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1" r:id="rId12"/>
    <p:sldId id="267" r:id="rId13"/>
    <p:sldId id="268" r:id="rId14"/>
    <p:sldId id="269" r:id="rId15"/>
    <p:sldId id="272" r:id="rId16"/>
    <p:sldId id="273" r:id="rId17"/>
    <p:sldId id="271" r:id="rId18"/>
    <p:sldId id="278" r:id="rId19"/>
    <p:sldId id="277" r:id="rId20"/>
    <p:sldId id="274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0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1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3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4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7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580D-6F7F-051B-15FF-D83DABE3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7989C-AA18-3CF7-D152-B65553A8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7CDB0-41A5-B00C-106A-7E4F386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07934-C6E9-3BC7-8F5B-3CFD95A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D9B9E-DA80-775F-AEF0-8BFC461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4D7CA-6E4B-2FE1-4449-139C9A0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F165D-0EC8-3B5F-B33C-DA1A6525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9EA8C-86AC-83F6-2447-FD750E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08C3A-970A-9484-F5C6-6B18CA9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38EB1-54A5-2A71-826E-4A62C54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72E0A-269B-173E-4F38-BF5E0DEF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F9389-03A9-F2C6-BD33-9F462130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745E5-E6D3-DA75-7358-FD876C0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5848D-75D0-53CD-600F-0DF897D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25077-4A36-53F3-3C76-63DCFAD8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2821-F7C4-B33A-2D8E-C9692E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F343E-1886-9708-98B1-B534DA9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92F09-51B3-8E23-ABC7-C09169F9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59871-6DA3-2874-5CA6-A8FDBC92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AD5648-08B4-AA40-B568-1E44C7B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668B4-42D4-C99D-A434-A17D3AF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7A11D-F012-D4CD-78DF-6667CF11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DBFFA-8102-43BD-0BF2-E568499A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A1383-9C1A-E52E-5486-ABFCA657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D4843-AAF8-4750-9CC0-118A2A4D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4A4C-1388-3DA5-4E24-021362E1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0E494-38A4-A058-64F7-07A9937B7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886D5D-769A-986A-1BB1-E382E7F5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3F2F2-64B4-3CA4-06FD-263B2125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E519F-0F26-2D88-01B0-17FE6D45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5DB7C-B2B0-038C-CE34-FA69B934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4976B-0F44-0279-BA7A-BB305BF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56F74F-659F-1D8E-E7F5-8CD4695B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8BD77-3896-261D-FE91-0EF0F8C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F7C10E-44CC-34EB-283F-A8C2C88F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ED292D-760A-F18F-B9D6-EAFA0C946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7A41ED-A2C0-59AD-71ED-5FA69A3E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9C7336-5A13-C366-8047-587CCBFE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EC773A-D643-723D-FC7C-7AC8A2D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AB3-89BE-6521-B6C9-7CA74DBC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369A48-8CAE-8036-F53E-07D402AD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4BB02-F9BD-7E10-A45D-C465A77A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08911-F2D7-9C25-229A-B19F5D4D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A18D77-6648-9023-14B8-2D8E8A4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128624-1EF5-DD67-66DF-9EDDB63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5A5143-874D-97F6-EE30-D7E248D8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7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B4E7-FC96-62D2-9967-69FDA2F3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760CC-CDBD-EB44-71C9-605BADE9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D4E03-CA28-CAC4-FF47-B4F9A9DE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F082B-4BE9-3E07-94C0-BDABDB2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74251-4C07-FA07-71BD-151B1052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590B09-0285-25EA-80F5-314E3D04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FBC3B-5480-BA53-447C-901C325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3528E1-4AB8-4D43-C5DF-3B723E36B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F7983A-5E62-7268-F393-63B46DF8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6D0A5-0D6E-BC1D-1192-B6EF8E3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1C2E44-EC3F-1978-88AD-A052A15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9590E-E791-C686-0234-23A0F0E1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7D998C-A70D-24CB-3B6E-E7A86A8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105BC-50AC-4AA3-92DD-8F4D5D0A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2DD2B-E3A3-9C13-E0B2-02B4EFE36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061B-4024-409B-AFE2-CCC6DA530C56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763BF-DFCC-E4BF-306B-286BB4ED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EEE1C-011E-00DC-F5B1-AF16D7B2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6" y="218506"/>
            <a:ext cx="161943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5171743" y="1895315"/>
            <a:ext cx="54024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r>
              <a:rPr lang="en-US" altLang="zh-TW" dirty="0"/>
              <a:t>I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mport</a:t>
            </a:r>
            <a:r>
              <a:rPr lang="en-US" altLang="zh-TW" dirty="0"/>
              <a:t>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157468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899788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854DCA0-A3D8-3864-3785-E819118D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06" y="2763307"/>
            <a:ext cx="1625945" cy="39199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F62837-1739-4CDD-68F5-25F7C690F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"/>
          <a:stretch/>
        </p:blipFill>
        <p:spPr>
          <a:xfrm>
            <a:off x="6962998" y="2796655"/>
            <a:ext cx="4157687" cy="3853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3CF430B-8712-5F87-4BE7-6475278D1F96}"/>
              </a:ext>
            </a:extLst>
          </p:cNvPr>
          <p:cNvGrpSpPr/>
          <p:nvPr/>
        </p:nvGrpSpPr>
        <p:grpSpPr>
          <a:xfrm>
            <a:off x="553819" y="822484"/>
            <a:ext cx="4943365" cy="1862134"/>
            <a:chOff x="553819" y="822484"/>
            <a:chExt cx="4943365" cy="186213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1F56F9-B8E5-0938-4AAD-8B496F67CA8E}"/>
                </a:ext>
              </a:extLst>
            </p:cNvPr>
            <p:cNvSpPr txBox="1"/>
            <p:nvPr/>
          </p:nvSpPr>
          <p:spPr>
            <a:xfrm>
              <a:off x="953421" y="822484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18EE337-6F56-0216-00AB-5F1BCB25C9DC}"/>
                </a:ext>
              </a:extLst>
            </p:cNvPr>
            <p:cNvGrpSpPr/>
            <p:nvPr/>
          </p:nvGrpSpPr>
          <p:grpSpPr>
            <a:xfrm>
              <a:off x="553819" y="1299623"/>
              <a:ext cx="4943365" cy="1384995"/>
              <a:chOff x="553819" y="1299623"/>
              <a:chExt cx="4943365" cy="1384995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1038254" y="1299623"/>
                <a:ext cx="377781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從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寫入所有照片關鍵點文檔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B52976-FA94-DAAE-F5E1-143D3ED6D4C3}"/>
                  </a:ext>
                </a:extLst>
              </p:cNvPr>
              <p:cNvSpPr txBox="1"/>
              <p:nvPr/>
            </p:nvSpPr>
            <p:spPr>
              <a:xfrm>
                <a:off x="553819" y="2222953"/>
                <a:ext cx="494336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文字為串列形式儲存每組照片資訊</a:t>
                </a:r>
              </a:p>
            </p:txBody>
          </p:sp>
        </p:grp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10F85BC-0EE4-59A8-ED82-B6A0BEFB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5" y="3613625"/>
            <a:ext cx="4372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2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A2C22D4-57F5-B6F5-7814-BEA25631B710}"/>
              </a:ext>
            </a:extLst>
          </p:cNvPr>
          <p:cNvGrpSpPr/>
          <p:nvPr/>
        </p:nvGrpSpPr>
        <p:grpSpPr>
          <a:xfrm>
            <a:off x="274611" y="1016139"/>
            <a:ext cx="6660055" cy="3439021"/>
            <a:chOff x="274611" y="1016139"/>
            <a:chExt cx="6660055" cy="343902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AED3C21-95E6-E862-460D-6216BFAC3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616578"/>
              <a:ext cx="6525536" cy="1838582"/>
            </a:xfrm>
            <a:prstGeom prst="rect">
              <a:avLst/>
            </a:prstGeom>
          </p:spPr>
        </p:pic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686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3034551" y="1385471"/>
            <a:ext cx="3483506" cy="861775"/>
            <a:chOff x="6224981" y="1523971"/>
            <a:chExt cx="3483506" cy="86177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2" y="1924081"/>
              <a:ext cx="336067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讀取骨骼關鍵點動作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4981" y="1523971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045295" y="1785580"/>
            <a:ext cx="17111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資料預處理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6518057" y="2016413"/>
            <a:ext cx="5272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8756465" y="2016412"/>
            <a:ext cx="8284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1D57534-E141-F118-2EFD-AABC5657418A}"/>
              </a:ext>
            </a:extLst>
          </p:cNvPr>
          <p:cNvGrpSpPr/>
          <p:nvPr/>
        </p:nvGrpSpPr>
        <p:grpSpPr>
          <a:xfrm>
            <a:off x="9454951" y="1062306"/>
            <a:ext cx="3062994" cy="1184938"/>
            <a:chOff x="9454951" y="1062306"/>
            <a:chExt cx="3062994" cy="1184938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EBB7E37-70BA-371E-0CC9-C61621E507A0}"/>
                </a:ext>
              </a:extLst>
            </p:cNvPr>
            <p:cNvSpPr txBox="1"/>
            <p:nvPr/>
          </p:nvSpPr>
          <p:spPr>
            <a:xfrm>
              <a:off x="9584953" y="1785579"/>
              <a:ext cx="140149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8051F02-4FCC-24ED-C497-27E6BBF9B317}"/>
                </a:ext>
              </a:extLst>
            </p:cNvPr>
            <p:cNvSpPr txBox="1"/>
            <p:nvPr/>
          </p:nvSpPr>
          <p:spPr>
            <a:xfrm>
              <a:off x="9454951" y="1062306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26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4819092" y="2362847"/>
            <a:ext cx="7004418" cy="1846660"/>
            <a:chOff x="4819092" y="2362847"/>
            <a:chExt cx="7004418" cy="184666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4819092" y="23628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4971429" y="3009178"/>
              <a:ext cx="685208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每列關鍵點只取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~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忽略頭部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41A6737-7AA2-A5C0-4203-0420E7B4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7"/>
          <a:stretch/>
        </p:blipFill>
        <p:spPr>
          <a:xfrm>
            <a:off x="368490" y="1389060"/>
            <a:ext cx="4280792" cy="48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3684984" y="1824840"/>
            <a:ext cx="8138527" cy="4074051"/>
            <a:chOff x="3684984" y="2351447"/>
            <a:chExt cx="8138527" cy="407405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84984" y="23514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8029618" cy="341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73050" indent="-273050">
                <a:buFont typeface="+mj-lt"/>
                <a:buAutoNum type="arabicPeriod" startAt="2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若沒有先前的動作資料或目前資料缺點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9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12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任一個補上以範本為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的關鍵點計算對應值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對應於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若有先前動作資料即補上先前動作關鍵點對應值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scale=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      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先前對應關鍵點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 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scale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3C45AEC-26A0-6BC0-B81D-651552C4BC58}"/>
              </a:ext>
            </a:extLst>
          </p:cNvPr>
          <p:cNvGrpSpPr/>
          <p:nvPr/>
        </p:nvGrpSpPr>
        <p:grpSpPr>
          <a:xfrm>
            <a:off x="151495" y="1528254"/>
            <a:ext cx="3343702" cy="4604923"/>
            <a:chOff x="151495" y="1528254"/>
            <a:chExt cx="3343702" cy="460492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5DB8531-915A-20E6-EA83-4FDD8A14861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79" y="5505489"/>
              <a:ext cx="1528502" cy="10446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A2B50EB-02A9-3131-BA38-0F5FF9F28198}"/>
                </a:ext>
              </a:extLst>
            </p:cNvPr>
            <p:cNvGrpSpPr/>
            <p:nvPr/>
          </p:nvGrpSpPr>
          <p:grpSpPr>
            <a:xfrm>
              <a:off x="151495" y="1528254"/>
              <a:ext cx="3343702" cy="4604923"/>
              <a:chOff x="777922" y="1300664"/>
              <a:chExt cx="3343702" cy="460492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41A6737-7AA2-A5C0-4203-0420E7B47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55" t="20012" r="30277" b="39862"/>
              <a:stretch/>
            </p:blipFill>
            <p:spPr>
              <a:xfrm>
                <a:off x="777922" y="1300664"/>
                <a:ext cx="3343702" cy="460492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8D2C14A-F9FD-41DD-3A25-2BD6238C32C9}"/>
                  </a:ext>
                </a:extLst>
              </p:cNvPr>
              <p:cNvSpPr txBox="1"/>
              <p:nvPr/>
            </p:nvSpPr>
            <p:spPr>
              <a:xfrm>
                <a:off x="2745242" y="3096365"/>
                <a:ext cx="1070493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hight</a:t>
                </a:r>
                <a:endPara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7574C40-4E61-DD09-148B-DF336A57BD55}"/>
                  </a:ext>
                </a:extLst>
              </p:cNvPr>
              <p:cNvGrpSpPr/>
              <p:nvPr/>
            </p:nvGrpSpPr>
            <p:grpSpPr>
              <a:xfrm>
                <a:off x="1641301" y="1521697"/>
                <a:ext cx="1141815" cy="3967867"/>
                <a:chOff x="1641301" y="1521697"/>
                <a:chExt cx="1141815" cy="3967867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1B73AD7E-64D5-AF0E-DDE6-81AD0552A6D9}"/>
                    </a:ext>
                  </a:extLst>
                </p:cNvPr>
                <p:cNvCxnSpPr/>
                <p:nvPr/>
              </p:nvCxnSpPr>
              <p:spPr>
                <a:xfrm>
                  <a:off x="2430683" y="1528254"/>
                  <a:ext cx="0" cy="3854112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弧形 12">
                  <a:extLst>
                    <a:ext uri="{FF2B5EF4-FFF2-40B4-BE49-F238E27FC236}">
                      <a16:creationId xmlns:a16="http://schemas.microsoft.com/office/drawing/2014/main" id="{F194F885-3DD9-60BD-3CAB-05F004CB9994}"/>
                    </a:ext>
                  </a:extLst>
                </p:cNvPr>
                <p:cNvSpPr/>
                <p:nvPr/>
              </p:nvSpPr>
              <p:spPr>
                <a:xfrm>
                  <a:off x="2131987" y="1521697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弧形 13">
                  <a:extLst>
                    <a:ext uri="{FF2B5EF4-FFF2-40B4-BE49-F238E27FC236}">
                      <a16:creationId xmlns:a16="http://schemas.microsoft.com/office/drawing/2014/main" id="{55CB71DF-F5EC-8EAD-D921-D0585E58B947}"/>
                    </a:ext>
                  </a:extLst>
                </p:cNvPr>
                <p:cNvSpPr/>
                <p:nvPr/>
              </p:nvSpPr>
              <p:spPr>
                <a:xfrm rot="2700000">
                  <a:off x="1913513" y="4619960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624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1100095" y="1751771"/>
            <a:ext cx="9687510" cy="4758810"/>
            <a:chOff x="3632057" y="2405352"/>
            <a:chExt cx="9687510" cy="475881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32057" y="2405352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9525674" cy="415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975" indent="-180975">
                <a:buFont typeface="+mj-lt"/>
                <a:buAutoNum type="arabicPeriod" startAt="3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(130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每張照片分別的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，並算出五個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的平均值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五組資料中每個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XY) /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=130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all_joints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(104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所有值相差的距離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=104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v_center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(80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相差的距離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=80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1AEF47-E5A8-C555-DD51-9ACD0960FC06}"/>
              </a:ext>
            </a:extLst>
          </p:cNvPr>
          <p:cNvSpPr txBox="1"/>
          <p:nvPr/>
        </p:nvSpPr>
        <p:spPr>
          <a:xfrm>
            <a:off x="992393" y="882235"/>
            <a:ext cx="9190256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(130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all_joints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v_center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(80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),]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D4EA41-B88C-64CE-A722-FE9EA8B8DA0B}"/>
              </a:ext>
            </a:extLst>
          </p:cNvPr>
          <p:cNvSpPr txBox="1"/>
          <p:nvPr/>
        </p:nvSpPr>
        <p:spPr>
          <a:xfrm>
            <a:off x="7581099" y="1351661"/>
            <a:ext cx="4132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假設以五張照片為一個單位放進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4237215" y="1016139"/>
            <a:ext cx="3062994" cy="1231107"/>
            <a:chOff x="6223436" y="1154639"/>
            <a:chExt cx="3062994" cy="123110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3436" y="1154639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5845658" y="2016411"/>
            <a:ext cx="1535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147560" y="2016411"/>
            <a:ext cx="2009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D4869F8-55AB-A28C-49F0-486B1CB120C0}"/>
              </a:ext>
            </a:extLst>
          </p:cNvPr>
          <p:cNvGrpSpPr/>
          <p:nvPr/>
        </p:nvGrpSpPr>
        <p:grpSpPr>
          <a:xfrm>
            <a:off x="274611" y="1016139"/>
            <a:ext cx="4540887" cy="3181806"/>
            <a:chOff x="274611" y="1016139"/>
            <a:chExt cx="4540887" cy="31818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D4FDF5A-46F8-E040-0521-0EB59A1F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1" y="2616574"/>
              <a:ext cx="4420217" cy="1581371"/>
            </a:xfrm>
            <a:prstGeom prst="rect">
              <a:avLst/>
            </a:prstGeom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D528197-FC2F-7C57-4C9E-53C536D303B8}"/>
              </a:ext>
            </a:extLst>
          </p:cNvPr>
          <p:cNvGrpSpPr/>
          <p:nvPr/>
        </p:nvGrpSpPr>
        <p:grpSpPr>
          <a:xfrm>
            <a:off x="7364929" y="1600912"/>
            <a:ext cx="3562847" cy="1665653"/>
            <a:chOff x="5926333" y="1600912"/>
            <a:chExt cx="3562847" cy="1665653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25DC39B-4CE6-56AD-9BBB-67CF5B1E6E95}"/>
                </a:ext>
              </a:extLst>
            </p:cNvPr>
            <p:cNvSpPr txBox="1"/>
            <p:nvPr/>
          </p:nvSpPr>
          <p:spPr>
            <a:xfrm>
              <a:off x="5942195" y="1600912"/>
              <a:ext cx="276676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分割資料為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80%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20%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2EF1EA9-7C62-E76D-4AA3-8DD9DCC3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333" y="2428248"/>
              <a:ext cx="3562847" cy="838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10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632305" y="2016414"/>
            <a:ext cx="2420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8990485" y="1270055"/>
            <a:ext cx="1608443" cy="977191"/>
            <a:chOff x="6285624" y="1408555"/>
            <a:chExt cx="1608443" cy="97719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儲存模型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85624" y="1408555"/>
              <a:ext cx="160844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model.pickle</a:t>
              </a:r>
              <a:endPara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640A16-3132-4994-0FFE-58C7B82F8C78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2779828" y="2016414"/>
            <a:ext cx="2314651" cy="31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25F7858-7349-A756-5C53-91BF5D07F9A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0" y="2048206"/>
            <a:ext cx="106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0ECF5C-ACDF-E85C-78E6-65BDDB51E36E}"/>
              </a:ext>
            </a:extLst>
          </p:cNvPr>
          <p:cNvGrpSpPr/>
          <p:nvPr/>
        </p:nvGrpSpPr>
        <p:grpSpPr>
          <a:xfrm>
            <a:off x="5094479" y="1785581"/>
            <a:ext cx="3181794" cy="1433348"/>
            <a:chOff x="5626914" y="1785581"/>
            <a:chExt cx="3181794" cy="143334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AB9882B-F9C0-A508-FC7D-D11C3913C113}"/>
                </a:ext>
              </a:extLst>
            </p:cNvPr>
            <p:cNvSpPr txBox="1"/>
            <p:nvPr/>
          </p:nvSpPr>
          <p:spPr>
            <a:xfrm>
              <a:off x="5626914" y="1785581"/>
              <a:ext cx="153782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預測模型</a:t>
              </a: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EA24BF8-F7A4-4704-DA39-D2C83721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6914" y="2247243"/>
              <a:ext cx="3181794" cy="971686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7C665E4-CB7A-D4F7-BF47-DF633BAD8177}"/>
              </a:ext>
            </a:extLst>
          </p:cNvPr>
          <p:cNvGrpSpPr/>
          <p:nvPr/>
        </p:nvGrpSpPr>
        <p:grpSpPr>
          <a:xfrm>
            <a:off x="992512" y="1040327"/>
            <a:ext cx="3305636" cy="2178602"/>
            <a:chOff x="992512" y="1040327"/>
            <a:chExt cx="3305636" cy="217860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CAD1529B-3E4B-D3D7-36B7-BD65052C10BA}"/>
                </a:ext>
              </a:extLst>
            </p:cNvPr>
            <p:cNvGrpSpPr/>
            <p:nvPr/>
          </p:nvGrpSpPr>
          <p:grpSpPr>
            <a:xfrm>
              <a:off x="992512" y="1632707"/>
              <a:ext cx="3305636" cy="1586222"/>
              <a:chOff x="992512" y="1632707"/>
              <a:chExt cx="3305636" cy="1586222"/>
            </a:xfrm>
          </p:grpSpPr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F8C860-EA84-6218-0BFB-AED8C167FFE6}"/>
                  </a:ext>
                </a:extLst>
              </p:cNvPr>
              <p:cNvSpPr txBox="1"/>
              <p:nvPr/>
            </p:nvSpPr>
            <p:spPr>
              <a:xfrm>
                <a:off x="1068400" y="1632707"/>
                <a:ext cx="1711428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訓練模型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736F3F99-71B8-9A0C-B689-954D78FF5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12" y="2218664"/>
                <a:ext cx="3305636" cy="1000265"/>
              </a:xfrm>
              <a:prstGeom prst="rect">
                <a:avLst/>
              </a:prstGeom>
            </p:spPr>
          </p:pic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4096F2E-F984-FC62-0642-B971411B0AD6}"/>
                </a:ext>
              </a:extLst>
            </p:cNvPr>
            <p:cNvSpPr txBox="1"/>
            <p:nvPr/>
          </p:nvSpPr>
          <p:spPr>
            <a:xfrm>
              <a:off x="2424244" y="1040327"/>
              <a:ext cx="173674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Neural_Net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PCA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36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E368F6-FE5C-133B-E26A-841B7721840E}"/>
              </a:ext>
            </a:extLst>
          </p:cNvPr>
          <p:cNvSpPr txBox="1"/>
          <p:nvPr/>
        </p:nvSpPr>
        <p:spPr>
          <a:xfrm>
            <a:off x="151496" y="206931"/>
            <a:ext cx="21402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目前遇到難題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4F48A4-F3DD-3FB8-092B-949D8AFD82CC}"/>
              </a:ext>
            </a:extLst>
          </p:cNvPr>
          <p:cNvSpPr txBox="1"/>
          <p:nvPr/>
        </p:nvSpPr>
        <p:spPr>
          <a:xfrm>
            <a:off x="2112483" y="1898008"/>
            <a:ext cx="685208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2794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看不懂資料預處理為何要那樣做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279400">
              <a:buAutoNum type="arabicPeriod"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資料集不足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31940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C2D21B-31BB-4F80-95F7-AA91792DD245}"/>
              </a:ext>
            </a:extLst>
          </p:cNvPr>
          <p:cNvSpPr txBox="1"/>
          <p:nvPr/>
        </p:nvSpPr>
        <p:spPr>
          <a:xfrm>
            <a:off x="4361592" y="1785581"/>
            <a:ext cx="14840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讀取影片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845658" y="2016414"/>
            <a:ext cx="1616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475089" y="2016414"/>
            <a:ext cx="1716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461814" y="1785581"/>
            <a:ext cx="30132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將不好的關鍵點刪除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22B5C0D-FD07-2E23-A495-AF030D3C8874}"/>
              </a:ext>
            </a:extLst>
          </p:cNvPr>
          <p:cNvGrpSpPr/>
          <p:nvPr/>
        </p:nvGrpSpPr>
        <p:grpSpPr>
          <a:xfrm>
            <a:off x="274611" y="1016139"/>
            <a:ext cx="5383527" cy="3961737"/>
            <a:chOff x="274611" y="1016139"/>
            <a:chExt cx="5383527" cy="396173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5DC0A7-0931-C001-C345-D3E7E534C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577241"/>
              <a:ext cx="5249008" cy="2400635"/>
            </a:xfrm>
            <a:prstGeom prst="rect">
              <a:avLst/>
            </a:prstGeom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F23F13-7997-A594-145F-396C834694B2}"/>
              </a:ext>
            </a:extLst>
          </p:cNvPr>
          <p:cNvSpPr txBox="1"/>
          <p:nvPr/>
        </p:nvSpPr>
        <p:spPr>
          <a:xfrm>
            <a:off x="7122666" y="2820460"/>
            <a:ext cx="43941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關鍵點至少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2.(8~13)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腿部關鍵點至少要一個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高度比例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&gt;0.1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6232E5-A6AF-55A2-F2D8-AAC7ECFE743F}"/>
              </a:ext>
            </a:extLst>
          </p:cNvPr>
          <p:cNvSpPr txBox="1"/>
          <p:nvPr/>
        </p:nvSpPr>
        <p:spPr>
          <a:xfrm>
            <a:off x="3496834" y="2471695"/>
            <a:ext cx="519833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照片記錄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BD54A4-2050-8A6C-2DB6-E9C4BBD66D1B}"/>
              </a:ext>
            </a:extLst>
          </p:cNvPr>
          <p:cNvGrpSpPr/>
          <p:nvPr/>
        </p:nvGrpSpPr>
        <p:grpSpPr>
          <a:xfrm>
            <a:off x="2223343" y="3167515"/>
            <a:ext cx="2756230" cy="1292661"/>
            <a:chOff x="92058" y="1389258"/>
            <a:chExt cx="2756230" cy="129266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14568A2-75B7-6A26-0F7A-6D2CE1BC8E6B}"/>
                </a:ext>
              </a:extLst>
            </p:cNvPr>
            <p:cNvSpPr txBox="1"/>
            <p:nvPr/>
          </p:nvSpPr>
          <p:spPr>
            <a:xfrm>
              <a:off x="92058" y="1389258"/>
              <a:ext cx="275623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s1_training_imgs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6D6B18-87F1-0FDE-C574-8C2162791909}"/>
                </a:ext>
              </a:extLst>
            </p:cNvPr>
            <p:cNvSpPr txBox="1"/>
            <p:nvPr/>
          </p:nvSpPr>
          <p:spPr>
            <a:xfrm>
              <a:off x="102904" y="1850922"/>
              <a:ext cx="179390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訓練照片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關節點設定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2E0C9A-C58E-C0FA-AF7D-74A286EA968C}"/>
              </a:ext>
            </a:extLst>
          </p:cNvPr>
          <p:cNvGrpSpPr/>
          <p:nvPr/>
        </p:nvGrpSpPr>
        <p:grpSpPr>
          <a:xfrm>
            <a:off x="5402569" y="3167514"/>
            <a:ext cx="2306162" cy="929407"/>
            <a:chOff x="3317597" y="1389258"/>
            <a:chExt cx="2306162" cy="92940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79DB3E5-DF7C-A993-183B-776E32A1D23A}"/>
                </a:ext>
              </a:extLst>
            </p:cNvPr>
            <p:cNvSpPr txBox="1"/>
            <p:nvPr/>
          </p:nvSpPr>
          <p:spPr>
            <a:xfrm>
              <a:off x="3317597" y="1389258"/>
              <a:ext cx="2306162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s2_preprocess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0569F0-768D-428A-B334-EAD2A90BF174}"/>
                </a:ext>
              </a:extLst>
            </p:cNvPr>
            <p:cNvSpPr txBox="1"/>
            <p:nvPr/>
          </p:nvSpPr>
          <p:spPr>
            <a:xfrm>
              <a:off x="3317597" y="1857000"/>
              <a:ext cx="182199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6A2953-1A40-C029-885C-08C78D385210}"/>
              </a:ext>
            </a:extLst>
          </p:cNvPr>
          <p:cNvGrpSpPr/>
          <p:nvPr/>
        </p:nvGrpSpPr>
        <p:grpSpPr>
          <a:xfrm>
            <a:off x="8221017" y="3167514"/>
            <a:ext cx="1536185" cy="923330"/>
            <a:chOff x="6517003" y="1389257"/>
            <a:chExt cx="1536185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2F2D2AB-797D-7E1D-912B-D3B82DA0F05F}"/>
                </a:ext>
              </a:extLst>
            </p:cNvPr>
            <p:cNvSpPr txBox="1"/>
            <p:nvPr/>
          </p:nvSpPr>
          <p:spPr>
            <a:xfrm>
              <a:off x="6520919" y="1389257"/>
              <a:ext cx="1338290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s3_train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59FB6C9-114B-EF29-835D-84B71F0CFC88}"/>
                </a:ext>
              </a:extLst>
            </p:cNvPr>
            <p:cNvSpPr txBox="1"/>
            <p:nvPr/>
          </p:nvSpPr>
          <p:spPr>
            <a:xfrm>
              <a:off x="6517003" y="1850922"/>
              <a:ext cx="1536185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訓練資料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B7FCD4-AF8A-16DB-8BAB-8C1285A6C03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979573" y="3398346"/>
            <a:ext cx="42299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961D69-10B0-8756-BDFC-8A29727B7B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708731" y="3398346"/>
            <a:ext cx="516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9BC171-9375-F447-D087-1BFF4C9AD5BB}"/>
              </a:ext>
            </a:extLst>
          </p:cNvPr>
          <p:cNvGrpSpPr/>
          <p:nvPr/>
        </p:nvGrpSpPr>
        <p:grpSpPr>
          <a:xfrm>
            <a:off x="10060579" y="3167515"/>
            <a:ext cx="2131418" cy="923329"/>
            <a:chOff x="6405024" y="1389258"/>
            <a:chExt cx="1854221" cy="92332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FF6239-69F1-CAB6-9051-BB15D0BC9C22}"/>
                </a:ext>
              </a:extLst>
            </p:cNvPr>
            <p:cNvSpPr txBox="1"/>
            <p:nvPr/>
          </p:nvSpPr>
          <p:spPr>
            <a:xfrm>
              <a:off x="6405024" y="1389258"/>
              <a:ext cx="185422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s4_real_time</a:t>
              </a:r>
              <a:endParaRPr lang="zh-TW" altLang="en-US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437E4E2-46A0-1290-0843-4EB3858F7EBF}"/>
                </a:ext>
              </a:extLst>
            </p:cNvPr>
            <p:cNvSpPr txBox="1"/>
            <p:nvPr/>
          </p:nvSpPr>
          <p:spPr>
            <a:xfrm>
              <a:off x="6422721" y="1850923"/>
              <a:ext cx="1336399" cy="461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即時辨識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C11399-6D22-F7DC-D6E3-17EB5EE1B38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9563223" y="3398346"/>
            <a:ext cx="4973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CACAB3-F8B7-83F0-BF26-EC29C1D2A698}"/>
              </a:ext>
            </a:extLst>
          </p:cNvPr>
          <p:cNvSpPr txBox="1"/>
          <p:nvPr/>
        </p:nvSpPr>
        <p:spPr>
          <a:xfrm>
            <a:off x="124217" y="3167515"/>
            <a:ext cx="17939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蒐集資料集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9FDA92-4D4D-34A9-B461-B7792AEF59CA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918124" y="3398348"/>
            <a:ext cx="305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3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FA6785-6B55-808B-06EE-145FF617CA04}"/>
              </a:ext>
            </a:extLst>
          </p:cNvPr>
          <p:cNvSpPr txBox="1"/>
          <p:nvPr/>
        </p:nvSpPr>
        <p:spPr>
          <a:xfrm>
            <a:off x="1851452" y="1544295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系統判別有危險情況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C91E47-F5DF-6350-82B8-30E9DCB21227}"/>
              </a:ext>
            </a:extLst>
          </p:cNvPr>
          <p:cNvSpPr txBox="1"/>
          <p:nvPr/>
        </p:nvSpPr>
        <p:spPr>
          <a:xfrm>
            <a:off x="3337036" y="237993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位置、影像傳給警衛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B1FAFB-6B21-143D-3953-0AE7D0C4680C}"/>
              </a:ext>
            </a:extLst>
          </p:cNvPr>
          <p:cNvSpPr txBox="1"/>
          <p:nvPr/>
        </p:nvSpPr>
        <p:spPr>
          <a:xfrm>
            <a:off x="3337035" y="316774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嚇阻與關心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220953-1946-463D-FE46-0EA3EBDF7080}"/>
              </a:ext>
            </a:extLst>
          </p:cNvPr>
          <p:cNvSpPr txBox="1"/>
          <p:nvPr/>
        </p:nvSpPr>
        <p:spPr>
          <a:xfrm>
            <a:off x="3193315" y="3930105"/>
            <a:ext cx="325860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儲存危險發生時的資料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5D3E3F-D32C-6E8F-7D60-F7DC6E963F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37035" y="2005960"/>
            <a:ext cx="1485584" cy="373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94FE2B-F8B7-0A5A-8DCE-6BCEE71E12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822618" y="2841602"/>
            <a:ext cx="1" cy="32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04D2896-613D-CC41-40FE-41B4E0B4E7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22618" y="3629412"/>
            <a:ext cx="0" cy="300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B098D3-0774-838D-5398-C9A862EB0027}"/>
              </a:ext>
            </a:extLst>
          </p:cNvPr>
          <p:cNvSpPr txBox="1"/>
          <p:nvPr/>
        </p:nvSpPr>
        <p:spPr>
          <a:xfrm>
            <a:off x="4966337" y="1543212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使用者主動通報危險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65172F0-0E26-61CE-5B89-08E59CF8EDC6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flipH="1">
            <a:off x="4822619" y="2004877"/>
            <a:ext cx="1629301" cy="37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C1701F-CFCD-F17A-21CA-92B3AB6CD780}"/>
              </a:ext>
            </a:extLst>
          </p:cNvPr>
          <p:cNvCxnSpPr>
            <a:cxnSpLocks/>
          </p:cNvCxnSpPr>
          <p:nvPr/>
        </p:nvCxnSpPr>
        <p:spPr>
          <a:xfrm>
            <a:off x="4409954" y="5317200"/>
            <a:ext cx="31483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4B34DBD-7DA1-2F24-A06C-B7A86AE7B6DE}"/>
              </a:ext>
            </a:extLst>
          </p:cNvPr>
          <p:cNvCxnSpPr>
            <a:cxnSpLocks/>
          </p:cNvCxnSpPr>
          <p:nvPr/>
        </p:nvCxnSpPr>
        <p:spPr>
          <a:xfrm>
            <a:off x="578714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A926416-B304-4AC7-278D-219E2BE5EEA7}"/>
              </a:ext>
            </a:extLst>
          </p:cNvPr>
          <p:cNvCxnSpPr>
            <a:cxnSpLocks/>
          </p:cNvCxnSpPr>
          <p:nvPr/>
        </p:nvCxnSpPr>
        <p:spPr>
          <a:xfrm>
            <a:off x="689458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138B13D-9966-226F-FCD2-8ED92E7D0BD1}"/>
              </a:ext>
            </a:extLst>
          </p:cNvPr>
          <p:cNvCxnSpPr>
            <a:cxnSpLocks/>
          </p:cNvCxnSpPr>
          <p:nvPr/>
        </p:nvCxnSpPr>
        <p:spPr>
          <a:xfrm>
            <a:off x="4745748" y="529806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3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A013D31-BB74-0B15-7668-7CE2FF9581FC}"/>
              </a:ext>
            </a:extLst>
          </p:cNvPr>
          <p:cNvGrpSpPr/>
          <p:nvPr/>
        </p:nvGrpSpPr>
        <p:grpSpPr>
          <a:xfrm>
            <a:off x="6419904" y="2056447"/>
            <a:ext cx="2173626" cy="4006841"/>
            <a:chOff x="7683948" y="1975350"/>
            <a:chExt cx="2173626" cy="4006841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7E470CE-CFD2-4CCD-2A49-57349F1AFFBA}"/>
                </a:ext>
              </a:extLst>
            </p:cNvPr>
            <p:cNvSpPr txBox="1"/>
            <p:nvPr/>
          </p:nvSpPr>
          <p:spPr>
            <a:xfrm>
              <a:off x="8092183" y="5335860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昏倒</a:t>
              </a:r>
              <a:endParaRPr lang="zh-TW" altLang="en-US" sz="3600" b="1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74592BC-6127-0AF0-FBAB-1BC7D021E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0" t="48417" r="12237"/>
            <a:stretch/>
          </p:blipFill>
          <p:spPr>
            <a:xfrm>
              <a:off x="7683948" y="1975350"/>
              <a:ext cx="2173626" cy="3275565"/>
            </a:xfrm>
            <a:prstGeom prst="rect">
              <a:avLst/>
            </a:prstGeom>
          </p:spPr>
        </p:pic>
        <p:pic>
          <p:nvPicPr>
            <p:cNvPr id="11" name="Picture 2" descr="笑臉- YouTube">
              <a:extLst>
                <a:ext uri="{FF2B5EF4-FFF2-40B4-BE49-F238E27FC236}">
                  <a16:creationId xmlns:a16="http://schemas.microsoft.com/office/drawing/2014/main" id="{F6451D85-ADAE-E2B6-B267-64908CA9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9101" flipH="1">
              <a:off x="8041645" y="2335002"/>
              <a:ext cx="621817" cy="62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29F842-E18C-08B1-2C3B-54ED7AC21139}"/>
              </a:ext>
            </a:extLst>
          </p:cNvPr>
          <p:cNvGrpSpPr/>
          <p:nvPr/>
        </p:nvGrpSpPr>
        <p:grpSpPr>
          <a:xfrm>
            <a:off x="4232032" y="2060293"/>
            <a:ext cx="1878563" cy="4002995"/>
            <a:chOff x="4232032" y="2060293"/>
            <a:chExt cx="1878563" cy="4002995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EB7217C-0EC4-20CB-21CB-CC59F95A9B2A}"/>
                </a:ext>
              </a:extLst>
            </p:cNvPr>
            <p:cNvSpPr txBox="1"/>
            <p:nvPr/>
          </p:nvSpPr>
          <p:spPr>
            <a:xfrm>
              <a:off x="4439472" y="5416957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投降</a:t>
              </a:r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AECC93D-7A4A-780F-C4DB-763725AA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5" t="28523" r="18995" b="16287"/>
            <a:stretch/>
          </p:blipFill>
          <p:spPr>
            <a:xfrm>
              <a:off x="4232032" y="2060293"/>
              <a:ext cx="1878563" cy="3275565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157CEC-3DC6-458F-ACB4-5980747A015C}"/>
              </a:ext>
            </a:extLst>
          </p:cNvPr>
          <p:cNvGrpSpPr/>
          <p:nvPr/>
        </p:nvGrpSpPr>
        <p:grpSpPr>
          <a:xfrm>
            <a:off x="1979841" y="2056448"/>
            <a:ext cx="1935254" cy="4006840"/>
            <a:chOff x="955119" y="2056449"/>
            <a:chExt cx="1935254" cy="400684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AE821A6-18F2-1F2C-B9A4-FCAF56B4A81A}"/>
                </a:ext>
              </a:extLst>
            </p:cNvPr>
            <p:cNvSpPr txBox="1"/>
            <p:nvPr/>
          </p:nvSpPr>
          <p:spPr>
            <a:xfrm>
              <a:off x="1474598" y="5416958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走路</a:t>
              </a: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5C77426-8E41-DECE-E410-4CE663F41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3" t="24924" r="30998" b="21013"/>
            <a:stretch/>
          </p:blipFill>
          <p:spPr>
            <a:xfrm>
              <a:off x="955119" y="2056449"/>
              <a:ext cx="1935254" cy="3279411"/>
            </a:xfrm>
            <a:prstGeom prst="rect">
              <a:avLst/>
            </a:prstGeom>
          </p:spPr>
        </p:pic>
        <p:pic>
          <p:nvPicPr>
            <p:cNvPr id="16" name="Picture 2" descr="笑臉- YouTube">
              <a:extLst>
                <a:ext uri="{FF2B5EF4-FFF2-40B4-BE49-F238E27FC236}">
                  <a16:creationId xmlns:a16="http://schemas.microsoft.com/office/drawing/2014/main" id="{F76B7A55-49AF-77E0-D590-F4F9EAD5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0064" y="2056449"/>
              <a:ext cx="670560" cy="67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75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38">
            <a:extLst>
              <a:ext uri="{FF2B5EF4-FFF2-40B4-BE49-F238E27FC236}">
                <a16:creationId xmlns:a16="http://schemas.microsoft.com/office/drawing/2014/main" id="{87244D5A-7F65-61A9-E531-24F80843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75396"/>
              </p:ext>
            </p:extLst>
          </p:nvPr>
        </p:nvGraphicFramePr>
        <p:xfrm>
          <a:off x="145685" y="4205336"/>
          <a:ext cx="3010805" cy="184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80">
                  <a:extLst>
                    <a:ext uri="{9D8B030D-6E8A-4147-A177-3AD203B41FA5}">
                      <a16:colId xmlns:a16="http://schemas.microsoft.com/office/drawing/2014/main" val="1360556556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79441265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53596"/>
                  </a:ext>
                </a:extLst>
              </a:tr>
              <a:tr h="83910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434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48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43613D-634C-7BB4-B482-A2C80953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2059"/>
              </p:ext>
            </p:extLst>
          </p:nvPr>
        </p:nvGraphicFramePr>
        <p:xfrm>
          <a:off x="4326352" y="2364288"/>
          <a:ext cx="7362728" cy="303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6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368136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60409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1042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2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BE4363-6534-2E49-3C57-69744C43729A}"/>
              </a:ext>
            </a:extLst>
          </p:cNvPr>
          <p:cNvSpPr txBox="1"/>
          <p:nvPr/>
        </p:nvSpPr>
        <p:spPr>
          <a:xfrm>
            <a:off x="174418" y="744559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14:cNvPr>
              <p14:cNvContentPartPr/>
              <p14:nvPr/>
            </p14:nvContentPartPr>
            <p14:xfrm>
              <a:off x="5381731" y="4224718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731" y="4215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14:cNvPr>
              <p14:cNvContentPartPr/>
              <p14:nvPr/>
            </p14:nvContentPartPr>
            <p14:xfrm>
              <a:off x="2349451" y="3738358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451" y="3729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14:cNvPr>
              <p14:cNvContentPartPr/>
              <p14:nvPr/>
            </p14:nvContentPartPr>
            <p14:xfrm>
              <a:off x="9178291" y="1075798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9291" y="1067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14:cNvPr>
              <p14:cNvContentPartPr/>
              <p14:nvPr/>
            </p14:nvContentPartPr>
            <p14:xfrm>
              <a:off x="3437011" y="1041238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371" y="10322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14:cNvPr>
              <p14:cNvContentPartPr/>
              <p14:nvPr/>
            </p14:nvContentPartPr>
            <p14:xfrm>
              <a:off x="358291" y="6666598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651" y="66575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5553C1-EE15-102D-4759-7689B9356D7C}"/>
              </a:ext>
            </a:extLst>
          </p:cNvPr>
          <p:cNvSpPr txBox="1"/>
          <p:nvPr/>
        </p:nvSpPr>
        <p:spPr>
          <a:xfrm>
            <a:off x="1314532" y="1301948"/>
            <a:ext cx="83214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16:9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A14F1B-543F-99D1-FF66-CDDCF59C62E6}"/>
              </a:ext>
            </a:extLst>
          </p:cNvPr>
          <p:cNvSpPr txBox="1"/>
          <p:nvPr/>
        </p:nvSpPr>
        <p:spPr>
          <a:xfrm>
            <a:off x="1730604" y="744558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270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2D3EA4-C2BC-8291-718A-57C43EEED257}"/>
              </a:ext>
            </a:extLst>
          </p:cNvPr>
          <p:cNvGrpSpPr/>
          <p:nvPr/>
        </p:nvGrpSpPr>
        <p:grpSpPr>
          <a:xfrm>
            <a:off x="1885169" y="2875564"/>
            <a:ext cx="2391251" cy="1384433"/>
            <a:chOff x="1885169" y="2875564"/>
            <a:chExt cx="2391251" cy="138443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73C49-D1E3-2213-3DF8-CB9C93E7C881}"/>
                </a:ext>
              </a:extLst>
            </p:cNvPr>
            <p:cNvSpPr txBox="1"/>
            <p:nvPr/>
          </p:nvSpPr>
          <p:spPr>
            <a:xfrm>
              <a:off x="2199318" y="2875564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cur_scores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2CC54F8-C8A7-64F3-EED2-CE1113799321}"/>
                </a:ext>
              </a:extLst>
            </p:cNvPr>
            <p:cNvSpPr txBox="1"/>
            <p:nvPr/>
          </p:nvSpPr>
          <p:spPr>
            <a:xfrm>
              <a:off x="1885169" y="3429000"/>
              <a:ext cx="239125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[0.5,0.9,0.7]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724A0FD-926F-5E46-E096-B394C920F71F}"/>
              </a:ext>
            </a:extLst>
          </p:cNvPr>
          <p:cNvGrpSpPr/>
          <p:nvPr/>
        </p:nvGrpSpPr>
        <p:grpSpPr>
          <a:xfrm>
            <a:off x="4942741" y="2018754"/>
            <a:ext cx="3656288" cy="2205964"/>
            <a:chOff x="4425550" y="2018754"/>
            <a:chExt cx="3656288" cy="220596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7B227CD-2706-747B-AC70-11E48568CE48}"/>
                </a:ext>
              </a:extLst>
            </p:cNvPr>
            <p:cNvSpPr txBox="1"/>
            <p:nvPr/>
          </p:nvSpPr>
          <p:spPr>
            <a:xfrm>
              <a:off x="5067480" y="2884318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pre_scores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F6356F-4E82-D2DE-F9FD-C45CC04DDAA4}"/>
                </a:ext>
              </a:extLst>
            </p:cNvPr>
            <p:cNvSpPr txBox="1"/>
            <p:nvPr/>
          </p:nvSpPr>
          <p:spPr>
            <a:xfrm>
              <a:off x="4683492" y="2018754"/>
              <a:ext cx="2825016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存進去過去預測值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最多兩筆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E68587D-7332-AAE1-F116-C45EC89304F6}"/>
                </a:ext>
              </a:extLst>
            </p:cNvPr>
            <p:cNvSpPr txBox="1"/>
            <p:nvPr/>
          </p:nvSpPr>
          <p:spPr>
            <a:xfrm>
              <a:off x="4425550" y="3393721"/>
              <a:ext cx="3656288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[[0.5,0.9,0.7],[0.2,0.7,0.3]]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95F5A07-B257-7268-7EFC-1C3B40A37784}"/>
              </a:ext>
            </a:extLst>
          </p:cNvPr>
          <p:cNvGrpSpPr/>
          <p:nvPr/>
        </p:nvGrpSpPr>
        <p:grpSpPr>
          <a:xfrm>
            <a:off x="8697494" y="2203419"/>
            <a:ext cx="2590375" cy="2878259"/>
            <a:chOff x="8697494" y="2203419"/>
            <a:chExt cx="2590375" cy="287825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2568F46-528A-1C09-B085-D225837CD00B}"/>
                </a:ext>
              </a:extLst>
            </p:cNvPr>
            <p:cNvSpPr txBox="1"/>
            <p:nvPr/>
          </p:nvSpPr>
          <p:spPr>
            <a:xfrm>
              <a:off x="8885400" y="2884318"/>
              <a:ext cx="1107282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BB1D10-8075-7D64-5F82-29EF8D4B3C83}"/>
                </a:ext>
              </a:extLst>
            </p:cNvPr>
            <p:cNvSpPr txBox="1"/>
            <p:nvPr/>
          </p:nvSpPr>
          <p:spPr>
            <a:xfrm>
              <a:off x="8743664" y="2203419"/>
              <a:ext cx="11072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平均值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54A57E0-6291-ABB6-14B5-605E93316974}"/>
                </a:ext>
              </a:extLst>
            </p:cNvPr>
            <p:cNvSpPr txBox="1"/>
            <p:nvPr/>
          </p:nvSpPr>
          <p:spPr>
            <a:xfrm>
              <a:off x="8697494" y="3512018"/>
              <a:ext cx="2590375" cy="15696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[[0.5+0.2/3,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0.9+0.7/3,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0.7+0.3/3]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78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E510BD9-04EA-F1F1-95C2-57FEB0905B90}"/>
              </a:ext>
            </a:extLst>
          </p:cNvPr>
          <p:cNvSpPr txBox="1"/>
          <p:nvPr/>
        </p:nvSpPr>
        <p:spPr>
          <a:xfrm>
            <a:off x="2199317" y="534145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get_skeleton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17A455-36A0-FBE1-EBC4-EE6548A590E3}"/>
              </a:ext>
            </a:extLst>
          </p:cNvPr>
          <p:cNvSpPr txBox="1"/>
          <p:nvPr/>
        </p:nvSpPr>
        <p:spPr>
          <a:xfrm>
            <a:off x="5039500" y="541072"/>
            <a:ext cx="16383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draw_img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FF59412-48E3-6FF1-BD6D-03713B136BC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142508" y="764978"/>
            <a:ext cx="896992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8BDBF5-7D98-9C9F-3C7A-CA8747739629}"/>
              </a:ext>
            </a:extLst>
          </p:cNvPr>
          <p:cNvSpPr txBox="1"/>
          <p:nvPr/>
        </p:nvSpPr>
        <p:spPr>
          <a:xfrm>
            <a:off x="7547175" y="541072"/>
            <a:ext cx="23311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draw_rect_label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C974405-4160-BCC0-6343-F726F0935BE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677892" y="771905"/>
            <a:ext cx="8692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8198E4-BEAD-B8C0-9DF4-8D1C10C0679E}"/>
              </a:ext>
            </a:extLst>
          </p:cNvPr>
          <p:cNvSpPr txBox="1"/>
          <p:nvPr/>
        </p:nvSpPr>
        <p:spPr>
          <a:xfrm>
            <a:off x="2199316" y="1697927"/>
            <a:ext cx="44785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confusion_matrix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plot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FD170B-CEB3-1FDD-A2EB-D9202D8BD22D}"/>
              </a:ext>
            </a:extLst>
          </p:cNvPr>
          <p:cNvSpPr txBox="1"/>
          <p:nvPr/>
        </p:nvSpPr>
        <p:spPr>
          <a:xfrm>
            <a:off x="786153" y="4467576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855373-B709-5DF8-AAFC-F0D9A9B65DDA}"/>
              </a:ext>
            </a:extLst>
          </p:cNvPr>
          <p:cNvSpPr txBox="1"/>
          <p:nvPr/>
        </p:nvSpPr>
        <p:spPr>
          <a:xfrm>
            <a:off x="256125" y="3436672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list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F5FB1A-03C5-8830-4633-D4D70B375FFE}"/>
              </a:ext>
            </a:extLst>
          </p:cNvPr>
          <p:cNvSpPr txBox="1"/>
          <p:nvPr/>
        </p:nvSpPr>
        <p:spPr>
          <a:xfrm>
            <a:off x="215154" y="1747563"/>
            <a:ext cx="18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Tfpose-realtime2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0DA6ABE-AA28-91EB-44D7-CB516090E80A}"/>
              </a:ext>
            </a:extLst>
          </p:cNvPr>
          <p:cNvCxnSpPr>
            <a:cxnSpLocks/>
          </p:cNvCxnSpPr>
          <p:nvPr/>
        </p:nvCxnSpPr>
        <p:spPr>
          <a:xfrm>
            <a:off x="1530724" y="230833"/>
            <a:ext cx="0" cy="6627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BD35B20-D5EC-6746-4386-F6FD8855E75D}"/>
              </a:ext>
            </a:extLst>
          </p:cNvPr>
          <p:cNvGrpSpPr/>
          <p:nvPr/>
        </p:nvGrpSpPr>
        <p:grpSpPr>
          <a:xfrm>
            <a:off x="1524212" y="14825"/>
            <a:ext cx="1446224" cy="461665"/>
            <a:chOff x="2026024" y="888060"/>
            <a:chExt cx="1446224" cy="461665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59BAB77-7AC2-4275-3979-71D87EA351DA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EA3EB3-8189-6FA8-027D-92DF7B7FC86D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8DE23C2-CFB8-3011-1143-CC3A58EDCE5D}"/>
              </a:ext>
            </a:extLst>
          </p:cNvPr>
          <p:cNvGrpSpPr/>
          <p:nvPr/>
        </p:nvGrpSpPr>
        <p:grpSpPr>
          <a:xfrm>
            <a:off x="1560706" y="519948"/>
            <a:ext cx="1285589" cy="461665"/>
            <a:chOff x="2026021" y="1497660"/>
            <a:chExt cx="1285589" cy="46166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E8B6D77-CA40-21B3-A8E4-191ED72D2EFE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1" y="17284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9024FD3-1A9C-373A-F5EE-9972CB10203D}"/>
                </a:ext>
              </a:extLst>
            </p:cNvPr>
            <p:cNvSpPr txBox="1"/>
            <p:nvPr/>
          </p:nvSpPr>
          <p:spPr>
            <a:xfrm>
              <a:off x="2431132" y="149766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A4731BE-E541-8B39-3104-144EA08F331D}"/>
              </a:ext>
            </a:extLst>
          </p:cNvPr>
          <p:cNvGrpSpPr/>
          <p:nvPr/>
        </p:nvGrpSpPr>
        <p:grpSpPr>
          <a:xfrm>
            <a:off x="1549012" y="3759278"/>
            <a:ext cx="1267298" cy="461665"/>
            <a:chOff x="2044312" y="2144330"/>
            <a:chExt cx="1267298" cy="461665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8C4AC50-9AFD-6B7A-F1D2-ABEC1530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5940AFE-3717-D91F-A151-AA1BE5315A40}"/>
                </a:ext>
              </a:extLst>
            </p:cNvPr>
            <p:cNvSpPr txBox="1"/>
            <p:nvPr/>
          </p:nvSpPr>
          <p:spPr>
            <a:xfrm>
              <a:off x="2431132" y="214433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1E74823-CDED-0A4B-3E0C-FB0A5DBB924B}"/>
              </a:ext>
            </a:extLst>
          </p:cNvPr>
          <p:cNvCxnSpPr>
            <a:cxnSpLocks/>
          </p:cNvCxnSpPr>
          <p:nvPr/>
        </p:nvCxnSpPr>
        <p:spPr>
          <a:xfrm>
            <a:off x="3034194" y="4016480"/>
            <a:ext cx="0" cy="21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0011C1E-50FA-DCD5-7E87-C05B31BC1E46}"/>
              </a:ext>
            </a:extLst>
          </p:cNvPr>
          <p:cNvGrpSpPr/>
          <p:nvPr/>
        </p:nvGrpSpPr>
        <p:grpSpPr>
          <a:xfrm>
            <a:off x="3061497" y="3785647"/>
            <a:ext cx="3279114" cy="461665"/>
            <a:chOff x="2026024" y="888060"/>
            <a:chExt cx="3279114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503F4F0-92DA-6F99-25BA-422B6D897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559DE37-6B37-9CC4-B579-4B1A02DDFC4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pose_openpose.py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8EC3684-CFF8-46A7-E962-27EA9656F17A}"/>
              </a:ext>
            </a:extLst>
          </p:cNvPr>
          <p:cNvGrpSpPr/>
          <p:nvPr/>
        </p:nvGrpSpPr>
        <p:grpSpPr>
          <a:xfrm>
            <a:off x="3060346" y="4213059"/>
            <a:ext cx="3279114" cy="461665"/>
            <a:chOff x="2026024" y="888060"/>
            <a:chExt cx="3279114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D376359-C4CD-4113-BADA-22D4B31F931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0F6E7DB-CDCB-F67A-EDC6-79A39F4808A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pose_skeletons_io.py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A814BE9-DE0A-6852-E653-C09CB88D5655}"/>
              </a:ext>
            </a:extLst>
          </p:cNvPr>
          <p:cNvGrpSpPr/>
          <p:nvPr/>
        </p:nvGrpSpPr>
        <p:grpSpPr>
          <a:xfrm>
            <a:off x="3060346" y="4629118"/>
            <a:ext cx="3279114" cy="461665"/>
            <a:chOff x="2026024" y="888060"/>
            <a:chExt cx="3279114" cy="461665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25CFB4C-2A7D-1A61-C8E1-1EDBA05E0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6055A3E-5127-13B4-E21F-E2A811DE8D8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pose_tracker.py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4A9F996-527F-0BED-8A8A-6CA2F9A48C9D}"/>
              </a:ext>
            </a:extLst>
          </p:cNvPr>
          <p:cNvGrpSpPr/>
          <p:nvPr/>
        </p:nvGrpSpPr>
        <p:grpSpPr>
          <a:xfrm>
            <a:off x="3026399" y="533451"/>
            <a:ext cx="3279114" cy="461665"/>
            <a:chOff x="2026024" y="888060"/>
            <a:chExt cx="3279114" cy="461665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ED518B9-F930-92FF-3971-6FDB0CE5835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64C89D4-CE97-C9A4-E8E9-5B768D2A489D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orign_img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90CC3A8-3E3B-7324-7198-4AB91D2CB9D7}"/>
              </a:ext>
            </a:extLst>
          </p:cNvPr>
          <p:cNvGrpSpPr/>
          <p:nvPr/>
        </p:nvGrpSpPr>
        <p:grpSpPr>
          <a:xfrm>
            <a:off x="9537764" y="509561"/>
            <a:ext cx="3279114" cy="461665"/>
            <a:chOff x="2026024" y="888060"/>
            <a:chExt cx="3279114" cy="461665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06B8D5A-C1CF-1F47-65FC-515138ABBAD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C805D95-52F3-6518-58D6-9F066A0BA599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9B17B8E-FEE9-5CB9-589B-95AB7A84214D}"/>
              </a:ext>
            </a:extLst>
          </p:cNvPr>
          <p:cNvGrpSpPr/>
          <p:nvPr/>
        </p:nvGrpSpPr>
        <p:grpSpPr>
          <a:xfrm>
            <a:off x="7194337" y="509561"/>
            <a:ext cx="3279114" cy="461665"/>
            <a:chOff x="2026024" y="888060"/>
            <a:chExt cx="3279114" cy="461665"/>
          </a:xfrm>
        </p:grpSpPr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C81FB4E-85F2-47D7-D0FE-1EBA720193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6F01FCA-5B06-B609-EABD-51A36256932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Result_001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6FBFE9-7468-5951-AFC5-2CB3AD346646}"/>
              </a:ext>
            </a:extLst>
          </p:cNvPr>
          <p:cNvGrpSpPr/>
          <p:nvPr/>
        </p:nvGrpSpPr>
        <p:grpSpPr>
          <a:xfrm>
            <a:off x="3052551" y="45780"/>
            <a:ext cx="3279114" cy="461665"/>
            <a:chOff x="2026024" y="888060"/>
            <a:chExt cx="3279114" cy="461665"/>
          </a:xfrm>
        </p:grpSpPr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D567916-C5B7-7AC9-1DDC-F4BD42A9A87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6DD3AB6-0557-455D-0680-79E2C943221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config.yml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9761778-B00A-046C-5D33-0E9D882B1CC7}"/>
              </a:ext>
            </a:extLst>
          </p:cNvPr>
          <p:cNvCxnSpPr>
            <a:cxnSpLocks/>
          </p:cNvCxnSpPr>
          <p:nvPr/>
        </p:nvCxnSpPr>
        <p:spPr>
          <a:xfrm>
            <a:off x="7205181" y="724055"/>
            <a:ext cx="0" cy="488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EA7EAAC-2543-A452-AC5D-C0BC35CEED05}"/>
              </a:ext>
            </a:extLst>
          </p:cNvPr>
          <p:cNvGrpSpPr/>
          <p:nvPr/>
        </p:nvGrpSpPr>
        <p:grpSpPr>
          <a:xfrm>
            <a:off x="7194337" y="955781"/>
            <a:ext cx="3279114" cy="461665"/>
            <a:chOff x="2026024" y="888060"/>
            <a:chExt cx="3279114" cy="461665"/>
          </a:xfrm>
        </p:grpSpPr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AA51CAD-5256-79D3-D675-4051CAF7FE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F73C6AF1-0CE1-DF8B-3954-ADF266F4743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383994F-9572-39E5-D4B7-6C3829A52E53}"/>
              </a:ext>
            </a:extLst>
          </p:cNvPr>
          <p:cNvCxnSpPr>
            <a:cxnSpLocks/>
          </p:cNvCxnSpPr>
          <p:nvPr/>
        </p:nvCxnSpPr>
        <p:spPr>
          <a:xfrm>
            <a:off x="3026399" y="764284"/>
            <a:ext cx="0" cy="21719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BD1B6F0-2B51-7F22-7F7A-3A6DF76A2578}"/>
              </a:ext>
            </a:extLst>
          </p:cNvPr>
          <p:cNvGrpSpPr/>
          <p:nvPr/>
        </p:nvGrpSpPr>
        <p:grpSpPr>
          <a:xfrm>
            <a:off x="3026399" y="1393973"/>
            <a:ext cx="3279114" cy="461665"/>
            <a:chOff x="2026024" y="888060"/>
            <a:chExt cx="3279114" cy="461665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49D3D56-3B82-E5A6-6564-0D1ED2F4790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3864456-DCBA-BAE5-9DE4-56C3260BE80F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skeleton_img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1E3739E9-EEDE-797A-91AB-D99805D397E5}"/>
              </a:ext>
            </a:extLst>
          </p:cNvPr>
          <p:cNvGrpSpPr/>
          <p:nvPr/>
        </p:nvGrpSpPr>
        <p:grpSpPr>
          <a:xfrm>
            <a:off x="3036795" y="1833439"/>
            <a:ext cx="3279114" cy="461665"/>
            <a:chOff x="2026024" y="888060"/>
            <a:chExt cx="3279114" cy="461665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5279FF6-FE89-D153-97F9-FA02AD535B0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EEB8300-C30B-2853-9E54-A4933B0D220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8BB167-74E4-F215-DFD9-291785E1787B}"/>
              </a:ext>
            </a:extLst>
          </p:cNvPr>
          <p:cNvGrpSpPr/>
          <p:nvPr/>
        </p:nvGrpSpPr>
        <p:grpSpPr>
          <a:xfrm>
            <a:off x="7242252" y="1417446"/>
            <a:ext cx="3279114" cy="461665"/>
            <a:chOff x="2026024" y="888060"/>
            <a:chExt cx="3279114" cy="461665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C6C55E8-930A-F199-BD27-BDD1B03568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5160B87-3542-16B6-21BC-2A0310D02CB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B253AA4D-6468-C74B-1232-2958BA7E359F}"/>
              </a:ext>
            </a:extLst>
          </p:cNvPr>
          <p:cNvGrpSpPr/>
          <p:nvPr/>
        </p:nvGrpSpPr>
        <p:grpSpPr>
          <a:xfrm>
            <a:off x="7242252" y="1828106"/>
            <a:ext cx="3279114" cy="461665"/>
            <a:chOff x="2026024" y="888060"/>
            <a:chExt cx="3279114" cy="461665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E0D60F6A-9289-7930-C522-22CC392FA79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9F6CA0F-C480-F5C8-F768-577CB6AF6D4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B6FF2D1-CCA8-86FD-713F-3DE913E12DB8}"/>
              </a:ext>
            </a:extLst>
          </p:cNvPr>
          <p:cNvGrpSpPr/>
          <p:nvPr/>
        </p:nvGrpSpPr>
        <p:grpSpPr>
          <a:xfrm>
            <a:off x="3026399" y="2272904"/>
            <a:ext cx="3474457" cy="461665"/>
            <a:chOff x="2026024" y="888060"/>
            <a:chExt cx="3474457" cy="461665"/>
          </a:xfrm>
        </p:grpSpPr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E31163E-2983-2CBC-1124-D9631016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DFB4511-DCFD-CD6E-8946-CF052CB87630}"/>
                </a:ext>
              </a:extLst>
            </p:cNvPr>
            <p:cNvSpPr txBox="1"/>
            <p:nvPr/>
          </p:nvSpPr>
          <p:spPr>
            <a:xfrm>
              <a:off x="2431131" y="888060"/>
              <a:ext cx="3069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image_information.txt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DBCE72A-2892-1C9E-9B8F-3B73141E9D3D}"/>
              </a:ext>
            </a:extLst>
          </p:cNvPr>
          <p:cNvGrpSpPr/>
          <p:nvPr/>
        </p:nvGrpSpPr>
        <p:grpSpPr>
          <a:xfrm>
            <a:off x="3022503" y="2705366"/>
            <a:ext cx="3887355" cy="461665"/>
            <a:chOff x="2026024" y="888060"/>
            <a:chExt cx="3887355" cy="461665"/>
          </a:xfrm>
        </p:grpSpPr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A74E1723-D5E1-CC39-02DA-27C581176DB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F8E095F1-E6EF-BB95-57AF-54D702CF737F}"/>
                </a:ext>
              </a:extLst>
            </p:cNvPr>
            <p:cNvSpPr txBox="1"/>
            <p:nvPr/>
          </p:nvSpPr>
          <p:spPr>
            <a:xfrm>
              <a:off x="2431130" y="888060"/>
              <a:ext cx="348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7651FB9-F3E4-82CF-CEB3-699EB14D4393}"/>
              </a:ext>
            </a:extLst>
          </p:cNvPr>
          <p:cNvGrpSpPr/>
          <p:nvPr/>
        </p:nvGrpSpPr>
        <p:grpSpPr>
          <a:xfrm>
            <a:off x="3052551" y="5070659"/>
            <a:ext cx="3279114" cy="461665"/>
            <a:chOff x="2026024" y="888060"/>
            <a:chExt cx="3279114" cy="461665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E3B4190-8033-D41F-64E1-A02BFEB0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218FD1C-F420-7BBF-7F8B-C14242B803C3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pose_feature.py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3564DA6-1FF6-5CEA-0E1C-C9967462796F}"/>
              </a:ext>
            </a:extLst>
          </p:cNvPr>
          <p:cNvGrpSpPr/>
          <p:nvPr/>
        </p:nvGrpSpPr>
        <p:grpSpPr>
          <a:xfrm>
            <a:off x="3052551" y="5513047"/>
            <a:ext cx="3279114" cy="461665"/>
            <a:chOff x="2026024" y="888060"/>
            <a:chExt cx="3279114" cy="461665"/>
          </a:xfrm>
        </p:grpSpPr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54F8FA6D-136E-8F77-B904-E14DE8EAD1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99C0B82-5FDD-84AD-2BD6-733ECD1BCDA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pose_classifier.py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1086F4F-E1E1-315D-F838-1E329F935C79}"/>
              </a:ext>
            </a:extLst>
          </p:cNvPr>
          <p:cNvGrpSpPr/>
          <p:nvPr/>
        </p:nvGrpSpPr>
        <p:grpSpPr>
          <a:xfrm>
            <a:off x="1552793" y="3219284"/>
            <a:ext cx="1507552" cy="461665"/>
            <a:chOff x="2044312" y="2144330"/>
            <a:chExt cx="1507552" cy="461665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FDE78D1-EFCB-A204-4AAF-05EE52644F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4985E9A-BA10-A95C-A9CC-157893A63F82}"/>
                </a:ext>
              </a:extLst>
            </p:cNvPr>
            <p:cNvSpPr txBox="1"/>
            <p:nvPr/>
          </p:nvSpPr>
          <p:spPr>
            <a:xfrm>
              <a:off x="2431131" y="2144330"/>
              <a:ext cx="1120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879251B-5F4E-0FFA-2A60-26C817B40E49}"/>
              </a:ext>
            </a:extLst>
          </p:cNvPr>
          <p:cNvGrpSpPr/>
          <p:nvPr/>
        </p:nvGrpSpPr>
        <p:grpSpPr>
          <a:xfrm>
            <a:off x="3060346" y="5934551"/>
            <a:ext cx="3279114" cy="461665"/>
            <a:chOff x="2026024" y="888060"/>
            <a:chExt cx="3279114" cy="461665"/>
          </a:xfrm>
        </p:grpSpPr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99B47BE8-CFFB-358B-8894-CE50CE0285C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E1BB1ED-0AD0-FF45-B2E8-1A39F513C4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pose_draw.py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54493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589E52-8F08-5F7B-25D6-047290EEB7EE}"/>
              </a:ext>
            </a:extLst>
          </p:cNvPr>
          <p:cNvGrpSpPr/>
          <p:nvPr/>
        </p:nvGrpSpPr>
        <p:grpSpPr>
          <a:xfrm>
            <a:off x="1530724" y="2989310"/>
            <a:ext cx="1446224" cy="461665"/>
            <a:chOff x="2026024" y="888060"/>
            <a:chExt cx="1446224" cy="461665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E3654CF-2B3B-1DD2-9B48-DB04EF2A701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7F01340-57A0-C4DA-BC62-FF222E1B1EA3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lib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CBF8BE-06F8-D114-FD19-0D7A618B910E}"/>
              </a:ext>
            </a:extLst>
          </p:cNvPr>
          <p:cNvCxnSpPr>
            <a:cxnSpLocks/>
          </p:cNvCxnSpPr>
          <p:nvPr/>
        </p:nvCxnSpPr>
        <p:spPr>
          <a:xfrm>
            <a:off x="2816310" y="3220143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28E1B5-6345-2D02-DE5A-C6AEBE9D0E97}"/>
              </a:ext>
            </a:extLst>
          </p:cNvPr>
          <p:cNvGrpSpPr/>
          <p:nvPr/>
        </p:nvGrpSpPr>
        <p:grpSpPr>
          <a:xfrm>
            <a:off x="2816886" y="2989309"/>
            <a:ext cx="3279114" cy="461665"/>
            <a:chOff x="2026024" y="888060"/>
            <a:chExt cx="3279114" cy="461665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58153FB-7DC0-DAD7-C629-EF5C5D94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A11DD63-4A1B-AC1B-EF60-C81443939127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789EF5-AC94-7669-DCB3-8C2B642DEAAA}"/>
              </a:ext>
            </a:extLst>
          </p:cNvPr>
          <p:cNvGrpSpPr/>
          <p:nvPr/>
        </p:nvGrpSpPr>
        <p:grpSpPr>
          <a:xfrm>
            <a:off x="2816310" y="3450974"/>
            <a:ext cx="3279114" cy="461665"/>
            <a:chOff x="2026024" y="888060"/>
            <a:chExt cx="3279114" cy="4616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ACD118B-C270-D741-98B1-AA69933F322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D458566-C535-306E-D27F-1A17AB48FCC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shared_setting.py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D181A68-0595-BCEC-B133-E628CFC30AB3}"/>
              </a:ext>
            </a:extLst>
          </p:cNvPr>
          <p:cNvGrpSpPr/>
          <p:nvPr/>
        </p:nvGrpSpPr>
        <p:grpSpPr>
          <a:xfrm>
            <a:off x="1549012" y="304974"/>
            <a:ext cx="1446224" cy="461665"/>
            <a:chOff x="2026024" y="888060"/>
            <a:chExt cx="1446224" cy="461665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332FDB0-2099-143E-708C-C9296EDD78E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AAACF2-EFF5-6522-4940-D625448D2D97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src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83BD0B4-6DB1-B00B-971F-3D6026742A17}"/>
              </a:ext>
            </a:extLst>
          </p:cNvPr>
          <p:cNvCxnSpPr>
            <a:cxnSpLocks/>
          </p:cNvCxnSpPr>
          <p:nvPr/>
        </p:nvCxnSpPr>
        <p:spPr>
          <a:xfrm>
            <a:off x="2816310" y="553367"/>
            <a:ext cx="0" cy="13345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0CCA1-6111-34B8-6C6E-35991DC57980}"/>
              </a:ext>
            </a:extLst>
          </p:cNvPr>
          <p:cNvGrpSpPr/>
          <p:nvPr/>
        </p:nvGrpSpPr>
        <p:grpSpPr>
          <a:xfrm>
            <a:off x="2816310" y="322534"/>
            <a:ext cx="3279114" cy="461665"/>
            <a:chOff x="2026024" y="888060"/>
            <a:chExt cx="3279114" cy="461665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980A114-DFAC-A471-5D30-30EA24B43A8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C2B85B-25F5-7C49-FCAC-B1171CF02F9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s1_training_imgs.py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610FA72-A540-217D-9C40-A22F7D0F39DC}"/>
              </a:ext>
            </a:extLst>
          </p:cNvPr>
          <p:cNvGrpSpPr/>
          <p:nvPr/>
        </p:nvGrpSpPr>
        <p:grpSpPr>
          <a:xfrm>
            <a:off x="2816310" y="3926673"/>
            <a:ext cx="3279114" cy="461665"/>
            <a:chOff x="2026024" y="888060"/>
            <a:chExt cx="3279114" cy="461665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F23ABC3-8867-37AE-51F8-A9C19C006F2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E9FB58B-ACA6-2D1C-DE44-6DBD1384BF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feature_setting.py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F1EBD7-A592-EF69-C2AE-091160CCEC9B}"/>
              </a:ext>
            </a:extLst>
          </p:cNvPr>
          <p:cNvGrpSpPr/>
          <p:nvPr/>
        </p:nvGrpSpPr>
        <p:grpSpPr>
          <a:xfrm>
            <a:off x="2823721" y="781690"/>
            <a:ext cx="3553357" cy="461665"/>
            <a:chOff x="2026024" y="888060"/>
            <a:chExt cx="3553357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4BCC209-93F8-477B-160D-B36E943A708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42A3BB8-4C3D-631D-2136-94D893EC2613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s2_preprocess.py</a:t>
              </a:r>
              <a:endPara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BC5485-E269-1B7D-B71C-36A969D483F0}"/>
              </a:ext>
            </a:extLst>
          </p:cNvPr>
          <p:cNvGrpSpPr/>
          <p:nvPr/>
        </p:nvGrpSpPr>
        <p:grpSpPr>
          <a:xfrm>
            <a:off x="2823721" y="1211734"/>
            <a:ext cx="3553357" cy="461665"/>
            <a:chOff x="2026024" y="888060"/>
            <a:chExt cx="3553357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D7D66F8-341C-9F3D-3C73-8D4CB1F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DCB79FB-7C88-F6C5-1152-8DCA09313205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s3_train.py</a:t>
              </a:r>
              <a:endParaRPr lang="zh-TW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3721FD8-58CE-E771-608B-E8CE4FCEE4E6}"/>
              </a:ext>
            </a:extLst>
          </p:cNvPr>
          <p:cNvGrpSpPr/>
          <p:nvPr/>
        </p:nvGrpSpPr>
        <p:grpSpPr>
          <a:xfrm>
            <a:off x="2823721" y="1657079"/>
            <a:ext cx="3553357" cy="461665"/>
            <a:chOff x="2026024" y="888060"/>
            <a:chExt cx="3553357" cy="4616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CDE7FF2-8BE4-8C49-74F8-BAF018215AD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04A86A1-1844-67EE-0F50-75CC19186FB2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s4_real_time.py</a:t>
              </a:r>
              <a:endParaRPr lang="zh-TW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429E06D-E864-DF31-0C56-F199EA850A64}"/>
              </a:ext>
            </a:extLst>
          </p:cNvPr>
          <p:cNvGrpSpPr/>
          <p:nvPr/>
        </p:nvGrpSpPr>
        <p:grpSpPr>
          <a:xfrm>
            <a:off x="2823721" y="4374303"/>
            <a:ext cx="3279114" cy="461665"/>
            <a:chOff x="2026024" y="888060"/>
            <a:chExt cx="3279114" cy="461665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6ED2A9-4B93-E814-9DD2-111BB10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1EA88CF-CE53-918B-5C5E-F541B94565C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img_type_setting.py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28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C5F312-86DD-C2B8-8C40-030DDCE83AF7}"/>
              </a:ext>
            </a:extLst>
          </p:cNvPr>
          <p:cNvSpPr txBox="1"/>
          <p:nvPr/>
        </p:nvSpPr>
        <p:spPr>
          <a:xfrm>
            <a:off x="126782" y="194574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S1_training_imgs.py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DB5345-2A02-0592-52CF-D404D72C8D76}"/>
              </a:ext>
            </a:extLst>
          </p:cNvPr>
          <p:cNvSpPr txBox="1"/>
          <p:nvPr/>
        </p:nvSpPr>
        <p:spPr>
          <a:xfrm>
            <a:off x="101670" y="1735988"/>
            <a:ext cx="258034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pose_openpose.py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6DA0A0-6E48-BB81-DCB7-528AE6617E2F}"/>
              </a:ext>
            </a:extLst>
          </p:cNvPr>
          <p:cNvSpPr txBox="1"/>
          <p:nvPr/>
        </p:nvSpPr>
        <p:spPr>
          <a:xfrm>
            <a:off x="471873" y="2333919"/>
            <a:ext cx="28563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pose_skeletons_io.py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C62C5A-6277-D2A7-6AB8-E36EC59FE5B1}"/>
              </a:ext>
            </a:extLst>
          </p:cNvPr>
          <p:cNvSpPr txBox="1"/>
          <p:nvPr/>
        </p:nvSpPr>
        <p:spPr>
          <a:xfrm>
            <a:off x="0" y="1096570"/>
            <a:ext cx="224018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pose_tracker.py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47EE4D1-AC1C-6B88-CBBD-3211EFCEF40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391842" y="656239"/>
            <a:ext cx="171944" cy="1079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DA8F9B8-4E08-6A9D-CE9C-9172B1F7A6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563786" y="656239"/>
            <a:ext cx="336279" cy="1677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0F20C7-2304-7E5E-D731-1CD5D9FC4CFC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120094" y="656239"/>
            <a:ext cx="443692" cy="440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9A2BFDA-8A80-B8A9-7CE1-F1EED44B1007}"/>
              </a:ext>
            </a:extLst>
          </p:cNvPr>
          <p:cNvSpPr txBox="1"/>
          <p:nvPr/>
        </p:nvSpPr>
        <p:spPr>
          <a:xfrm>
            <a:off x="4915836" y="2652828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shared_setting.py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6D155CA-FF31-41E5-69F3-C1E27E1702D1}"/>
              </a:ext>
            </a:extLst>
          </p:cNvPr>
          <p:cNvCxnSpPr>
            <a:cxnSpLocks/>
            <a:stCxn id="47" idx="1"/>
            <a:endCxn id="4" idx="2"/>
          </p:cNvCxnSpPr>
          <p:nvPr/>
        </p:nvCxnSpPr>
        <p:spPr>
          <a:xfrm flipH="1" flipV="1">
            <a:off x="1563786" y="656239"/>
            <a:ext cx="3352050" cy="2227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94B4AED-C5CB-5B60-936C-589B7C5F47FC}"/>
              </a:ext>
            </a:extLst>
          </p:cNvPr>
          <p:cNvCxnSpPr>
            <a:cxnSpLocks/>
            <a:stCxn id="47" idx="1"/>
            <a:endCxn id="10" idx="3"/>
          </p:cNvCxnSpPr>
          <p:nvPr/>
        </p:nvCxnSpPr>
        <p:spPr>
          <a:xfrm flipH="1" flipV="1">
            <a:off x="3328257" y="2564752"/>
            <a:ext cx="1587579" cy="31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65ED4C5-2FAF-83EF-897C-EBB9C82B2063}"/>
              </a:ext>
            </a:extLst>
          </p:cNvPr>
          <p:cNvSpPr txBox="1"/>
          <p:nvPr/>
        </p:nvSpPr>
        <p:spPr>
          <a:xfrm>
            <a:off x="5033993" y="3589104"/>
            <a:ext cx="230051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video_to_jpg.py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ED223F5-9CC3-4C44-4DB6-64EEBD4322E0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 flipH="1">
            <a:off x="6184251" y="3114493"/>
            <a:ext cx="1" cy="47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6E1BF2-9DB6-B554-6775-FFCDE90BC8DC}"/>
              </a:ext>
            </a:extLst>
          </p:cNvPr>
          <p:cNvSpPr txBox="1"/>
          <p:nvPr/>
        </p:nvSpPr>
        <p:spPr>
          <a:xfrm>
            <a:off x="3089860" y="5555022"/>
            <a:ext cx="24273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6B27C28-D2EA-3CDC-1B75-451A538EEFEB}"/>
              </a:ext>
            </a:extLst>
          </p:cNvPr>
          <p:cNvCxnSpPr>
            <a:cxnSpLocks/>
            <a:stCxn id="47" idx="1"/>
            <a:endCxn id="23" idx="0"/>
          </p:cNvCxnSpPr>
          <p:nvPr/>
        </p:nvCxnSpPr>
        <p:spPr>
          <a:xfrm flipH="1">
            <a:off x="4303545" y="2883661"/>
            <a:ext cx="612291" cy="26713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A38881-BCD3-60F7-A0E6-19E4016148D9}"/>
              </a:ext>
            </a:extLst>
          </p:cNvPr>
          <p:cNvSpPr txBox="1"/>
          <p:nvPr/>
        </p:nvSpPr>
        <p:spPr>
          <a:xfrm>
            <a:off x="200315" y="4802895"/>
            <a:ext cx="23419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pose_feature.py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614CC-3C30-490C-F43E-347F3C4A4B0A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>
            <a:off x="2542296" y="5033728"/>
            <a:ext cx="1761249" cy="5212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F7A34B9-E452-72B4-DE41-F709A5F42AC2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1900065" y="2795584"/>
            <a:ext cx="2403480" cy="27594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F70EE20A-EE48-57E2-5CF1-3DC94C1CA803}"/>
              </a:ext>
            </a:extLst>
          </p:cNvPr>
          <p:cNvSpPr txBox="1"/>
          <p:nvPr/>
        </p:nvSpPr>
        <p:spPr>
          <a:xfrm>
            <a:off x="102891" y="4050769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829027FC-6B75-86FB-D5A8-48061364C484}"/>
              </a:ext>
            </a:extLst>
          </p:cNvPr>
          <p:cNvCxnSpPr>
            <a:cxnSpLocks/>
            <a:stCxn id="149" idx="2"/>
            <a:endCxn id="31" idx="0"/>
          </p:cNvCxnSpPr>
          <p:nvPr/>
        </p:nvCxnSpPr>
        <p:spPr>
          <a:xfrm flipH="1">
            <a:off x="1371306" y="4512434"/>
            <a:ext cx="1" cy="290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CDA36DB-5ACF-B675-A71B-1087835BD017}"/>
              </a:ext>
            </a:extLst>
          </p:cNvPr>
          <p:cNvSpPr txBox="1"/>
          <p:nvPr/>
        </p:nvSpPr>
        <p:spPr>
          <a:xfrm>
            <a:off x="8147792" y="5555022"/>
            <a:ext cx="165474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CE8288F9-51E7-D40C-D3FD-4740F18BBF86}"/>
              </a:ext>
            </a:extLst>
          </p:cNvPr>
          <p:cNvCxnSpPr>
            <a:cxnSpLocks/>
            <a:stCxn id="47" idx="3"/>
            <a:endCxn id="159" idx="0"/>
          </p:cNvCxnSpPr>
          <p:nvPr/>
        </p:nvCxnSpPr>
        <p:spPr>
          <a:xfrm>
            <a:off x="7452667" y="2883661"/>
            <a:ext cx="1522499" cy="267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406F52-E181-D14B-2221-9D6459FD35B2}"/>
              </a:ext>
            </a:extLst>
          </p:cNvPr>
          <p:cNvSpPr txBox="1"/>
          <p:nvPr/>
        </p:nvSpPr>
        <p:spPr>
          <a:xfrm>
            <a:off x="6285542" y="211360"/>
            <a:ext cx="22287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1E22B5-0795-841A-B149-AE9D57D6587B}"/>
              </a:ext>
            </a:extLst>
          </p:cNvPr>
          <p:cNvSpPr txBox="1"/>
          <p:nvPr/>
        </p:nvSpPr>
        <p:spPr>
          <a:xfrm>
            <a:off x="8423697" y="3660379"/>
            <a:ext cx="2362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pose_classifier.py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22C617B-7019-FC44-9BFD-135069EDAE32}"/>
              </a:ext>
            </a:extLst>
          </p:cNvPr>
          <p:cNvCxnSpPr>
            <a:cxnSpLocks/>
            <a:stCxn id="35" idx="2"/>
            <a:endCxn id="159" idx="0"/>
          </p:cNvCxnSpPr>
          <p:nvPr/>
        </p:nvCxnSpPr>
        <p:spPr>
          <a:xfrm flipH="1">
            <a:off x="8975166" y="4122044"/>
            <a:ext cx="629833" cy="1432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EFD3790-4A12-855A-F63D-1E8558CF54AD}"/>
              </a:ext>
            </a:extLst>
          </p:cNvPr>
          <p:cNvCxnSpPr>
            <a:cxnSpLocks/>
            <a:stCxn id="47" idx="3"/>
            <a:endCxn id="29" idx="2"/>
          </p:cNvCxnSpPr>
          <p:nvPr/>
        </p:nvCxnSpPr>
        <p:spPr>
          <a:xfrm flipH="1" flipV="1">
            <a:off x="7399930" y="673025"/>
            <a:ext cx="52737" cy="22106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C81B3E5-EA1E-85F2-A0E4-118F8FF75AF2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H="1" flipV="1">
            <a:off x="7399930" y="673025"/>
            <a:ext cx="2205069" cy="29873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EDB48EA-0859-FCD6-75A8-4B88FA460CC3}"/>
              </a:ext>
            </a:extLst>
          </p:cNvPr>
          <p:cNvSpPr txBox="1"/>
          <p:nvPr/>
        </p:nvSpPr>
        <p:spPr>
          <a:xfrm>
            <a:off x="9191211" y="1609914"/>
            <a:ext cx="271505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img_type_setting.py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3D69EA7-764F-595F-8B81-729538B7806F}"/>
              </a:ext>
            </a:extLst>
          </p:cNvPr>
          <p:cNvCxnSpPr>
            <a:cxnSpLocks/>
            <a:stCxn id="7" idx="3"/>
            <a:endCxn id="29" idx="2"/>
          </p:cNvCxnSpPr>
          <p:nvPr/>
        </p:nvCxnSpPr>
        <p:spPr>
          <a:xfrm flipV="1">
            <a:off x="2682014" y="673025"/>
            <a:ext cx="4717916" cy="129379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0B8BAAA-793F-9363-7964-323E598567CA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 flipV="1">
            <a:off x="2240188" y="673025"/>
            <a:ext cx="5159742" cy="6543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5BA6F63-ADFA-698F-8089-D1E3101C1216}"/>
              </a:ext>
            </a:extLst>
          </p:cNvPr>
          <p:cNvCxnSpPr>
            <a:cxnSpLocks/>
            <a:stCxn id="77" idx="0"/>
            <a:endCxn id="29" idx="2"/>
          </p:cNvCxnSpPr>
          <p:nvPr/>
        </p:nvCxnSpPr>
        <p:spPr>
          <a:xfrm flipH="1" flipV="1">
            <a:off x="7399930" y="673025"/>
            <a:ext cx="3148810" cy="9368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45C1BA7-9B5D-90DB-8671-00517F3A489F}"/>
              </a:ext>
            </a:extLst>
          </p:cNvPr>
          <p:cNvSpPr txBox="1"/>
          <p:nvPr/>
        </p:nvSpPr>
        <p:spPr>
          <a:xfrm>
            <a:off x="9538086" y="2652828"/>
            <a:ext cx="19211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pose_draw.py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BEE1A8-AC99-0F43-9C9D-1D85A278F720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H="1" flipV="1">
            <a:off x="7399930" y="673025"/>
            <a:ext cx="3098744" cy="19798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4C1F1A7-DB84-30C7-B435-775E1E3845F3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2542296" y="3891212"/>
            <a:ext cx="5881401" cy="1142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8F0CB33-1256-CF5C-16CA-CDF4EBD1957C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>
            <a:off x="7452667" y="2883661"/>
            <a:ext cx="971030" cy="1007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0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427222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蒐集資料庫並記錄標籤與片段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121BDE-5E78-0416-686B-7BEE8E47E696}"/>
              </a:ext>
            </a:extLst>
          </p:cNvPr>
          <p:cNvSpPr txBox="1"/>
          <p:nvPr/>
        </p:nvSpPr>
        <p:spPr>
          <a:xfrm>
            <a:off x="94602" y="1581372"/>
            <a:ext cx="89471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E62B264-EB47-9C12-1AE3-573B065B722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989312" y="1812205"/>
            <a:ext cx="5081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53FFD4-5550-9BAE-ACBF-5E492F4193C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860124" y="1812206"/>
            <a:ext cx="338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B8A6B6-2D6A-51FB-52A3-186EB1BC3AE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717367" y="1812206"/>
            <a:ext cx="647385" cy="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BC24E73-B19D-9092-FDE0-B395FCFAA322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9783720" y="2229972"/>
            <a:ext cx="0" cy="155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12CC59C-05ED-CFE4-F729-C43448517B47}"/>
              </a:ext>
            </a:extLst>
          </p:cNvPr>
          <p:cNvGrpSpPr/>
          <p:nvPr/>
        </p:nvGrpSpPr>
        <p:grpSpPr>
          <a:xfrm>
            <a:off x="8364752" y="1398975"/>
            <a:ext cx="3547420" cy="1069345"/>
            <a:chOff x="8307859" y="1892250"/>
            <a:chExt cx="3547420" cy="106934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D2F3F1D-2A2F-557C-3A0E-A5523A45010E}"/>
                </a:ext>
              </a:extLst>
            </p:cNvPr>
            <p:cNvSpPr txBox="1"/>
            <p:nvPr/>
          </p:nvSpPr>
          <p:spPr>
            <a:xfrm>
              <a:off x="8307859" y="1892250"/>
              <a:ext cx="283793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資料夾改動作標籤名稱</a:t>
              </a:r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2B46316-DE04-26DC-476C-063F72941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96"/>
            <a:stretch/>
          </p:blipFill>
          <p:spPr>
            <a:xfrm>
              <a:off x="9828747" y="2427148"/>
              <a:ext cx="2026532" cy="534447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B70B043-5645-F4C1-6418-95A550DBB145}"/>
              </a:ext>
            </a:extLst>
          </p:cNvPr>
          <p:cNvGrpSpPr/>
          <p:nvPr/>
        </p:nvGrpSpPr>
        <p:grpSpPr>
          <a:xfrm>
            <a:off x="4074615" y="1128821"/>
            <a:ext cx="3861155" cy="1339499"/>
            <a:chOff x="4072358" y="1496628"/>
            <a:chExt cx="3861155" cy="1339499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7DFED6C5-D70B-E0BC-E7DA-BE8DE6A40C8D}"/>
                </a:ext>
              </a:extLst>
            </p:cNvPr>
            <p:cNvGrpSpPr/>
            <p:nvPr/>
          </p:nvGrpSpPr>
          <p:grpSpPr>
            <a:xfrm>
              <a:off x="4072358" y="1496628"/>
              <a:ext cx="3642752" cy="914217"/>
              <a:chOff x="3880707" y="1624367"/>
              <a:chExt cx="3642752" cy="914217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A65BE7-B1D2-7157-1B29-043FB47C2F75}"/>
                  </a:ext>
                </a:extLst>
              </p:cNvPr>
              <p:cNvSpPr txBox="1"/>
              <p:nvPr/>
            </p:nvSpPr>
            <p:spPr>
              <a:xfrm>
                <a:off x="4004294" y="2076919"/>
                <a:ext cx="351916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origin_img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/Result_001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78D98B5-9B09-D34F-497A-F282A0FB1937}"/>
                  </a:ext>
                </a:extLst>
              </p:cNvPr>
              <p:cNvSpPr txBox="1"/>
              <p:nvPr/>
            </p:nvSpPr>
            <p:spPr>
              <a:xfrm>
                <a:off x="3880707" y="1624367"/>
                <a:ext cx="235431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生成照片資料夾</a:t>
                </a: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08E334D7-60C3-DA39-5DA3-DA03DA54D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6003" y="2354896"/>
              <a:ext cx="2067510" cy="481231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79E04E2-80F8-D225-43A4-BF9F521AC061}"/>
              </a:ext>
            </a:extLst>
          </p:cNvPr>
          <p:cNvGrpSpPr/>
          <p:nvPr/>
        </p:nvGrpSpPr>
        <p:grpSpPr>
          <a:xfrm>
            <a:off x="8287303" y="3350163"/>
            <a:ext cx="3248600" cy="3283330"/>
            <a:chOff x="8287303" y="3350163"/>
            <a:chExt cx="3248600" cy="328333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7127A09-227E-61AE-716F-8105A4298C55}"/>
                </a:ext>
              </a:extLst>
            </p:cNvPr>
            <p:cNvSpPr txBox="1"/>
            <p:nvPr/>
          </p:nvSpPr>
          <p:spPr>
            <a:xfrm>
              <a:off x="8364751" y="3788566"/>
              <a:ext cx="2837937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寫入所有動作切片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0269B7A-6BA1-E636-E00A-46B07F0E4130}"/>
                </a:ext>
              </a:extLst>
            </p:cNvPr>
            <p:cNvSpPr txBox="1"/>
            <p:nvPr/>
          </p:nvSpPr>
          <p:spPr>
            <a:xfrm>
              <a:off x="10039487" y="4325169"/>
              <a:ext cx="1496416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jump_001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52 59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72 79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wave_001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47 354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4C5E2FF-13C8-1DC8-D9F3-510390AF9C07}"/>
                </a:ext>
              </a:extLst>
            </p:cNvPr>
            <p:cNvSpPr txBox="1"/>
            <p:nvPr/>
          </p:nvSpPr>
          <p:spPr>
            <a:xfrm>
              <a:off x="8287303" y="3350163"/>
              <a:ext cx="149641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orign.txt</a:t>
              </a:r>
              <a:endPara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DCC5D35-DC87-5065-0DBF-D71D99F78BB1}"/>
              </a:ext>
            </a:extLst>
          </p:cNvPr>
          <p:cNvGrpSpPr/>
          <p:nvPr/>
        </p:nvGrpSpPr>
        <p:grpSpPr>
          <a:xfrm>
            <a:off x="1243391" y="809592"/>
            <a:ext cx="2745779" cy="3055143"/>
            <a:chOff x="1243391" y="809592"/>
            <a:chExt cx="2745779" cy="3055143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171B98F-E7BE-8CB5-754A-25776FC17653}"/>
                </a:ext>
              </a:extLst>
            </p:cNvPr>
            <p:cNvGrpSpPr/>
            <p:nvPr/>
          </p:nvGrpSpPr>
          <p:grpSpPr>
            <a:xfrm>
              <a:off x="1243391" y="1212041"/>
              <a:ext cx="2745779" cy="2652694"/>
              <a:chOff x="1162790" y="1701944"/>
              <a:chExt cx="2745779" cy="2652694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856D082-7EFD-B277-F215-19B73E521F5B}"/>
                  </a:ext>
                </a:extLst>
              </p:cNvPr>
              <p:cNvSpPr txBox="1"/>
              <p:nvPr/>
            </p:nvSpPr>
            <p:spPr>
              <a:xfrm>
                <a:off x="1416870" y="1701944"/>
                <a:ext cx="236265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影片轉照片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1D96E8C1-B451-2DDC-9DA1-8C02B5F9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804"/>
              <a:stretch/>
            </p:blipFill>
            <p:spPr>
              <a:xfrm>
                <a:off x="1162790" y="3293235"/>
                <a:ext cx="2745779" cy="1061403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C254B1F-8F56-53CB-070F-F09CC1A73612}"/>
                </a:ext>
              </a:extLst>
            </p:cNvPr>
            <p:cNvSpPr txBox="1"/>
            <p:nvPr/>
          </p:nvSpPr>
          <p:spPr>
            <a:xfrm>
              <a:off x="1420254" y="809592"/>
              <a:ext cx="2439870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</a:p>
          </p:txBody>
        </p: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5E1A932-0125-39CF-57A1-2B9A9A157639}"/>
              </a:ext>
            </a:extLst>
          </p:cNvPr>
          <p:cNvSpPr txBox="1"/>
          <p:nvPr/>
        </p:nvSpPr>
        <p:spPr>
          <a:xfrm>
            <a:off x="998007" y="2344244"/>
            <a:ext cx="3295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儲存間隔秒數預設一秒</a:t>
            </a:r>
          </a:p>
        </p:txBody>
      </p:sp>
    </p:spTree>
    <p:extLst>
      <p:ext uri="{BB962C8B-B14F-4D97-AF65-F5344CB8AC3E}">
        <p14:creationId xmlns:p14="http://schemas.microsoft.com/office/powerpoint/2010/main" val="32771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C3148D9-294B-5F51-C276-E50B9A7214DE}"/>
              </a:ext>
            </a:extLst>
          </p:cNvPr>
          <p:cNvGrpSpPr/>
          <p:nvPr/>
        </p:nvGrpSpPr>
        <p:grpSpPr>
          <a:xfrm>
            <a:off x="274611" y="1016139"/>
            <a:ext cx="7137055" cy="4593823"/>
            <a:chOff x="274611" y="1016139"/>
            <a:chExt cx="7137055" cy="459382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B5AC300-5A97-101E-C10C-693F24EC5C83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6BAC8EA-1B58-FE86-C9AD-ACC680A2EB85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02D4CE-E8F9-E029-CB8F-FFE37729BACB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4A0BD44-C16B-54D2-C1B5-DE41112A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29" y="2502327"/>
              <a:ext cx="7002537" cy="3107635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C693FA0-EA45-19D6-5F39-06D7835F59EE}"/>
              </a:ext>
            </a:extLst>
          </p:cNvPr>
          <p:cNvGrpSpPr/>
          <p:nvPr/>
        </p:nvGrpSpPr>
        <p:grpSpPr>
          <a:xfrm>
            <a:off x="8045655" y="1416249"/>
            <a:ext cx="2736319" cy="830996"/>
            <a:chOff x="151495" y="1857870"/>
            <a:chExt cx="2736319" cy="83099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5B85182-9A4B-5362-F0AB-C9828D0C570B}"/>
                </a:ext>
              </a:extLst>
            </p:cNvPr>
            <p:cNvSpPr txBox="1"/>
            <p:nvPr/>
          </p:nvSpPr>
          <p:spPr>
            <a:xfrm>
              <a:off x="345762" y="2227201"/>
              <a:ext cx="2347784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讀取切片動作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2518186-516A-E4D2-650A-3DDC17B82E33}"/>
                </a:ext>
              </a:extLst>
            </p:cNvPr>
            <p:cNvSpPr txBox="1"/>
            <p:nvPr/>
          </p:nvSpPr>
          <p:spPr>
            <a:xfrm>
              <a:off x="151495" y="1857870"/>
              <a:ext cx="2736319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470899" y="2016413"/>
            <a:ext cx="57690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87706" y="2016413"/>
            <a:ext cx="1311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0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3639064" y="2014810"/>
            <a:ext cx="37368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688595" y="2014810"/>
            <a:ext cx="1210962" cy="1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02ADF8D-2042-E0D8-C4B4-C736E9D4E020}"/>
              </a:ext>
            </a:extLst>
          </p:cNvPr>
          <p:cNvGrpSpPr/>
          <p:nvPr/>
        </p:nvGrpSpPr>
        <p:grpSpPr>
          <a:xfrm>
            <a:off x="768226" y="1014536"/>
            <a:ext cx="6091881" cy="4093428"/>
            <a:chOff x="768226" y="1014536"/>
            <a:chExt cx="6091881" cy="409342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0F3F1AE-8DC0-6EE3-C0A9-3A04D2147A56}"/>
                </a:ext>
              </a:extLst>
            </p:cNvPr>
            <p:cNvGrpSpPr/>
            <p:nvPr/>
          </p:nvGrpSpPr>
          <p:grpSpPr>
            <a:xfrm>
              <a:off x="768226" y="1014536"/>
              <a:ext cx="2870838" cy="1600439"/>
              <a:chOff x="151495" y="1857870"/>
              <a:chExt cx="2870838" cy="1600439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73631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將照片資訊寫入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txt</a:t>
                </a: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CB0455D-BE2B-3A5C-B612-1D47BCE7AE25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273631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image_information.txt</a:t>
                </a: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E9D4058-7AEF-37C4-60BD-FE62989E8C30}"/>
                </a:ext>
              </a:extLst>
            </p:cNvPr>
            <p:cNvSpPr txBox="1"/>
            <p:nvPr/>
          </p:nvSpPr>
          <p:spPr>
            <a:xfrm>
              <a:off x="768226" y="2430308"/>
              <a:ext cx="6091881" cy="2677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[1,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"jump_001/00466.jpg"]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：累積標記動作數量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：目前的片段在第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列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：累積訓練照片數量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：標記動作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：檔案路徑</a:t>
              </a: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0" y="2014811"/>
            <a:ext cx="902745" cy="1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0CA9638-A266-3631-B942-B810C0064687}"/>
              </a:ext>
            </a:extLst>
          </p:cNvPr>
          <p:cNvGrpSpPr/>
          <p:nvPr/>
        </p:nvGrpSpPr>
        <p:grpSpPr>
          <a:xfrm>
            <a:off x="7375937" y="1599311"/>
            <a:ext cx="3592884" cy="1473360"/>
            <a:chOff x="7375937" y="1599311"/>
            <a:chExt cx="3592884" cy="1473360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C098D20-7CAC-E482-90F2-34D7DBC75AF5}"/>
                </a:ext>
              </a:extLst>
            </p:cNvPr>
            <p:cNvSpPr txBox="1"/>
            <p:nvPr/>
          </p:nvSpPr>
          <p:spPr>
            <a:xfrm>
              <a:off x="7375937" y="1599311"/>
              <a:ext cx="3312658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建立骨骼照片、關鍵點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3B9EA95D-0451-1C93-A28D-BB8CE32C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423" y="2246222"/>
              <a:ext cx="2110398" cy="82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82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4816064" y="1976647"/>
            <a:ext cx="2559873" cy="18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153746" y="1976646"/>
            <a:ext cx="10382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994923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4E21B03-D12F-021E-01CC-421CD7170F33}"/>
              </a:ext>
            </a:extLst>
          </p:cNvPr>
          <p:cNvGrpSpPr/>
          <p:nvPr/>
        </p:nvGrpSpPr>
        <p:grpSpPr>
          <a:xfrm>
            <a:off x="1038254" y="1210093"/>
            <a:ext cx="4835039" cy="4702874"/>
            <a:chOff x="1038254" y="1210093"/>
            <a:chExt cx="4835039" cy="470287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D619C0C-E13A-2823-1EF6-B793A6E2A5AE}"/>
                </a:ext>
              </a:extLst>
            </p:cNvPr>
            <p:cNvSpPr txBox="1"/>
            <p:nvPr/>
          </p:nvSpPr>
          <p:spPr>
            <a:xfrm>
              <a:off x="1038254" y="1210093"/>
              <a:ext cx="377781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基於</a:t>
              </a:r>
              <a:r>
                <a:rPr lang="en-US" altLang="zh-TW" sz="2400" dirty="0" err="1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tf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-pose (coco18)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cmu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|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mobilenet_thin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模型訓練每張照片關鍵點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F3A2173-176D-AC05-3E2B-C9548B35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381" y="2467976"/>
              <a:ext cx="2595912" cy="3444991"/>
            </a:xfrm>
            <a:prstGeom prst="rect">
              <a:avLst/>
            </a:prstGeom>
          </p:spPr>
        </p:pic>
      </p:grpSp>
      <p:pic>
        <p:nvPicPr>
          <p:cNvPr id="54" name="圖片 53" descr="一張含有 室內, 地板 的圖片&#10;&#10;自動產生的描述">
            <a:extLst>
              <a:ext uri="{FF2B5EF4-FFF2-40B4-BE49-F238E27FC236}">
                <a16:creationId xmlns:a16="http://schemas.microsoft.com/office/drawing/2014/main" id="{DB27CFE3-9119-4CA3-D92E-12A60AE0E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4" t="15561" r="34949" b="5001"/>
          <a:stretch/>
        </p:blipFill>
        <p:spPr>
          <a:xfrm>
            <a:off x="8744096" y="2854008"/>
            <a:ext cx="1928017" cy="344499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2ED0200-1F9C-135F-14F2-9E604C9E89A8}"/>
              </a:ext>
            </a:extLst>
          </p:cNvPr>
          <p:cNvGrpSpPr/>
          <p:nvPr/>
        </p:nvGrpSpPr>
        <p:grpSpPr>
          <a:xfrm>
            <a:off x="6978559" y="668596"/>
            <a:ext cx="4175187" cy="2065189"/>
            <a:chOff x="6978559" y="668596"/>
            <a:chExt cx="4175187" cy="206518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100E179-CACE-A656-8706-837A1BFD3A12}"/>
                </a:ext>
              </a:extLst>
            </p:cNvPr>
            <p:cNvGrpSpPr/>
            <p:nvPr/>
          </p:nvGrpSpPr>
          <p:grpSpPr>
            <a:xfrm>
              <a:off x="7375937" y="668596"/>
              <a:ext cx="3777809" cy="1908215"/>
              <a:chOff x="421522" y="1919425"/>
              <a:chExt cx="3777809" cy="190821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4121A7-2DCA-4A29-C173-BA7437EDA624}"/>
                  </a:ext>
                </a:extLst>
              </p:cNvPr>
              <p:cNvSpPr txBox="1"/>
              <p:nvPr/>
            </p:nvSpPr>
            <p:spPr>
              <a:xfrm>
                <a:off x="421522" y="2627311"/>
                <a:ext cx="377780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為每張照片增加關鍵點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並寫入照片、文字資料夾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92DE0AC-7ED8-5487-EFEC-FAE49FB3FB3A}"/>
                  </a:ext>
                </a:extLst>
              </p:cNvPr>
              <p:cNvSpPr txBox="1"/>
              <p:nvPr/>
            </p:nvSpPr>
            <p:spPr>
              <a:xfrm>
                <a:off x="421522" y="1919425"/>
                <a:ext cx="2736319" cy="707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skeleton_img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1DADA4D-A650-99FE-52E1-4376E07D743B}"/>
                </a:ext>
              </a:extLst>
            </p:cNvPr>
            <p:cNvSpPr txBox="1"/>
            <p:nvPr/>
          </p:nvSpPr>
          <p:spPr>
            <a:xfrm>
              <a:off x="6978559" y="2272120"/>
              <a:ext cx="399424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文字為串列形式儲存關鍵點</a:t>
              </a:r>
            </a:p>
          </p:txBody>
        </p:sp>
      </p:grp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938D409C-245A-15DF-506A-D0F39B466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24068"/>
              </p:ext>
            </p:extLst>
          </p:nvPr>
        </p:nvGraphicFramePr>
        <p:xfrm>
          <a:off x="50376" y="2576811"/>
          <a:ext cx="3583208" cy="211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8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212482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36664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567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6475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15483</TotalTime>
  <Words>1242</Words>
  <Application>Microsoft Office PowerPoint</Application>
  <PresentationFormat>寬螢幕</PresentationFormat>
  <Paragraphs>243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宥云 陳</dc:creator>
  <cp:lastModifiedBy>宥云 陳</cp:lastModifiedBy>
  <cp:revision>158</cp:revision>
  <dcterms:created xsi:type="dcterms:W3CDTF">2022-05-24T03:43:02Z</dcterms:created>
  <dcterms:modified xsi:type="dcterms:W3CDTF">2022-06-12T10:40:04Z</dcterms:modified>
</cp:coreProperties>
</file>