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1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942" autoAdjust="0"/>
  </p:normalViewPr>
  <p:slideViewPr>
    <p:cSldViewPr>
      <p:cViewPr varScale="1">
        <p:scale>
          <a:sx n="63" d="100"/>
          <a:sy n="63" d="100"/>
        </p:scale>
        <p:origin x="15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yourself,</a:t>
            </a:r>
            <a:r>
              <a:rPr lang="en-GB" baseline="0" dirty="0"/>
              <a:t> Name and Course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Law Firms</a:t>
            </a:r>
            <a:r>
              <a:rPr lang="en-GB" baseline="0" dirty="0"/>
              <a:t> are basing on interaction between Lawyers and Clients which needs documentation of cases and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/>
              <a:t>Firms fail </a:t>
            </a:r>
            <a:r>
              <a:rPr lang="en-GB" baseline="0" dirty="0"/>
              <a:t>in time management due to physical interaction and Manual Case processing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1628800"/>
            <a:ext cx="5638800" cy="1304528"/>
          </a:xfrm>
        </p:spPr>
        <p:txBody>
          <a:bodyPr/>
          <a:lstStyle/>
          <a:p>
            <a:r>
              <a:rPr lang="en-US" dirty="0"/>
              <a:t>Online Law Firm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94663" y="3356992"/>
            <a:ext cx="5334000" cy="1285875"/>
          </a:xfrm>
        </p:spPr>
        <p:txBody>
          <a:bodyPr/>
          <a:lstStyle/>
          <a:p>
            <a:r>
              <a:rPr lang="en-US" sz="2000" dirty="0"/>
              <a:t>Lunodzo Mwinuka (1302090/T.14)</a:t>
            </a:r>
          </a:p>
          <a:p>
            <a:r>
              <a:rPr lang="en-US" sz="1600" dirty="0"/>
              <a:t>BSc Information Technology &amp;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2301280" y="836712"/>
            <a:ext cx="6842720" cy="990600"/>
          </a:xfrm>
        </p:spPr>
        <p:txBody>
          <a:bodyPr/>
          <a:lstStyle/>
          <a:p>
            <a:r>
              <a:rPr lang="en-US" dirty="0"/>
              <a:t>Background &amp; Problem Statement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83768" y="2204864"/>
            <a:ext cx="6248400" cy="4008512"/>
          </a:xfrm>
        </p:spPr>
        <p:txBody>
          <a:bodyPr/>
          <a:lstStyle/>
          <a:p>
            <a:r>
              <a:rPr lang="en-US" dirty="0"/>
              <a:t>Law Firms’ operation model</a:t>
            </a:r>
          </a:p>
          <a:p>
            <a:r>
              <a:rPr lang="en-US" dirty="0"/>
              <a:t>Records management at “BLS Attorneys”</a:t>
            </a:r>
          </a:p>
          <a:p>
            <a:r>
              <a:rPr lang="en-US" dirty="0"/>
              <a:t>Risk to loosing Case files and Client Records</a:t>
            </a:r>
          </a:p>
          <a:p>
            <a:r>
              <a:rPr lang="en-US" dirty="0"/>
              <a:t>Time Costs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28600"/>
            <a:ext cx="6986736" cy="990600"/>
          </a:xfrm>
        </p:spPr>
        <p:txBody>
          <a:bodyPr/>
          <a:lstStyle/>
          <a:p>
            <a:r>
              <a:rPr lang="en-GB" dirty="0"/>
              <a:t>Main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304" y="1462336"/>
            <a:ext cx="6617568" cy="1368152"/>
          </a:xfrm>
        </p:spPr>
        <p:txBody>
          <a:bodyPr/>
          <a:lstStyle/>
          <a:p>
            <a:r>
              <a:rPr lang="en-GB" dirty="0"/>
              <a:t>Design and develop a web based system to help Firm’s Managers to manage Lawyers, Clients and Cases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51720" y="2578324"/>
            <a:ext cx="698673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kern="0" dirty="0"/>
              <a:t>Other  Objectives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36304" y="3645024"/>
            <a:ext cx="6737043" cy="276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Interactive User interface</a:t>
            </a:r>
          </a:p>
          <a:p>
            <a:r>
              <a:rPr lang="en-GB" kern="0" dirty="0"/>
              <a:t>Security</a:t>
            </a:r>
          </a:p>
          <a:p>
            <a:r>
              <a:rPr lang="en-GB" kern="0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38051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19022"/>
            <a:ext cx="7046913" cy="840025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91879" y="970563"/>
            <a:ext cx="5328592" cy="2636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15277" y="3607961"/>
            <a:ext cx="5328593" cy="2808312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03648" y="1810588"/>
            <a:ext cx="316835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myCase</a:t>
            </a: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/>
              <a:t>Law Firm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/>
              <a:t>FindLaw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quickBooks</a:t>
            </a:r>
            <a:endParaRPr lang="en-US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482732"/>
            <a:ext cx="6553200" cy="990600"/>
          </a:xfrm>
        </p:spPr>
        <p:txBody>
          <a:bodyPr/>
          <a:lstStyle/>
          <a:p>
            <a:r>
              <a:rPr lang="en-US" dirty="0"/>
              <a:t>System Methodology &amp; Technology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4552" y="1547937"/>
            <a:ext cx="6248400" cy="1152128"/>
          </a:xfrm>
        </p:spPr>
        <p:txBody>
          <a:bodyPr/>
          <a:lstStyle/>
          <a:p>
            <a:r>
              <a:rPr lang="en-US" dirty="0"/>
              <a:t>Interview and </a:t>
            </a:r>
          </a:p>
          <a:p>
            <a:r>
              <a:rPr lang="en-US" dirty="0"/>
              <a:t>Observation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39752" y="2700065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/>
              <a:t>Technologies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9256" y="4077072"/>
            <a:ext cx="6248400" cy="21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Java Server Pages (JSP)</a:t>
            </a:r>
          </a:p>
          <a:p>
            <a:r>
              <a:rPr lang="en-US" kern="0" dirty="0"/>
              <a:t>Bootstrap (HTML, CSS, JS)</a:t>
            </a:r>
          </a:p>
          <a:p>
            <a:r>
              <a:rPr lang="en-US" kern="0" dirty="0"/>
              <a:t>MySQL &amp; JDBC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68550"/>
            <a:ext cx="6553200" cy="990600"/>
          </a:xfrm>
        </p:spPr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4160" y="1520826"/>
            <a:ext cx="6248400" cy="833264"/>
          </a:xfrm>
        </p:spPr>
        <p:txBody>
          <a:bodyPr/>
          <a:lstStyle/>
          <a:p>
            <a:r>
              <a:rPr lang="en-US" dirty="0"/>
              <a:t>Online Law Firm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411760" y="2204864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/>
              <a:t>System Sustainability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72690" y="3462870"/>
            <a:ext cx="6248400" cy="83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Completeness and marketing</a:t>
            </a:r>
          </a:p>
          <a:p>
            <a:r>
              <a:rPr lang="en-US" kern="0" dirty="0"/>
              <a:t>Leading Law Firm Software in Tanzania</a:t>
            </a:r>
          </a:p>
          <a:p>
            <a:r>
              <a:rPr lang="en-US" kern="0" dirty="0"/>
              <a:t>Think of Mobile technologies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549</TotalTime>
  <Words>162</Words>
  <Application>Microsoft Office PowerPoint</Application>
  <PresentationFormat>On-screen Show (4:3)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Verdana</vt:lpstr>
      <vt:lpstr>Wingdings</vt:lpstr>
      <vt:lpstr>06207074</vt:lpstr>
      <vt:lpstr>Online Law Firm</vt:lpstr>
      <vt:lpstr>Background &amp; Problem Statement</vt:lpstr>
      <vt:lpstr>Main Objective</vt:lpstr>
      <vt:lpstr>Literature Review</vt:lpstr>
      <vt:lpstr>System Methodology &amp; Technology</vt:lpstr>
      <vt:lpstr>Conclusion and Recommendation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Law Firm</dc:title>
  <dc:creator>lunodzo Mwinuka</dc:creator>
  <cp:keywords/>
  <cp:lastModifiedBy>lunodzo Mwinuka</cp:lastModifiedBy>
  <cp:revision>19</cp:revision>
  <cp:lastPrinted>1601-01-01T00:00:00Z</cp:lastPrinted>
  <dcterms:created xsi:type="dcterms:W3CDTF">2017-06-12T08:12:40Z</dcterms:created>
  <dcterms:modified xsi:type="dcterms:W3CDTF">2019-02-25T12:54:03Z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