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 snapToGrid="0" snapToObjects="1">
      <p:cViewPr varScale="1">
        <p:scale>
          <a:sx n="71" d="100"/>
          <a:sy n="71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Katty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lunox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Perfil</a:t>
            </a:r>
            <a:endParaRPr lang="es-C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 smtClean="0"/>
              <a:t>En configuracion pueden ver el perfil completo del cliente</a:t>
            </a:r>
            <a:r>
              <a:rPr lang="es-CR" dirty="0" smtClean="0"/>
              <a:t>.</a:t>
            </a:r>
          </a:p>
          <a:p>
            <a:r>
              <a:rPr lang="es-CR" dirty="0" smtClean="0"/>
              <a:t>Puede ver el historial de citas que va haciendo y si fueron canceladas o no.</a:t>
            </a:r>
          </a:p>
          <a:p>
            <a:r>
              <a:rPr lang="es-CR" dirty="0" smtClean="0"/>
              <a:t>Informacion de contacto</a:t>
            </a:r>
            <a:endParaRPr lang="es-CR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54" y="918880"/>
            <a:ext cx="2964528" cy="5119629"/>
          </a:xfrm>
          <a:prstGeom prst="roundRect">
            <a:avLst>
              <a:gd name="adj" fmla="val 7653"/>
            </a:avLst>
          </a:prstGeom>
        </p:spPr>
      </p:pic>
    </p:spTree>
    <p:extLst>
      <p:ext uri="{BB962C8B-B14F-4D97-AF65-F5344CB8AC3E}">
        <p14:creationId xmlns:p14="http://schemas.microsoft.com/office/powerpoint/2010/main" val="8663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47776" y="932328"/>
            <a:ext cx="2850903" cy="5065991"/>
          </a:xfrm>
          <a:prstGeom prst="roundRect">
            <a:avLst>
              <a:gd name="adj" fmla="val 11895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La primera Clase contiene el Login en el cual si es un Cliente nos envia a la Clase Menu Cliente.</a:t>
            </a:r>
          </a:p>
          <a:p>
            <a:r>
              <a:rPr lang="en-US" dirty="0" smtClean="0"/>
              <a:t>Si el Usuario es Administrador lo envia a la Clase Administrador.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Administrador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799"/>
            <a:ext cx="6164653" cy="2048435"/>
          </a:xfrm>
        </p:spPr>
        <p:txBody>
          <a:bodyPr>
            <a:normAutofit/>
          </a:bodyPr>
          <a:lstStyle/>
          <a:p>
            <a:r>
              <a:rPr lang="en-US" dirty="0" smtClean="0"/>
              <a:t>En esta interface el Adminitrador puede ver las citas agendadas y puede seleccionarlas como concluidas o no.</a:t>
            </a:r>
          </a:p>
          <a:p>
            <a:r>
              <a:rPr lang="en-US" dirty="0" smtClean="0"/>
              <a:t>Tambien pueden cancelar las citas.</a:t>
            </a:r>
          </a:p>
          <a:p>
            <a:r>
              <a:rPr lang="en-US" dirty="0" smtClean="0"/>
              <a:t>Puede configurar los datos de los servicios que se brindan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Ademas una opcion en la que le permita ver su proceso.</a:t>
            </a:r>
          </a:p>
          <a:p>
            <a:endParaRPr lang="en-US" dirty="0" smtClean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55" y="947781"/>
            <a:ext cx="2845704" cy="4886228"/>
          </a:xfrm>
        </p:spPr>
      </p:pic>
    </p:spTree>
    <p:extLst>
      <p:ext uri="{BB962C8B-B14F-4D97-AF65-F5344CB8AC3E}">
        <p14:creationId xmlns:p14="http://schemas.microsoft.com/office/powerpoint/2010/main" val="3215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Ver </a:t>
            </a:r>
            <a:r>
              <a:rPr lang="es-CR" dirty="0" smtClean="0"/>
              <a:t>citas Agendadas</a:t>
            </a:r>
            <a:endParaRPr lang="es-C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 smtClean="0"/>
              <a:t>En esta clase el Administrador puede ver las citas que tiene asignadas así tendrá una mejor vista y tendrá un mejor orden en el trabajo.</a:t>
            </a:r>
          </a:p>
          <a:p>
            <a:r>
              <a:rPr lang="es-CR" dirty="0" smtClean="0"/>
              <a:t>Además de que puede cancelar las citas ya programadas.</a:t>
            </a:r>
            <a:endParaRPr lang="es-CR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91" y="1069145"/>
            <a:ext cx="2797711" cy="4839284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57991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Configuracion</a:t>
            </a:r>
            <a:endParaRPr lang="es-CR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71" y="1116636"/>
            <a:ext cx="2838000" cy="4867892"/>
          </a:xfrm>
          <a:prstGeom prst="roundRect">
            <a:avLst>
              <a:gd name="adj" fmla="val 11229"/>
            </a:avLst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 smtClean="0"/>
              <a:t>En configuracion pueden ver el perfil completo del cliente</a:t>
            </a:r>
            <a:r>
              <a:rPr lang="es-CR" dirty="0" smtClean="0"/>
              <a:t>.</a:t>
            </a:r>
          </a:p>
          <a:p>
            <a:r>
              <a:rPr lang="es-CR" dirty="0" smtClean="0"/>
              <a:t>Puede ver el historial de citas que va haciendo y si fueron canceladas o no.</a:t>
            </a:r>
          </a:p>
          <a:p>
            <a:r>
              <a:rPr lang="es-CR" dirty="0" smtClean="0"/>
              <a:t>Informacion de contacto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10745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Estadisticas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77" y="1093694"/>
            <a:ext cx="2827997" cy="4815239"/>
          </a:xfrm>
          <a:prstGeom prst="roundRect">
            <a:avLst>
              <a:gd name="adj" fmla="val 13790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Esta clase solo la puede ver el administrador  muestra toda la informacion relevante para su crecimiento</a:t>
            </a:r>
          </a:p>
          <a:p>
            <a:r>
              <a:rPr lang="en-US" dirty="0" smtClean="0"/>
              <a:t>Muestra lo ganado del 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7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Cliente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Aca el cliente puede interactuar con la aplicaccion.</a:t>
            </a:r>
          </a:p>
          <a:p>
            <a:r>
              <a:rPr lang="en-US" dirty="0" smtClean="0"/>
              <a:t>En la parte del perfil puede ver 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smtClean="0"/>
              <a:t>Ubícanos puede encontrar toda la informacion de contacto.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10" y="753035"/>
            <a:ext cx="2835114" cy="4973545"/>
          </a:xfrm>
          <a:prstGeom prst="roundRect">
            <a:avLst>
              <a:gd name="adj" fmla="val 11507"/>
            </a:avLst>
          </a:prstGeom>
        </p:spPr>
      </p:pic>
    </p:spTree>
    <p:extLst>
      <p:ext uri="{BB962C8B-B14F-4D97-AF65-F5344CB8AC3E}">
        <p14:creationId xmlns:p14="http://schemas.microsoft.com/office/powerpoint/2010/main" val="156322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Agendar cita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66" y="914994"/>
            <a:ext cx="2922418" cy="4976009"/>
          </a:xfrm>
          <a:prstGeom prst="roundRect">
            <a:avLst>
              <a:gd name="adj" fmla="val 11029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Acá el cliente puede ver tambien el total de puntos.</a:t>
            </a:r>
          </a:p>
          <a:p>
            <a:r>
              <a:rPr lang="en-US" dirty="0" smtClean="0"/>
              <a:t>Puede seleccionar entre hombre y mujer.</a:t>
            </a:r>
          </a:p>
          <a:p>
            <a:r>
              <a:rPr lang="en-US" dirty="0" smtClean="0"/>
              <a:t>Ademas puede seleccionar el tipo de servicio que </a:t>
            </a:r>
            <a:r>
              <a:rPr lang="en-US" dirty="0" err="1" smtClean="0"/>
              <a:t>requiere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6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Cancelar cita</a:t>
            </a:r>
            <a:endParaRPr lang="es-C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 smtClean="0"/>
              <a:t>En esta clase el </a:t>
            </a:r>
            <a:r>
              <a:rPr lang="es-CR" dirty="0" smtClean="0"/>
              <a:t>Cliente puede </a:t>
            </a:r>
            <a:r>
              <a:rPr lang="es-CR" dirty="0" smtClean="0"/>
              <a:t>ver las citas que tiene asignadas así tendrá una mejor vista y tendrá un mejor orden en el trabajo.</a:t>
            </a:r>
          </a:p>
          <a:p>
            <a:r>
              <a:rPr lang="es-CR" dirty="0" smtClean="0"/>
              <a:t>Además de que puede cancelar las citas ya programadas.</a:t>
            </a:r>
            <a:endParaRPr lang="es-CR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91" y="1069145"/>
            <a:ext cx="2797711" cy="4839284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7573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1960</TotalTime>
  <Words>304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Celestial</vt:lpstr>
      <vt:lpstr>Katty App</vt:lpstr>
      <vt:lpstr>login</vt:lpstr>
      <vt:lpstr>Menu Administrador </vt:lpstr>
      <vt:lpstr>Ver citas Agendadas</vt:lpstr>
      <vt:lpstr>Configuracion</vt:lpstr>
      <vt:lpstr>Estadisticas</vt:lpstr>
      <vt:lpstr>Menu Cliente</vt:lpstr>
      <vt:lpstr>Agendar cita</vt:lpstr>
      <vt:lpstr>Cancelar cita</vt:lpstr>
      <vt:lpstr>Perfil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Katty App</dc:title>
  <dc:creator>Microsoft Office User</dc:creator>
  <cp:lastModifiedBy>Microsoft Office User</cp:lastModifiedBy>
  <cp:revision>24</cp:revision>
  <dcterms:created xsi:type="dcterms:W3CDTF">2019-08-17T00:56:03Z</dcterms:created>
  <dcterms:modified xsi:type="dcterms:W3CDTF">2019-08-18T18:24:14Z</dcterms:modified>
</cp:coreProperties>
</file>