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3" r:id="rId2"/>
  </p:sldMasterIdLst>
  <p:notesMasterIdLst>
    <p:notesMasterId r:id="rId10"/>
  </p:notesMasterIdLst>
  <p:sldIdLst>
    <p:sldId id="299" r:id="rId3"/>
    <p:sldId id="257" r:id="rId4"/>
    <p:sldId id="259" r:id="rId5"/>
    <p:sldId id="277" r:id="rId6"/>
    <p:sldId id="300" r:id="rId7"/>
    <p:sldId id="263" r:id="rId8"/>
    <p:sldId id="275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  <p:embeddedFont>
      <p:font typeface="Roboto Medium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5470B9-F266-478C-A4CE-8CA673BAA345}">
  <a:tblStyle styleId="{695470B9-F266-478C-A4CE-8CA673BAA3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4452F63-5551-4CB0-9199-87E492D54E1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292a917954c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292a917954c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g2932f86bbf8_0_20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6" name="Google Shape;2186;g2932f86bbf8_0_20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g2932f86bbf8_0_20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6" name="Google Shape;2186;g2932f86bbf8_0_20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178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13" name="Google Shape;113;p4"/>
          <p:cNvGrpSpPr/>
          <p:nvPr/>
        </p:nvGrpSpPr>
        <p:grpSpPr>
          <a:xfrm>
            <a:off x="8672408" y="4756412"/>
            <a:ext cx="521107" cy="335256"/>
            <a:chOff x="9601058" y="4286612"/>
            <a:chExt cx="521107" cy="335256"/>
          </a:xfrm>
        </p:grpSpPr>
        <p:sp>
          <p:nvSpPr>
            <p:cNvPr id="114" name="Google Shape;114;p4"/>
            <p:cNvSpPr/>
            <p:nvPr/>
          </p:nvSpPr>
          <p:spPr>
            <a:xfrm>
              <a:off x="9601058" y="4286612"/>
              <a:ext cx="61950" cy="67416"/>
            </a:xfrm>
            <a:custGeom>
              <a:avLst/>
              <a:gdLst/>
              <a:ahLst/>
              <a:cxnLst/>
              <a:rect l="l" t="t" r="r" b="b"/>
              <a:pathLst>
                <a:path w="34" h="37" extrusionOk="0">
                  <a:moveTo>
                    <a:pt x="0" y="19"/>
                  </a:moveTo>
                  <a:cubicBezTo>
                    <a:pt x="0" y="9"/>
                    <a:pt x="7" y="0"/>
                    <a:pt x="17" y="0"/>
                  </a:cubicBezTo>
                  <a:cubicBezTo>
                    <a:pt x="26" y="0"/>
                    <a:pt x="34" y="9"/>
                    <a:pt x="34" y="19"/>
                  </a:cubicBezTo>
                  <a:cubicBezTo>
                    <a:pt x="34" y="29"/>
                    <a:pt x="26" y="37"/>
                    <a:pt x="17" y="37"/>
                  </a:cubicBezTo>
                  <a:cubicBezTo>
                    <a:pt x="7" y="37"/>
                    <a:pt x="0" y="29"/>
                    <a:pt x="0" y="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9632033" y="4313943"/>
              <a:ext cx="490132" cy="307926"/>
            </a:xfrm>
            <a:custGeom>
              <a:avLst/>
              <a:gdLst/>
              <a:ahLst/>
              <a:cxnLst/>
              <a:rect l="l" t="t" r="r" b="b"/>
              <a:pathLst>
                <a:path w="269" h="169" extrusionOk="0">
                  <a:moveTo>
                    <a:pt x="0" y="0"/>
                  </a:moveTo>
                  <a:lnTo>
                    <a:pt x="58" y="0"/>
                  </a:lnTo>
                  <a:cubicBezTo>
                    <a:pt x="111" y="0"/>
                    <a:pt x="154" y="46"/>
                    <a:pt x="154" y="102"/>
                  </a:cubicBezTo>
                  <a:cubicBezTo>
                    <a:pt x="154" y="139"/>
                    <a:pt x="156" y="162"/>
                    <a:pt x="187" y="162"/>
                  </a:cubicBezTo>
                  <a:lnTo>
                    <a:pt x="269" y="162"/>
                  </a:lnTo>
                  <a:lnTo>
                    <a:pt x="269" y="169"/>
                  </a:lnTo>
                  <a:lnTo>
                    <a:pt x="187" y="169"/>
                  </a:lnTo>
                  <a:cubicBezTo>
                    <a:pt x="148" y="169"/>
                    <a:pt x="148" y="134"/>
                    <a:pt x="148" y="102"/>
                  </a:cubicBezTo>
                  <a:cubicBezTo>
                    <a:pt x="148" y="50"/>
                    <a:pt x="108" y="7"/>
                    <a:pt x="58" y="7"/>
                  </a:cubicBez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15825" rIns="90000" bIns="15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116;p4"/>
          <p:cNvGrpSpPr/>
          <p:nvPr/>
        </p:nvGrpSpPr>
        <p:grpSpPr>
          <a:xfrm>
            <a:off x="-1156756" y="299834"/>
            <a:ext cx="11137385" cy="4198999"/>
            <a:chOff x="-1156756" y="299834"/>
            <a:chExt cx="11137385" cy="4198999"/>
          </a:xfrm>
        </p:grpSpPr>
        <p:grpSp>
          <p:nvGrpSpPr>
            <p:cNvPr id="117" name="Google Shape;117;p4"/>
            <p:cNvGrpSpPr/>
            <p:nvPr/>
          </p:nvGrpSpPr>
          <p:grpSpPr>
            <a:xfrm>
              <a:off x="-1156756" y="299834"/>
              <a:ext cx="1754642" cy="717886"/>
              <a:chOff x="-1340531" y="3895472"/>
              <a:chExt cx="1754642" cy="717886"/>
            </a:xfrm>
          </p:grpSpPr>
          <p:sp>
            <p:nvSpPr>
              <p:cNvPr id="118" name="Google Shape;118;p4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430063" y="2639212"/>
              <a:ext cx="1550567" cy="1051320"/>
              <a:chOff x="-872012" y="2723887"/>
              <a:chExt cx="1550567" cy="105132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4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4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4" name="Google Shape;144;p4"/>
            <p:cNvGrpSpPr/>
            <p:nvPr/>
          </p:nvGrpSpPr>
          <p:grpSpPr>
            <a:xfrm>
              <a:off x="8672411" y="3879338"/>
              <a:ext cx="1065901" cy="619495"/>
              <a:chOff x="-192639" y="64613"/>
              <a:chExt cx="1065901" cy="619495"/>
            </a:xfrm>
          </p:grpSpPr>
          <p:sp>
            <p:nvSpPr>
              <p:cNvPr id="145" name="Google Shape;145;p4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4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4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2" name="Google Shape;152;p4"/>
          <p:cNvGrpSpPr/>
          <p:nvPr/>
        </p:nvGrpSpPr>
        <p:grpSpPr>
          <a:xfrm>
            <a:off x="-191798" y="-451649"/>
            <a:ext cx="9633096" cy="5968389"/>
            <a:chOff x="-191798" y="-451649"/>
            <a:chExt cx="9633096" cy="5968389"/>
          </a:xfrm>
        </p:grpSpPr>
        <p:grpSp>
          <p:nvGrpSpPr>
            <p:cNvPr id="153" name="Google Shape;153;p4"/>
            <p:cNvGrpSpPr/>
            <p:nvPr/>
          </p:nvGrpSpPr>
          <p:grpSpPr>
            <a:xfrm>
              <a:off x="-191798" y="1290000"/>
              <a:ext cx="453184" cy="454844"/>
              <a:chOff x="1030277" y="-800500"/>
              <a:chExt cx="453184" cy="454844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1169718" y="-656079"/>
                <a:ext cx="169322" cy="167662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01" extrusionOk="0">
                    <a:moveTo>
                      <a:pt x="70" y="96"/>
                    </a:moveTo>
                    <a:lnTo>
                      <a:pt x="69" y="96"/>
                    </a:lnTo>
                    <a:cubicBezTo>
                      <a:pt x="68" y="97"/>
                      <a:pt x="67" y="97"/>
                      <a:pt x="65" y="98"/>
                    </a:cubicBezTo>
                    <a:cubicBezTo>
                      <a:pt x="61" y="99"/>
                      <a:pt x="55" y="100"/>
                      <a:pt x="47" y="100"/>
                    </a:cubicBezTo>
                    <a:cubicBezTo>
                      <a:pt x="40" y="99"/>
                      <a:pt x="30" y="97"/>
                      <a:pt x="22" y="90"/>
                    </a:cubicBezTo>
                    <a:cubicBezTo>
                      <a:pt x="13" y="84"/>
                      <a:pt x="5" y="73"/>
                      <a:pt x="3" y="59"/>
                    </a:cubicBezTo>
                    <a:cubicBezTo>
                      <a:pt x="0" y="46"/>
                      <a:pt x="4" y="29"/>
                      <a:pt x="16" y="18"/>
                    </a:cubicBezTo>
                    <a:cubicBezTo>
                      <a:pt x="27" y="6"/>
                      <a:pt x="46" y="-1"/>
                      <a:pt x="64" y="5"/>
                    </a:cubicBezTo>
                    <a:cubicBezTo>
                      <a:pt x="73" y="7"/>
                      <a:pt x="81" y="12"/>
                      <a:pt x="88" y="20"/>
                    </a:cubicBezTo>
                    <a:cubicBezTo>
                      <a:pt x="94" y="27"/>
                      <a:pt x="98" y="36"/>
                      <a:pt x="99" y="46"/>
                    </a:cubicBezTo>
                    <a:cubicBezTo>
                      <a:pt x="101" y="56"/>
                      <a:pt x="99" y="67"/>
                      <a:pt x="94" y="76"/>
                    </a:cubicBezTo>
                    <a:cubicBezTo>
                      <a:pt x="91" y="81"/>
                      <a:pt x="88" y="85"/>
                      <a:pt x="84" y="88"/>
                    </a:cubicBezTo>
                    <a:cubicBezTo>
                      <a:pt x="82" y="90"/>
                      <a:pt x="80" y="92"/>
                      <a:pt x="78" y="93"/>
                    </a:cubicBezTo>
                    <a:cubicBezTo>
                      <a:pt x="77" y="94"/>
                      <a:pt x="76" y="95"/>
                      <a:pt x="74" y="96"/>
                    </a:cubicBezTo>
                    <a:lnTo>
                      <a:pt x="73" y="96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cubicBezTo>
                      <a:pt x="71" y="97"/>
                      <a:pt x="73" y="96"/>
                      <a:pt x="72" y="95"/>
                    </a:cubicBezTo>
                    <a:lnTo>
                      <a:pt x="70" y="94"/>
                    </a:lnTo>
                    <a:cubicBezTo>
                      <a:pt x="71" y="93"/>
                      <a:pt x="74" y="92"/>
                      <a:pt x="75" y="91"/>
                    </a:cubicBezTo>
                    <a:cubicBezTo>
                      <a:pt x="93" y="81"/>
                      <a:pt x="101" y="59"/>
                      <a:pt x="97" y="41"/>
                    </a:cubicBezTo>
                    <a:cubicBezTo>
                      <a:pt x="93" y="22"/>
                      <a:pt x="77" y="8"/>
                      <a:pt x="60" y="5"/>
                    </a:cubicBezTo>
                    <a:cubicBezTo>
                      <a:pt x="42" y="1"/>
                      <a:pt x="25" y="8"/>
                      <a:pt x="15" y="20"/>
                    </a:cubicBezTo>
                    <a:cubicBezTo>
                      <a:pt x="4" y="31"/>
                      <a:pt x="1" y="47"/>
                      <a:pt x="3" y="60"/>
                    </a:cubicBezTo>
                    <a:cubicBezTo>
                      <a:pt x="6" y="73"/>
                      <a:pt x="13" y="84"/>
                      <a:pt x="22" y="90"/>
                    </a:cubicBezTo>
                    <a:cubicBezTo>
                      <a:pt x="30" y="97"/>
                      <a:pt x="40" y="99"/>
                      <a:pt x="47" y="100"/>
                    </a:cubicBezTo>
                    <a:cubicBezTo>
                      <a:pt x="55" y="100"/>
                      <a:pt x="61" y="99"/>
                      <a:pt x="65" y="98"/>
                    </a:cubicBezTo>
                    <a:cubicBezTo>
                      <a:pt x="68" y="97"/>
                      <a:pt x="70" y="96"/>
                      <a:pt x="70" y="96"/>
                    </a:cubicBezTo>
                    <a:cubicBezTo>
                      <a:pt x="70" y="96"/>
                      <a:pt x="69" y="97"/>
                      <a:pt x="65" y="99"/>
                    </a:cubicBezTo>
                    <a:cubicBezTo>
                      <a:pt x="61" y="100"/>
                      <a:pt x="55" y="102"/>
                      <a:pt x="47" y="101"/>
                    </a:cubicBezTo>
                    <a:cubicBezTo>
                      <a:pt x="39" y="101"/>
                      <a:pt x="30" y="99"/>
                      <a:pt x="21" y="92"/>
                    </a:cubicBezTo>
                    <a:cubicBezTo>
                      <a:pt x="11" y="86"/>
                      <a:pt x="3" y="75"/>
                      <a:pt x="1" y="61"/>
                    </a:cubicBezTo>
                    <a:cubicBezTo>
                      <a:pt x="-2" y="47"/>
                      <a:pt x="1" y="30"/>
                      <a:pt x="12" y="18"/>
                    </a:cubicBezTo>
                    <a:cubicBezTo>
                      <a:pt x="23" y="5"/>
                      <a:pt x="42" y="-3"/>
                      <a:pt x="61" y="1"/>
                    </a:cubicBezTo>
                    <a:cubicBezTo>
                      <a:pt x="70" y="3"/>
                      <a:pt x="79" y="7"/>
                      <a:pt x="86" y="14"/>
                    </a:cubicBezTo>
                    <a:cubicBezTo>
                      <a:pt x="93" y="21"/>
                      <a:pt x="99" y="30"/>
                      <a:pt x="101" y="40"/>
                    </a:cubicBezTo>
                    <a:cubicBezTo>
                      <a:pt x="106" y="60"/>
                      <a:pt x="97" y="84"/>
                      <a:pt x="77" y="95"/>
                    </a:cubicBezTo>
                    <a:cubicBezTo>
                      <a:pt x="75" y="96"/>
                      <a:pt x="73" y="97"/>
                      <a:pt x="71" y="98"/>
                    </a:cubicBezTo>
                    <a:lnTo>
                      <a:pt x="69" y="98"/>
                    </a:lnTo>
                    <a:lnTo>
                      <a:pt x="69" y="97"/>
                    </a:lnTo>
                    <a:cubicBezTo>
                      <a:pt x="68" y="96"/>
                      <a:pt x="69" y="94"/>
                      <a:pt x="69" y="95"/>
                    </a:cubicBezTo>
                    <a:cubicBezTo>
                      <a:pt x="69" y="94"/>
                      <a:pt x="69" y="94"/>
                      <a:pt x="69" y="94"/>
                    </a:cubicBezTo>
                    <a:lnTo>
                      <a:pt x="70" y="94"/>
                    </a:lnTo>
                    <a:lnTo>
                      <a:pt x="70" y="94"/>
                    </a:lnTo>
                    <a:lnTo>
                      <a:pt x="71" y="93"/>
                    </a:lnTo>
                    <a:lnTo>
                      <a:pt x="73" y="92"/>
                    </a:lnTo>
                    <a:cubicBezTo>
                      <a:pt x="74" y="92"/>
                      <a:pt x="75" y="91"/>
                      <a:pt x="76" y="90"/>
                    </a:cubicBezTo>
                    <a:cubicBezTo>
                      <a:pt x="78" y="89"/>
                      <a:pt x="80" y="87"/>
                      <a:pt x="81" y="86"/>
                    </a:cubicBezTo>
                    <a:cubicBezTo>
                      <a:pt x="85" y="82"/>
                      <a:pt x="88" y="79"/>
                      <a:pt x="90" y="74"/>
                    </a:cubicBezTo>
                    <a:cubicBezTo>
                      <a:pt x="95" y="66"/>
                      <a:pt x="97" y="56"/>
                      <a:pt x="96" y="47"/>
                    </a:cubicBezTo>
                    <a:cubicBezTo>
                      <a:pt x="95" y="38"/>
                      <a:pt x="91" y="29"/>
                      <a:pt x="85" y="22"/>
                    </a:cubicBezTo>
                    <a:cubicBezTo>
                      <a:pt x="79" y="16"/>
                      <a:pt x="71" y="11"/>
                      <a:pt x="63" y="8"/>
                    </a:cubicBezTo>
                    <a:cubicBezTo>
                      <a:pt x="46" y="4"/>
                      <a:pt x="29" y="9"/>
                      <a:pt x="18" y="20"/>
                    </a:cubicBezTo>
                    <a:cubicBezTo>
                      <a:pt x="7" y="31"/>
                      <a:pt x="3" y="46"/>
                      <a:pt x="6" y="59"/>
                    </a:cubicBezTo>
                    <a:cubicBezTo>
                      <a:pt x="8" y="72"/>
                      <a:pt x="15" y="83"/>
                      <a:pt x="23" y="89"/>
                    </a:cubicBezTo>
                    <a:cubicBezTo>
                      <a:pt x="31" y="95"/>
                      <a:pt x="40" y="98"/>
                      <a:pt x="47" y="99"/>
                    </a:cubicBezTo>
                    <a:cubicBezTo>
                      <a:pt x="55" y="99"/>
                      <a:pt x="61" y="98"/>
                      <a:pt x="64" y="97"/>
                    </a:cubicBezTo>
                    <a:cubicBezTo>
                      <a:pt x="68" y="97"/>
                      <a:pt x="70" y="96"/>
                      <a:pt x="70" y="9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1030277" y="-800500"/>
                <a:ext cx="453184" cy="454844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74" extrusionOk="0">
                    <a:moveTo>
                      <a:pt x="154" y="247"/>
                    </a:moveTo>
                    <a:cubicBezTo>
                      <a:pt x="156" y="250"/>
                      <a:pt x="160" y="256"/>
                      <a:pt x="171" y="270"/>
                    </a:cubicBezTo>
                    <a:lnTo>
                      <a:pt x="170" y="269"/>
                    </a:lnTo>
                    <a:cubicBezTo>
                      <a:pt x="181" y="265"/>
                      <a:pt x="195" y="258"/>
                      <a:pt x="212" y="251"/>
                    </a:cubicBezTo>
                    <a:lnTo>
                      <a:pt x="212" y="252"/>
                    </a:lnTo>
                    <a:cubicBezTo>
                      <a:pt x="210" y="243"/>
                      <a:pt x="208" y="234"/>
                      <a:pt x="206" y="224"/>
                    </a:cubicBezTo>
                    <a:lnTo>
                      <a:pt x="208" y="224"/>
                    </a:lnTo>
                    <a:lnTo>
                      <a:pt x="208" y="225"/>
                    </a:lnTo>
                    <a:lnTo>
                      <a:pt x="206" y="224"/>
                    </a:lnTo>
                    <a:cubicBezTo>
                      <a:pt x="214" y="218"/>
                      <a:pt x="221" y="211"/>
                      <a:pt x="227" y="203"/>
                    </a:cubicBezTo>
                    <a:lnTo>
                      <a:pt x="228" y="204"/>
                    </a:lnTo>
                    <a:lnTo>
                      <a:pt x="227" y="205"/>
                    </a:lnTo>
                    <a:lnTo>
                      <a:pt x="227" y="203"/>
                    </a:lnTo>
                    <a:cubicBezTo>
                      <a:pt x="235" y="204"/>
                      <a:pt x="245" y="205"/>
                      <a:pt x="254" y="207"/>
                    </a:cubicBezTo>
                    <a:lnTo>
                      <a:pt x="253" y="208"/>
                    </a:lnTo>
                    <a:cubicBezTo>
                      <a:pt x="258" y="194"/>
                      <a:pt x="264" y="179"/>
                      <a:pt x="270" y="164"/>
                    </a:cubicBezTo>
                    <a:lnTo>
                      <a:pt x="271" y="165"/>
                    </a:lnTo>
                    <a:cubicBezTo>
                      <a:pt x="263" y="161"/>
                      <a:pt x="255" y="155"/>
                      <a:pt x="247" y="150"/>
                    </a:cubicBezTo>
                    <a:lnTo>
                      <a:pt x="249" y="148"/>
                    </a:lnTo>
                    <a:lnTo>
                      <a:pt x="249" y="149"/>
                    </a:lnTo>
                    <a:lnTo>
                      <a:pt x="247" y="150"/>
                    </a:lnTo>
                    <a:cubicBezTo>
                      <a:pt x="248" y="141"/>
                      <a:pt x="248" y="130"/>
                      <a:pt x="246" y="120"/>
                    </a:cubicBezTo>
                    <a:lnTo>
                      <a:pt x="249" y="120"/>
                    </a:lnTo>
                    <a:lnTo>
                      <a:pt x="248" y="122"/>
                    </a:lnTo>
                    <a:lnTo>
                      <a:pt x="246" y="120"/>
                    </a:lnTo>
                    <a:cubicBezTo>
                      <a:pt x="253" y="115"/>
                      <a:pt x="261" y="109"/>
                      <a:pt x="269" y="103"/>
                    </a:cubicBezTo>
                    <a:lnTo>
                      <a:pt x="269" y="105"/>
                    </a:lnTo>
                    <a:cubicBezTo>
                      <a:pt x="263" y="92"/>
                      <a:pt x="256" y="77"/>
                      <a:pt x="249" y="62"/>
                    </a:cubicBezTo>
                    <a:lnTo>
                      <a:pt x="251" y="63"/>
                    </a:lnTo>
                    <a:cubicBezTo>
                      <a:pt x="243" y="64"/>
                      <a:pt x="233" y="66"/>
                      <a:pt x="223" y="68"/>
                    </a:cubicBezTo>
                    <a:lnTo>
                      <a:pt x="224" y="65"/>
                    </a:lnTo>
                    <a:lnTo>
                      <a:pt x="225" y="66"/>
                    </a:lnTo>
                    <a:lnTo>
                      <a:pt x="223" y="68"/>
                    </a:lnTo>
                    <a:cubicBezTo>
                      <a:pt x="218" y="61"/>
                      <a:pt x="210" y="54"/>
                      <a:pt x="202" y="48"/>
                    </a:cubicBezTo>
                    <a:lnTo>
                      <a:pt x="204" y="46"/>
                    </a:lnTo>
                    <a:lnTo>
                      <a:pt x="205" y="47"/>
                    </a:lnTo>
                    <a:lnTo>
                      <a:pt x="202" y="48"/>
                    </a:lnTo>
                    <a:cubicBezTo>
                      <a:pt x="203" y="39"/>
                      <a:pt x="204" y="30"/>
                      <a:pt x="206" y="20"/>
                    </a:cubicBezTo>
                    <a:lnTo>
                      <a:pt x="207" y="21"/>
                    </a:lnTo>
                    <a:cubicBezTo>
                      <a:pt x="193" y="16"/>
                      <a:pt x="178" y="10"/>
                      <a:pt x="163" y="4"/>
                    </a:cubicBezTo>
                    <a:lnTo>
                      <a:pt x="165" y="4"/>
                    </a:lnTo>
                    <a:cubicBezTo>
                      <a:pt x="160" y="11"/>
                      <a:pt x="154" y="19"/>
                      <a:pt x="149" y="27"/>
                    </a:cubicBezTo>
                    <a:lnTo>
                      <a:pt x="147" y="25"/>
                    </a:lnTo>
                    <a:lnTo>
                      <a:pt x="148" y="24"/>
                    </a:lnTo>
                    <a:lnTo>
                      <a:pt x="149" y="27"/>
                    </a:lnTo>
                    <a:cubicBezTo>
                      <a:pt x="140" y="27"/>
                      <a:pt x="130" y="27"/>
                      <a:pt x="119" y="28"/>
                    </a:cubicBezTo>
                    <a:lnTo>
                      <a:pt x="120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9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1" y="26"/>
                    </a:lnTo>
                    <a:lnTo>
                      <a:pt x="119" y="28"/>
                    </a:lnTo>
                    <a:cubicBezTo>
                      <a:pt x="114" y="21"/>
                      <a:pt x="108" y="13"/>
                      <a:pt x="102" y="5"/>
                    </a:cubicBezTo>
                    <a:lnTo>
                      <a:pt x="104" y="6"/>
                    </a:lnTo>
                    <a:cubicBezTo>
                      <a:pt x="91" y="12"/>
                      <a:pt x="76" y="19"/>
                      <a:pt x="61" y="25"/>
                    </a:cubicBezTo>
                    <a:lnTo>
                      <a:pt x="62" y="23"/>
                    </a:lnTo>
                    <a:cubicBezTo>
                      <a:pt x="64" y="32"/>
                      <a:pt x="66" y="41"/>
                      <a:pt x="68" y="51"/>
                    </a:cubicBezTo>
                    <a:lnTo>
                      <a:pt x="64" y="51"/>
                    </a:lnTo>
                    <a:lnTo>
                      <a:pt x="65" y="49"/>
                    </a:lnTo>
                    <a:lnTo>
                      <a:pt x="67" y="52"/>
                    </a:lnTo>
                    <a:cubicBezTo>
                      <a:pt x="60" y="57"/>
                      <a:pt x="53" y="64"/>
                      <a:pt x="47" y="73"/>
                    </a:cubicBezTo>
                    <a:lnTo>
                      <a:pt x="45" y="70"/>
                    </a:lnTo>
                    <a:lnTo>
                      <a:pt x="46" y="69"/>
                    </a:lnTo>
                    <a:lnTo>
                      <a:pt x="47" y="73"/>
                    </a:lnTo>
                    <a:cubicBezTo>
                      <a:pt x="38" y="72"/>
                      <a:pt x="28" y="70"/>
                      <a:pt x="19" y="69"/>
                    </a:cubicBezTo>
                    <a:lnTo>
                      <a:pt x="21" y="68"/>
                    </a:lnTo>
                    <a:cubicBezTo>
                      <a:pt x="16" y="81"/>
                      <a:pt x="10" y="97"/>
                      <a:pt x="4" y="112"/>
                    </a:cubicBezTo>
                    <a:lnTo>
                      <a:pt x="3" y="109"/>
                    </a:lnTo>
                    <a:cubicBezTo>
                      <a:pt x="11" y="114"/>
                      <a:pt x="19" y="120"/>
                      <a:pt x="27" y="125"/>
                    </a:cubicBezTo>
                    <a:lnTo>
                      <a:pt x="24" y="128"/>
                    </a:lnTo>
                    <a:lnTo>
                      <a:pt x="23" y="126"/>
                    </a:lnTo>
                    <a:lnTo>
                      <a:pt x="27" y="126"/>
                    </a:lnTo>
                    <a:cubicBezTo>
                      <a:pt x="26" y="135"/>
                      <a:pt x="26" y="145"/>
                      <a:pt x="28" y="155"/>
                    </a:cubicBezTo>
                    <a:lnTo>
                      <a:pt x="24" y="155"/>
                    </a:lnTo>
                    <a:lnTo>
                      <a:pt x="25" y="154"/>
                    </a:lnTo>
                    <a:lnTo>
                      <a:pt x="28" y="156"/>
                    </a:lnTo>
                    <a:cubicBezTo>
                      <a:pt x="21" y="161"/>
                      <a:pt x="13" y="167"/>
                      <a:pt x="5" y="173"/>
                    </a:cubicBezTo>
                    <a:lnTo>
                      <a:pt x="6" y="170"/>
                    </a:lnTo>
                    <a:cubicBezTo>
                      <a:pt x="11" y="184"/>
                      <a:pt x="18" y="198"/>
                      <a:pt x="25" y="213"/>
                    </a:cubicBezTo>
                    <a:lnTo>
                      <a:pt x="22" y="212"/>
                    </a:lnTo>
                    <a:cubicBezTo>
                      <a:pt x="31" y="210"/>
                      <a:pt x="40" y="208"/>
                      <a:pt x="50" y="207"/>
                    </a:cubicBezTo>
                    <a:lnTo>
                      <a:pt x="50" y="210"/>
                    </a:lnTo>
                    <a:lnTo>
                      <a:pt x="49" y="210"/>
                    </a:lnTo>
                    <a:lnTo>
                      <a:pt x="51" y="207"/>
                    </a:lnTo>
                    <a:cubicBezTo>
                      <a:pt x="57" y="214"/>
                      <a:pt x="64" y="221"/>
                      <a:pt x="72" y="227"/>
                    </a:cubicBezTo>
                    <a:lnTo>
                      <a:pt x="69" y="229"/>
                    </a:lnTo>
                    <a:lnTo>
                      <a:pt x="69" y="228"/>
                    </a:lnTo>
                    <a:lnTo>
                      <a:pt x="72" y="228"/>
                    </a:lnTo>
                    <a:cubicBezTo>
                      <a:pt x="71" y="237"/>
                      <a:pt x="70" y="246"/>
                      <a:pt x="69" y="256"/>
                    </a:cubicBezTo>
                    <a:lnTo>
                      <a:pt x="67" y="253"/>
                    </a:lnTo>
                    <a:cubicBezTo>
                      <a:pt x="81" y="259"/>
                      <a:pt x="96" y="264"/>
                      <a:pt x="110" y="270"/>
                    </a:cubicBezTo>
                    <a:lnTo>
                      <a:pt x="108" y="271"/>
                    </a:lnTo>
                    <a:cubicBezTo>
                      <a:pt x="113" y="263"/>
                      <a:pt x="118" y="255"/>
                      <a:pt x="123" y="247"/>
                    </a:cubicBezTo>
                    <a:lnTo>
                      <a:pt x="126" y="250"/>
                    </a:lnTo>
                    <a:lnTo>
                      <a:pt x="126" y="251"/>
                    </a:lnTo>
                    <a:lnTo>
                      <a:pt x="125" y="247"/>
                    </a:lnTo>
                    <a:cubicBezTo>
                      <a:pt x="133" y="248"/>
                      <a:pt x="141" y="248"/>
                      <a:pt x="150" y="246"/>
                    </a:cubicBezTo>
                    <a:lnTo>
                      <a:pt x="152" y="246"/>
                    </a:lnTo>
                    <a:lnTo>
                      <a:pt x="152" y="246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3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0" y="250"/>
                    </a:lnTo>
                    <a:cubicBezTo>
                      <a:pt x="147" y="250"/>
                      <a:pt x="144" y="251"/>
                      <a:pt x="141" y="251"/>
                    </a:cubicBezTo>
                    <a:cubicBezTo>
                      <a:pt x="136" y="251"/>
                      <a:pt x="130" y="251"/>
                      <a:pt x="124" y="250"/>
                    </a:cubicBezTo>
                    <a:lnTo>
                      <a:pt x="126" y="249"/>
                    </a:lnTo>
                    <a:cubicBezTo>
                      <a:pt x="121" y="257"/>
                      <a:pt x="116" y="264"/>
                      <a:pt x="111" y="272"/>
                    </a:cubicBezTo>
                    <a:lnTo>
                      <a:pt x="109" y="269"/>
                    </a:lnTo>
                    <a:lnTo>
                      <a:pt x="109" y="269"/>
                    </a:lnTo>
                    <a:lnTo>
                      <a:pt x="109" y="272"/>
                    </a:lnTo>
                    <a:cubicBezTo>
                      <a:pt x="95" y="267"/>
                      <a:pt x="81" y="261"/>
                      <a:pt x="67" y="256"/>
                    </a:cubicBezTo>
                    <a:lnTo>
                      <a:pt x="70" y="253"/>
                    </a:lnTo>
                    <a:lnTo>
                      <a:pt x="70" y="254"/>
                    </a:lnTo>
                    <a:lnTo>
                      <a:pt x="66" y="255"/>
                    </a:lnTo>
                    <a:cubicBezTo>
                      <a:pt x="68" y="245"/>
                      <a:pt x="69" y="236"/>
                      <a:pt x="71" y="227"/>
                    </a:cubicBezTo>
                    <a:lnTo>
                      <a:pt x="71" y="229"/>
                    </a:lnTo>
                    <a:cubicBezTo>
                      <a:pt x="63" y="223"/>
                      <a:pt x="55" y="216"/>
                      <a:pt x="49" y="208"/>
                    </a:cubicBezTo>
                    <a:lnTo>
                      <a:pt x="51" y="208"/>
                    </a:lnTo>
                    <a:cubicBezTo>
                      <a:pt x="42" y="210"/>
                      <a:pt x="33" y="212"/>
                      <a:pt x="24" y="214"/>
                    </a:cubicBezTo>
                    <a:lnTo>
                      <a:pt x="24" y="210"/>
                    </a:lnTo>
                    <a:lnTo>
                      <a:pt x="25" y="211"/>
                    </a:lnTo>
                    <a:lnTo>
                      <a:pt x="23" y="213"/>
                    </a:lnTo>
                    <a:cubicBezTo>
                      <a:pt x="17" y="199"/>
                      <a:pt x="11" y="185"/>
                      <a:pt x="5" y="172"/>
                    </a:cubicBezTo>
                    <a:lnTo>
                      <a:pt x="8" y="172"/>
                    </a:lnTo>
                    <a:lnTo>
                      <a:pt x="8" y="173"/>
                    </a:lnTo>
                    <a:lnTo>
                      <a:pt x="5" y="171"/>
                    </a:lnTo>
                    <a:cubicBezTo>
                      <a:pt x="12" y="165"/>
                      <a:pt x="20" y="160"/>
                      <a:pt x="27" y="154"/>
                    </a:cubicBezTo>
                    <a:lnTo>
                      <a:pt x="26" y="156"/>
                    </a:lnTo>
                    <a:cubicBezTo>
                      <a:pt x="25" y="146"/>
                      <a:pt x="24" y="135"/>
                      <a:pt x="26" y="125"/>
                    </a:cubicBezTo>
                    <a:lnTo>
                      <a:pt x="26" y="127"/>
                    </a:lnTo>
                    <a:cubicBezTo>
                      <a:pt x="19" y="122"/>
                      <a:pt x="11" y="116"/>
                      <a:pt x="3" y="111"/>
                    </a:cubicBezTo>
                    <a:lnTo>
                      <a:pt x="6" y="109"/>
                    </a:lnTo>
                    <a:lnTo>
                      <a:pt x="7" y="111"/>
                    </a:lnTo>
                    <a:lnTo>
                      <a:pt x="3" y="111"/>
                    </a:lnTo>
                    <a:cubicBezTo>
                      <a:pt x="9" y="96"/>
                      <a:pt x="14" y="82"/>
                      <a:pt x="19" y="68"/>
                    </a:cubicBezTo>
                    <a:lnTo>
                      <a:pt x="22" y="71"/>
                    </a:lnTo>
                    <a:lnTo>
                      <a:pt x="21" y="72"/>
                    </a:lnTo>
                    <a:lnTo>
                      <a:pt x="20" y="68"/>
                    </a:lnTo>
                    <a:cubicBezTo>
                      <a:pt x="29" y="70"/>
                      <a:pt x="39" y="71"/>
                      <a:pt x="48" y="72"/>
                    </a:cubicBezTo>
                    <a:lnTo>
                      <a:pt x="46" y="73"/>
                    </a:lnTo>
                    <a:cubicBezTo>
                      <a:pt x="52" y="64"/>
                      <a:pt x="59" y="57"/>
                      <a:pt x="67" y="50"/>
                    </a:cubicBezTo>
                    <a:lnTo>
                      <a:pt x="67" y="52"/>
                    </a:lnTo>
                    <a:cubicBezTo>
                      <a:pt x="65" y="43"/>
                      <a:pt x="63" y="34"/>
                      <a:pt x="61" y="25"/>
                    </a:cubicBezTo>
                    <a:lnTo>
                      <a:pt x="65" y="25"/>
                    </a:lnTo>
                    <a:lnTo>
                      <a:pt x="64" y="27"/>
                    </a:lnTo>
                    <a:lnTo>
                      <a:pt x="62" y="24"/>
                    </a:lnTo>
                    <a:cubicBezTo>
                      <a:pt x="76" y="18"/>
                      <a:pt x="89" y="12"/>
                      <a:pt x="103" y="6"/>
                    </a:cubicBezTo>
                    <a:lnTo>
                      <a:pt x="103" y="9"/>
                    </a:lnTo>
                    <a:lnTo>
                      <a:pt x="101" y="9"/>
                    </a:lnTo>
                    <a:lnTo>
                      <a:pt x="103" y="6"/>
                    </a:lnTo>
                    <a:cubicBezTo>
                      <a:pt x="109" y="14"/>
                      <a:pt x="114" y="21"/>
                      <a:pt x="119" y="28"/>
                    </a:cubicBezTo>
                    <a:lnTo>
                      <a:pt x="119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18" y="29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20" y="28"/>
                    </a:lnTo>
                    <a:lnTo>
                      <a:pt x="119" y="28"/>
                    </a:lnTo>
                    <a:cubicBezTo>
                      <a:pt x="130" y="26"/>
                      <a:pt x="140" y="26"/>
                      <a:pt x="149" y="27"/>
                    </a:cubicBezTo>
                    <a:lnTo>
                      <a:pt x="148" y="28"/>
                    </a:lnTo>
                    <a:cubicBezTo>
                      <a:pt x="153" y="20"/>
                      <a:pt x="158" y="12"/>
                      <a:pt x="164" y="4"/>
                    </a:cubicBezTo>
                    <a:lnTo>
                      <a:pt x="165" y="7"/>
                    </a:lnTo>
                    <a:lnTo>
                      <a:pt x="164" y="7"/>
                    </a:lnTo>
                    <a:lnTo>
                      <a:pt x="164" y="4"/>
                    </a:lnTo>
                    <a:cubicBezTo>
                      <a:pt x="179" y="10"/>
                      <a:pt x="192" y="15"/>
                      <a:pt x="206" y="21"/>
                    </a:cubicBezTo>
                    <a:lnTo>
                      <a:pt x="204" y="23"/>
                    </a:lnTo>
                    <a:lnTo>
                      <a:pt x="203" y="21"/>
                    </a:lnTo>
                    <a:lnTo>
                      <a:pt x="206" y="21"/>
                    </a:lnTo>
                    <a:cubicBezTo>
                      <a:pt x="205" y="31"/>
                      <a:pt x="203" y="40"/>
                      <a:pt x="202" y="48"/>
                    </a:cubicBezTo>
                    <a:lnTo>
                      <a:pt x="201" y="47"/>
                    </a:lnTo>
                    <a:cubicBezTo>
                      <a:pt x="210" y="53"/>
                      <a:pt x="218" y="61"/>
                      <a:pt x="224" y="68"/>
                    </a:cubicBezTo>
                    <a:lnTo>
                      <a:pt x="222" y="68"/>
                    </a:lnTo>
                    <a:cubicBezTo>
                      <a:pt x="232" y="66"/>
                      <a:pt x="241" y="64"/>
                      <a:pt x="250" y="62"/>
                    </a:cubicBezTo>
                    <a:lnTo>
                      <a:pt x="249" y="65"/>
                    </a:lnTo>
                    <a:lnTo>
                      <a:pt x="248" y="64"/>
                    </a:lnTo>
                    <a:lnTo>
                      <a:pt x="250" y="62"/>
                    </a:lnTo>
                    <a:cubicBezTo>
                      <a:pt x="257" y="77"/>
                      <a:pt x="263" y="91"/>
                      <a:pt x="268" y="104"/>
                    </a:cubicBezTo>
                    <a:lnTo>
                      <a:pt x="266" y="104"/>
                    </a:lnTo>
                    <a:lnTo>
                      <a:pt x="266" y="102"/>
                    </a:lnTo>
                    <a:lnTo>
                      <a:pt x="268" y="104"/>
                    </a:lnTo>
                    <a:cubicBezTo>
                      <a:pt x="260" y="110"/>
                      <a:pt x="253" y="115"/>
                      <a:pt x="246" y="121"/>
                    </a:cubicBezTo>
                    <a:lnTo>
                      <a:pt x="246" y="119"/>
                    </a:lnTo>
                    <a:cubicBezTo>
                      <a:pt x="248" y="131"/>
                      <a:pt x="248" y="141"/>
                      <a:pt x="247" y="150"/>
                    </a:cubicBezTo>
                    <a:lnTo>
                      <a:pt x="247" y="149"/>
                    </a:lnTo>
                    <a:cubicBezTo>
                      <a:pt x="255" y="155"/>
                      <a:pt x="263" y="160"/>
                      <a:pt x="270" y="165"/>
                    </a:cubicBezTo>
                    <a:lnTo>
                      <a:pt x="268" y="166"/>
                    </a:lnTo>
                    <a:lnTo>
                      <a:pt x="268" y="165"/>
                    </a:lnTo>
                    <a:lnTo>
                      <a:pt x="270" y="165"/>
                    </a:lnTo>
                    <a:cubicBezTo>
                      <a:pt x="264" y="181"/>
                      <a:pt x="258" y="194"/>
                      <a:pt x="254" y="207"/>
                    </a:cubicBezTo>
                    <a:lnTo>
                      <a:pt x="252" y="205"/>
                    </a:lnTo>
                    <a:lnTo>
                      <a:pt x="253" y="205"/>
                    </a:lnTo>
                    <a:lnTo>
                      <a:pt x="254" y="207"/>
                    </a:lnTo>
                    <a:cubicBezTo>
                      <a:pt x="243" y="205"/>
                      <a:pt x="234" y="204"/>
                      <a:pt x="226" y="203"/>
                    </a:cubicBezTo>
                    <a:lnTo>
                      <a:pt x="227" y="202"/>
                    </a:lnTo>
                    <a:cubicBezTo>
                      <a:pt x="220" y="212"/>
                      <a:pt x="213" y="219"/>
                      <a:pt x="206" y="224"/>
                    </a:cubicBezTo>
                    <a:lnTo>
                      <a:pt x="206" y="224"/>
                    </a:lnTo>
                    <a:cubicBezTo>
                      <a:pt x="209" y="235"/>
                      <a:pt x="210" y="243"/>
                      <a:pt x="212" y="251"/>
                    </a:cubicBezTo>
                    <a:lnTo>
                      <a:pt x="210" y="251"/>
                    </a:lnTo>
                    <a:lnTo>
                      <a:pt x="211" y="250"/>
                    </a:lnTo>
                    <a:lnTo>
                      <a:pt x="212" y="251"/>
                    </a:lnTo>
                    <a:cubicBezTo>
                      <a:pt x="194" y="259"/>
                      <a:pt x="181" y="265"/>
                      <a:pt x="170" y="269"/>
                    </a:cubicBezTo>
                    <a:lnTo>
                      <a:pt x="170" y="268"/>
                    </a:lnTo>
                    <a:lnTo>
                      <a:pt x="171" y="268"/>
                    </a:lnTo>
                    <a:lnTo>
                      <a:pt x="170" y="269"/>
                    </a:lnTo>
                    <a:cubicBezTo>
                      <a:pt x="160" y="255"/>
                      <a:pt x="156" y="250"/>
                      <a:pt x="154" y="247"/>
                    </a:cubicBezTo>
                    <a:cubicBezTo>
                      <a:pt x="154" y="247"/>
                      <a:pt x="156" y="249"/>
                      <a:pt x="158" y="252"/>
                    </a:cubicBezTo>
                    <a:cubicBezTo>
                      <a:pt x="161" y="256"/>
                      <a:pt x="166" y="261"/>
                      <a:pt x="171" y="269"/>
                    </a:cubicBezTo>
                    <a:lnTo>
                      <a:pt x="172" y="269"/>
                    </a:lnTo>
                    <a:lnTo>
                      <a:pt x="171" y="269"/>
                    </a:lnTo>
                    <a:lnTo>
                      <a:pt x="170" y="269"/>
                    </a:lnTo>
                    <a:lnTo>
                      <a:pt x="169" y="269"/>
                    </a:lnTo>
                    <a:lnTo>
                      <a:pt x="170" y="268"/>
                    </a:lnTo>
                    <a:cubicBezTo>
                      <a:pt x="180" y="264"/>
                      <a:pt x="193" y="258"/>
                      <a:pt x="211" y="249"/>
                    </a:cubicBezTo>
                    <a:lnTo>
                      <a:pt x="213" y="249"/>
                    </a:lnTo>
                    <a:lnTo>
                      <a:pt x="212" y="250"/>
                    </a:lnTo>
                    <a:lnTo>
                      <a:pt x="212" y="251"/>
                    </a:lnTo>
                    <a:lnTo>
                      <a:pt x="211" y="253"/>
                    </a:lnTo>
                    <a:lnTo>
                      <a:pt x="210" y="251"/>
                    </a:lnTo>
                    <a:cubicBezTo>
                      <a:pt x="209" y="243"/>
                      <a:pt x="207" y="235"/>
                      <a:pt x="205" y="224"/>
                    </a:cubicBezTo>
                    <a:lnTo>
                      <a:pt x="205" y="223"/>
                    </a:lnTo>
                    <a:lnTo>
                      <a:pt x="205" y="223"/>
                    </a:lnTo>
                    <a:cubicBezTo>
                      <a:pt x="212" y="218"/>
                      <a:pt x="218" y="211"/>
                      <a:pt x="225" y="201"/>
                    </a:cubicBezTo>
                    <a:lnTo>
                      <a:pt x="226" y="201"/>
                    </a:lnTo>
                    <a:lnTo>
                      <a:pt x="226" y="201"/>
                    </a:lnTo>
                    <a:cubicBezTo>
                      <a:pt x="234" y="202"/>
                      <a:pt x="243" y="203"/>
                      <a:pt x="254" y="205"/>
                    </a:cubicBezTo>
                    <a:lnTo>
                      <a:pt x="257" y="205"/>
                    </a:lnTo>
                    <a:lnTo>
                      <a:pt x="254" y="207"/>
                    </a:lnTo>
                    <a:lnTo>
                      <a:pt x="253" y="207"/>
                    </a:lnTo>
                    <a:lnTo>
                      <a:pt x="251" y="209"/>
                    </a:lnTo>
                    <a:lnTo>
                      <a:pt x="252" y="206"/>
                    </a:lnTo>
                    <a:cubicBezTo>
                      <a:pt x="257" y="193"/>
                      <a:pt x="262" y="180"/>
                      <a:pt x="268" y="164"/>
                    </a:cubicBezTo>
                    <a:lnTo>
                      <a:pt x="269" y="161"/>
                    </a:lnTo>
                    <a:lnTo>
                      <a:pt x="270" y="164"/>
                    </a:lnTo>
                    <a:lnTo>
                      <a:pt x="270" y="165"/>
                    </a:lnTo>
                    <a:lnTo>
                      <a:pt x="271" y="168"/>
                    </a:lnTo>
                    <a:lnTo>
                      <a:pt x="269" y="167"/>
                    </a:lnTo>
                    <a:cubicBezTo>
                      <a:pt x="261" y="162"/>
                      <a:pt x="254" y="157"/>
                      <a:pt x="245" y="151"/>
                    </a:cubicBezTo>
                    <a:lnTo>
                      <a:pt x="245" y="151"/>
                    </a:lnTo>
                    <a:lnTo>
                      <a:pt x="245" y="150"/>
                    </a:lnTo>
                    <a:cubicBezTo>
                      <a:pt x="246" y="141"/>
                      <a:pt x="246" y="131"/>
                      <a:pt x="244" y="120"/>
                    </a:cubicBezTo>
                    <a:lnTo>
                      <a:pt x="244" y="119"/>
                    </a:lnTo>
                    <a:lnTo>
                      <a:pt x="244" y="119"/>
                    </a:lnTo>
                    <a:cubicBezTo>
                      <a:pt x="251" y="113"/>
                      <a:pt x="258" y="108"/>
                      <a:pt x="267" y="102"/>
                    </a:cubicBezTo>
                    <a:lnTo>
                      <a:pt x="270" y="99"/>
                    </a:lnTo>
                    <a:lnTo>
                      <a:pt x="269" y="103"/>
                    </a:lnTo>
                    <a:lnTo>
                      <a:pt x="268" y="105"/>
                    </a:lnTo>
                    <a:lnTo>
                      <a:pt x="267" y="108"/>
                    </a:lnTo>
                    <a:lnTo>
                      <a:pt x="266" y="105"/>
                    </a:lnTo>
                    <a:cubicBezTo>
                      <a:pt x="260" y="92"/>
                      <a:pt x="254" y="79"/>
                      <a:pt x="247" y="64"/>
                    </a:cubicBezTo>
                    <a:lnTo>
                      <a:pt x="246" y="60"/>
                    </a:lnTo>
                    <a:lnTo>
                      <a:pt x="249" y="62"/>
                    </a:lnTo>
                    <a:lnTo>
                      <a:pt x="251" y="63"/>
                    </a:lnTo>
                    <a:lnTo>
                      <a:pt x="254" y="64"/>
                    </a:lnTo>
                    <a:lnTo>
                      <a:pt x="250" y="65"/>
                    </a:lnTo>
                    <a:cubicBezTo>
                      <a:pt x="242" y="67"/>
                      <a:pt x="233" y="69"/>
                      <a:pt x="223" y="71"/>
                    </a:cubicBezTo>
                    <a:lnTo>
                      <a:pt x="222" y="71"/>
                    </a:lnTo>
                    <a:lnTo>
                      <a:pt x="222" y="70"/>
                    </a:lnTo>
                    <a:cubicBezTo>
                      <a:pt x="215" y="63"/>
                      <a:pt x="208" y="56"/>
                      <a:pt x="200" y="49"/>
                    </a:cubicBezTo>
                    <a:lnTo>
                      <a:pt x="199" y="49"/>
                    </a:lnTo>
                    <a:lnTo>
                      <a:pt x="199" y="48"/>
                    </a:lnTo>
                    <a:cubicBezTo>
                      <a:pt x="200" y="39"/>
                      <a:pt x="201" y="30"/>
                      <a:pt x="203" y="20"/>
                    </a:cubicBezTo>
                    <a:lnTo>
                      <a:pt x="204" y="16"/>
                    </a:lnTo>
                    <a:lnTo>
                      <a:pt x="206" y="20"/>
                    </a:lnTo>
                    <a:lnTo>
                      <a:pt x="207" y="21"/>
                    </a:lnTo>
                    <a:lnTo>
                      <a:pt x="209" y="25"/>
                    </a:lnTo>
                    <a:lnTo>
                      <a:pt x="205" y="23"/>
                    </a:lnTo>
                    <a:cubicBezTo>
                      <a:pt x="191" y="18"/>
                      <a:pt x="177" y="13"/>
                      <a:pt x="163" y="7"/>
                    </a:cubicBezTo>
                    <a:lnTo>
                      <a:pt x="158" y="6"/>
                    </a:lnTo>
                    <a:lnTo>
                      <a:pt x="163" y="4"/>
                    </a:lnTo>
                    <a:lnTo>
                      <a:pt x="164" y="4"/>
                    </a:lnTo>
                    <a:lnTo>
                      <a:pt x="169" y="2"/>
                    </a:lnTo>
                    <a:lnTo>
                      <a:pt x="166" y="6"/>
                    </a:lnTo>
                    <a:cubicBezTo>
                      <a:pt x="161" y="14"/>
                      <a:pt x="156" y="21"/>
                      <a:pt x="151" y="29"/>
                    </a:cubicBezTo>
                    <a:lnTo>
                      <a:pt x="150" y="30"/>
                    </a:lnTo>
                    <a:lnTo>
                      <a:pt x="149" y="30"/>
                    </a:lnTo>
                    <a:cubicBezTo>
                      <a:pt x="139" y="29"/>
                      <a:pt x="130" y="29"/>
                      <a:pt x="120" y="31"/>
                    </a:cubicBez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0"/>
                    </a:lnTo>
                    <a:lnTo>
                      <a:pt x="119" y="30"/>
                    </a:lnTo>
                    <a:lnTo>
                      <a:pt x="120" y="28"/>
                    </a:lnTo>
                    <a:cubicBezTo>
                      <a:pt x="120" y="27"/>
                      <a:pt x="120" y="27"/>
                      <a:pt x="120" y="27"/>
                    </a:cubicBezTo>
                    <a:lnTo>
                      <a:pt x="120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1" y="30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8" y="31"/>
                    </a:lnTo>
                    <a:lnTo>
                      <a:pt x="117" y="30"/>
                    </a:lnTo>
                    <a:lnTo>
                      <a:pt x="117" y="30"/>
                    </a:lnTo>
                    <a:lnTo>
                      <a:pt x="117" y="30"/>
                    </a:lnTo>
                    <a:cubicBezTo>
                      <a:pt x="111" y="23"/>
                      <a:pt x="106" y="15"/>
                      <a:pt x="100" y="8"/>
                    </a:cubicBezTo>
                    <a:lnTo>
                      <a:pt x="97" y="4"/>
                    </a:lnTo>
                    <a:lnTo>
                      <a:pt x="102" y="5"/>
                    </a:lnTo>
                    <a:lnTo>
                      <a:pt x="104" y="5"/>
                    </a:lnTo>
                    <a:lnTo>
                      <a:pt x="109" y="7"/>
                    </a:lnTo>
                    <a:lnTo>
                      <a:pt x="104" y="9"/>
                    </a:lnTo>
                    <a:cubicBezTo>
                      <a:pt x="91" y="15"/>
                      <a:pt x="77" y="21"/>
                      <a:pt x="63" y="27"/>
                    </a:cubicBezTo>
                    <a:lnTo>
                      <a:pt x="58" y="29"/>
                    </a:lnTo>
                    <a:lnTo>
                      <a:pt x="61" y="25"/>
                    </a:lnTo>
                    <a:lnTo>
                      <a:pt x="62" y="23"/>
                    </a:lnTo>
                    <a:lnTo>
                      <a:pt x="64" y="18"/>
                    </a:lnTo>
                    <a:lnTo>
                      <a:pt x="65" y="23"/>
                    </a:lnTo>
                    <a:cubicBezTo>
                      <a:pt x="67" y="32"/>
                      <a:pt x="68" y="42"/>
                      <a:pt x="70" y="51"/>
                    </a:cubicBezTo>
                    <a:lnTo>
                      <a:pt x="70" y="52"/>
                    </a:lnTo>
                    <a:lnTo>
                      <a:pt x="70" y="53"/>
                    </a:lnTo>
                    <a:cubicBezTo>
                      <a:pt x="62" y="59"/>
                      <a:pt x="55" y="66"/>
                      <a:pt x="49" y="75"/>
                    </a:cubicBezTo>
                    <a:lnTo>
                      <a:pt x="48" y="76"/>
                    </a:lnTo>
                    <a:lnTo>
                      <a:pt x="47" y="75"/>
                    </a:lnTo>
                    <a:cubicBezTo>
                      <a:pt x="38" y="74"/>
                      <a:pt x="29" y="73"/>
                      <a:pt x="19" y="71"/>
                    </a:cubicBezTo>
                    <a:lnTo>
                      <a:pt x="14" y="71"/>
                    </a:lnTo>
                    <a:lnTo>
                      <a:pt x="19" y="68"/>
                    </a:lnTo>
                    <a:lnTo>
                      <a:pt x="20" y="67"/>
                    </a:lnTo>
                    <a:lnTo>
                      <a:pt x="25" y="64"/>
                    </a:lnTo>
                    <a:lnTo>
                      <a:pt x="23" y="69"/>
                    </a:lnTo>
                    <a:cubicBezTo>
                      <a:pt x="17" y="83"/>
                      <a:pt x="12" y="97"/>
                      <a:pt x="6" y="111"/>
                    </a:cubicBezTo>
                    <a:lnTo>
                      <a:pt x="5" y="116"/>
                    </a:lnTo>
                    <a:lnTo>
                      <a:pt x="3" y="111"/>
                    </a:lnTo>
                    <a:lnTo>
                      <a:pt x="2" y="110"/>
                    </a:lnTo>
                    <a:lnTo>
                      <a:pt x="1" y="105"/>
                    </a:lnTo>
                    <a:lnTo>
                      <a:pt x="5" y="108"/>
                    </a:lnTo>
                    <a:cubicBezTo>
                      <a:pt x="13" y="113"/>
                      <a:pt x="21" y="118"/>
                      <a:pt x="29" y="123"/>
                    </a:cubicBezTo>
                    <a:lnTo>
                      <a:pt x="30" y="124"/>
                    </a:lnTo>
                    <a:lnTo>
                      <a:pt x="29" y="125"/>
                    </a:lnTo>
                    <a:cubicBezTo>
                      <a:pt x="28" y="135"/>
                      <a:pt x="28" y="145"/>
                      <a:pt x="30" y="155"/>
                    </a:cubicBezTo>
                    <a:lnTo>
                      <a:pt x="30" y="156"/>
                    </a:lnTo>
                    <a:lnTo>
                      <a:pt x="29" y="157"/>
                    </a:lnTo>
                    <a:cubicBezTo>
                      <a:pt x="22" y="163"/>
                      <a:pt x="15" y="168"/>
                      <a:pt x="7" y="174"/>
                    </a:cubicBezTo>
                    <a:lnTo>
                      <a:pt x="3" y="177"/>
                    </a:lnTo>
                    <a:lnTo>
                      <a:pt x="4" y="172"/>
                    </a:lnTo>
                    <a:lnTo>
                      <a:pt x="4" y="170"/>
                    </a:lnTo>
                    <a:lnTo>
                      <a:pt x="6" y="165"/>
                    </a:lnTo>
                    <a:lnTo>
                      <a:pt x="8" y="170"/>
                    </a:lnTo>
                    <a:cubicBezTo>
                      <a:pt x="14" y="184"/>
                      <a:pt x="20" y="197"/>
                      <a:pt x="26" y="211"/>
                    </a:cubicBezTo>
                    <a:lnTo>
                      <a:pt x="29" y="216"/>
                    </a:lnTo>
                    <a:lnTo>
                      <a:pt x="24" y="214"/>
                    </a:lnTo>
                    <a:lnTo>
                      <a:pt x="22" y="213"/>
                    </a:lnTo>
                    <a:lnTo>
                      <a:pt x="18" y="211"/>
                    </a:lnTo>
                    <a:lnTo>
                      <a:pt x="23" y="209"/>
                    </a:lnTo>
                    <a:cubicBezTo>
                      <a:pt x="32" y="208"/>
                      <a:pt x="41" y="206"/>
                      <a:pt x="50" y="204"/>
                    </a:cubicBezTo>
                    <a:lnTo>
                      <a:pt x="52" y="204"/>
                    </a:lnTo>
                    <a:lnTo>
                      <a:pt x="52" y="205"/>
                    </a:lnTo>
                    <a:cubicBezTo>
                      <a:pt x="58" y="213"/>
                      <a:pt x="66" y="220"/>
                      <a:pt x="74" y="225"/>
                    </a:cubicBezTo>
                    <a:lnTo>
                      <a:pt x="75" y="226"/>
                    </a:lnTo>
                    <a:lnTo>
                      <a:pt x="75" y="227"/>
                    </a:lnTo>
                    <a:cubicBezTo>
                      <a:pt x="73" y="236"/>
                      <a:pt x="72" y="246"/>
                      <a:pt x="70" y="255"/>
                    </a:cubicBezTo>
                    <a:lnTo>
                      <a:pt x="70" y="260"/>
                    </a:lnTo>
                    <a:lnTo>
                      <a:pt x="67" y="255"/>
                    </a:lnTo>
                    <a:lnTo>
                      <a:pt x="66" y="255"/>
                    </a:lnTo>
                    <a:lnTo>
                      <a:pt x="63" y="250"/>
                    </a:lnTo>
                    <a:lnTo>
                      <a:pt x="69" y="252"/>
                    </a:lnTo>
                    <a:cubicBezTo>
                      <a:pt x="83" y="257"/>
                      <a:pt x="97" y="263"/>
                      <a:pt x="111" y="268"/>
                    </a:cubicBezTo>
                    <a:lnTo>
                      <a:pt x="116" y="270"/>
                    </a:lnTo>
                    <a:lnTo>
                      <a:pt x="111" y="272"/>
                    </a:lnTo>
                    <a:lnTo>
                      <a:pt x="110" y="272"/>
                    </a:lnTo>
                    <a:lnTo>
                      <a:pt x="104" y="274"/>
                    </a:lnTo>
                    <a:lnTo>
                      <a:pt x="108" y="269"/>
                    </a:lnTo>
                    <a:cubicBezTo>
                      <a:pt x="113" y="262"/>
                      <a:pt x="118" y="254"/>
                      <a:pt x="123" y="246"/>
                    </a:cubicBezTo>
                    <a:lnTo>
                      <a:pt x="124" y="245"/>
                    </a:lnTo>
                    <a:lnTo>
                      <a:pt x="125" y="246"/>
                    </a:lnTo>
                    <a:cubicBezTo>
                      <a:pt x="130" y="246"/>
                      <a:pt x="136" y="246"/>
                      <a:pt x="141" y="246"/>
                    </a:cubicBezTo>
                    <a:cubicBezTo>
                      <a:pt x="144" y="246"/>
                      <a:pt x="147" y="246"/>
                      <a:pt x="150" y="246"/>
                    </a:cubicBezTo>
                    <a:lnTo>
                      <a:pt x="154" y="245"/>
                    </a:lnTo>
                    <a:lnTo>
                      <a:pt x="154" y="245"/>
                    </a:lnTo>
                    <a:lnTo>
                      <a:pt x="155" y="245"/>
                    </a:lnTo>
                    <a:lnTo>
                      <a:pt x="155" y="245"/>
                    </a:lnTo>
                    <a:cubicBezTo>
                      <a:pt x="156" y="245"/>
                      <a:pt x="157" y="248"/>
                      <a:pt x="156" y="248"/>
                    </a:cubicBezTo>
                    <a:lnTo>
                      <a:pt x="156" y="248"/>
                    </a:lnTo>
                    <a:lnTo>
                      <a:pt x="156" y="248"/>
                    </a:lnTo>
                    <a:lnTo>
                      <a:pt x="155" y="249"/>
                    </a:lnTo>
                    <a:cubicBezTo>
                      <a:pt x="154" y="249"/>
                      <a:pt x="153" y="250"/>
                      <a:pt x="153" y="250"/>
                    </a:cubicBezTo>
                    <a:lnTo>
                      <a:pt x="151" y="250"/>
                    </a:lnTo>
                    <a:cubicBezTo>
                      <a:pt x="142" y="251"/>
                      <a:pt x="133" y="251"/>
                      <a:pt x="125" y="250"/>
                    </a:cubicBezTo>
                    <a:lnTo>
                      <a:pt x="118" y="250"/>
                    </a:lnTo>
                    <a:lnTo>
                      <a:pt x="124" y="247"/>
                    </a:lnTo>
                    <a:lnTo>
                      <a:pt x="125" y="246"/>
                    </a:lnTo>
                    <a:lnTo>
                      <a:pt x="131" y="243"/>
                    </a:lnTo>
                    <a:lnTo>
                      <a:pt x="127" y="249"/>
                    </a:lnTo>
                    <a:cubicBezTo>
                      <a:pt x="122" y="257"/>
                      <a:pt x="117" y="265"/>
                      <a:pt x="112" y="273"/>
                    </a:cubicBezTo>
                    <a:lnTo>
                      <a:pt x="111" y="274"/>
                    </a:lnTo>
                    <a:lnTo>
                      <a:pt x="109" y="273"/>
                    </a:lnTo>
                    <a:cubicBezTo>
                      <a:pt x="95" y="268"/>
                      <a:pt x="80" y="262"/>
                      <a:pt x="66" y="257"/>
                    </a:cubicBezTo>
                    <a:lnTo>
                      <a:pt x="65" y="256"/>
                    </a:lnTo>
                    <a:lnTo>
                      <a:pt x="65" y="255"/>
                    </a:lnTo>
                    <a:cubicBezTo>
                      <a:pt x="66" y="245"/>
                      <a:pt x="68" y="236"/>
                      <a:pt x="69" y="227"/>
                    </a:cubicBezTo>
                    <a:lnTo>
                      <a:pt x="70" y="220"/>
                    </a:lnTo>
                    <a:lnTo>
                      <a:pt x="73" y="227"/>
                    </a:lnTo>
                    <a:lnTo>
                      <a:pt x="73" y="227"/>
                    </a:lnTo>
                    <a:lnTo>
                      <a:pt x="76" y="234"/>
                    </a:lnTo>
                    <a:lnTo>
                      <a:pt x="70" y="230"/>
                    </a:lnTo>
                    <a:cubicBezTo>
                      <a:pt x="62" y="224"/>
                      <a:pt x="54" y="216"/>
                      <a:pt x="48" y="209"/>
                    </a:cubicBezTo>
                    <a:lnTo>
                      <a:pt x="44" y="204"/>
                    </a:lnTo>
                    <a:lnTo>
                      <a:pt x="50" y="206"/>
                    </a:lnTo>
                    <a:lnTo>
                      <a:pt x="51" y="206"/>
                    </a:lnTo>
                    <a:lnTo>
                      <a:pt x="58" y="209"/>
                    </a:lnTo>
                    <a:lnTo>
                      <a:pt x="51" y="210"/>
                    </a:lnTo>
                    <a:cubicBezTo>
                      <a:pt x="41" y="212"/>
                      <a:pt x="32" y="214"/>
                      <a:pt x="23" y="215"/>
                    </a:cubicBezTo>
                    <a:lnTo>
                      <a:pt x="22" y="216"/>
                    </a:lnTo>
                    <a:lnTo>
                      <a:pt x="21" y="214"/>
                    </a:lnTo>
                    <a:cubicBezTo>
                      <a:pt x="15" y="200"/>
                      <a:pt x="8" y="185"/>
                      <a:pt x="2" y="172"/>
                    </a:cubicBezTo>
                    <a:lnTo>
                      <a:pt x="2" y="170"/>
                    </a:lnTo>
                    <a:lnTo>
                      <a:pt x="3" y="169"/>
                    </a:lnTo>
                    <a:cubicBezTo>
                      <a:pt x="11" y="163"/>
                      <a:pt x="18" y="158"/>
                      <a:pt x="25" y="152"/>
                    </a:cubicBezTo>
                    <a:lnTo>
                      <a:pt x="31" y="148"/>
                    </a:lnTo>
                    <a:lnTo>
                      <a:pt x="28" y="155"/>
                    </a:lnTo>
                    <a:lnTo>
                      <a:pt x="28" y="156"/>
                    </a:lnTo>
                    <a:lnTo>
                      <a:pt x="25" y="162"/>
                    </a:lnTo>
                    <a:lnTo>
                      <a:pt x="24" y="155"/>
                    </a:lnTo>
                    <a:cubicBezTo>
                      <a:pt x="22" y="145"/>
                      <a:pt x="22" y="134"/>
                      <a:pt x="23" y="125"/>
                    </a:cubicBezTo>
                    <a:lnTo>
                      <a:pt x="24" y="118"/>
                    </a:lnTo>
                    <a:lnTo>
                      <a:pt x="27" y="125"/>
                    </a:lnTo>
                    <a:lnTo>
                      <a:pt x="28" y="126"/>
                    </a:lnTo>
                    <a:lnTo>
                      <a:pt x="30" y="132"/>
                    </a:lnTo>
                    <a:lnTo>
                      <a:pt x="25" y="128"/>
                    </a:lnTo>
                    <a:cubicBezTo>
                      <a:pt x="17" y="123"/>
                      <a:pt x="9" y="117"/>
                      <a:pt x="1" y="112"/>
                    </a:cubicBezTo>
                    <a:lnTo>
                      <a:pt x="0" y="112"/>
                    </a:lnTo>
                    <a:lnTo>
                      <a:pt x="1" y="110"/>
                    </a:lnTo>
                    <a:cubicBezTo>
                      <a:pt x="6" y="95"/>
                      <a:pt x="12" y="80"/>
                      <a:pt x="18" y="66"/>
                    </a:cubicBezTo>
                    <a:lnTo>
                      <a:pt x="18" y="65"/>
                    </a:lnTo>
                    <a:lnTo>
                      <a:pt x="20" y="65"/>
                    </a:lnTo>
                    <a:cubicBezTo>
                      <a:pt x="29" y="66"/>
                      <a:pt x="39" y="68"/>
                      <a:pt x="48" y="69"/>
                    </a:cubicBezTo>
                    <a:lnTo>
                      <a:pt x="54" y="70"/>
                    </a:lnTo>
                    <a:lnTo>
                      <a:pt x="48" y="73"/>
                    </a:lnTo>
                    <a:lnTo>
                      <a:pt x="47" y="73"/>
                    </a:lnTo>
                    <a:lnTo>
                      <a:pt x="41" y="76"/>
                    </a:lnTo>
                    <a:lnTo>
                      <a:pt x="44" y="70"/>
                    </a:lnTo>
                    <a:cubicBezTo>
                      <a:pt x="51" y="62"/>
                      <a:pt x="58" y="54"/>
                      <a:pt x="65" y="48"/>
                    </a:cubicBezTo>
                    <a:lnTo>
                      <a:pt x="70" y="44"/>
                    </a:lnTo>
                    <a:lnTo>
                      <a:pt x="68" y="50"/>
                    </a:lnTo>
                    <a:lnTo>
                      <a:pt x="68" y="52"/>
                    </a:lnTo>
                    <a:lnTo>
                      <a:pt x="65" y="58"/>
                    </a:lnTo>
                    <a:lnTo>
                      <a:pt x="64" y="51"/>
                    </a:lnTo>
                    <a:cubicBezTo>
                      <a:pt x="62" y="42"/>
                      <a:pt x="60" y="32"/>
                      <a:pt x="59" y="24"/>
                    </a:cubicBezTo>
                    <a:lnTo>
                      <a:pt x="58" y="22"/>
                    </a:lnTo>
                    <a:lnTo>
                      <a:pt x="60" y="22"/>
                    </a:lnTo>
                    <a:cubicBezTo>
                      <a:pt x="75" y="15"/>
                      <a:pt x="90" y="8"/>
                      <a:pt x="103" y="2"/>
                    </a:cubicBezTo>
                    <a:lnTo>
                      <a:pt x="104" y="2"/>
                    </a:lnTo>
                    <a:lnTo>
                      <a:pt x="105" y="3"/>
                    </a:lnTo>
                    <a:cubicBezTo>
                      <a:pt x="111" y="11"/>
                      <a:pt x="117" y="19"/>
                      <a:pt x="122" y="26"/>
                    </a:cubicBezTo>
                    <a:lnTo>
                      <a:pt x="126" y="31"/>
                    </a:lnTo>
                    <a:lnTo>
                      <a:pt x="120" y="28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8" y="27"/>
                    </a:lnTo>
                    <a:lnTo>
                      <a:pt x="119" y="24"/>
                    </a:lnTo>
                    <a:cubicBezTo>
                      <a:pt x="120" y="24"/>
                      <a:pt x="120" y="24"/>
                      <a:pt x="120" y="25"/>
                    </a:cubicBez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cubicBezTo>
                      <a:pt x="120" y="25"/>
                      <a:pt x="120" y="24"/>
                      <a:pt x="120" y="25"/>
                    </a:cubicBezTo>
                    <a:lnTo>
                      <a:pt x="119" y="27"/>
                    </a:lnTo>
                    <a:lnTo>
                      <a:pt x="119" y="27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4" y="26"/>
                    </a:lnTo>
                    <a:lnTo>
                      <a:pt x="119" y="25"/>
                    </a:lnTo>
                    <a:lnTo>
                      <a:pt x="119" y="25"/>
                    </a:lnTo>
                    <a:cubicBezTo>
                      <a:pt x="129" y="23"/>
                      <a:pt x="140" y="23"/>
                      <a:pt x="149" y="24"/>
                    </a:cubicBezTo>
                    <a:lnTo>
                      <a:pt x="155" y="24"/>
                    </a:lnTo>
                    <a:lnTo>
                      <a:pt x="150" y="27"/>
                    </a:lnTo>
                    <a:lnTo>
                      <a:pt x="148" y="28"/>
                    </a:lnTo>
                    <a:lnTo>
                      <a:pt x="143" y="30"/>
                    </a:lnTo>
                    <a:lnTo>
                      <a:pt x="146" y="25"/>
                    </a:lnTo>
                    <a:cubicBezTo>
                      <a:pt x="152" y="17"/>
                      <a:pt x="157" y="9"/>
                      <a:pt x="162" y="2"/>
                    </a:cubicBezTo>
                    <a:lnTo>
                      <a:pt x="163" y="0"/>
                    </a:lnTo>
                    <a:lnTo>
                      <a:pt x="164" y="1"/>
                    </a:lnTo>
                    <a:cubicBezTo>
                      <a:pt x="179" y="7"/>
                      <a:pt x="195" y="13"/>
                      <a:pt x="208" y="18"/>
                    </a:cubicBezTo>
                    <a:lnTo>
                      <a:pt x="209" y="18"/>
                    </a:lnTo>
                    <a:lnTo>
                      <a:pt x="209" y="20"/>
                    </a:lnTo>
                    <a:cubicBezTo>
                      <a:pt x="208" y="30"/>
                      <a:pt x="206" y="39"/>
                      <a:pt x="205" y="48"/>
                    </a:cubicBezTo>
                    <a:lnTo>
                      <a:pt x="204" y="53"/>
                    </a:lnTo>
                    <a:lnTo>
                      <a:pt x="202" y="48"/>
                    </a:lnTo>
                    <a:lnTo>
                      <a:pt x="201" y="47"/>
                    </a:lnTo>
                    <a:lnTo>
                      <a:pt x="199" y="42"/>
                    </a:lnTo>
                    <a:lnTo>
                      <a:pt x="204" y="45"/>
                    </a:lnTo>
                    <a:cubicBezTo>
                      <a:pt x="212" y="51"/>
                      <a:pt x="220" y="59"/>
                      <a:pt x="226" y="66"/>
                    </a:cubicBezTo>
                    <a:lnTo>
                      <a:pt x="229" y="70"/>
                    </a:lnTo>
                    <a:lnTo>
                      <a:pt x="224" y="68"/>
                    </a:lnTo>
                    <a:lnTo>
                      <a:pt x="223" y="68"/>
                    </a:lnTo>
                    <a:lnTo>
                      <a:pt x="218" y="66"/>
                    </a:lnTo>
                    <a:lnTo>
                      <a:pt x="223" y="65"/>
                    </a:lnTo>
                    <a:cubicBezTo>
                      <a:pt x="233" y="63"/>
                      <a:pt x="242" y="61"/>
                      <a:pt x="251" y="60"/>
                    </a:cubicBezTo>
                    <a:lnTo>
                      <a:pt x="252" y="59"/>
                    </a:lnTo>
                    <a:lnTo>
                      <a:pt x="252" y="60"/>
                    </a:lnTo>
                    <a:cubicBezTo>
                      <a:pt x="259" y="75"/>
                      <a:pt x="265" y="90"/>
                      <a:pt x="271" y="103"/>
                    </a:cubicBezTo>
                    <a:lnTo>
                      <a:pt x="272" y="104"/>
                    </a:lnTo>
                    <a:lnTo>
                      <a:pt x="271" y="105"/>
                    </a:lnTo>
                    <a:cubicBezTo>
                      <a:pt x="263" y="111"/>
                      <a:pt x="255" y="117"/>
                      <a:pt x="248" y="122"/>
                    </a:cubicBezTo>
                    <a:lnTo>
                      <a:pt x="244" y="125"/>
                    </a:lnTo>
                    <a:lnTo>
                      <a:pt x="246" y="120"/>
                    </a:lnTo>
                    <a:lnTo>
                      <a:pt x="246" y="119"/>
                    </a:lnTo>
                    <a:lnTo>
                      <a:pt x="248" y="115"/>
                    </a:lnTo>
                    <a:lnTo>
                      <a:pt x="249" y="120"/>
                    </a:lnTo>
                    <a:cubicBezTo>
                      <a:pt x="251" y="130"/>
                      <a:pt x="251" y="141"/>
                      <a:pt x="250" y="150"/>
                    </a:cubicBezTo>
                    <a:lnTo>
                      <a:pt x="249" y="154"/>
                    </a:lnTo>
                    <a:lnTo>
                      <a:pt x="247" y="150"/>
                    </a:lnTo>
                    <a:lnTo>
                      <a:pt x="247" y="149"/>
                    </a:lnTo>
                    <a:lnTo>
                      <a:pt x="245" y="145"/>
                    </a:lnTo>
                    <a:lnTo>
                      <a:pt x="248" y="147"/>
                    </a:lnTo>
                    <a:cubicBezTo>
                      <a:pt x="257" y="153"/>
                      <a:pt x="265" y="158"/>
                      <a:pt x="272" y="163"/>
                    </a:cubicBezTo>
                    <a:lnTo>
                      <a:pt x="273" y="164"/>
                    </a:lnTo>
                    <a:lnTo>
                      <a:pt x="272" y="165"/>
                    </a:lnTo>
                    <a:cubicBezTo>
                      <a:pt x="266" y="180"/>
                      <a:pt x="260" y="194"/>
                      <a:pt x="255" y="208"/>
                    </a:cubicBezTo>
                    <a:lnTo>
                      <a:pt x="255" y="209"/>
                    </a:lnTo>
                    <a:lnTo>
                      <a:pt x="254" y="209"/>
                    </a:lnTo>
                    <a:cubicBezTo>
                      <a:pt x="244" y="207"/>
                      <a:pt x="235" y="206"/>
                      <a:pt x="226" y="204"/>
                    </a:cubicBezTo>
                    <a:lnTo>
                      <a:pt x="223" y="204"/>
                    </a:lnTo>
                    <a:lnTo>
                      <a:pt x="226" y="203"/>
                    </a:lnTo>
                    <a:lnTo>
                      <a:pt x="227" y="202"/>
                    </a:lnTo>
                    <a:lnTo>
                      <a:pt x="230" y="201"/>
                    </a:lnTo>
                    <a:lnTo>
                      <a:pt x="228" y="204"/>
                    </a:lnTo>
                    <a:cubicBezTo>
                      <a:pt x="222" y="212"/>
                      <a:pt x="215" y="219"/>
                      <a:pt x="207" y="225"/>
                    </a:cubicBezTo>
                    <a:lnTo>
                      <a:pt x="205" y="227"/>
                    </a:lnTo>
                    <a:lnTo>
                      <a:pt x="206" y="224"/>
                    </a:lnTo>
                    <a:lnTo>
                      <a:pt x="206" y="224"/>
                    </a:lnTo>
                    <a:lnTo>
                      <a:pt x="207" y="221"/>
                    </a:lnTo>
                    <a:lnTo>
                      <a:pt x="208" y="224"/>
                    </a:lnTo>
                    <a:cubicBezTo>
                      <a:pt x="210" y="234"/>
                      <a:pt x="211" y="243"/>
                      <a:pt x="213" y="251"/>
                    </a:cubicBezTo>
                    <a:lnTo>
                      <a:pt x="213" y="252"/>
                    </a:lnTo>
                    <a:lnTo>
                      <a:pt x="213" y="252"/>
                    </a:lnTo>
                    <a:cubicBezTo>
                      <a:pt x="195" y="259"/>
                      <a:pt x="181" y="265"/>
                      <a:pt x="170" y="270"/>
                    </a:cubicBezTo>
                    <a:lnTo>
                      <a:pt x="170" y="270"/>
                    </a:lnTo>
                    <a:lnTo>
                      <a:pt x="170" y="270"/>
                    </a:lnTo>
                    <a:cubicBezTo>
                      <a:pt x="165" y="263"/>
                      <a:pt x="161" y="257"/>
                      <a:pt x="158" y="253"/>
                    </a:cubicBezTo>
                    <a:cubicBezTo>
                      <a:pt x="157" y="251"/>
                      <a:pt x="156" y="250"/>
                      <a:pt x="155" y="249"/>
                    </a:cubicBezTo>
                    <a:cubicBezTo>
                      <a:pt x="154" y="248"/>
                      <a:pt x="154" y="247"/>
                      <a:pt x="154" y="2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6" name="Google Shape;156;p4"/>
            <p:cNvSpPr/>
            <p:nvPr/>
          </p:nvSpPr>
          <p:spPr>
            <a:xfrm>
              <a:off x="8544623" y="-451649"/>
              <a:ext cx="896675" cy="89667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92" y="112"/>
                  </a:moveTo>
                  <a:cubicBezTo>
                    <a:pt x="104" y="98"/>
                    <a:pt x="118" y="86"/>
                    <a:pt x="133" y="76"/>
                  </a:cubicBezTo>
                  <a:lnTo>
                    <a:pt x="128" y="26"/>
                  </a:lnTo>
                  <a:lnTo>
                    <a:pt x="206" y="0"/>
                  </a:lnTo>
                  <a:lnTo>
                    <a:pt x="232" y="42"/>
                  </a:lnTo>
                  <a:cubicBezTo>
                    <a:pt x="250" y="41"/>
                    <a:pt x="269" y="42"/>
                    <a:pt x="286" y="46"/>
                  </a:cubicBezTo>
                  <a:lnTo>
                    <a:pt x="318" y="7"/>
                  </a:lnTo>
                  <a:lnTo>
                    <a:pt x="392" y="44"/>
                  </a:lnTo>
                  <a:lnTo>
                    <a:pt x="381" y="92"/>
                  </a:lnTo>
                  <a:cubicBezTo>
                    <a:pt x="395" y="104"/>
                    <a:pt x="406" y="118"/>
                    <a:pt x="416" y="133"/>
                  </a:cubicBezTo>
                  <a:lnTo>
                    <a:pt x="466" y="128"/>
                  </a:lnTo>
                  <a:lnTo>
                    <a:pt x="493" y="206"/>
                  </a:lnTo>
                  <a:lnTo>
                    <a:pt x="450" y="233"/>
                  </a:lnTo>
                  <a:cubicBezTo>
                    <a:pt x="451" y="250"/>
                    <a:pt x="450" y="269"/>
                    <a:pt x="447" y="287"/>
                  </a:cubicBezTo>
                  <a:lnTo>
                    <a:pt x="486" y="318"/>
                  </a:lnTo>
                  <a:lnTo>
                    <a:pt x="449" y="393"/>
                  </a:lnTo>
                  <a:lnTo>
                    <a:pt x="400" y="381"/>
                  </a:lnTo>
                  <a:cubicBezTo>
                    <a:pt x="388" y="395"/>
                    <a:pt x="374" y="407"/>
                    <a:pt x="360" y="416"/>
                  </a:cubicBezTo>
                  <a:lnTo>
                    <a:pt x="365" y="466"/>
                  </a:lnTo>
                  <a:lnTo>
                    <a:pt x="286" y="493"/>
                  </a:lnTo>
                  <a:lnTo>
                    <a:pt x="260" y="450"/>
                  </a:lnTo>
                  <a:cubicBezTo>
                    <a:pt x="242" y="452"/>
                    <a:pt x="224" y="450"/>
                    <a:pt x="206" y="447"/>
                  </a:cubicBezTo>
                  <a:lnTo>
                    <a:pt x="174" y="486"/>
                  </a:lnTo>
                  <a:lnTo>
                    <a:pt x="100" y="449"/>
                  </a:lnTo>
                  <a:lnTo>
                    <a:pt x="112" y="400"/>
                  </a:lnTo>
                  <a:cubicBezTo>
                    <a:pt x="98" y="388"/>
                    <a:pt x="86" y="375"/>
                    <a:pt x="76" y="360"/>
                  </a:cubicBezTo>
                  <a:lnTo>
                    <a:pt x="26" y="365"/>
                  </a:lnTo>
                  <a:lnTo>
                    <a:pt x="0" y="286"/>
                  </a:lnTo>
                  <a:lnTo>
                    <a:pt x="42" y="260"/>
                  </a:lnTo>
                  <a:cubicBezTo>
                    <a:pt x="41" y="242"/>
                    <a:pt x="42" y="224"/>
                    <a:pt x="46" y="206"/>
                  </a:cubicBezTo>
                  <a:lnTo>
                    <a:pt x="7" y="174"/>
                  </a:lnTo>
                  <a:lnTo>
                    <a:pt x="43" y="100"/>
                  </a:lnTo>
                  <a:lnTo>
                    <a:pt x="92" y="112"/>
                  </a:lnTo>
                  <a:moveTo>
                    <a:pt x="168" y="204"/>
                  </a:moveTo>
                  <a:cubicBezTo>
                    <a:pt x="146" y="248"/>
                    <a:pt x="164" y="301"/>
                    <a:pt x="209" y="323"/>
                  </a:cubicBezTo>
                  <a:cubicBezTo>
                    <a:pt x="253" y="344"/>
                    <a:pt x="306" y="326"/>
                    <a:pt x="328" y="282"/>
                  </a:cubicBezTo>
                  <a:cubicBezTo>
                    <a:pt x="349" y="238"/>
                    <a:pt x="331" y="185"/>
                    <a:pt x="287" y="163"/>
                  </a:cubicBezTo>
                  <a:cubicBezTo>
                    <a:pt x="243" y="141"/>
                    <a:pt x="190" y="159"/>
                    <a:pt x="168" y="2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7816037" y="4709575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" name="Google Shape;728;p21"/>
          <p:cNvGrpSpPr/>
          <p:nvPr/>
        </p:nvGrpSpPr>
        <p:grpSpPr>
          <a:xfrm>
            <a:off x="8685438" y="257187"/>
            <a:ext cx="1864286" cy="2073133"/>
            <a:chOff x="8685438" y="257187"/>
            <a:chExt cx="1864286" cy="2073133"/>
          </a:xfrm>
        </p:grpSpPr>
        <p:grpSp>
          <p:nvGrpSpPr>
            <p:cNvPr id="729" name="Google Shape;729;p21"/>
            <p:cNvGrpSpPr/>
            <p:nvPr/>
          </p:nvGrpSpPr>
          <p:grpSpPr>
            <a:xfrm>
              <a:off x="8795082" y="1612434"/>
              <a:ext cx="1754642" cy="717886"/>
              <a:chOff x="-1340531" y="3895472"/>
              <a:chExt cx="1754642" cy="717886"/>
            </a:xfrm>
          </p:grpSpPr>
          <p:sp>
            <p:nvSpPr>
              <p:cNvPr id="730" name="Google Shape;730;p21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21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21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21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21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21"/>
              <p:cNvSpPr/>
              <p:nvPr/>
            </p:nvSpPr>
            <p:spPr>
              <a:xfrm>
                <a:off x="-1214111" y="4086569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21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21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21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21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21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21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2" name="Google Shape;742;p21"/>
            <p:cNvGrpSpPr/>
            <p:nvPr/>
          </p:nvGrpSpPr>
          <p:grpSpPr>
            <a:xfrm>
              <a:off x="8685438" y="257187"/>
              <a:ext cx="1550567" cy="1051320"/>
              <a:chOff x="-872012" y="2723887"/>
              <a:chExt cx="1550567" cy="1051320"/>
            </a:xfrm>
          </p:grpSpPr>
          <p:sp>
            <p:nvSpPr>
              <p:cNvPr id="743" name="Google Shape;743;p21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21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21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21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21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21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21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21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21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21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21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21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21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56" name="Google Shape;756;p21"/>
          <p:cNvGrpSpPr/>
          <p:nvPr/>
        </p:nvGrpSpPr>
        <p:grpSpPr>
          <a:xfrm>
            <a:off x="-110481" y="-179977"/>
            <a:ext cx="8691573" cy="5474520"/>
            <a:chOff x="-110481" y="-179977"/>
            <a:chExt cx="8691573" cy="5474520"/>
          </a:xfrm>
        </p:grpSpPr>
        <p:grpSp>
          <p:nvGrpSpPr>
            <p:cNvPr id="757" name="Google Shape;757;p21"/>
            <p:cNvGrpSpPr/>
            <p:nvPr/>
          </p:nvGrpSpPr>
          <p:grpSpPr>
            <a:xfrm rot="5400000">
              <a:off x="8057254" y="43225"/>
              <a:ext cx="747041" cy="300637"/>
              <a:chOff x="7676966" y="144400"/>
              <a:chExt cx="747041" cy="300637"/>
            </a:xfrm>
          </p:grpSpPr>
          <p:sp>
            <p:nvSpPr>
              <p:cNvPr id="758" name="Google Shape;758;p21"/>
              <p:cNvSpPr/>
              <p:nvPr/>
            </p:nvSpPr>
            <p:spPr>
              <a:xfrm>
                <a:off x="8360235" y="144400"/>
                <a:ext cx="63772" cy="63772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17" y="0"/>
                    </a:moveTo>
                    <a:cubicBezTo>
                      <a:pt x="27" y="0"/>
                      <a:pt x="35" y="7"/>
                      <a:pt x="35" y="17"/>
                    </a:cubicBezTo>
                    <a:cubicBezTo>
                      <a:pt x="35" y="26"/>
                      <a:pt x="26" y="35"/>
                      <a:pt x="17" y="35"/>
                    </a:cubicBezTo>
                    <a:cubicBezTo>
                      <a:pt x="7" y="35"/>
                      <a:pt x="0" y="26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21"/>
              <p:cNvSpPr/>
              <p:nvPr/>
            </p:nvSpPr>
            <p:spPr>
              <a:xfrm>
                <a:off x="7676966" y="173553"/>
                <a:ext cx="723355" cy="27148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149" extrusionOk="0">
                    <a:moveTo>
                      <a:pt x="397" y="0"/>
                    </a:moveTo>
                    <a:lnTo>
                      <a:pt x="397" y="97"/>
                    </a:lnTo>
                    <a:cubicBezTo>
                      <a:pt x="397" y="125"/>
                      <a:pt x="374" y="149"/>
                      <a:pt x="345" y="149"/>
                    </a:cubicBezTo>
                    <a:lnTo>
                      <a:pt x="51" y="149"/>
                    </a:lnTo>
                    <a:cubicBezTo>
                      <a:pt x="23" y="149"/>
                      <a:pt x="0" y="125"/>
                      <a:pt x="0" y="97"/>
                    </a:cubicBezTo>
                    <a:lnTo>
                      <a:pt x="0" y="12"/>
                    </a:lnTo>
                    <a:lnTo>
                      <a:pt x="6" y="12"/>
                    </a:lnTo>
                    <a:lnTo>
                      <a:pt x="6" y="97"/>
                    </a:lnTo>
                    <a:cubicBezTo>
                      <a:pt x="6" y="122"/>
                      <a:pt x="27" y="142"/>
                      <a:pt x="51" y="142"/>
                    </a:cubicBezTo>
                    <a:lnTo>
                      <a:pt x="345" y="142"/>
                    </a:lnTo>
                    <a:cubicBezTo>
                      <a:pt x="370" y="142"/>
                      <a:pt x="390" y="122"/>
                      <a:pt x="390" y="97"/>
                    </a:cubicBezTo>
                    <a:lnTo>
                      <a:pt x="390" y="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8625" rIns="90000" bIns="8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0" name="Google Shape;760;p21"/>
            <p:cNvGrpSpPr/>
            <p:nvPr/>
          </p:nvGrpSpPr>
          <p:grpSpPr>
            <a:xfrm>
              <a:off x="-110481" y="4410851"/>
              <a:ext cx="728821" cy="883693"/>
              <a:chOff x="-110481" y="4410851"/>
              <a:chExt cx="728821" cy="883693"/>
            </a:xfrm>
          </p:grpSpPr>
          <p:grpSp>
            <p:nvGrpSpPr>
              <p:cNvPr id="761" name="Google Shape;761;p21"/>
              <p:cNvGrpSpPr/>
              <p:nvPr/>
            </p:nvGrpSpPr>
            <p:grpSpPr>
              <a:xfrm flipH="1">
                <a:off x="-110481" y="4959287"/>
                <a:ext cx="521107" cy="335256"/>
                <a:chOff x="488808" y="2271112"/>
                <a:chExt cx="521107" cy="335256"/>
              </a:xfrm>
            </p:grpSpPr>
            <p:sp>
              <p:nvSpPr>
                <p:cNvPr id="762" name="Google Shape;762;p21"/>
                <p:cNvSpPr/>
                <p:nvPr/>
              </p:nvSpPr>
              <p:spPr>
                <a:xfrm>
                  <a:off x="488808" y="2271112"/>
                  <a:ext cx="61950" cy="67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37" extrusionOk="0">
                      <a:moveTo>
                        <a:pt x="0" y="19"/>
                      </a:moveTo>
                      <a:cubicBezTo>
                        <a:pt x="0" y="9"/>
                        <a:pt x="7" y="0"/>
                        <a:pt x="17" y="0"/>
                      </a:cubicBezTo>
                      <a:cubicBezTo>
                        <a:pt x="26" y="0"/>
                        <a:pt x="34" y="9"/>
                        <a:pt x="34" y="19"/>
                      </a:cubicBezTo>
                      <a:cubicBezTo>
                        <a:pt x="34" y="29"/>
                        <a:pt x="26" y="37"/>
                        <a:pt x="17" y="37"/>
                      </a:cubicBezTo>
                      <a:cubicBezTo>
                        <a:pt x="7" y="37"/>
                        <a:pt x="0" y="29"/>
                        <a:pt x="0" y="1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3" name="Google Shape;763;p21"/>
                <p:cNvSpPr/>
                <p:nvPr/>
              </p:nvSpPr>
              <p:spPr>
                <a:xfrm>
                  <a:off x="519783" y="2298443"/>
                  <a:ext cx="490132" cy="307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169" extrusionOk="0">
                      <a:moveTo>
                        <a:pt x="0" y="0"/>
                      </a:moveTo>
                      <a:lnTo>
                        <a:pt x="58" y="0"/>
                      </a:lnTo>
                      <a:cubicBezTo>
                        <a:pt x="111" y="0"/>
                        <a:pt x="154" y="46"/>
                        <a:pt x="154" y="102"/>
                      </a:cubicBezTo>
                      <a:cubicBezTo>
                        <a:pt x="154" y="139"/>
                        <a:pt x="156" y="162"/>
                        <a:pt x="187" y="162"/>
                      </a:cubicBezTo>
                      <a:lnTo>
                        <a:pt x="269" y="162"/>
                      </a:lnTo>
                      <a:lnTo>
                        <a:pt x="269" y="169"/>
                      </a:lnTo>
                      <a:lnTo>
                        <a:pt x="187" y="169"/>
                      </a:lnTo>
                      <a:cubicBezTo>
                        <a:pt x="148" y="169"/>
                        <a:pt x="148" y="134"/>
                        <a:pt x="148" y="102"/>
                      </a:cubicBezTo>
                      <a:cubicBezTo>
                        <a:pt x="148" y="50"/>
                        <a:pt x="108" y="7"/>
                        <a:pt x="58" y="7"/>
                      </a:cubicBez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15825" rIns="90000" bIns="15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64" name="Google Shape;764;p21"/>
              <p:cNvSpPr/>
              <p:nvPr/>
            </p:nvSpPr>
            <p:spPr>
              <a:xfrm flipH="1">
                <a:off x="170115" y="4410851"/>
                <a:ext cx="448225" cy="448223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46" extrusionOk="0">
                    <a:moveTo>
                      <a:pt x="123" y="246"/>
                    </a:moveTo>
                    <a:lnTo>
                      <a:pt x="169" y="246"/>
                    </a:lnTo>
                    <a:cubicBezTo>
                      <a:pt x="211" y="246"/>
                      <a:pt x="246" y="212"/>
                      <a:pt x="246" y="170"/>
                    </a:cubicBezTo>
                    <a:lnTo>
                      <a:pt x="246" y="76"/>
                    </a:lnTo>
                    <a:cubicBezTo>
                      <a:pt x="246" y="34"/>
                      <a:pt x="211" y="0"/>
                      <a:pt x="169" y="0"/>
                    </a:cubicBezTo>
                    <a:lnTo>
                      <a:pt x="76" y="0"/>
                    </a:lnTo>
                    <a:cubicBezTo>
                      <a:pt x="34" y="0"/>
                      <a:pt x="0" y="34"/>
                      <a:pt x="0" y="76"/>
                    </a:cubicBezTo>
                    <a:lnTo>
                      <a:pt x="0" y="170"/>
                    </a:lnTo>
                    <a:cubicBezTo>
                      <a:pt x="0" y="212"/>
                      <a:pt x="34" y="246"/>
                      <a:pt x="76" y="246"/>
                    </a:cubicBezTo>
                    <a:lnTo>
                      <a:pt x="123" y="2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3550" rIns="90000" bIns="43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21"/>
              <p:cNvSpPr/>
              <p:nvPr/>
            </p:nvSpPr>
            <p:spPr>
              <a:xfrm flipH="1">
                <a:off x="310413" y="4589412"/>
                <a:ext cx="158519" cy="1822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" extrusionOk="0">
                    <a:moveTo>
                      <a:pt x="0" y="0"/>
                    </a:moveTo>
                    <a:lnTo>
                      <a:pt x="87" y="0"/>
                    </a:lnTo>
                    <a:lnTo>
                      <a:pt x="8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21"/>
              <p:cNvSpPr/>
              <p:nvPr/>
            </p:nvSpPr>
            <p:spPr>
              <a:xfrm flipH="1">
                <a:off x="310413" y="4629497"/>
                <a:ext cx="158519" cy="1822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" extrusionOk="0">
                    <a:moveTo>
                      <a:pt x="0" y="0"/>
                    </a:moveTo>
                    <a:lnTo>
                      <a:pt x="87" y="0"/>
                    </a:lnTo>
                    <a:lnTo>
                      <a:pt x="8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21"/>
              <p:cNvSpPr/>
              <p:nvPr/>
            </p:nvSpPr>
            <p:spPr>
              <a:xfrm flipH="1">
                <a:off x="310413" y="4669582"/>
                <a:ext cx="158519" cy="1822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" extrusionOk="0">
                    <a:moveTo>
                      <a:pt x="0" y="0"/>
                    </a:moveTo>
                    <a:lnTo>
                      <a:pt x="87" y="0"/>
                    </a:lnTo>
                    <a:lnTo>
                      <a:pt x="8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68" name="Google Shape;768;p21"/>
          <p:cNvGrpSpPr/>
          <p:nvPr/>
        </p:nvGrpSpPr>
        <p:grpSpPr>
          <a:xfrm rot="4500040">
            <a:off x="-41687" y="313978"/>
            <a:ext cx="862723" cy="686639"/>
            <a:chOff x="163587" y="135917"/>
            <a:chExt cx="862749" cy="686659"/>
          </a:xfrm>
        </p:grpSpPr>
        <p:sp>
          <p:nvSpPr>
            <p:cNvPr id="769" name="Google Shape;769;p21"/>
            <p:cNvSpPr/>
            <p:nvPr/>
          </p:nvSpPr>
          <p:spPr>
            <a:xfrm>
              <a:off x="490652" y="288717"/>
              <a:ext cx="535683" cy="533859"/>
            </a:xfrm>
            <a:custGeom>
              <a:avLst/>
              <a:gdLst/>
              <a:ahLst/>
              <a:cxnLst/>
              <a:rect l="l" t="t" r="r" b="b"/>
              <a:pathLst>
                <a:path w="294" h="293" extrusionOk="0">
                  <a:moveTo>
                    <a:pt x="166" y="268"/>
                  </a:moveTo>
                  <a:cubicBezTo>
                    <a:pt x="156" y="269"/>
                    <a:pt x="145" y="270"/>
                    <a:pt x="134" y="269"/>
                  </a:cubicBezTo>
                  <a:lnTo>
                    <a:pt x="117" y="293"/>
                  </a:lnTo>
                  <a:lnTo>
                    <a:pt x="71" y="276"/>
                  </a:lnTo>
                  <a:lnTo>
                    <a:pt x="75" y="246"/>
                  </a:lnTo>
                  <a:cubicBezTo>
                    <a:pt x="67" y="240"/>
                    <a:pt x="59" y="232"/>
                    <a:pt x="52" y="224"/>
                  </a:cubicBezTo>
                  <a:lnTo>
                    <a:pt x="22" y="229"/>
                  </a:lnTo>
                  <a:lnTo>
                    <a:pt x="2" y="184"/>
                  </a:lnTo>
                  <a:lnTo>
                    <a:pt x="26" y="166"/>
                  </a:lnTo>
                  <a:cubicBezTo>
                    <a:pt x="24" y="155"/>
                    <a:pt x="24" y="144"/>
                    <a:pt x="25" y="134"/>
                  </a:cubicBezTo>
                  <a:lnTo>
                    <a:pt x="0" y="117"/>
                  </a:lnTo>
                  <a:lnTo>
                    <a:pt x="18" y="71"/>
                  </a:lnTo>
                  <a:lnTo>
                    <a:pt x="48" y="75"/>
                  </a:lnTo>
                  <a:cubicBezTo>
                    <a:pt x="54" y="66"/>
                    <a:pt x="62" y="58"/>
                    <a:pt x="70" y="51"/>
                  </a:cubicBezTo>
                  <a:lnTo>
                    <a:pt x="64" y="22"/>
                  </a:lnTo>
                  <a:lnTo>
                    <a:pt x="110" y="2"/>
                  </a:lnTo>
                  <a:lnTo>
                    <a:pt x="128" y="26"/>
                  </a:lnTo>
                  <a:cubicBezTo>
                    <a:pt x="139" y="24"/>
                    <a:pt x="150" y="24"/>
                    <a:pt x="160" y="25"/>
                  </a:cubicBezTo>
                  <a:lnTo>
                    <a:pt x="177" y="0"/>
                  </a:lnTo>
                  <a:lnTo>
                    <a:pt x="223" y="18"/>
                  </a:lnTo>
                  <a:lnTo>
                    <a:pt x="219" y="48"/>
                  </a:lnTo>
                  <a:cubicBezTo>
                    <a:pt x="228" y="54"/>
                    <a:pt x="236" y="61"/>
                    <a:pt x="242" y="70"/>
                  </a:cubicBezTo>
                  <a:lnTo>
                    <a:pt x="272" y="64"/>
                  </a:lnTo>
                  <a:lnTo>
                    <a:pt x="292" y="110"/>
                  </a:lnTo>
                  <a:lnTo>
                    <a:pt x="268" y="127"/>
                  </a:lnTo>
                  <a:cubicBezTo>
                    <a:pt x="270" y="138"/>
                    <a:pt x="270" y="149"/>
                    <a:pt x="269" y="160"/>
                  </a:cubicBezTo>
                  <a:lnTo>
                    <a:pt x="294" y="177"/>
                  </a:lnTo>
                  <a:lnTo>
                    <a:pt x="276" y="223"/>
                  </a:lnTo>
                  <a:lnTo>
                    <a:pt x="246" y="219"/>
                  </a:lnTo>
                  <a:cubicBezTo>
                    <a:pt x="240" y="227"/>
                    <a:pt x="232" y="235"/>
                    <a:pt x="224" y="242"/>
                  </a:cubicBezTo>
                  <a:lnTo>
                    <a:pt x="230" y="272"/>
                  </a:lnTo>
                  <a:lnTo>
                    <a:pt x="184" y="292"/>
                  </a:lnTo>
                  <a:lnTo>
                    <a:pt x="166" y="268"/>
                  </a:lnTo>
                  <a:moveTo>
                    <a:pt x="167" y="196"/>
                  </a:moveTo>
                  <a:cubicBezTo>
                    <a:pt x="194" y="184"/>
                    <a:pt x="206" y="153"/>
                    <a:pt x="194" y="126"/>
                  </a:cubicBezTo>
                  <a:cubicBezTo>
                    <a:pt x="182" y="99"/>
                    <a:pt x="150" y="87"/>
                    <a:pt x="123" y="99"/>
                  </a:cubicBezTo>
                  <a:cubicBezTo>
                    <a:pt x="97" y="111"/>
                    <a:pt x="84" y="142"/>
                    <a:pt x="96" y="169"/>
                  </a:cubicBezTo>
                  <a:cubicBezTo>
                    <a:pt x="108" y="196"/>
                    <a:pt x="140" y="208"/>
                    <a:pt x="167" y="1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1"/>
            <p:cNvSpPr/>
            <p:nvPr/>
          </p:nvSpPr>
          <p:spPr>
            <a:xfrm>
              <a:off x="163587" y="135917"/>
              <a:ext cx="275130" cy="276951"/>
            </a:xfrm>
            <a:custGeom>
              <a:avLst/>
              <a:gdLst/>
              <a:ahLst/>
              <a:cxnLst/>
              <a:rect l="l" t="t" r="r" b="b"/>
              <a:pathLst>
                <a:path w="151" h="152" extrusionOk="0">
                  <a:moveTo>
                    <a:pt x="85" y="139"/>
                  </a:moveTo>
                  <a:cubicBezTo>
                    <a:pt x="80" y="140"/>
                    <a:pt x="74" y="140"/>
                    <a:pt x="69" y="139"/>
                  </a:cubicBezTo>
                  <a:lnTo>
                    <a:pt x="60" y="152"/>
                  </a:lnTo>
                  <a:lnTo>
                    <a:pt x="36" y="143"/>
                  </a:lnTo>
                  <a:lnTo>
                    <a:pt x="38" y="128"/>
                  </a:lnTo>
                  <a:cubicBezTo>
                    <a:pt x="34" y="124"/>
                    <a:pt x="30" y="120"/>
                    <a:pt x="26" y="116"/>
                  </a:cubicBezTo>
                  <a:lnTo>
                    <a:pt x="11" y="119"/>
                  </a:lnTo>
                  <a:lnTo>
                    <a:pt x="0" y="96"/>
                  </a:lnTo>
                  <a:lnTo>
                    <a:pt x="13" y="86"/>
                  </a:lnTo>
                  <a:cubicBezTo>
                    <a:pt x="12" y="81"/>
                    <a:pt x="12" y="75"/>
                    <a:pt x="13" y="69"/>
                  </a:cubicBezTo>
                  <a:lnTo>
                    <a:pt x="0" y="61"/>
                  </a:lnTo>
                  <a:lnTo>
                    <a:pt x="9" y="37"/>
                  </a:lnTo>
                  <a:lnTo>
                    <a:pt x="24" y="39"/>
                  </a:lnTo>
                  <a:cubicBezTo>
                    <a:pt x="27" y="35"/>
                    <a:pt x="31" y="30"/>
                    <a:pt x="36" y="27"/>
                  </a:cubicBezTo>
                  <a:lnTo>
                    <a:pt x="33" y="12"/>
                  </a:lnTo>
                  <a:lnTo>
                    <a:pt x="56" y="1"/>
                  </a:lnTo>
                  <a:lnTo>
                    <a:pt x="66" y="14"/>
                  </a:lnTo>
                  <a:cubicBezTo>
                    <a:pt x="71" y="13"/>
                    <a:pt x="77" y="13"/>
                    <a:pt x="82" y="13"/>
                  </a:cubicBezTo>
                  <a:lnTo>
                    <a:pt x="91" y="0"/>
                  </a:lnTo>
                  <a:lnTo>
                    <a:pt x="115" y="10"/>
                  </a:lnTo>
                  <a:lnTo>
                    <a:pt x="113" y="25"/>
                  </a:lnTo>
                  <a:cubicBezTo>
                    <a:pt x="117" y="28"/>
                    <a:pt x="121" y="32"/>
                    <a:pt x="125" y="37"/>
                  </a:cubicBezTo>
                  <a:lnTo>
                    <a:pt x="140" y="34"/>
                  </a:lnTo>
                  <a:lnTo>
                    <a:pt x="151" y="57"/>
                  </a:lnTo>
                  <a:lnTo>
                    <a:pt x="138" y="66"/>
                  </a:lnTo>
                  <a:cubicBezTo>
                    <a:pt x="139" y="72"/>
                    <a:pt x="139" y="78"/>
                    <a:pt x="138" y="83"/>
                  </a:cubicBezTo>
                  <a:lnTo>
                    <a:pt x="151" y="92"/>
                  </a:lnTo>
                  <a:lnTo>
                    <a:pt x="142" y="116"/>
                  </a:lnTo>
                  <a:lnTo>
                    <a:pt x="127" y="114"/>
                  </a:lnTo>
                  <a:cubicBezTo>
                    <a:pt x="124" y="118"/>
                    <a:pt x="120" y="122"/>
                    <a:pt x="115" y="126"/>
                  </a:cubicBezTo>
                  <a:lnTo>
                    <a:pt x="118" y="141"/>
                  </a:lnTo>
                  <a:lnTo>
                    <a:pt x="95" y="151"/>
                  </a:lnTo>
                  <a:lnTo>
                    <a:pt x="85" y="139"/>
                  </a:lnTo>
                  <a:moveTo>
                    <a:pt x="86" y="102"/>
                  </a:moveTo>
                  <a:cubicBezTo>
                    <a:pt x="99" y="96"/>
                    <a:pt x="106" y="79"/>
                    <a:pt x="100" y="66"/>
                  </a:cubicBezTo>
                  <a:cubicBezTo>
                    <a:pt x="93" y="52"/>
                    <a:pt x="77" y="45"/>
                    <a:pt x="63" y="52"/>
                  </a:cubicBezTo>
                  <a:cubicBezTo>
                    <a:pt x="49" y="58"/>
                    <a:pt x="43" y="74"/>
                    <a:pt x="49" y="88"/>
                  </a:cubicBezTo>
                  <a:cubicBezTo>
                    <a:pt x="55" y="102"/>
                    <a:pt x="72" y="108"/>
                    <a:pt x="86" y="1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9700" rIns="90000" bIns="9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2" name="Google Shape;772;p22"/>
          <p:cNvGrpSpPr/>
          <p:nvPr/>
        </p:nvGrpSpPr>
        <p:grpSpPr>
          <a:xfrm>
            <a:off x="-187189" y="139313"/>
            <a:ext cx="10397451" cy="5226445"/>
            <a:chOff x="-187189" y="139313"/>
            <a:chExt cx="10397451" cy="5226445"/>
          </a:xfrm>
        </p:grpSpPr>
        <p:grpSp>
          <p:nvGrpSpPr>
            <p:cNvPr id="773" name="Google Shape;773;p22"/>
            <p:cNvGrpSpPr/>
            <p:nvPr/>
          </p:nvGrpSpPr>
          <p:grpSpPr>
            <a:xfrm>
              <a:off x="-187189" y="139313"/>
              <a:ext cx="1065901" cy="619495"/>
              <a:chOff x="-192639" y="64613"/>
              <a:chExt cx="1065901" cy="619495"/>
            </a:xfrm>
          </p:grpSpPr>
          <p:sp>
            <p:nvSpPr>
              <p:cNvPr id="774" name="Google Shape;774;p22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22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22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22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22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22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22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1" name="Google Shape;781;p22"/>
            <p:cNvGrpSpPr/>
            <p:nvPr/>
          </p:nvGrpSpPr>
          <p:grpSpPr>
            <a:xfrm flipH="1">
              <a:off x="8552194" y="917833"/>
              <a:ext cx="1658068" cy="3498326"/>
              <a:chOff x="-1133549" y="822583"/>
              <a:chExt cx="1658068" cy="3498326"/>
            </a:xfrm>
          </p:grpSpPr>
          <p:sp>
            <p:nvSpPr>
              <p:cNvPr id="782" name="Google Shape;782;p22"/>
              <p:cNvSpPr/>
              <p:nvPr/>
            </p:nvSpPr>
            <p:spPr>
              <a:xfrm>
                <a:off x="-1133549" y="822583"/>
                <a:ext cx="1658068" cy="349832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1920" extrusionOk="0">
                    <a:moveTo>
                      <a:pt x="803" y="1"/>
                    </a:moveTo>
                    <a:cubicBezTo>
                      <a:pt x="803" y="1"/>
                      <a:pt x="804" y="1"/>
                      <a:pt x="807" y="2"/>
                    </a:cubicBezTo>
                    <a:cubicBezTo>
                      <a:pt x="809" y="2"/>
                      <a:pt x="813" y="2"/>
                      <a:pt x="817" y="2"/>
                    </a:cubicBezTo>
                    <a:cubicBezTo>
                      <a:pt x="827" y="3"/>
                      <a:pt x="841" y="7"/>
                      <a:pt x="857" y="16"/>
                    </a:cubicBezTo>
                    <a:cubicBezTo>
                      <a:pt x="865" y="21"/>
                      <a:pt x="873" y="27"/>
                      <a:pt x="881" y="36"/>
                    </a:cubicBezTo>
                    <a:cubicBezTo>
                      <a:pt x="888" y="44"/>
                      <a:pt x="897" y="55"/>
                      <a:pt x="902" y="68"/>
                    </a:cubicBezTo>
                    <a:cubicBezTo>
                      <a:pt x="907" y="80"/>
                      <a:pt x="910" y="95"/>
                      <a:pt x="910" y="111"/>
                    </a:cubicBezTo>
                    <a:cubicBezTo>
                      <a:pt x="910" y="126"/>
                      <a:pt x="910" y="143"/>
                      <a:pt x="910" y="161"/>
                    </a:cubicBezTo>
                    <a:cubicBezTo>
                      <a:pt x="910" y="302"/>
                      <a:pt x="910" y="507"/>
                      <a:pt x="910" y="761"/>
                    </a:cubicBezTo>
                    <a:cubicBezTo>
                      <a:pt x="910" y="1014"/>
                      <a:pt x="910" y="1315"/>
                      <a:pt x="910" y="1650"/>
                    </a:cubicBezTo>
                    <a:cubicBezTo>
                      <a:pt x="910" y="1692"/>
                      <a:pt x="910" y="1734"/>
                      <a:pt x="910" y="1777"/>
                    </a:cubicBezTo>
                    <a:lnTo>
                      <a:pt x="910" y="1809"/>
                    </a:lnTo>
                    <a:cubicBezTo>
                      <a:pt x="910" y="1820"/>
                      <a:pt x="909" y="1831"/>
                      <a:pt x="906" y="1842"/>
                    </a:cubicBezTo>
                    <a:cubicBezTo>
                      <a:pt x="903" y="1852"/>
                      <a:pt x="899" y="1862"/>
                      <a:pt x="893" y="1872"/>
                    </a:cubicBezTo>
                    <a:cubicBezTo>
                      <a:pt x="886" y="1881"/>
                      <a:pt x="879" y="1889"/>
                      <a:pt x="870" y="1896"/>
                    </a:cubicBezTo>
                    <a:cubicBezTo>
                      <a:pt x="853" y="1910"/>
                      <a:pt x="831" y="1919"/>
                      <a:pt x="809" y="1920"/>
                    </a:cubicBezTo>
                    <a:cubicBezTo>
                      <a:pt x="787" y="1921"/>
                      <a:pt x="765" y="1920"/>
                      <a:pt x="742" y="1920"/>
                    </a:cubicBezTo>
                    <a:cubicBezTo>
                      <a:pt x="698" y="1920"/>
                      <a:pt x="652" y="1920"/>
                      <a:pt x="607" y="1920"/>
                    </a:cubicBezTo>
                    <a:cubicBezTo>
                      <a:pt x="516" y="1920"/>
                      <a:pt x="423" y="1920"/>
                      <a:pt x="329" y="1920"/>
                    </a:cubicBezTo>
                    <a:cubicBezTo>
                      <a:pt x="282" y="1920"/>
                      <a:pt x="235" y="1920"/>
                      <a:pt x="187" y="1920"/>
                    </a:cubicBezTo>
                    <a:cubicBezTo>
                      <a:pt x="163" y="1920"/>
                      <a:pt x="139" y="1920"/>
                      <a:pt x="115" y="1920"/>
                    </a:cubicBezTo>
                    <a:cubicBezTo>
                      <a:pt x="91" y="1921"/>
                      <a:pt x="66" y="1915"/>
                      <a:pt x="46" y="1901"/>
                    </a:cubicBezTo>
                    <a:cubicBezTo>
                      <a:pt x="26" y="1887"/>
                      <a:pt x="11" y="1866"/>
                      <a:pt x="4" y="1843"/>
                    </a:cubicBezTo>
                    <a:cubicBezTo>
                      <a:pt x="0" y="1831"/>
                      <a:pt x="0" y="1819"/>
                      <a:pt x="0" y="1807"/>
                    </a:cubicBezTo>
                    <a:cubicBezTo>
                      <a:pt x="0" y="1795"/>
                      <a:pt x="0" y="1783"/>
                      <a:pt x="0" y="1771"/>
                    </a:cubicBezTo>
                    <a:cubicBezTo>
                      <a:pt x="0" y="1723"/>
                      <a:pt x="0" y="1676"/>
                      <a:pt x="0" y="1629"/>
                    </a:cubicBezTo>
                    <a:cubicBezTo>
                      <a:pt x="0" y="1535"/>
                      <a:pt x="0" y="1442"/>
                      <a:pt x="0" y="1351"/>
                    </a:cubicBezTo>
                    <a:cubicBezTo>
                      <a:pt x="0" y="1169"/>
                      <a:pt x="0" y="993"/>
                      <a:pt x="0" y="826"/>
                    </a:cubicBezTo>
                    <a:cubicBezTo>
                      <a:pt x="0" y="658"/>
                      <a:pt x="0" y="499"/>
                      <a:pt x="0" y="350"/>
                    </a:cubicBezTo>
                    <a:cubicBezTo>
                      <a:pt x="0" y="276"/>
                      <a:pt x="0" y="204"/>
                      <a:pt x="0" y="135"/>
                    </a:cubicBezTo>
                    <a:cubicBezTo>
                      <a:pt x="0" y="126"/>
                      <a:pt x="0" y="118"/>
                      <a:pt x="0" y="109"/>
                    </a:cubicBezTo>
                    <a:cubicBezTo>
                      <a:pt x="0" y="105"/>
                      <a:pt x="1" y="100"/>
                      <a:pt x="1" y="96"/>
                    </a:cubicBezTo>
                    <a:cubicBezTo>
                      <a:pt x="2" y="92"/>
                      <a:pt x="2" y="88"/>
                      <a:pt x="3" y="83"/>
                    </a:cubicBezTo>
                    <a:cubicBezTo>
                      <a:pt x="7" y="67"/>
                      <a:pt x="15" y="51"/>
                      <a:pt x="25" y="38"/>
                    </a:cubicBezTo>
                    <a:cubicBezTo>
                      <a:pt x="36" y="26"/>
                      <a:pt x="50" y="16"/>
                      <a:pt x="65" y="9"/>
                    </a:cubicBezTo>
                    <a:cubicBezTo>
                      <a:pt x="80" y="2"/>
                      <a:pt x="96" y="0"/>
                      <a:pt x="112" y="0"/>
                    </a:cubicBezTo>
                    <a:cubicBezTo>
                      <a:pt x="144" y="0"/>
                      <a:pt x="175" y="0"/>
                      <a:pt x="205" y="0"/>
                    </a:cubicBezTo>
                    <a:cubicBezTo>
                      <a:pt x="220" y="0"/>
                      <a:pt x="235" y="0"/>
                      <a:pt x="249" y="0"/>
                    </a:cubicBezTo>
                    <a:cubicBezTo>
                      <a:pt x="257" y="0"/>
                      <a:pt x="264" y="0"/>
                      <a:pt x="271" y="0"/>
                    </a:cubicBezTo>
                    <a:cubicBezTo>
                      <a:pt x="278" y="0"/>
                      <a:pt x="286" y="2"/>
                      <a:pt x="292" y="6"/>
                    </a:cubicBezTo>
                    <a:cubicBezTo>
                      <a:pt x="298" y="10"/>
                      <a:pt x="303" y="16"/>
                      <a:pt x="305" y="23"/>
                    </a:cubicBezTo>
                    <a:cubicBezTo>
                      <a:pt x="308" y="30"/>
                      <a:pt x="307" y="37"/>
                      <a:pt x="307" y="44"/>
                    </a:cubicBezTo>
                    <a:cubicBezTo>
                      <a:pt x="307" y="48"/>
                      <a:pt x="307" y="50"/>
                      <a:pt x="307" y="54"/>
                    </a:cubicBezTo>
                    <a:cubicBezTo>
                      <a:pt x="307" y="57"/>
                      <a:pt x="307" y="61"/>
                      <a:pt x="307" y="65"/>
                    </a:cubicBezTo>
                    <a:cubicBezTo>
                      <a:pt x="308" y="71"/>
                      <a:pt x="311" y="77"/>
                      <a:pt x="315" y="82"/>
                    </a:cubicBezTo>
                    <a:cubicBezTo>
                      <a:pt x="320" y="87"/>
                      <a:pt x="325" y="91"/>
                      <a:pt x="332" y="92"/>
                    </a:cubicBezTo>
                    <a:cubicBezTo>
                      <a:pt x="335" y="93"/>
                      <a:pt x="338" y="93"/>
                      <a:pt x="341" y="93"/>
                    </a:cubicBezTo>
                    <a:cubicBezTo>
                      <a:pt x="345" y="93"/>
                      <a:pt x="348" y="93"/>
                      <a:pt x="351" y="93"/>
                    </a:cubicBezTo>
                    <a:cubicBezTo>
                      <a:pt x="364" y="93"/>
                      <a:pt x="377" y="93"/>
                      <a:pt x="389" y="93"/>
                    </a:cubicBezTo>
                    <a:cubicBezTo>
                      <a:pt x="440" y="93"/>
                      <a:pt x="486" y="94"/>
                      <a:pt x="529" y="94"/>
                    </a:cubicBezTo>
                    <a:cubicBezTo>
                      <a:pt x="551" y="94"/>
                      <a:pt x="572" y="94"/>
                      <a:pt x="591" y="94"/>
                    </a:cubicBezTo>
                    <a:cubicBezTo>
                      <a:pt x="596" y="94"/>
                      <a:pt x="601" y="94"/>
                      <a:pt x="606" y="94"/>
                    </a:cubicBezTo>
                    <a:cubicBezTo>
                      <a:pt x="610" y="93"/>
                      <a:pt x="615" y="91"/>
                      <a:pt x="619" y="89"/>
                    </a:cubicBezTo>
                    <a:cubicBezTo>
                      <a:pt x="627" y="84"/>
                      <a:pt x="632" y="76"/>
                      <a:pt x="634" y="68"/>
                    </a:cubicBezTo>
                    <a:cubicBezTo>
                      <a:pt x="635" y="63"/>
                      <a:pt x="634" y="59"/>
                      <a:pt x="634" y="55"/>
                    </a:cubicBezTo>
                    <a:cubicBezTo>
                      <a:pt x="634" y="50"/>
                      <a:pt x="634" y="46"/>
                      <a:pt x="634" y="42"/>
                    </a:cubicBezTo>
                    <a:cubicBezTo>
                      <a:pt x="634" y="38"/>
                      <a:pt x="634" y="34"/>
                      <a:pt x="635" y="29"/>
                    </a:cubicBezTo>
                    <a:cubicBezTo>
                      <a:pt x="636" y="25"/>
                      <a:pt x="637" y="22"/>
                      <a:pt x="639" y="18"/>
                    </a:cubicBezTo>
                    <a:cubicBezTo>
                      <a:pt x="643" y="11"/>
                      <a:pt x="649" y="6"/>
                      <a:pt x="656" y="3"/>
                    </a:cubicBezTo>
                    <a:cubicBezTo>
                      <a:pt x="663" y="0"/>
                      <a:pt x="670" y="1"/>
                      <a:pt x="677" y="1"/>
                    </a:cubicBezTo>
                    <a:cubicBezTo>
                      <a:pt x="704" y="1"/>
                      <a:pt x="727" y="1"/>
                      <a:pt x="746" y="1"/>
                    </a:cubicBezTo>
                    <a:cubicBezTo>
                      <a:pt x="765" y="1"/>
                      <a:pt x="779" y="1"/>
                      <a:pt x="788" y="1"/>
                    </a:cubicBezTo>
                    <a:cubicBezTo>
                      <a:pt x="798" y="1"/>
                      <a:pt x="803" y="1"/>
                      <a:pt x="803" y="1"/>
                    </a:cubicBezTo>
                    <a:cubicBezTo>
                      <a:pt x="803" y="1"/>
                      <a:pt x="798" y="1"/>
                      <a:pt x="788" y="1"/>
                    </a:cubicBezTo>
                    <a:cubicBezTo>
                      <a:pt x="779" y="1"/>
                      <a:pt x="765" y="2"/>
                      <a:pt x="746" y="2"/>
                    </a:cubicBezTo>
                    <a:cubicBezTo>
                      <a:pt x="727" y="2"/>
                      <a:pt x="704" y="2"/>
                      <a:pt x="677" y="2"/>
                    </a:cubicBezTo>
                    <a:cubicBezTo>
                      <a:pt x="670" y="2"/>
                      <a:pt x="663" y="1"/>
                      <a:pt x="656" y="4"/>
                    </a:cubicBezTo>
                    <a:cubicBezTo>
                      <a:pt x="650" y="7"/>
                      <a:pt x="644" y="12"/>
                      <a:pt x="640" y="19"/>
                    </a:cubicBezTo>
                    <a:cubicBezTo>
                      <a:pt x="638" y="22"/>
                      <a:pt x="637" y="26"/>
                      <a:pt x="636" y="30"/>
                    </a:cubicBezTo>
                    <a:cubicBezTo>
                      <a:pt x="635" y="34"/>
                      <a:pt x="636" y="38"/>
                      <a:pt x="636" y="42"/>
                    </a:cubicBezTo>
                    <a:cubicBezTo>
                      <a:pt x="636" y="46"/>
                      <a:pt x="636" y="50"/>
                      <a:pt x="636" y="55"/>
                    </a:cubicBezTo>
                    <a:cubicBezTo>
                      <a:pt x="636" y="59"/>
                      <a:pt x="636" y="63"/>
                      <a:pt x="635" y="68"/>
                    </a:cubicBezTo>
                    <a:cubicBezTo>
                      <a:pt x="633" y="77"/>
                      <a:pt x="627" y="85"/>
                      <a:pt x="619" y="90"/>
                    </a:cubicBezTo>
                    <a:cubicBezTo>
                      <a:pt x="615" y="93"/>
                      <a:pt x="611" y="94"/>
                      <a:pt x="606" y="95"/>
                    </a:cubicBezTo>
                    <a:cubicBezTo>
                      <a:pt x="601" y="95"/>
                      <a:pt x="596" y="95"/>
                      <a:pt x="591" y="95"/>
                    </a:cubicBezTo>
                    <a:cubicBezTo>
                      <a:pt x="571" y="95"/>
                      <a:pt x="551" y="95"/>
                      <a:pt x="529" y="95"/>
                    </a:cubicBezTo>
                    <a:cubicBezTo>
                      <a:pt x="486" y="95"/>
                      <a:pt x="439" y="95"/>
                      <a:pt x="389" y="95"/>
                    </a:cubicBezTo>
                    <a:cubicBezTo>
                      <a:pt x="377" y="95"/>
                      <a:pt x="364" y="95"/>
                      <a:pt x="351" y="95"/>
                    </a:cubicBezTo>
                    <a:cubicBezTo>
                      <a:pt x="348" y="95"/>
                      <a:pt x="344" y="95"/>
                      <a:pt x="341" y="95"/>
                    </a:cubicBezTo>
                    <a:cubicBezTo>
                      <a:pt x="338" y="95"/>
                      <a:pt x="334" y="95"/>
                      <a:pt x="331" y="94"/>
                    </a:cubicBezTo>
                    <a:cubicBezTo>
                      <a:pt x="324" y="92"/>
                      <a:pt x="318" y="89"/>
                      <a:pt x="314" y="83"/>
                    </a:cubicBezTo>
                    <a:cubicBezTo>
                      <a:pt x="309" y="78"/>
                      <a:pt x="306" y="72"/>
                      <a:pt x="305" y="65"/>
                    </a:cubicBezTo>
                    <a:cubicBezTo>
                      <a:pt x="305" y="61"/>
                      <a:pt x="305" y="58"/>
                      <a:pt x="305" y="54"/>
                    </a:cubicBezTo>
                    <a:cubicBezTo>
                      <a:pt x="305" y="51"/>
                      <a:pt x="305" y="47"/>
                      <a:pt x="305" y="44"/>
                    </a:cubicBezTo>
                    <a:cubicBezTo>
                      <a:pt x="305" y="37"/>
                      <a:pt x="306" y="30"/>
                      <a:pt x="303" y="24"/>
                    </a:cubicBezTo>
                    <a:cubicBezTo>
                      <a:pt x="301" y="17"/>
                      <a:pt x="296" y="11"/>
                      <a:pt x="291" y="7"/>
                    </a:cubicBezTo>
                    <a:cubicBezTo>
                      <a:pt x="285" y="3"/>
                      <a:pt x="278" y="2"/>
                      <a:pt x="271" y="2"/>
                    </a:cubicBezTo>
                    <a:lnTo>
                      <a:pt x="249" y="2"/>
                    </a:lnTo>
                    <a:cubicBezTo>
                      <a:pt x="234" y="2"/>
                      <a:pt x="220" y="2"/>
                      <a:pt x="204" y="2"/>
                    </a:cubicBezTo>
                    <a:cubicBezTo>
                      <a:pt x="174" y="2"/>
                      <a:pt x="144" y="2"/>
                      <a:pt x="112" y="2"/>
                    </a:cubicBezTo>
                    <a:cubicBezTo>
                      <a:pt x="96" y="2"/>
                      <a:pt x="80" y="4"/>
                      <a:pt x="65" y="11"/>
                    </a:cubicBezTo>
                    <a:cubicBezTo>
                      <a:pt x="51" y="17"/>
                      <a:pt x="37" y="27"/>
                      <a:pt x="27" y="40"/>
                    </a:cubicBezTo>
                    <a:cubicBezTo>
                      <a:pt x="16" y="52"/>
                      <a:pt x="9" y="67"/>
                      <a:pt x="5" y="84"/>
                    </a:cubicBezTo>
                    <a:cubicBezTo>
                      <a:pt x="4" y="88"/>
                      <a:pt x="4" y="92"/>
                      <a:pt x="3" y="96"/>
                    </a:cubicBezTo>
                    <a:cubicBezTo>
                      <a:pt x="3" y="100"/>
                      <a:pt x="2" y="105"/>
                      <a:pt x="2" y="109"/>
                    </a:cubicBezTo>
                    <a:cubicBezTo>
                      <a:pt x="2" y="117"/>
                      <a:pt x="2" y="126"/>
                      <a:pt x="2" y="135"/>
                    </a:cubicBezTo>
                    <a:cubicBezTo>
                      <a:pt x="2" y="204"/>
                      <a:pt x="2" y="276"/>
                      <a:pt x="2" y="350"/>
                    </a:cubicBezTo>
                    <a:cubicBezTo>
                      <a:pt x="2" y="499"/>
                      <a:pt x="2" y="657"/>
                      <a:pt x="2" y="825"/>
                    </a:cubicBezTo>
                    <a:cubicBezTo>
                      <a:pt x="2" y="992"/>
                      <a:pt x="2" y="1169"/>
                      <a:pt x="2" y="1351"/>
                    </a:cubicBezTo>
                    <a:cubicBezTo>
                      <a:pt x="2" y="1442"/>
                      <a:pt x="2" y="1535"/>
                      <a:pt x="2" y="1629"/>
                    </a:cubicBezTo>
                    <a:cubicBezTo>
                      <a:pt x="2" y="1676"/>
                      <a:pt x="2" y="1723"/>
                      <a:pt x="2" y="1771"/>
                    </a:cubicBezTo>
                    <a:cubicBezTo>
                      <a:pt x="2" y="1783"/>
                      <a:pt x="2" y="1795"/>
                      <a:pt x="2" y="1807"/>
                    </a:cubicBezTo>
                    <a:cubicBezTo>
                      <a:pt x="2" y="1819"/>
                      <a:pt x="3" y="1830"/>
                      <a:pt x="7" y="1842"/>
                    </a:cubicBezTo>
                    <a:cubicBezTo>
                      <a:pt x="13" y="1864"/>
                      <a:pt x="28" y="1885"/>
                      <a:pt x="48" y="1898"/>
                    </a:cubicBezTo>
                    <a:cubicBezTo>
                      <a:pt x="67" y="1912"/>
                      <a:pt x="91" y="1918"/>
                      <a:pt x="115" y="1917"/>
                    </a:cubicBezTo>
                    <a:cubicBezTo>
                      <a:pt x="139" y="1917"/>
                      <a:pt x="163" y="1917"/>
                      <a:pt x="187" y="1917"/>
                    </a:cubicBezTo>
                    <a:cubicBezTo>
                      <a:pt x="234" y="1917"/>
                      <a:pt x="282" y="1917"/>
                      <a:pt x="329" y="1917"/>
                    </a:cubicBezTo>
                    <a:cubicBezTo>
                      <a:pt x="423" y="1917"/>
                      <a:pt x="516" y="1917"/>
                      <a:pt x="607" y="1917"/>
                    </a:cubicBezTo>
                    <a:cubicBezTo>
                      <a:pt x="652" y="1917"/>
                      <a:pt x="697" y="1917"/>
                      <a:pt x="742" y="1917"/>
                    </a:cubicBezTo>
                    <a:cubicBezTo>
                      <a:pt x="764" y="1917"/>
                      <a:pt x="787" y="1918"/>
                      <a:pt x="809" y="1917"/>
                    </a:cubicBezTo>
                    <a:cubicBezTo>
                      <a:pt x="830" y="1916"/>
                      <a:pt x="852" y="1907"/>
                      <a:pt x="868" y="1894"/>
                    </a:cubicBezTo>
                    <a:cubicBezTo>
                      <a:pt x="877" y="1887"/>
                      <a:pt x="884" y="1879"/>
                      <a:pt x="890" y="1870"/>
                    </a:cubicBezTo>
                    <a:cubicBezTo>
                      <a:pt x="896" y="1861"/>
                      <a:pt x="900" y="1851"/>
                      <a:pt x="903" y="1841"/>
                    </a:cubicBezTo>
                    <a:cubicBezTo>
                      <a:pt x="906" y="1830"/>
                      <a:pt x="907" y="1820"/>
                      <a:pt x="907" y="1809"/>
                    </a:cubicBezTo>
                    <a:cubicBezTo>
                      <a:pt x="907" y="1798"/>
                      <a:pt x="907" y="1788"/>
                      <a:pt x="907" y="1777"/>
                    </a:cubicBezTo>
                    <a:cubicBezTo>
                      <a:pt x="907" y="1734"/>
                      <a:pt x="907" y="1692"/>
                      <a:pt x="907" y="1650"/>
                    </a:cubicBezTo>
                    <a:cubicBezTo>
                      <a:pt x="907" y="1315"/>
                      <a:pt x="907" y="1013"/>
                      <a:pt x="908" y="760"/>
                    </a:cubicBezTo>
                    <a:cubicBezTo>
                      <a:pt x="908" y="507"/>
                      <a:pt x="908" y="302"/>
                      <a:pt x="908" y="161"/>
                    </a:cubicBezTo>
                    <a:cubicBezTo>
                      <a:pt x="908" y="143"/>
                      <a:pt x="908" y="126"/>
                      <a:pt x="908" y="110"/>
                    </a:cubicBezTo>
                    <a:cubicBezTo>
                      <a:pt x="908" y="95"/>
                      <a:pt x="906" y="80"/>
                      <a:pt x="901" y="68"/>
                    </a:cubicBezTo>
                    <a:cubicBezTo>
                      <a:pt x="895" y="55"/>
                      <a:pt x="888" y="44"/>
                      <a:pt x="881" y="36"/>
                    </a:cubicBezTo>
                    <a:cubicBezTo>
                      <a:pt x="873" y="28"/>
                      <a:pt x="865" y="21"/>
                      <a:pt x="857" y="16"/>
                    </a:cubicBezTo>
                    <a:cubicBezTo>
                      <a:pt x="841" y="7"/>
                      <a:pt x="826" y="4"/>
                      <a:pt x="817" y="2"/>
                    </a:cubicBezTo>
                    <a:cubicBezTo>
                      <a:pt x="812" y="2"/>
                      <a:pt x="809" y="2"/>
                      <a:pt x="806" y="1"/>
                    </a:cubicBezTo>
                    <a:cubicBezTo>
                      <a:pt x="804" y="1"/>
                      <a:pt x="803" y="1"/>
                      <a:pt x="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22"/>
              <p:cNvSpPr/>
              <p:nvPr/>
            </p:nvSpPr>
            <p:spPr>
              <a:xfrm>
                <a:off x="207210" y="1137797"/>
                <a:ext cx="142120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8" h="2" extrusionOk="0">
                    <a:moveTo>
                      <a:pt x="78" y="1"/>
                    </a:moveTo>
                    <a:cubicBezTo>
                      <a:pt x="78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8" y="0"/>
                      <a:pt x="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22"/>
              <p:cNvSpPr/>
              <p:nvPr/>
            </p:nvSpPr>
            <p:spPr>
              <a:xfrm>
                <a:off x="207210" y="1174238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22"/>
              <p:cNvSpPr/>
              <p:nvPr/>
            </p:nvSpPr>
            <p:spPr>
              <a:xfrm>
                <a:off x="207210" y="1210679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40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40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22"/>
              <p:cNvSpPr/>
              <p:nvPr/>
            </p:nvSpPr>
            <p:spPr>
              <a:xfrm>
                <a:off x="-1009920" y="1443901"/>
                <a:ext cx="1353785" cy="251442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38" extrusionOk="0">
                    <a:moveTo>
                      <a:pt x="685" y="137"/>
                    </a:moveTo>
                    <a:cubicBezTo>
                      <a:pt x="685" y="137"/>
                      <a:pt x="687" y="136"/>
                      <a:pt x="690" y="136"/>
                    </a:cubicBezTo>
                    <a:cubicBezTo>
                      <a:pt x="693" y="136"/>
                      <a:pt x="697" y="135"/>
                      <a:pt x="702" y="134"/>
                    </a:cubicBezTo>
                    <a:cubicBezTo>
                      <a:pt x="707" y="132"/>
                      <a:pt x="713" y="129"/>
                      <a:pt x="720" y="124"/>
                    </a:cubicBezTo>
                    <a:cubicBezTo>
                      <a:pt x="726" y="120"/>
                      <a:pt x="732" y="113"/>
                      <a:pt x="737" y="103"/>
                    </a:cubicBezTo>
                    <a:cubicBezTo>
                      <a:pt x="739" y="98"/>
                      <a:pt x="741" y="93"/>
                      <a:pt x="741" y="87"/>
                    </a:cubicBezTo>
                    <a:cubicBezTo>
                      <a:pt x="742" y="82"/>
                      <a:pt x="742" y="76"/>
                      <a:pt x="742" y="69"/>
                    </a:cubicBezTo>
                    <a:cubicBezTo>
                      <a:pt x="742" y="63"/>
                      <a:pt x="742" y="56"/>
                      <a:pt x="741" y="49"/>
                    </a:cubicBezTo>
                    <a:cubicBezTo>
                      <a:pt x="740" y="43"/>
                      <a:pt x="737" y="36"/>
                      <a:pt x="733" y="30"/>
                    </a:cubicBezTo>
                    <a:cubicBezTo>
                      <a:pt x="726" y="17"/>
                      <a:pt x="712" y="7"/>
                      <a:pt x="696" y="4"/>
                    </a:cubicBezTo>
                    <a:cubicBezTo>
                      <a:pt x="688" y="2"/>
                      <a:pt x="679" y="3"/>
                      <a:pt x="670" y="3"/>
                    </a:cubicBezTo>
                    <a:cubicBezTo>
                      <a:pt x="661" y="3"/>
                      <a:pt x="652" y="3"/>
                      <a:pt x="643" y="3"/>
                    </a:cubicBezTo>
                    <a:cubicBezTo>
                      <a:pt x="493" y="3"/>
                      <a:pt x="286" y="3"/>
                      <a:pt x="58" y="3"/>
                    </a:cubicBezTo>
                    <a:cubicBezTo>
                      <a:pt x="44" y="3"/>
                      <a:pt x="30" y="9"/>
                      <a:pt x="20" y="18"/>
                    </a:cubicBezTo>
                    <a:cubicBezTo>
                      <a:pt x="10" y="27"/>
                      <a:pt x="4" y="40"/>
                      <a:pt x="3" y="54"/>
                    </a:cubicBezTo>
                    <a:cubicBezTo>
                      <a:pt x="2" y="61"/>
                      <a:pt x="3" y="68"/>
                      <a:pt x="3" y="75"/>
                    </a:cubicBezTo>
                    <a:cubicBezTo>
                      <a:pt x="2" y="82"/>
                      <a:pt x="3" y="88"/>
                      <a:pt x="5" y="95"/>
                    </a:cubicBezTo>
                    <a:cubicBezTo>
                      <a:pt x="8" y="108"/>
                      <a:pt x="17" y="119"/>
                      <a:pt x="28" y="126"/>
                    </a:cubicBezTo>
                    <a:cubicBezTo>
                      <a:pt x="33" y="130"/>
                      <a:pt x="39" y="132"/>
                      <a:pt x="46" y="134"/>
                    </a:cubicBezTo>
                    <a:cubicBezTo>
                      <a:pt x="52" y="135"/>
                      <a:pt x="58" y="135"/>
                      <a:pt x="65" y="135"/>
                    </a:cubicBezTo>
                    <a:cubicBezTo>
                      <a:pt x="78" y="135"/>
                      <a:pt x="91" y="135"/>
                      <a:pt x="104" y="135"/>
                    </a:cubicBezTo>
                    <a:cubicBezTo>
                      <a:pt x="130" y="135"/>
                      <a:pt x="156" y="135"/>
                      <a:pt x="180" y="135"/>
                    </a:cubicBezTo>
                    <a:cubicBezTo>
                      <a:pt x="279" y="135"/>
                      <a:pt x="368" y="135"/>
                      <a:pt x="443" y="136"/>
                    </a:cubicBezTo>
                    <a:cubicBezTo>
                      <a:pt x="518" y="136"/>
                      <a:pt x="579" y="136"/>
                      <a:pt x="620" y="136"/>
                    </a:cubicBezTo>
                    <a:cubicBezTo>
                      <a:pt x="641" y="136"/>
                      <a:pt x="658" y="136"/>
                      <a:pt x="669" y="136"/>
                    </a:cubicBezTo>
                    <a:cubicBezTo>
                      <a:pt x="674" y="136"/>
                      <a:pt x="678" y="136"/>
                      <a:pt x="681" y="136"/>
                    </a:cubicBezTo>
                    <a:cubicBezTo>
                      <a:pt x="684" y="136"/>
                      <a:pt x="685" y="137"/>
                      <a:pt x="685" y="137"/>
                    </a:cubicBezTo>
                    <a:cubicBezTo>
                      <a:pt x="685" y="137"/>
                      <a:pt x="684" y="137"/>
                      <a:pt x="681" y="137"/>
                    </a:cubicBezTo>
                    <a:cubicBezTo>
                      <a:pt x="678" y="137"/>
                      <a:pt x="674" y="137"/>
                      <a:pt x="669" y="137"/>
                    </a:cubicBezTo>
                    <a:cubicBezTo>
                      <a:pt x="657" y="137"/>
                      <a:pt x="641" y="137"/>
                      <a:pt x="620" y="137"/>
                    </a:cubicBezTo>
                    <a:cubicBezTo>
                      <a:pt x="579" y="137"/>
                      <a:pt x="518" y="137"/>
                      <a:pt x="443" y="137"/>
                    </a:cubicBezTo>
                    <a:cubicBezTo>
                      <a:pt x="368" y="138"/>
                      <a:pt x="279" y="138"/>
                      <a:pt x="180" y="138"/>
                    </a:cubicBezTo>
                    <a:cubicBezTo>
                      <a:pt x="156" y="138"/>
                      <a:pt x="130" y="138"/>
                      <a:pt x="104" y="138"/>
                    </a:cubicBezTo>
                    <a:cubicBezTo>
                      <a:pt x="91" y="138"/>
                      <a:pt x="78" y="138"/>
                      <a:pt x="65" y="138"/>
                    </a:cubicBezTo>
                    <a:cubicBezTo>
                      <a:pt x="59" y="138"/>
                      <a:pt x="52" y="138"/>
                      <a:pt x="45" y="136"/>
                    </a:cubicBezTo>
                    <a:cubicBezTo>
                      <a:pt x="38" y="135"/>
                      <a:pt x="32" y="132"/>
                      <a:pt x="26" y="128"/>
                    </a:cubicBezTo>
                    <a:cubicBezTo>
                      <a:pt x="15" y="121"/>
                      <a:pt x="6" y="109"/>
                      <a:pt x="2" y="95"/>
                    </a:cubicBezTo>
                    <a:cubicBezTo>
                      <a:pt x="0" y="89"/>
                      <a:pt x="0" y="81"/>
                      <a:pt x="0" y="75"/>
                    </a:cubicBezTo>
                    <a:cubicBezTo>
                      <a:pt x="0" y="68"/>
                      <a:pt x="0" y="61"/>
                      <a:pt x="0" y="54"/>
                    </a:cubicBezTo>
                    <a:cubicBezTo>
                      <a:pt x="1" y="39"/>
                      <a:pt x="8" y="26"/>
                      <a:pt x="19" y="16"/>
                    </a:cubicBezTo>
                    <a:cubicBezTo>
                      <a:pt x="29" y="6"/>
                      <a:pt x="44" y="0"/>
                      <a:pt x="58" y="0"/>
                    </a:cubicBezTo>
                    <a:cubicBezTo>
                      <a:pt x="286" y="0"/>
                      <a:pt x="493" y="1"/>
                      <a:pt x="643" y="1"/>
                    </a:cubicBezTo>
                    <a:cubicBezTo>
                      <a:pt x="652" y="1"/>
                      <a:pt x="661" y="1"/>
                      <a:pt x="670" y="1"/>
                    </a:cubicBezTo>
                    <a:cubicBezTo>
                      <a:pt x="679" y="1"/>
                      <a:pt x="688" y="0"/>
                      <a:pt x="696" y="2"/>
                    </a:cubicBezTo>
                    <a:cubicBezTo>
                      <a:pt x="713" y="5"/>
                      <a:pt x="727" y="16"/>
                      <a:pt x="735" y="29"/>
                    </a:cubicBezTo>
                    <a:cubicBezTo>
                      <a:pt x="739" y="35"/>
                      <a:pt x="741" y="42"/>
                      <a:pt x="742" y="49"/>
                    </a:cubicBezTo>
                    <a:cubicBezTo>
                      <a:pt x="743" y="56"/>
                      <a:pt x="743" y="63"/>
                      <a:pt x="743" y="69"/>
                    </a:cubicBezTo>
                    <a:cubicBezTo>
                      <a:pt x="743" y="75"/>
                      <a:pt x="743" y="81"/>
                      <a:pt x="742" y="87"/>
                    </a:cubicBezTo>
                    <a:cubicBezTo>
                      <a:pt x="742" y="93"/>
                      <a:pt x="740" y="98"/>
                      <a:pt x="738" y="103"/>
                    </a:cubicBezTo>
                    <a:cubicBezTo>
                      <a:pt x="733" y="113"/>
                      <a:pt x="727" y="120"/>
                      <a:pt x="720" y="125"/>
                    </a:cubicBezTo>
                    <a:cubicBezTo>
                      <a:pt x="714" y="130"/>
                      <a:pt x="708" y="133"/>
                      <a:pt x="702" y="134"/>
                    </a:cubicBezTo>
                    <a:cubicBezTo>
                      <a:pt x="697" y="136"/>
                      <a:pt x="693" y="136"/>
                      <a:pt x="690" y="136"/>
                    </a:cubicBezTo>
                    <a:cubicBezTo>
                      <a:pt x="687" y="136"/>
                      <a:pt x="686" y="136"/>
                      <a:pt x="686" y="136"/>
                    </a:cubicBezTo>
                    <a:lnTo>
                      <a:pt x="685" y="1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675" rIns="90000" bIns="4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22"/>
              <p:cNvSpPr/>
              <p:nvPr/>
            </p:nvSpPr>
            <p:spPr>
              <a:xfrm>
                <a:off x="-527076" y="2571748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22"/>
              <p:cNvSpPr/>
              <p:nvPr/>
            </p:nvSpPr>
            <p:spPr>
              <a:xfrm>
                <a:off x="-527076" y="2999929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1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1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22"/>
              <p:cNvSpPr/>
              <p:nvPr/>
            </p:nvSpPr>
            <p:spPr>
              <a:xfrm>
                <a:off x="-527076" y="3065523"/>
                <a:ext cx="78348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" extrusionOk="0">
                    <a:moveTo>
                      <a:pt x="430" y="1"/>
                    </a:moveTo>
                    <a:cubicBezTo>
                      <a:pt x="430" y="2"/>
                      <a:pt x="334" y="2"/>
                      <a:pt x="215" y="2"/>
                    </a:cubicBezTo>
                    <a:cubicBezTo>
                      <a:pt x="96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22"/>
              <p:cNvSpPr/>
              <p:nvPr/>
            </p:nvSpPr>
            <p:spPr>
              <a:xfrm>
                <a:off x="-527076" y="3491882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2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22"/>
              <p:cNvSpPr/>
              <p:nvPr/>
            </p:nvSpPr>
            <p:spPr>
              <a:xfrm>
                <a:off x="-527076" y="3557476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1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22"/>
              <p:cNvSpPr/>
              <p:nvPr/>
            </p:nvSpPr>
            <p:spPr>
              <a:xfrm>
                <a:off x="-527076" y="3982013"/>
                <a:ext cx="79259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5" h="2" extrusionOk="0">
                    <a:moveTo>
                      <a:pt x="435" y="1"/>
                    </a:moveTo>
                    <a:cubicBezTo>
                      <a:pt x="435" y="2"/>
                      <a:pt x="337" y="2"/>
                      <a:pt x="217" y="2"/>
                    </a:cubicBezTo>
                    <a:cubicBezTo>
                      <a:pt x="97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7" y="0"/>
                    </a:cubicBezTo>
                    <a:cubicBezTo>
                      <a:pt x="337" y="0"/>
                      <a:pt x="435" y="0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22"/>
              <p:cNvSpPr/>
              <p:nvPr/>
            </p:nvSpPr>
            <p:spPr>
              <a:xfrm>
                <a:off x="-527076" y="4045784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4" name="Google Shape;794;p22"/>
            <p:cNvGrpSpPr/>
            <p:nvPr/>
          </p:nvGrpSpPr>
          <p:grpSpPr>
            <a:xfrm flipH="1">
              <a:off x="7830526" y="4746263"/>
              <a:ext cx="1065901" cy="619495"/>
              <a:chOff x="-192639" y="64613"/>
              <a:chExt cx="1065901" cy="619495"/>
            </a:xfrm>
          </p:grpSpPr>
          <p:sp>
            <p:nvSpPr>
              <p:cNvPr id="795" name="Google Shape;795;p22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22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22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22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22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22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22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02" name="Google Shape;802;p22"/>
          <p:cNvGrpSpPr/>
          <p:nvPr/>
        </p:nvGrpSpPr>
        <p:grpSpPr>
          <a:xfrm>
            <a:off x="-467821" y="4104134"/>
            <a:ext cx="1293604" cy="1903762"/>
            <a:chOff x="-467821" y="4104134"/>
            <a:chExt cx="1293604" cy="1903762"/>
          </a:xfrm>
        </p:grpSpPr>
        <p:grpSp>
          <p:nvGrpSpPr>
            <p:cNvPr id="803" name="Google Shape;803;p22"/>
            <p:cNvGrpSpPr/>
            <p:nvPr/>
          </p:nvGrpSpPr>
          <p:grpSpPr>
            <a:xfrm rot="5400000">
              <a:off x="-243698" y="4938415"/>
              <a:ext cx="1629907" cy="509054"/>
              <a:chOff x="5401930" y="789587"/>
              <a:chExt cx="1629907" cy="509054"/>
            </a:xfrm>
          </p:grpSpPr>
          <p:sp>
            <p:nvSpPr>
              <p:cNvPr id="804" name="Google Shape;804;p22"/>
              <p:cNvSpPr/>
              <p:nvPr/>
            </p:nvSpPr>
            <p:spPr>
              <a:xfrm>
                <a:off x="5401930" y="1244155"/>
                <a:ext cx="54486" cy="54486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22"/>
              <p:cNvSpPr/>
              <p:nvPr/>
            </p:nvSpPr>
            <p:spPr>
              <a:xfrm>
                <a:off x="5423724" y="789587"/>
                <a:ext cx="1608112" cy="470135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302" extrusionOk="0">
                    <a:moveTo>
                      <a:pt x="6" y="302"/>
                    </a:moveTo>
                    <a:lnTo>
                      <a:pt x="0" y="302"/>
                    </a:lnTo>
                    <a:lnTo>
                      <a:pt x="0" y="96"/>
                    </a:lnTo>
                    <a:cubicBezTo>
                      <a:pt x="0" y="43"/>
                      <a:pt x="43" y="0"/>
                      <a:pt x="95" y="0"/>
                    </a:cubicBezTo>
                    <a:lnTo>
                      <a:pt x="937" y="0"/>
                    </a:lnTo>
                    <a:cubicBezTo>
                      <a:pt x="990" y="0"/>
                      <a:pt x="1033" y="43"/>
                      <a:pt x="1033" y="96"/>
                    </a:cubicBezTo>
                    <a:lnTo>
                      <a:pt x="1033" y="129"/>
                    </a:lnTo>
                    <a:lnTo>
                      <a:pt x="1026" y="129"/>
                    </a:lnTo>
                    <a:lnTo>
                      <a:pt x="1026" y="96"/>
                    </a:lnTo>
                    <a:cubicBezTo>
                      <a:pt x="1026" y="47"/>
                      <a:pt x="986" y="7"/>
                      <a:pt x="937" y="7"/>
                    </a:cubicBezTo>
                    <a:lnTo>
                      <a:pt x="95" y="7"/>
                    </a:lnTo>
                    <a:cubicBezTo>
                      <a:pt x="46" y="7"/>
                      <a:pt x="6" y="47"/>
                      <a:pt x="6" y="96"/>
                    </a:cubicBezTo>
                    <a:lnTo>
                      <a:pt x="6" y="30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06" name="Google Shape;806;p22"/>
            <p:cNvSpPr/>
            <p:nvPr/>
          </p:nvSpPr>
          <p:spPr>
            <a:xfrm rot="-5400000" flipH="1">
              <a:off x="-467821" y="4104134"/>
              <a:ext cx="652200" cy="652200"/>
            </a:xfrm>
            <a:prstGeom prst="roundRect">
              <a:avLst>
                <a:gd name="adj" fmla="val 3057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7" name="Google Shape;807;p22"/>
          <p:cNvGrpSpPr/>
          <p:nvPr/>
        </p:nvGrpSpPr>
        <p:grpSpPr>
          <a:xfrm>
            <a:off x="-467813" y="-389062"/>
            <a:ext cx="9963094" cy="2257077"/>
            <a:chOff x="-467813" y="-389062"/>
            <a:chExt cx="9963094" cy="2257077"/>
          </a:xfrm>
        </p:grpSpPr>
        <p:sp>
          <p:nvSpPr>
            <p:cNvPr id="808" name="Google Shape;808;p22"/>
            <p:cNvSpPr/>
            <p:nvPr/>
          </p:nvSpPr>
          <p:spPr>
            <a:xfrm>
              <a:off x="-467813" y="917813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09" name="Google Shape;809;p22"/>
            <p:cNvGrpSpPr/>
            <p:nvPr/>
          </p:nvGrpSpPr>
          <p:grpSpPr>
            <a:xfrm>
              <a:off x="431852" y="1589242"/>
              <a:ext cx="278774" cy="278773"/>
              <a:chOff x="2013865" y="139317"/>
              <a:chExt cx="278774" cy="278773"/>
            </a:xfrm>
          </p:grpSpPr>
          <p:sp>
            <p:nvSpPr>
              <p:cNvPr id="810" name="Google Shape;810;p22"/>
              <p:cNvSpPr/>
              <p:nvPr/>
            </p:nvSpPr>
            <p:spPr>
              <a:xfrm>
                <a:off x="2015687" y="139317"/>
                <a:ext cx="275130" cy="276951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52" extrusionOk="0">
                    <a:moveTo>
                      <a:pt x="85" y="139"/>
                    </a:moveTo>
                    <a:cubicBezTo>
                      <a:pt x="80" y="140"/>
                      <a:pt x="74" y="140"/>
                      <a:pt x="69" y="139"/>
                    </a:cubicBezTo>
                    <a:lnTo>
                      <a:pt x="60" y="152"/>
                    </a:lnTo>
                    <a:lnTo>
                      <a:pt x="36" y="143"/>
                    </a:lnTo>
                    <a:lnTo>
                      <a:pt x="38" y="128"/>
                    </a:lnTo>
                    <a:cubicBezTo>
                      <a:pt x="34" y="124"/>
                      <a:pt x="30" y="120"/>
                      <a:pt x="26" y="116"/>
                    </a:cubicBezTo>
                    <a:lnTo>
                      <a:pt x="11" y="119"/>
                    </a:lnTo>
                    <a:lnTo>
                      <a:pt x="0" y="96"/>
                    </a:lnTo>
                    <a:lnTo>
                      <a:pt x="13" y="86"/>
                    </a:lnTo>
                    <a:cubicBezTo>
                      <a:pt x="12" y="81"/>
                      <a:pt x="12" y="75"/>
                      <a:pt x="13" y="69"/>
                    </a:cubicBezTo>
                    <a:lnTo>
                      <a:pt x="0" y="61"/>
                    </a:lnTo>
                    <a:lnTo>
                      <a:pt x="9" y="37"/>
                    </a:lnTo>
                    <a:lnTo>
                      <a:pt x="24" y="39"/>
                    </a:lnTo>
                    <a:cubicBezTo>
                      <a:pt x="27" y="35"/>
                      <a:pt x="31" y="30"/>
                      <a:pt x="36" y="27"/>
                    </a:cubicBezTo>
                    <a:lnTo>
                      <a:pt x="33" y="12"/>
                    </a:lnTo>
                    <a:lnTo>
                      <a:pt x="56" y="1"/>
                    </a:lnTo>
                    <a:lnTo>
                      <a:pt x="66" y="14"/>
                    </a:lnTo>
                    <a:cubicBezTo>
                      <a:pt x="71" y="13"/>
                      <a:pt x="77" y="13"/>
                      <a:pt x="82" y="13"/>
                    </a:cubicBezTo>
                    <a:lnTo>
                      <a:pt x="91" y="0"/>
                    </a:lnTo>
                    <a:lnTo>
                      <a:pt x="115" y="10"/>
                    </a:lnTo>
                    <a:lnTo>
                      <a:pt x="113" y="25"/>
                    </a:lnTo>
                    <a:cubicBezTo>
                      <a:pt x="117" y="28"/>
                      <a:pt x="121" y="32"/>
                      <a:pt x="125" y="37"/>
                    </a:cubicBezTo>
                    <a:lnTo>
                      <a:pt x="140" y="34"/>
                    </a:lnTo>
                    <a:lnTo>
                      <a:pt x="151" y="57"/>
                    </a:lnTo>
                    <a:lnTo>
                      <a:pt x="138" y="66"/>
                    </a:lnTo>
                    <a:cubicBezTo>
                      <a:pt x="139" y="72"/>
                      <a:pt x="139" y="78"/>
                      <a:pt x="138" y="83"/>
                    </a:cubicBezTo>
                    <a:lnTo>
                      <a:pt x="151" y="92"/>
                    </a:lnTo>
                    <a:lnTo>
                      <a:pt x="142" y="116"/>
                    </a:lnTo>
                    <a:lnTo>
                      <a:pt x="127" y="114"/>
                    </a:lnTo>
                    <a:cubicBezTo>
                      <a:pt x="124" y="118"/>
                      <a:pt x="120" y="122"/>
                      <a:pt x="115" y="126"/>
                    </a:cubicBezTo>
                    <a:lnTo>
                      <a:pt x="118" y="141"/>
                    </a:lnTo>
                    <a:lnTo>
                      <a:pt x="95" y="151"/>
                    </a:lnTo>
                    <a:lnTo>
                      <a:pt x="85" y="139"/>
                    </a:lnTo>
                    <a:moveTo>
                      <a:pt x="86" y="102"/>
                    </a:moveTo>
                    <a:cubicBezTo>
                      <a:pt x="99" y="96"/>
                      <a:pt x="106" y="79"/>
                      <a:pt x="100" y="66"/>
                    </a:cubicBezTo>
                    <a:cubicBezTo>
                      <a:pt x="93" y="52"/>
                      <a:pt x="77" y="45"/>
                      <a:pt x="63" y="52"/>
                    </a:cubicBezTo>
                    <a:cubicBezTo>
                      <a:pt x="49" y="58"/>
                      <a:pt x="43" y="74"/>
                      <a:pt x="49" y="88"/>
                    </a:cubicBezTo>
                    <a:cubicBezTo>
                      <a:pt x="55" y="102"/>
                      <a:pt x="72" y="108"/>
                      <a:pt x="86" y="1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9700" rIns="90000" bIns="9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22"/>
              <p:cNvSpPr/>
              <p:nvPr/>
            </p:nvSpPr>
            <p:spPr>
              <a:xfrm>
                <a:off x="2099501" y="226775"/>
                <a:ext cx="102035" cy="103857"/>
              </a:xfrm>
              <a:custGeom>
                <a:avLst/>
                <a:gdLst/>
                <a:ahLst/>
                <a:cxnLst/>
                <a:rect l="l" t="t" r="r" b="b"/>
                <a:pathLst>
                  <a:path w="56" h="57" extrusionOk="0">
                    <a:moveTo>
                      <a:pt x="40" y="54"/>
                    </a:moveTo>
                    <a:cubicBezTo>
                      <a:pt x="40" y="54"/>
                      <a:pt x="38" y="55"/>
                      <a:pt x="33" y="56"/>
                    </a:cubicBezTo>
                    <a:cubicBezTo>
                      <a:pt x="29" y="57"/>
                      <a:pt x="22" y="57"/>
                      <a:pt x="15" y="53"/>
                    </a:cubicBezTo>
                    <a:cubicBezTo>
                      <a:pt x="11" y="52"/>
                      <a:pt x="8" y="49"/>
                      <a:pt x="5" y="45"/>
                    </a:cubicBezTo>
                    <a:cubicBezTo>
                      <a:pt x="2" y="41"/>
                      <a:pt x="0" y="36"/>
                      <a:pt x="0" y="31"/>
                    </a:cubicBezTo>
                    <a:cubicBezTo>
                      <a:pt x="0" y="28"/>
                      <a:pt x="0" y="25"/>
                      <a:pt x="1" y="23"/>
                    </a:cubicBezTo>
                    <a:cubicBezTo>
                      <a:pt x="1" y="20"/>
                      <a:pt x="2" y="17"/>
                      <a:pt x="4" y="15"/>
                    </a:cubicBezTo>
                    <a:cubicBezTo>
                      <a:pt x="7" y="10"/>
                      <a:pt x="11" y="5"/>
                      <a:pt x="17" y="3"/>
                    </a:cubicBezTo>
                    <a:cubicBezTo>
                      <a:pt x="22" y="0"/>
                      <a:pt x="29" y="0"/>
                      <a:pt x="34" y="1"/>
                    </a:cubicBezTo>
                    <a:cubicBezTo>
                      <a:pt x="37" y="2"/>
                      <a:pt x="40" y="3"/>
                      <a:pt x="42" y="4"/>
                    </a:cubicBezTo>
                    <a:cubicBezTo>
                      <a:pt x="45" y="5"/>
                      <a:pt x="47" y="7"/>
                      <a:pt x="49" y="9"/>
                    </a:cubicBezTo>
                    <a:cubicBezTo>
                      <a:pt x="53" y="13"/>
                      <a:pt x="55" y="18"/>
                      <a:pt x="56" y="22"/>
                    </a:cubicBezTo>
                    <a:cubicBezTo>
                      <a:pt x="57" y="27"/>
                      <a:pt x="57" y="31"/>
                      <a:pt x="56" y="35"/>
                    </a:cubicBezTo>
                    <a:cubicBezTo>
                      <a:pt x="54" y="43"/>
                      <a:pt x="49" y="48"/>
                      <a:pt x="46" y="51"/>
                    </a:cubicBezTo>
                    <a:cubicBezTo>
                      <a:pt x="42" y="53"/>
                      <a:pt x="40" y="54"/>
                      <a:pt x="40" y="54"/>
                    </a:cubicBezTo>
                    <a:cubicBezTo>
                      <a:pt x="39" y="54"/>
                      <a:pt x="42" y="53"/>
                      <a:pt x="45" y="50"/>
                    </a:cubicBezTo>
                    <a:cubicBezTo>
                      <a:pt x="48" y="48"/>
                      <a:pt x="53" y="43"/>
                      <a:pt x="55" y="35"/>
                    </a:cubicBezTo>
                    <a:cubicBezTo>
                      <a:pt x="55" y="31"/>
                      <a:pt x="56" y="27"/>
                      <a:pt x="55" y="23"/>
                    </a:cubicBezTo>
                    <a:cubicBezTo>
                      <a:pt x="53" y="18"/>
                      <a:pt x="51" y="14"/>
                      <a:pt x="48" y="10"/>
                    </a:cubicBezTo>
                    <a:cubicBezTo>
                      <a:pt x="46" y="8"/>
                      <a:pt x="44" y="7"/>
                      <a:pt x="42" y="6"/>
                    </a:cubicBezTo>
                    <a:cubicBezTo>
                      <a:pt x="39" y="4"/>
                      <a:pt x="37" y="3"/>
                      <a:pt x="34" y="3"/>
                    </a:cubicBezTo>
                    <a:cubicBezTo>
                      <a:pt x="29" y="1"/>
                      <a:pt x="23" y="2"/>
                      <a:pt x="17" y="4"/>
                    </a:cubicBezTo>
                    <a:cubicBezTo>
                      <a:pt x="12" y="7"/>
                      <a:pt x="8" y="11"/>
                      <a:pt x="5" y="16"/>
                    </a:cubicBezTo>
                    <a:cubicBezTo>
                      <a:pt x="4" y="18"/>
                      <a:pt x="3" y="20"/>
                      <a:pt x="2" y="23"/>
                    </a:cubicBezTo>
                    <a:cubicBezTo>
                      <a:pt x="2" y="26"/>
                      <a:pt x="1" y="28"/>
                      <a:pt x="2" y="31"/>
                    </a:cubicBezTo>
                    <a:cubicBezTo>
                      <a:pt x="2" y="36"/>
                      <a:pt x="4" y="40"/>
                      <a:pt x="6" y="44"/>
                    </a:cubicBezTo>
                    <a:cubicBezTo>
                      <a:pt x="9" y="48"/>
                      <a:pt x="12" y="51"/>
                      <a:pt x="15" y="53"/>
                    </a:cubicBezTo>
                    <a:cubicBezTo>
                      <a:pt x="22" y="56"/>
                      <a:pt x="29" y="56"/>
                      <a:pt x="33" y="56"/>
                    </a:cubicBezTo>
                    <a:cubicBezTo>
                      <a:pt x="37" y="55"/>
                      <a:pt x="40" y="54"/>
                      <a:pt x="4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22"/>
              <p:cNvSpPr/>
              <p:nvPr/>
            </p:nvSpPr>
            <p:spPr>
              <a:xfrm>
                <a:off x="2013865" y="139317"/>
                <a:ext cx="278774" cy="278773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53" extrusionOk="0">
                    <a:moveTo>
                      <a:pt x="86" y="139"/>
                    </a:moveTo>
                    <a:cubicBezTo>
                      <a:pt x="86" y="139"/>
                      <a:pt x="87" y="139"/>
                      <a:pt x="87" y="140"/>
                    </a:cubicBezTo>
                    <a:lnTo>
                      <a:pt x="89" y="142"/>
                    </a:lnTo>
                    <a:cubicBezTo>
                      <a:pt x="90" y="144"/>
                      <a:pt x="93" y="147"/>
                      <a:pt x="96" y="151"/>
                    </a:cubicBezTo>
                    <a:lnTo>
                      <a:pt x="96" y="151"/>
                    </a:lnTo>
                    <a:cubicBezTo>
                      <a:pt x="102" y="148"/>
                      <a:pt x="109" y="145"/>
                      <a:pt x="119" y="141"/>
                    </a:cubicBezTo>
                    <a:lnTo>
                      <a:pt x="119" y="141"/>
                    </a:lnTo>
                    <a:cubicBezTo>
                      <a:pt x="118" y="136"/>
                      <a:pt x="117" y="131"/>
                      <a:pt x="116" y="126"/>
                    </a:cubicBezTo>
                    <a:lnTo>
                      <a:pt x="116" y="125"/>
                    </a:lnTo>
                    <a:lnTo>
                      <a:pt x="116" y="125"/>
                    </a:lnTo>
                    <a:cubicBezTo>
                      <a:pt x="120" y="122"/>
                      <a:pt x="124" y="118"/>
                      <a:pt x="127" y="113"/>
                    </a:cubicBezTo>
                    <a:lnTo>
                      <a:pt x="128" y="113"/>
                    </a:lnTo>
                    <a:lnTo>
                      <a:pt x="128" y="113"/>
                    </a:lnTo>
                    <a:cubicBezTo>
                      <a:pt x="133" y="114"/>
                      <a:pt x="138" y="114"/>
                      <a:pt x="143" y="115"/>
                    </a:cubicBezTo>
                    <a:lnTo>
                      <a:pt x="143" y="116"/>
                    </a:lnTo>
                    <a:cubicBezTo>
                      <a:pt x="146" y="108"/>
                      <a:pt x="149" y="100"/>
                      <a:pt x="152" y="92"/>
                    </a:cubicBezTo>
                    <a:lnTo>
                      <a:pt x="152" y="92"/>
                    </a:lnTo>
                    <a:cubicBezTo>
                      <a:pt x="148" y="90"/>
                      <a:pt x="144" y="87"/>
                      <a:pt x="139" y="84"/>
                    </a:cubicBezTo>
                    <a:lnTo>
                      <a:pt x="139" y="83"/>
                    </a:lnTo>
                    <a:lnTo>
                      <a:pt x="139" y="83"/>
                    </a:lnTo>
                    <a:cubicBezTo>
                      <a:pt x="139" y="78"/>
                      <a:pt x="139" y="72"/>
                      <a:pt x="138" y="67"/>
                    </a:cubicBezTo>
                    <a:lnTo>
                      <a:pt x="138" y="66"/>
                    </a:lnTo>
                    <a:lnTo>
                      <a:pt x="139" y="66"/>
                    </a:lnTo>
                    <a:cubicBezTo>
                      <a:pt x="143" y="63"/>
                      <a:pt x="147" y="60"/>
                      <a:pt x="151" y="57"/>
                    </a:cubicBezTo>
                    <a:lnTo>
                      <a:pt x="151" y="57"/>
                    </a:lnTo>
                    <a:cubicBezTo>
                      <a:pt x="148" y="50"/>
                      <a:pt x="144" y="42"/>
                      <a:pt x="141" y="34"/>
                    </a:cubicBezTo>
                    <a:lnTo>
                      <a:pt x="141" y="34"/>
                    </a:lnTo>
                    <a:cubicBezTo>
                      <a:pt x="137" y="35"/>
                      <a:pt x="131" y="36"/>
                      <a:pt x="126" y="37"/>
                    </a:cubicBezTo>
                    <a:lnTo>
                      <a:pt x="126" y="37"/>
                    </a:lnTo>
                    <a:lnTo>
                      <a:pt x="125" y="37"/>
                    </a:lnTo>
                    <a:cubicBezTo>
                      <a:pt x="122" y="33"/>
                      <a:pt x="118" y="29"/>
                      <a:pt x="113" y="26"/>
                    </a:cubicBezTo>
                    <a:lnTo>
                      <a:pt x="113" y="26"/>
                    </a:lnTo>
                    <a:lnTo>
                      <a:pt x="113" y="25"/>
                    </a:lnTo>
                    <a:cubicBezTo>
                      <a:pt x="114" y="20"/>
                      <a:pt x="115" y="15"/>
                      <a:pt x="115" y="10"/>
                    </a:cubicBezTo>
                    <a:lnTo>
                      <a:pt x="116" y="11"/>
                    </a:lnTo>
                    <a:cubicBezTo>
                      <a:pt x="108" y="8"/>
                      <a:pt x="100" y="4"/>
                      <a:pt x="92" y="1"/>
                    </a:cubicBezTo>
                    <a:lnTo>
                      <a:pt x="93" y="1"/>
                    </a:lnTo>
                    <a:cubicBezTo>
                      <a:pt x="90" y="5"/>
                      <a:pt x="87" y="9"/>
                      <a:pt x="84" y="14"/>
                    </a:cubicBezTo>
                    <a:lnTo>
                      <a:pt x="84" y="14"/>
                    </a:lnTo>
                    <a:lnTo>
                      <a:pt x="83" y="14"/>
                    </a:lnTo>
                    <a:cubicBezTo>
                      <a:pt x="78" y="14"/>
                      <a:pt x="72" y="14"/>
                      <a:pt x="67" y="15"/>
                    </a:cubicBezTo>
                    <a:lnTo>
                      <a:pt x="67" y="15"/>
                    </a:lnTo>
                    <a:cubicBezTo>
                      <a:pt x="66" y="14"/>
                      <a:pt x="68" y="15"/>
                      <a:pt x="66" y="14"/>
                    </a:cubicBezTo>
                    <a:lnTo>
                      <a:pt x="66" y="14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5" y="14"/>
                    </a:lnTo>
                    <a:lnTo>
                      <a:pt x="65" y="13"/>
                    </a:lnTo>
                    <a:lnTo>
                      <a:pt x="64" y="11"/>
                    </a:lnTo>
                    <a:lnTo>
                      <a:pt x="61" y="8"/>
                    </a:lnTo>
                    <a:cubicBezTo>
                      <a:pt x="60" y="6"/>
                      <a:pt x="58" y="4"/>
                      <a:pt x="57" y="2"/>
                    </a:cubicBezTo>
                    <a:lnTo>
                      <a:pt x="58" y="2"/>
                    </a:lnTo>
                    <a:cubicBezTo>
                      <a:pt x="50" y="6"/>
                      <a:pt x="42" y="9"/>
                      <a:pt x="34" y="13"/>
                    </a:cubicBezTo>
                    <a:lnTo>
                      <a:pt x="35" y="12"/>
                    </a:lnTo>
                    <a:cubicBezTo>
                      <a:pt x="36" y="17"/>
                      <a:pt x="37" y="22"/>
                      <a:pt x="38" y="27"/>
                    </a:cubicBezTo>
                    <a:lnTo>
                      <a:pt x="38" y="27"/>
                    </a:lnTo>
                    <a:lnTo>
                      <a:pt x="37" y="28"/>
                    </a:lnTo>
                    <a:cubicBezTo>
                      <a:pt x="33" y="31"/>
                      <a:pt x="29" y="35"/>
                      <a:pt x="26" y="40"/>
                    </a:cubicBezTo>
                    <a:lnTo>
                      <a:pt x="26" y="40"/>
                    </a:lnTo>
                    <a:lnTo>
                      <a:pt x="25" y="40"/>
                    </a:lnTo>
                    <a:cubicBezTo>
                      <a:pt x="20" y="39"/>
                      <a:pt x="15" y="39"/>
                      <a:pt x="10" y="38"/>
                    </a:cubicBezTo>
                    <a:lnTo>
                      <a:pt x="11" y="37"/>
                    </a:lnTo>
                    <a:cubicBezTo>
                      <a:pt x="8" y="46"/>
                      <a:pt x="4" y="53"/>
                      <a:pt x="1" y="61"/>
                    </a:cubicBezTo>
                    <a:lnTo>
                      <a:pt x="1" y="60"/>
                    </a:lnTo>
                    <a:cubicBezTo>
                      <a:pt x="6" y="63"/>
                      <a:pt x="10" y="66"/>
                      <a:pt x="14" y="69"/>
                    </a:cubicBezTo>
                    <a:lnTo>
                      <a:pt x="14" y="69"/>
                    </a:lnTo>
                    <a:lnTo>
                      <a:pt x="14" y="70"/>
                    </a:lnTo>
                    <a:cubicBezTo>
                      <a:pt x="14" y="75"/>
                      <a:pt x="14" y="81"/>
                      <a:pt x="15" y="86"/>
                    </a:cubicBezTo>
                    <a:lnTo>
                      <a:pt x="15" y="87"/>
                    </a:lnTo>
                    <a:lnTo>
                      <a:pt x="14" y="87"/>
                    </a:lnTo>
                    <a:cubicBezTo>
                      <a:pt x="10" y="90"/>
                      <a:pt x="6" y="93"/>
                      <a:pt x="2" y="96"/>
                    </a:cubicBezTo>
                    <a:lnTo>
                      <a:pt x="2" y="96"/>
                    </a:lnTo>
                    <a:cubicBezTo>
                      <a:pt x="6" y="104"/>
                      <a:pt x="9" y="112"/>
                      <a:pt x="13" y="119"/>
                    </a:cubicBezTo>
                    <a:lnTo>
                      <a:pt x="12" y="119"/>
                    </a:lnTo>
                    <a:cubicBezTo>
                      <a:pt x="17" y="118"/>
                      <a:pt x="22" y="117"/>
                      <a:pt x="27" y="116"/>
                    </a:cubicBezTo>
                    <a:lnTo>
                      <a:pt x="27" y="116"/>
                    </a:lnTo>
                    <a:lnTo>
                      <a:pt x="28" y="116"/>
                    </a:lnTo>
                    <a:cubicBezTo>
                      <a:pt x="31" y="121"/>
                      <a:pt x="35" y="124"/>
                      <a:pt x="40" y="127"/>
                    </a:cubicBezTo>
                    <a:lnTo>
                      <a:pt x="40" y="128"/>
                    </a:lnTo>
                    <a:lnTo>
                      <a:pt x="40" y="128"/>
                    </a:lnTo>
                    <a:cubicBezTo>
                      <a:pt x="39" y="134"/>
                      <a:pt x="38" y="139"/>
                      <a:pt x="38" y="143"/>
                    </a:cubicBezTo>
                    <a:lnTo>
                      <a:pt x="37" y="143"/>
                    </a:lnTo>
                    <a:cubicBezTo>
                      <a:pt x="47" y="146"/>
                      <a:pt x="55" y="150"/>
                      <a:pt x="61" y="152"/>
                    </a:cubicBezTo>
                    <a:lnTo>
                      <a:pt x="61" y="152"/>
                    </a:lnTo>
                    <a:cubicBezTo>
                      <a:pt x="64" y="147"/>
                      <a:pt x="67" y="143"/>
                      <a:pt x="70" y="139"/>
                    </a:cubicBezTo>
                    <a:lnTo>
                      <a:pt x="70" y="139"/>
                    </a:lnTo>
                    <a:lnTo>
                      <a:pt x="70" y="139"/>
                    </a:lnTo>
                    <a:cubicBezTo>
                      <a:pt x="75" y="140"/>
                      <a:pt x="80" y="140"/>
                      <a:pt x="82" y="140"/>
                    </a:cubicBezTo>
                    <a:lnTo>
                      <a:pt x="85" y="139"/>
                    </a:lnTo>
                    <a:cubicBezTo>
                      <a:pt x="86" y="139"/>
                      <a:pt x="87" y="139"/>
                      <a:pt x="87" y="139"/>
                    </a:cubicBezTo>
                    <a:cubicBezTo>
                      <a:pt x="87" y="139"/>
                      <a:pt x="85" y="138"/>
                      <a:pt x="85" y="139"/>
                    </a:cubicBezTo>
                    <a:cubicBezTo>
                      <a:pt x="84" y="140"/>
                      <a:pt x="84" y="140"/>
                      <a:pt x="82" y="140"/>
                    </a:cubicBezTo>
                    <a:cubicBezTo>
                      <a:pt x="80" y="140"/>
                      <a:pt x="75" y="140"/>
                      <a:pt x="70" y="140"/>
                    </a:cubicBezTo>
                    <a:lnTo>
                      <a:pt x="70" y="140"/>
                    </a:lnTo>
                    <a:cubicBezTo>
                      <a:pt x="68" y="143"/>
                      <a:pt x="65" y="148"/>
                      <a:pt x="61" y="153"/>
                    </a:cubicBezTo>
                    <a:lnTo>
                      <a:pt x="61" y="153"/>
                    </a:lnTo>
                    <a:lnTo>
                      <a:pt x="61" y="153"/>
                    </a:lnTo>
                    <a:cubicBezTo>
                      <a:pt x="54" y="150"/>
                      <a:pt x="46" y="147"/>
                      <a:pt x="37" y="144"/>
                    </a:cubicBezTo>
                    <a:lnTo>
                      <a:pt x="37" y="144"/>
                    </a:lnTo>
                    <a:lnTo>
                      <a:pt x="37" y="143"/>
                    </a:lnTo>
                    <a:cubicBezTo>
                      <a:pt x="37" y="138"/>
                      <a:pt x="38" y="133"/>
                      <a:pt x="39" y="128"/>
                    </a:cubicBezTo>
                    <a:lnTo>
                      <a:pt x="39" y="128"/>
                    </a:lnTo>
                    <a:cubicBezTo>
                      <a:pt x="35" y="125"/>
                      <a:pt x="31" y="121"/>
                      <a:pt x="27" y="117"/>
                    </a:cubicBezTo>
                    <a:lnTo>
                      <a:pt x="27" y="117"/>
                    </a:lnTo>
                    <a:cubicBezTo>
                      <a:pt x="23" y="118"/>
                      <a:pt x="17" y="119"/>
                      <a:pt x="12" y="120"/>
                    </a:cubicBezTo>
                    <a:lnTo>
                      <a:pt x="12" y="120"/>
                    </a:lnTo>
                    <a:lnTo>
                      <a:pt x="11" y="120"/>
                    </a:lnTo>
                    <a:cubicBezTo>
                      <a:pt x="8" y="112"/>
                      <a:pt x="5" y="104"/>
                      <a:pt x="1" y="96"/>
                    </a:cubicBezTo>
                    <a:lnTo>
                      <a:pt x="1" y="96"/>
                    </a:lnTo>
                    <a:lnTo>
                      <a:pt x="1" y="95"/>
                    </a:lnTo>
                    <a:cubicBezTo>
                      <a:pt x="5" y="92"/>
                      <a:pt x="9" y="89"/>
                      <a:pt x="14" y="86"/>
                    </a:cubicBezTo>
                    <a:lnTo>
                      <a:pt x="13" y="87"/>
                    </a:lnTo>
                    <a:cubicBezTo>
                      <a:pt x="12" y="81"/>
                      <a:pt x="12" y="76"/>
                      <a:pt x="13" y="70"/>
                    </a:cubicBezTo>
                    <a:lnTo>
                      <a:pt x="13" y="70"/>
                    </a:lnTo>
                    <a:cubicBezTo>
                      <a:pt x="9" y="68"/>
                      <a:pt x="5" y="65"/>
                      <a:pt x="0" y="62"/>
                    </a:cubicBezTo>
                    <a:lnTo>
                      <a:pt x="0" y="61"/>
                    </a:lnTo>
                    <a:lnTo>
                      <a:pt x="0" y="61"/>
                    </a:lnTo>
                    <a:cubicBezTo>
                      <a:pt x="3" y="53"/>
                      <a:pt x="6" y="45"/>
                      <a:pt x="9" y="37"/>
                    </a:cubicBezTo>
                    <a:lnTo>
                      <a:pt x="10" y="36"/>
                    </a:lnTo>
                    <a:lnTo>
                      <a:pt x="10" y="36"/>
                    </a:lnTo>
                    <a:cubicBezTo>
                      <a:pt x="15" y="37"/>
                      <a:pt x="20" y="38"/>
                      <a:pt x="25" y="39"/>
                    </a:cubicBezTo>
                    <a:lnTo>
                      <a:pt x="25" y="39"/>
                    </a:lnTo>
                    <a:cubicBezTo>
                      <a:pt x="28" y="34"/>
                      <a:pt x="32" y="30"/>
                      <a:pt x="36" y="27"/>
                    </a:cubicBezTo>
                    <a:lnTo>
                      <a:pt x="36" y="27"/>
                    </a:lnTo>
                    <a:cubicBezTo>
                      <a:pt x="35" y="22"/>
                      <a:pt x="34" y="17"/>
                      <a:pt x="33" y="12"/>
                    </a:cubicBezTo>
                    <a:lnTo>
                      <a:pt x="33" y="12"/>
                    </a:lnTo>
                    <a:lnTo>
                      <a:pt x="34" y="11"/>
                    </a:lnTo>
                    <a:cubicBezTo>
                      <a:pt x="41" y="8"/>
                      <a:pt x="49" y="4"/>
                      <a:pt x="57" y="1"/>
                    </a:cubicBezTo>
                    <a:lnTo>
                      <a:pt x="58" y="1"/>
                    </a:lnTo>
                    <a:lnTo>
                      <a:pt x="58" y="1"/>
                    </a:lnTo>
                    <a:lnTo>
                      <a:pt x="63" y="7"/>
                    </a:lnTo>
                    <a:lnTo>
                      <a:pt x="65" y="11"/>
                    </a:lnTo>
                    <a:lnTo>
                      <a:pt x="66" y="12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4"/>
                    </a:lnTo>
                    <a:lnTo>
                      <a:pt x="67" y="14"/>
                    </a:lnTo>
                    <a:cubicBezTo>
                      <a:pt x="66" y="13"/>
                      <a:pt x="67" y="14"/>
                      <a:pt x="67" y="13"/>
                    </a:cubicBezTo>
                    <a:lnTo>
                      <a:pt x="67" y="13"/>
                    </a:lnTo>
                    <a:cubicBezTo>
                      <a:pt x="72" y="12"/>
                      <a:pt x="78" y="12"/>
                      <a:pt x="84" y="13"/>
                    </a:cubicBezTo>
                    <a:lnTo>
                      <a:pt x="83" y="13"/>
                    </a:lnTo>
                    <a:cubicBezTo>
                      <a:pt x="86" y="9"/>
                      <a:pt x="89" y="4"/>
                      <a:pt x="91" y="0"/>
                    </a:cubicBezTo>
                    <a:lnTo>
                      <a:pt x="92" y="0"/>
                    </a:lnTo>
                    <a:lnTo>
                      <a:pt x="92" y="0"/>
                    </a:lnTo>
                    <a:cubicBezTo>
                      <a:pt x="101" y="3"/>
                      <a:pt x="109" y="6"/>
                      <a:pt x="116" y="9"/>
                    </a:cubicBezTo>
                    <a:lnTo>
                      <a:pt x="117" y="10"/>
                    </a:lnTo>
                    <a:lnTo>
                      <a:pt x="117" y="10"/>
                    </a:lnTo>
                    <a:cubicBezTo>
                      <a:pt x="116" y="15"/>
                      <a:pt x="115" y="21"/>
                      <a:pt x="115" y="25"/>
                    </a:cubicBezTo>
                    <a:lnTo>
                      <a:pt x="114" y="25"/>
                    </a:lnTo>
                    <a:cubicBezTo>
                      <a:pt x="119" y="28"/>
                      <a:pt x="123" y="32"/>
                      <a:pt x="127" y="36"/>
                    </a:cubicBezTo>
                    <a:lnTo>
                      <a:pt x="126" y="36"/>
                    </a:lnTo>
                    <a:cubicBezTo>
                      <a:pt x="131" y="35"/>
                      <a:pt x="136" y="34"/>
                      <a:pt x="141" y="33"/>
                    </a:cubicBezTo>
                    <a:lnTo>
                      <a:pt x="142" y="33"/>
                    </a:lnTo>
                    <a:lnTo>
                      <a:pt x="142" y="34"/>
                    </a:lnTo>
                    <a:cubicBezTo>
                      <a:pt x="146" y="42"/>
                      <a:pt x="149" y="50"/>
                      <a:pt x="152" y="57"/>
                    </a:cubicBezTo>
                    <a:lnTo>
                      <a:pt x="153" y="58"/>
                    </a:lnTo>
                    <a:lnTo>
                      <a:pt x="152" y="58"/>
                    </a:lnTo>
                    <a:cubicBezTo>
                      <a:pt x="148" y="61"/>
                      <a:pt x="144" y="64"/>
                      <a:pt x="140" y="67"/>
                    </a:cubicBezTo>
                    <a:lnTo>
                      <a:pt x="140" y="67"/>
                    </a:lnTo>
                    <a:cubicBezTo>
                      <a:pt x="141" y="72"/>
                      <a:pt x="141" y="78"/>
                      <a:pt x="140" y="84"/>
                    </a:cubicBezTo>
                    <a:lnTo>
                      <a:pt x="140" y="83"/>
                    </a:lnTo>
                    <a:cubicBezTo>
                      <a:pt x="145" y="86"/>
                      <a:pt x="149" y="89"/>
                      <a:pt x="153" y="92"/>
                    </a:cubicBezTo>
                    <a:lnTo>
                      <a:pt x="153" y="92"/>
                    </a:lnTo>
                    <a:lnTo>
                      <a:pt x="153" y="92"/>
                    </a:lnTo>
                    <a:cubicBezTo>
                      <a:pt x="150" y="101"/>
                      <a:pt x="147" y="109"/>
                      <a:pt x="144" y="116"/>
                    </a:cubicBezTo>
                    <a:lnTo>
                      <a:pt x="144" y="117"/>
                    </a:lnTo>
                    <a:lnTo>
                      <a:pt x="143" y="117"/>
                    </a:lnTo>
                    <a:cubicBezTo>
                      <a:pt x="138" y="116"/>
                      <a:pt x="133" y="115"/>
                      <a:pt x="128" y="114"/>
                    </a:cubicBezTo>
                    <a:lnTo>
                      <a:pt x="128" y="114"/>
                    </a:lnTo>
                    <a:cubicBezTo>
                      <a:pt x="125" y="119"/>
                      <a:pt x="121" y="123"/>
                      <a:pt x="117" y="126"/>
                    </a:cubicBezTo>
                    <a:lnTo>
                      <a:pt x="117" y="126"/>
                    </a:lnTo>
                    <a:cubicBezTo>
                      <a:pt x="118" y="132"/>
                      <a:pt x="119" y="137"/>
                      <a:pt x="120" y="141"/>
                    </a:cubicBezTo>
                    <a:lnTo>
                      <a:pt x="120" y="142"/>
                    </a:lnTo>
                    <a:lnTo>
                      <a:pt x="120" y="142"/>
                    </a:lnTo>
                    <a:cubicBezTo>
                      <a:pt x="110" y="146"/>
                      <a:pt x="102" y="149"/>
                      <a:pt x="96" y="152"/>
                    </a:cubicBezTo>
                    <a:lnTo>
                      <a:pt x="96" y="152"/>
                    </a:lnTo>
                    <a:cubicBezTo>
                      <a:pt x="93" y="148"/>
                      <a:pt x="90" y="145"/>
                      <a:pt x="89" y="143"/>
                    </a:cubicBezTo>
                    <a:lnTo>
                      <a:pt x="87" y="140"/>
                    </a:lnTo>
                    <a:lnTo>
                      <a:pt x="87" y="139"/>
                    </a:lnTo>
                    <a:lnTo>
                      <a:pt x="86" y="1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0075" rIns="90000" bIns="10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13" name="Google Shape;813;p22"/>
            <p:cNvSpPr/>
            <p:nvPr/>
          </p:nvSpPr>
          <p:spPr>
            <a:xfrm>
              <a:off x="8688112" y="-389062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681FF-066F-DDFB-EAF7-22ABB4736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B36698-A4FE-D958-2970-A25AD20BD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5020B7-3D54-513E-FA29-AC35498CD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C065-91E9-46B5-A9FF-EC90336EF5AD}" type="datetime1">
              <a:rPr lang="ru-RU" smtClean="0"/>
              <a:t>27.12.2024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124A05-294D-994B-68A1-E4CEFE20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ECC2E2-14F6-1521-D3BE-22EF6832B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296F-3809-421B-AF2E-3D8FD0634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196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507F07-4CA8-E693-7A62-5D395675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6DCD51-4427-E09A-BF9E-EBACF2E7C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D0C565-68C8-76D5-E5E6-0C98151C8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62CA-F3D3-4289-BD16-938EA2B9407F}" type="datetime1">
              <a:rPr lang="ru-RU" smtClean="0"/>
              <a:t>27.12.2024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A388FD-61BB-0CE6-B38B-5BB5FF23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4F4BF0-9111-3888-F6B2-CA9D7F4C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296F-3809-421B-AF2E-3D8FD0634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535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62CF59-CD37-BE84-E409-119DD56E2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210708-2039-2FA3-DD76-1E2B2A0CF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070C9F-B4CA-3917-5882-D521B9ADC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0B031-C54F-4616-A6EC-7A8A103DBF27}" type="datetime1">
              <a:rPr lang="ru-RU" smtClean="0"/>
              <a:t>27.12.2024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887F7C-5ABD-69AD-7058-744E5026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03ACFF-A733-AA03-6B62-E56037CEE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296F-3809-421B-AF2E-3D8FD0634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03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FBC29-96C8-73ED-0925-000953DB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F2F93A-DBBD-2E76-E04E-8DAEB9720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9A31B1-2A4D-47B3-B7F5-65BE523C7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B1818B-A5C8-6D06-996B-007A63762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3520-FA52-4610-B1BC-9101853CE41D}" type="datetime1">
              <a:rPr lang="ru-RU" smtClean="0"/>
              <a:t>27.12.2024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48F845-1EA2-B81A-9CD0-D10B57B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99CF83-F848-FA80-2CBB-AAAE58B00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296F-3809-421B-AF2E-3D8FD0634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212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A2EF4B-2B45-4059-B7F7-6B2E2FA25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A0DCDC-8689-6308-740D-FE6B4DC7A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4BD466-F823-9086-4391-557BC751D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F91F9C7-6860-5412-6FCD-632D98E92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F6D925D-3622-4D3B-C5E2-96AABDA85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12898DF-D2B8-E66E-A54D-D1D1147FC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C95C-B452-4BF4-B17F-B1E5268CB800}" type="datetime1">
              <a:rPr lang="ru-RU" smtClean="0"/>
              <a:t>27.12.2024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9234523-89F5-6E47-B3C8-AC85F0D04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2E9CEAC-C178-9CC5-2383-CB380313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296F-3809-421B-AF2E-3D8FD0634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445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8258E-5EDF-D5E7-2363-E138C4BB3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3BADEAC-72D0-1F74-C666-D979C858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F12C-E687-4B3C-A466-0CC62185B3F6}" type="datetime1">
              <a:rPr lang="ru-RU" smtClean="0"/>
              <a:t>27.12.2024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39A710-6011-4715-E8AE-E439FB090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E328F8-148B-A0E3-6A31-561233A8D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296F-3809-421B-AF2E-3D8FD0634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855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09FC4FC-0E65-2EE7-0BE0-A17540934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6E8F-35F4-4493-B38C-F86378ECE3FE}" type="datetime1">
              <a:rPr lang="ru-RU" smtClean="0"/>
              <a:t>27.12.2024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04BB67A-DD8F-1DDE-CC8B-8D114A7B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C84C76-2915-48D7-470B-5220FD88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296F-3809-421B-AF2E-3D8FD0634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75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20C01-875C-E635-4F61-699D29E8C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F3AA4C-1A26-2A87-D2B7-47756DE69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B46ECF-C418-6083-7F0E-A95A4C6BA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D16571-7CF2-0373-FD6F-DA2ADD70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0712-0BD6-44CC-8180-2253122119AB}" type="datetime1">
              <a:rPr lang="ru-RU" smtClean="0"/>
              <a:t>27.12.2024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B60E52-8A6C-1CD2-ECBC-64EC99DA6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AB7DDD-AC94-0F68-83E2-64F6371EE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296F-3809-421B-AF2E-3D8FD0634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56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08" name="Google Shape;208;p6"/>
          <p:cNvGrpSpPr/>
          <p:nvPr/>
        </p:nvGrpSpPr>
        <p:grpSpPr>
          <a:xfrm>
            <a:off x="-501553" y="-179987"/>
            <a:ext cx="1767651" cy="1127846"/>
            <a:chOff x="-501553" y="-179987"/>
            <a:chExt cx="1767651" cy="1127846"/>
          </a:xfrm>
        </p:grpSpPr>
        <p:sp>
          <p:nvSpPr>
            <p:cNvPr id="209" name="Google Shape;209;p6"/>
            <p:cNvSpPr/>
            <p:nvPr/>
          </p:nvSpPr>
          <p:spPr>
            <a:xfrm>
              <a:off x="-501553" y="-179987"/>
              <a:ext cx="1126028" cy="1127846"/>
            </a:xfrm>
            <a:custGeom>
              <a:avLst/>
              <a:gdLst/>
              <a:ahLst/>
              <a:cxnLst/>
              <a:rect l="l" t="t" r="r" b="b"/>
              <a:pathLst>
                <a:path w="618" h="619" extrusionOk="0">
                  <a:moveTo>
                    <a:pt x="564" y="269"/>
                  </a:moveTo>
                  <a:cubicBezTo>
                    <a:pt x="568" y="292"/>
                    <a:pt x="568" y="315"/>
                    <a:pt x="566" y="337"/>
                  </a:cubicBezTo>
                  <a:lnTo>
                    <a:pt x="618" y="372"/>
                  </a:lnTo>
                  <a:lnTo>
                    <a:pt x="581" y="470"/>
                  </a:lnTo>
                  <a:lnTo>
                    <a:pt x="518" y="461"/>
                  </a:lnTo>
                  <a:cubicBezTo>
                    <a:pt x="505" y="479"/>
                    <a:pt x="489" y="496"/>
                    <a:pt x="471" y="511"/>
                  </a:cubicBezTo>
                  <a:lnTo>
                    <a:pt x="483" y="573"/>
                  </a:lnTo>
                  <a:lnTo>
                    <a:pt x="387" y="615"/>
                  </a:lnTo>
                  <a:lnTo>
                    <a:pt x="350" y="564"/>
                  </a:lnTo>
                  <a:cubicBezTo>
                    <a:pt x="327" y="568"/>
                    <a:pt x="304" y="569"/>
                    <a:pt x="281" y="566"/>
                  </a:cubicBezTo>
                  <a:lnTo>
                    <a:pt x="246" y="619"/>
                  </a:lnTo>
                  <a:lnTo>
                    <a:pt x="148" y="581"/>
                  </a:lnTo>
                  <a:lnTo>
                    <a:pt x="157" y="518"/>
                  </a:lnTo>
                  <a:cubicBezTo>
                    <a:pt x="139" y="505"/>
                    <a:pt x="122" y="489"/>
                    <a:pt x="108" y="471"/>
                  </a:cubicBezTo>
                  <a:lnTo>
                    <a:pt x="46" y="484"/>
                  </a:lnTo>
                  <a:lnTo>
                    <a:pt x="3" y="388"/>
                  </a:lnTo>
                  <a:lnTo>
                    <a:pt x="54" y="350"/>
                  </a:lnTo>
                  <a:cubicBezTo>
                    <a:pt x="50" y="327"/>
                    <a:pt x="50" y="304"/>
                    <a:pt x="52" y="281"/>
                  </a:cubicBezTo>
                  <a:lnTo>
                    <a:pt x="0" y="246"/>
                  </a:lnTo>
                  <a:lnTo>
                    <a:pt x="37" y="148"/>
                  </a:lnTo>
                  <a:lnTo>
                    <a:pt x="100" y="157"/>
                  </a:lnTo>
                  <a:cubicBezTo>
                    <a:pt x="113" y="139"/>
                    <a:pt x="129" y="122"/>
                    <a:pt x="147" y="108"/>
                  </a:cubicBezTo>
                  <a:lnTo>
                    <a:pt x="135" y="46"/>
                  </a:lnTo>
                  <a:lnTo>
                    <a:pt x="231" y="3"/>
                  </a:lnTo>
                  <a:lnTo>
                    <a:pt x="268" y="54"/>
                  </a:lnTo>
                  <a:cubicBezTo>
                    <a:pt x="291" y="50"/>
                    <a:pt x="314" y="50"/>
                    <a:pt x="337" y="52"/>
                  </a:cubicBezTo>
                  <a:lnTo>
                    <a:pt x="372" y="0"/>
                  </a:lnTo>
                  <a:lnTo>
                    <a:pt x="470" y="37"/>
                  </a:lnTo>
                  <a:lnTo>
                    <a:pt x="461" y="100"/>
                  </a:lnTo>
                  <a:cubicBezTo>
                    <a:pt x="479" y="113"/>
                    <a:pt x="496" y="129"/>
                    <a:pt x="510" y="147"/>
                  </a:cubicBezTo>
                  <a:lnTo>
                    <a:pt x="572" y="135"/>
                  </a:lnTo>
                  <a:lnTo>
                    <a:pt x="615" y="231"/>
                  </a:lnTo>
                  <a:lnTo>
                    <a:pt x="564" y="269"/>
                  </a:lnTo>
                  <a:moveTo>
                    <a:pt x="414" y="268"/>
                  </a:moveTo>
                  <a:cubicBezTo>
                    <a:pt x="388" y="211"/>
                    <a:pt x="322" y="186"/>
                    <a:pt x="265" y="211"/>
                  </a:cubicBezTo>
                  <a:cubicBezTo>
                    <a:pt x="208" y="236"/>
                    <a:pt x="183" y="303"/>
                    <a:pt x="208" y="359"/>
                  </a:cubicBezTo>
                  <a:cubicBezTo>
                    <a:pt x="233" y="416"/>
                    <a:pt x="300" y="442"/>
                    <a:pt x="356" y="417"/>
                  </a:cubicBezTo>
                  <a:cubicBezTo>
                    <a:pt x="413" y="391"/>
                    <a:pt x="439" y="325"/>
                    <a:pt x="414" y="2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0" name="Google Shape;210;p6"/>
            <p:cNvGrpSpPr/>
            <p:nvPr/>
          </p:nvGrpSpPr>
          <p:grpSpPr>
            <a:xfrm>
              <a:off x="848848" y="-107879"/>
              <a:ext cx="417250" cy="417248"/>
              <a:chOff x="8892173" y="3448146"/>
              <a:chExt cx="417250" cy="417248"/>
            </a:xfrm>
          </p:grpSpPr>
          <p:sp>
            <p:nvSpPr>
              <p:cNvPr id="211" name="Google Shape;211;p6"/>
              <p:cNvSpPr/>
              <p:nvPr/>
            </p:nvSpPr>
            <p:spPr>
              <a:xfrm>
                <a:off x="9019717" y="3581155"/>
                <a:ext cx="154874" cy="153052"/>
              </a:xfrm>
              <a:custGeom>
                <a:avLst/>
                <a:gdLst/>
                <a:ahLst/>
                <a:cxnLst/>
                <a:rect l="l" t="t" r="r" b="b"/>
                <a:pathLst>
                  <a:path w="85" h="84" extrusionOk="0">
                    <a:moveTo>
                      <a:pt x="59" y="80"/>
                    </a:moveTo>
                    <a:cubicBezTo>
                      <a:pt x="59" y="80"/>
                      <a:pt x="59" y="81"/>
                      <a:pt x="57" y="81"/>
                    </a:cubicBezTo>
                    <a:cubicBezTo>
                      <a:pt x="56" y="82"/>
                      <a:pt x="53" y="83"/>
                      <a:pt x="50" y="84"/>
                    </a:cubicBezTo>
                    <a:cubicBezTo>
                      <a:pt x="44" y="85"/>
                      <a:pt x="33" y="85"/>
                      <a:pt x="23" y="80"/>
                    </a:cubicBezTo>
                    <a:cubicBezTo>
                      <a:pt x="12" y="74"/>
                      <a:pt x="2" y="62"/>
                      <a:pt x="0" y="46"/>
                    </a:cubicBezTo>
                    <a:cubicBezTo>
                      <a:pt x="0" y="38"/>
                      <a:pt x="1" y="29"/>
                      <a:pt x="6" y="22"/>
                    </a:cubicBezTo>
                    <a:cubicBezTo>
                      <a:pt x="10" y="14"/>
                      <a:pt x="17" y="8"/>
                      <a:pt x="25" y="4"/>
                    </a:cubicBezTo>
                    <a:cubicBezTo>
                      <a:pt x="34" y="0"/>
                      <a:pt x="43" y="-1"/>
                      <a:pt x="52" y="1"/>
                    </a:cubicBezTo>
                    <a:cubicBezTo>
                      <a:pt x="60" y="3"/>
                      <a:pt x="68" y="7"/>
                      <a:pt x="73" y="13"/>
                    </a:cubicBezTo>
                    <a:cubicBezTo>
                      <a:pt x="85" y="25"/>
                      <a:pt x="87" y="41"/>
                      <a:pt x="84" y="52"/>
                    </a:cubicBezTo>
                    <a:cubicBezTo>
                      <a:pt x="81" y="64"/>
                      <a:pt x="74" y="72"/>
                      <a:pt x="68" y="75"/>
                    </a:cubicBezTo>
                    <a:cubicBezTo>
                      <a:pt x="66" y="77"/>
                      <a:pt x="64" y="79"/>
                      <a:pt x="62" y="79"/>
                    </a:cubicBezTo>
                    <a:cubicBezTo>
                      <a:pt x="60" y="80"/>
                      <a:pt x="59" y="80"/>
                      <a:pt x="59" y="80"/>
                    </a:cubicBezTo>
                    <a:cubicBezTo>
                      <a:pt x="59" y="80"/>
                      <a:pt x="63" y="79"/>
                      <a:pt x="68" y="74"/>
                    </a:cubicBezTo>
                    <a:cubicBezTo>
                      <a:pt x="72" y="70"/>
                      <a:pt x="79" y="63"/>
                      <a:pt x="81" y="52"/>
                    </a:cubicBezTo>
                    <a:cubicBezTo>
                      <a:pt x="84" y="41"/>
                      <a:pt x="82" y="26"/>
                      <a:pt x="71" y="15"/>
                    </a:cubicBezTo>
                    <a:cubicBezTo>
                      <a:pt x="66" y="10"/>
                      <a:pt x="59" y="6"/>
                      <a:pt x="51" y="4"/>
                    </a:cubicBezTo>
                    <a:cubicBezTo>
                      <a:pt x="43" y="3"/>
                      <a:pt x="35" y="4"/>
                      <a:pt x="27" y="7"/>
                    </a:cubicBezTo>
                    <a:cubicBezTo>
                      <a:pt x="19" y="10"/>
                      <a:pt x="13" y="16"/>
                      <a:pt x="9" y="23"/>
                    </a:cubicBezTo>
                    <a:cubicBezTo>
                      <a:pt x="5" y="30"/>
                      <a:pt x="3" y="38"/>
                      <a:pt x="4" y="45"/>
                    </a:cubicBezTo>
                    <a:cubicBezTo>
                      <a:pt x="4" y="60"/>
                      <a:pt x="14" y="72"/>
                      <a:pt x="24" y="78"/>
                    </a:cubicBezTo>
                    <a:cubicBezTo>
                      <a:pt x="34" y="83"/>
                      <a:pt x="43" y="83"/>
                      <a:pt x="50" y="82"/>
                    </a:cubicBezTo>
                    <a:cubicBezTo>
                      <a:pt x="56" y="81"/>
                      <a:pt x="59" y="80"/>
                      <a:pt x="59" y="8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6"/>
              <p:cNvSpPr/>
              <p:nvPr/>
            </p:nvSpPr>
            <p:spPr>
              <a:xfrm>
                <a:off x="8892173" y="3448146"/>
                <a:ext cx="417250" cy="417248"/>
              </a:xfrm>
              <a:custGeom>
                <a:avLst/>
                <a:gdLst/>
                <a:ahLst/>
                <a:cxnLst/>
                <a:rect l="l" t="t" r="r" b="b"/>
                <a:pathLst>
                  <a:path w="229" h="229" extrusionOk="0">
                    <a:moveTo>
                      <a:pt x="129" y="208"/>
                    </a:moveTo>
                    <a:cubicBezTo>
                      <a:pt x="129" y="208"/>
                      <a:pt x="130" y="208"/>
                      <a:pt x="130" y="209"/>
                    </a:cubicBezTo>
                    <a:cubicBezTo>
                      <a:pt x="131" y="210"/>
                      <a:pt x="132" y="211"/>
                      <a:pt x="133" y="212"/>
                    </a:cubicBezTo>
                    <a:cubicBezTo>
                      <a:pt x="135" y="216"/>
                      <a:pt x="139" y="220"/>
                      <a:pt x="143" y="226"/>
                    </a:cubicBezTo>
                    <a:lnTo>
                      <a:pt x="143" y="226"/>
                    </a:lnTo>
                    <a:cubicBezTo>
                      <a:pt x="152" y="222"/>
                      <a:pt x="163" y="217"/>
                      <a:pt x="178" y="210"/>
                    </a:cubicBezTo>
                    <a:lnTo>
                      <a:pt x="177" y="211"/>
                    </a:lnTo>
                    <a:cubicBezTo>
                      <a:pt x="176" y="204"/>
                      <a:pt x="174" y="197"/>
                      <a:pt x="172" y="189"/>
                    </a:cubicBezTo>
                    <a:lnTo>
                      <a:pt x="172" y="188"/>
                    </a:lnTo>
                    <a:lnTo>
                      <a:pt x="173" y="188"/>
                    </a:lnTo>
                    <a:cubicBezTo>
                      <a:pt x="179" y="183"/>
                      <a:pt x="185" y="177"/>
                      <a:pt x="190" y="170"/>
                    </a:cubicBezTo>
                    <a:lnTo>
                      <a:pt x="190" y="169"/>
                    </a:lnTo>
                    <a:lnTo>
                      <a:pt x="191" y="169"/>
                    </a:lnTo>
                    <a:cubicBezTo>
                      <a:pt x="198" y="170"/>
                      <a:pt x="205" y="171"/>
                      <a:pt x="213" y="172"/>
                    </a:cubicBezTo>
                    <a:lnTo>
                      <a:pt x="212" y="173"/>
                    </a:lnTo>
                    <a:cubicBezTo>
                      <a:pt x="216" y="162"/>
                      <a:pt x="221" y="150"/>
                      <a:pt x="226" y="138"/>
                    </a:cubicBezTo>
                    <a:lnTo>
                      <a:pt x="226" y="139"/>
                    </a:lnTo>
                    <a:cubicBezTo>
                      <a:pt x="220" y="135"/>
                      <a:pt x="214" y="131"/>
                      <a:pt x="207" y="126"/>
                    </a:cubicBezTo>
                    <a:lnTo>
                      <a:pt x="206" y="126"/>
                    </a:lnTo>
                    <a:lnTo>
                      <a:pt x="206" y="125"/>
                    </a:lnTo>
                    <a:cubicBezTo>
                      <a:pt x="207" y="117"/>
                      <a:pt x="207" y="109"/>
                      <a:pt x="206" y="101"/>
                    </a:cubicBezTo>
                    <a:lnTo>
                      <a:pt x="206" y="100"/>
                    </a:lnTo>
                    <a:lnTo>
                      <a:pt x="206" y="99"/>
                    </a:lnTo>
                    <a:cubicBezTo>
                      <a:pt x="212" y="95"/>
                      <a:pt x="218" y="90"/>
                      <a:pt x="225" y="85"/>
                    </a:cubicBezTo>
                    <a:lnTo>
                      <a:pt x="224" y="87"/>
                    </a:lnTo>
                    <a:cubicBezTo>
                      <a:pt x="220" y="76"/>
                      <a:pt x="214" y="64"/>
                      <a:pt x="209" y="52"/>
                    </a:cubicBezTo>
                    <a:lnTo>
                      <a:pt x="211" y="53"/>
                    </a:lnTo>
                    <a:cubicBezTo>
                      <a:pt x="204" y="55"/>
                      <a:pt x="196" y="56"/>
                      <a:pt x="188" y="58"/>
                    </a:cubicBezTo>
                    <a:lnTo>
                      <a:pt x="187" y="58"/>
                    </a:lnTo>
                    <a:lnTo>
                      <a:pt x="187" y="57"/>
                    </a:lnTo>
                    <a:cubicBezTo>
                      <a:pt x="182" y="51"/>
                      <a:pt x="176" y="45"/>
                      <a:pt x="169" y="40"/>
                    </a:cubicBezTo>
                    <a:lnTo>
                      <a:pt x="168" y="40"/>
                    </a:lnTo>
                    <a:lnTo>
                      <a:pt x="168" y="39"/>
                    </a:lnTo>
                    <a:cubicBezTo>
                      <a:pt x="169" y="32"/>
                      <a:pt x="170" y="24"/>
                      <a:pt x="171" y="16"/>
                    </a:cubicBezTo>
                    <a:lnTo>
                      <a:pt x="172" y="18"/>
                    </a:lnTo>
                    <a:cubicBezTo>
                      <a:pt x="161" y="13"/>
                      <a:pt x="149" y="9"/>
                      <a:pt x="137" y="4"/>
                    </a:cubicBezTo>
                    <a:lnTo>
                      <a:pt x="139" y="3"/>
                    </a:lnTo>
                    <a:cubicBezTo>
                      <a:pt x="135" y="9"/>
                      <a:pt x="130" y="16"/>
                      <a:pt x="126" y="23"/>
                    </a:cubicBezTo>
                    <a:lnTo>
                      <a:pt x="125" y="23"/>
                    </a:lnTo>
                    <a:lnTo>
                      <a:pt x="124" y="23"/>
                    </a:lnTo>
                    <a:cubicBezTo>
                      <a:pt x="117" y="22"/>
                      <a:pt x="108" y="23"/>
                      <a:pt x="100" y="24"/>
                    </a:cubicBezTo>
                    <a:lnTo>
                      <a:pt x="100" y="24"/>
                    </a:lnTo>
                    <a:cubicBezTo>
                      <a:pt x="99" y="24"/>
                      <a:pt x="102" y="24"/>
                      <a:pt x="98" y="23"/>
                    </a:cubicBezTo>
                    <a:lnTo>
                      <a:pt x="98" y="23"/>
                    </a:lnTo>
                    <a:lnTo>
                      <a:pt x="98" y="23"/>
                    </a:lnTo>
                    <a:lnTo>
                      <a:pt x="98" y="23"/>
                    </a:lnTo>
                    <a:lnTo>
                      <a:pt x="98" y="23"/>
                    </a:lnTo>
                    <a:lnTo>
                      <a:pt x="97" y="22"/>
                    </a:lnTo>
                    <a:lnTo>
                      <a:pt x="97" y="21"/>
                    </a:lnTo>
                    <a:lnTo>
                      <a:pt x="95" y="19"/>
                    </a:lnTo>
                    <a:lnTo>
                      <a:pt x="91" y="14"/>
                    </a:lnTo>
                    <a:cubicBezTo>
                      <a:pt x="89" y="11"/>
                      <a:pt x="87" y="8"/>
                      <a:pt x="85" y="5"/>
                    </a:cubicBezTo>
                    <a:lnTo>
                      <a:pt x="87" y="5"/>
                    </a:lnTo>
                    <a:cubicBezTo>
                      <a:pt x="75" y="10"/>
                      <a:pt x="63" y="16"/>
                      <a:pt x="52" y="21"/>
                    </a:cubicBezTo>
                    <a:lnTo>
                      <a:pt x="53" y="19"/>
                    </a:lnTo>
                    <a:cubicBezTo>
                      <a:pt x="54" y="26"/>
                      <a:pt x="56" y="34"/>
                      <a:pt x="57" y="41"/>
                    </a:cubicBezTo>
                    <a:lnTo>
                      <a:pt x="57" y="42"/>
                    </a:lnTo>
                    <a:lnTo>
                      <a:pt x="57" y="43"/>
                    </a:lnTo>
                    <a:cubicBezTo>
                      <a:pt x="50" y="48"/>
                      <a:pt x="44" y="54"/>
                      <a:pt x="40" y="61"/>
                    </a:cubicBezTo>
                    <a:lnTo>
                      <a:pt x="39" y="61"/>
                    </a:lnTo>
                    <a:lnTo>
                      <a:pt x="38" y="61"/>
                    </a:lnTo>
                    <a:cubicBezTo>
                      <a:pt x="30" y="60"/>
                      <a:pt x="23" y="59"/>
                      <a:pt x="15" y="58"/>
                    </a:cubicBezTo>
                    <a:lnTo>
                      <a:pt x="17" y="57"/>
                    </a:lnTo>
                    <a:cubicBezTo>
                      <a:pt x="12" y="69"/>
                      <a:pt x="8" y="81"/>
                      <a:pt x="3" y="93"/>
                    </a:cubicBezTo>
                    <a:lnTo>
                      <a:pt x="3" y="91"/>
                    </a:lnTo>
                    <a:cubicBezTo>
                      <a:pt x="9" y="95"/>
                      <a:pt x="16" y="99"/>
                      <a:pt x="22" y="104"/>
                    </a:cubicBezTo>
                    <a:lnTo>
                      <a:pt x="23" y="104"/>
                    </a:lnTo>
                    <a:lnTo>
                      <a:pt x="22" y="105"/>
                    </a:lnTo>
                    <a:cubicBezTo>
                      <a:pt x="22" y="113"/>
                      <a:pt x="22" y="122"/>
                      <a:pt x="23" y="129"/>
                    </a:cubicBezTo>
                    <a:lnTo>
                      <a:pt x="23" y="130"/>
                    </a:lnTo>
                    <a:lnTo>
                      <a:pt x="22" y="131"/>
                    </a:lnTo>
                    <a:cubicBezTo>
                      <a:pt x="16" y="136"/>
                      <a:pt x="10" y="140"/>
                      <a:pt x="4" y="145"/>
                    </a:cubicBezTo>
                    <a:lnTo>
                      <a:pt x="4" y="143"/>
                    </a:lnTo>
                    <a:cubicBezTo>
                      <a:pt x="10" y="155"/>
                      <a:pt x="15" y="167"/>
                      <a:pt x="20" y="178"/>
                    </a:cubicBezTo>
                    <a:lnTo>
                      <a:pt x="18" y="177"/>
                    </a:lnTo>
                    <a:cubicBezTo>
                      <a:pt x="26" y="176"/>
                      <a:pt x="34" y="174"/>
                      <a:pt x="41" y="173"/>
                    </a:cubicBezTo>
                    <a:lnTo>
                      <a:pt x="42" y="173"/>
                    </a:lnTo>
                    <a:lnTo>
                      <a:pt x="42" y="173"/>
                    </a:lnTo>
                    <a:cubicBezTo>
                      <a:pt x="48" y="180"/>
                      <a:pt x="54" y="186"/>
                      <a:pt x="60" y="190"/>
                    </a:cubicBezTo>
                    <a:lnTo>
                      <a:pt x="60" y="191"/>
                    </a:lnTo>
                    <a:lnTo>
                      <a:pt x="60" y="191"/>
                    </a:lnTo>
                    <a:cubicBezTo>
                      <a:pt x="59" y="200"/>
                      <a:pt x="58" y="207"/>
                      <a:pt x="57" y="214"/>
                    </a:cubicBezTo>
                    <a:lnTo>
                      <a:pt x="56" y="213"/>
                    </a:lnTo>
                    <a:cubicBezTo>
                      <a:pt x="70" y="219"/>
                      <a:pt x="82" y="223"/>
                      <a:pt x="92" y="227"/>
                    </a:cubicBezTo>
                    <a:lnTo>
                      <a:pt x="91" y="227"/>
                    </a:lnTo>
                    <a:cubicBezTo>
                      <a:pt x="96" y="220"/>
                      <a:pt x="100" y="213"/>
                      <a:pt x="104" y="208"/>
                    </a:cubicBezTo>
                    <a:lnTo>
                      <a:pt x="104" y="208"/>
                    </a:lnTo>
                    <a:lnTo>
                      <a:pt x="104" y="208"/>
                    </a:lnTo>
                    <a:cubicBezTo>
                      <a:pt x="113" y="209"/>
                      <a:pt x="119" y="209"/>
                      <a:pt x="123" y="208"/>
                    </a:cubicBezTo>
                    <a:cubicBezTo>
                      <a:pt x="125" y="208"/>
                      <a:pt x="126" y="208"/>
                      <a:pt x="128" y="208"/>
                    </a:cubicBezTo>
                    <a:cubicBezTo>
                      <a:pt x="129" y="208"/>
                      <a:pt x="129" y="208"/>
                      <a:pt x="129" y="208"/>
                    </a:cubicBezTo>
                    <a:lnTo>
                      <a:pt x="128" y="208"/>
                    </a:lnTo>
                    <a:cubicBezTo>
                      <a:pt x="127" y="209"/>
                      <a:pt x="125" y="209"/>
                      <a:pt x="123" y="209"/>
                    </a:cubicBezTo>
                    <a:cubicBezTo>
                      <a:pt x="119" y="209"/>
                      <a:pt x="113" y="210"/>
                      <a:pt x="104" y="209"/>
                    </a:cubicBezTo>
                    <a:lnTo>
                      <a:pt x="105" y="209"/>
                    </a:lnTo>
                    <a:cubicBezTo>
                      <a:pt x="101" y="214"/>
                      <a:pt x="97" y="221"/>
                      <a:pt x="92" y="228"/>
                    </a:cubicBezTo>
                    <a:lnTo>
                      <a:pt x="92" y="229"/>
                    </a:lnTo>
                    <a:lnTo>
                      <a:pt x="91" y="228"/>
                    </a:lnTo>
                    <a:cubicBezTo>
                      <a:pt x="81" y="225"/>
                      <a:pt x="69" y="220"/>
                      <a:pt x="56" y="215"/>
                    </a:cubicBezTo>
                    <a:lnTo>
                      <a:pt x="55" y="215"/>
                    </a:lnTo>
                    <a:lnTo>
                      <a:pt x="55" y="214"/>
                    </a:lnTo>
                    <a:cubicBezTo>
                      <a:pt x="56" y="207"/>
                      <a:pt x="57" y="199"/>
                      <a:pt x="58" y="191"/>
                    </a:cubicBezTo>
                    <a:lnTo>
                      <a:pt x="59" y="192"/>
                    </a:lnTo>
                    <a:cubicBezTo>
                      <a:pt x="52" y="187"/>
                      <a:pt x="46" y="182"/>
                      <a:pt x="40" y="175"/>
                    </a:cubicBezTo>
                    <a:lnTo>
                      <a:pt x="41" y="175"/>
                    </a:lnTo>
                    <a:cubicBezTo>
                      <a:pt x="34" y="177"/>
                      <a:pt x="27" y="178"/>
                      <a:pt x="19" y="180"/>
                    </a:cubicBezTo>
                    <a:lnTo>
                      <a:pt x="18" y="180"/>
                    </a:lnTo>
                    <a:lnTo>
                      <a:pt x="17" y="179"/>
                    </a:lnTo>
                    <a:cubicBezTo>
                      <a:pt x="12" y="168"/>
                      <a:pt x="7" y="156"/>
                      <a:pt x="2" y="144"/>
                    </a:cubicBezTo>
                    <a:lnTo>
                      <a:pt x="1" y="143"/>
                    </a:lnTo>
                    <a:lnTo>
                      <a:pt x="2" y="142"/>
                    </a:lnTo>
                    <a:cubicBezTo>
                      <a:pt x="8" y="138"/>
                      <a:pt x="14" y="133"/>
                      <a:pt x="21" y="129"/>
                    </a:cubicBezTo>
                    <a:lnTo>
                      <a:pt x="20" y="130"/>
                    </a:lnTo>
                    <a:cubicBezTo>
                      <a:pt x="19" y="122"/>
                      <a:pt x="18" y="113"/>
                      <a:pt x="19" y="105"/>
                    </a:cubicBezTo>
                    <a:lnTo>
                      <a:pt x="20" y="106"/>
                    </a:lnTo>
                    <a:cubicBezTo>
                      <a:pt x="14" y="102"/>
                      <a:pt x="7" y="98"/>
                      <a:pt x="1" y="93"/>
                    </a:cubicBezTo>
                    <a:lnTo>
                      <a:pt x="0" y="93"/>
                    </a:lnTo>
                    <a:lnTo>
                      <a:pt x="0" y="92"/>
                    </a:lnTo>
                    <a:cubicBezTo>
                      <a:pt x="5" y="80"/>
                      <a:pt x="9" y="68"/>
                      <a:pt x="14" y="56"/>
                    </a:cubicBezTo>
                    <a:lnTo>
                      <a:pt x="14" y="55"/>
                    </a:lnTo>
                    <a:lnTo>
                      <a:pt x="16" y="55"/>
                    </a:lnTo>
                    <a:cubicBezTo>
                      <a:pt x="23" y="56"/>
                      <a:pt x="31" y="57"/>
                      <a:pt x="39" y="58"/>
                    </a:cubicBezTo>
                    <a:lnTo>
                      <a:pt x="37" y="59"/>
                    </a:lnTo>
                    <a:cubicBezTo>
                      <a:pt x="42" y="52"/>
                      <a:pt x="48" y="46"/>
                      <a:pt x="54" y="40"/>
                    </a:cubicBezTo>
                    <a:lnTo>
                      <a:pt x="54" y="42"/>
                    </a:lnTo>
                    <a:cubicBezTo>
                      <a:pt x="52" y="35"/>
                      <a:pt x="51" y="27"/>
                      <a:pt x="49" y="19"/>
                    </a:cubicBezTo>
                    <a:lnTo>
                      <a:pt x="49" y="18"/>
                    </a:lnTo>
                    <a:lnTo>
                      <a:pt x="50" y="18"/>
                    </a:lnTo>
                    <a:cubicBezTo>
                      <a:pt x="62" y="13"/>
                      <a:pt x="74" y="7"/>
                      <a:pt x="85" y="2"/>
                    </a:cubicBezTo>
                    <a:lnTo>
                      <a:pt x="87" y="2"/>
                    </a:lnTo>
                    <a:lnTo>
                      <a:pt x="87" y="3"/>
                    </a:lnTo>
                    <a:cubicBezTo>
                      <a:pt x="90" y="6"/>
                      <a:pt x="92" y="9"/>
                      <a:pt x="94" y="12"/>
                    </a:cubicBezTo>
                    <a:lnTo>
                      <a:pt x="98" y="17"/>
                    </a:lnTo>
                    <a:lnTo>
                      <a:pt x="99" y="19"/>
                    </a:lnTo>
                    <a:lnTo>
                      <a:pt x="100" y="20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cubicBezTo>
                      <a:pt x="98" y="20"/>
                      <a:pt x="100" y="21"/>
                      <a:pt x="99" y="21"/>
                    </a:cubicBezTo>
                    <a:lnTo>
                      <a:pt x="99" y="21"/>
                    </a:lnTo>
                    <a:cubicBezTo>
                      <a:pt x="108" y="19"/>
                      <a:pt x="117" y="19"/>
                      <a:pt x="125" y="20"/>
                    </a:cubicBezTo>
                    <a:lnTo>
                      <a:pt x="123" y="21"/>
                    </a:lnTo>
                    <a:cubicBezTo>
                      <a:pt x="128" y="14"/>
                      <a:pt x="132" y="8"/>
                      <a:pt x="136" y="2"/>
                    </a:cubicBezTo>
                    <a:lnTo>
                      <a:pt x="137" y="0"/>
                    </a:lnTo>
                    <a:lnTo>
                      <a:pt x="138" y="1"/>
                    </a:lnTo>
                    <a:cubicBezTo>
                      <a:pt x="150" y="6"/>
                      <a:pt x="162" y="10"/>
                      <a:pt x="174" y="15"/>
                    </a:cubicBezTo>
                    <a:lnTo>
                      <a:pt x="175" y="15"/>
                    </a:lnTo>
                    <a:lnTo>
                      <a:pt x="175" y="16"/>
                    </a:lnTo>
                    <a:cubicBezTo>
                      <a:pt x="174" y="24"/>
                      <a:pt x="172" y="32"/>
                      <a:pt x="171" y="39"/>
                    </a:cubicBezTo>
                    <a:lnTo>
                      <a:pt x="171" y="38"/>
                    </a:lnTo>
                    <a:cubicBezTo>
                      <a:pt x="178" y="43"/>
                      <a:pt x="184" y="49"/>
                      <a:pt x="189" y="55"/>
                    </a:cubicBezTo>
                    <a:lnTo>
                      <a:pt x="187" y="55"/>
                    </a:lnTo>
                    <a:cubicBezTo>
                      <a:pt x="195" y="53"/>
                      <a:pt x="203" y="52"/>
                      <a:pt x="210" y="50"/>
                    </a:cubicBezTo>
                    <a:lnTo>
                      <a:pt x="211" y="50"/>
                    </a:lnTo>
                    <a:lnTo>
                      <a:pt x="212" y="51"/>
                    </a:lnTo>
                    <a:cubicBezTo>
                      <a:pt x="217" y="63"/>
                      <a:pt x="222" y="75"/>
                      <a:pt x="227" y="86"/>
                    </a:cubicBezTo>
                    <a:lnTo>
                      <a:pt x="228" y="87"/>
                    </a:lnTo>
                    <a:lnTo>
                      <a:pt x="227" y="88"/>
                    </a:lnTo>
                    <a:cubicBezTo>
                      <a:pt x="220" y="93"/>
                      <a:pt x="214" y="97"/>
                      <a:pt x="208" y="102"/>
                    </a:cubicBezTo>
                    <a:lnTo>
                      <a:pt x="209" y="100"/>
                    </a:lnTo>
                    <a:cubicBezTo>
                      <a:pt x="210" y="109"/>
                      <a:pt x="210" y="118"/>
                      <a:pt x="209" y="125"/>
                    </a:cubicBezTo>
                    <a:lnTo>
                      <a:pt x="209" y="124"/>
                    </a:lnTo>
                    <a:cubicBezTo>
                      <a:pt x="216" y="129"/>
                      <a:pt x="222" y="133"/>
                      <a:pt x="228" y="137"/>
                    </a:cubicBezTo>
                    <a:lnTo>
                      <a:pt x="229" y="138"/>
                    </a:lnTo>
                    <a:lnTo>
                      <a:pt x="229" y="139"/>
                    </a:lnTo>
                    <a:cubicBezTo>
                      <a:pt x="224" y="151"/>
                      <a:pt x="219" y="163"/>
                      <a:pt x="215" y="174"/>
                    </a:cubicBezTo>
                    <a:lnTo>
                      <a:pt x="214" y="175"/>
                    </a:lnTo>
                    <a:lnTo>
                      <a:pt x="213" y="175"/>
                    </a:lnTo>
                    <a:cubicBezTo>
                      <a:pt x="205" y="174"/>
                      <a:pt x="198" y="173"/>
                      <a:pt x="191" y="172"/>
                    </a:cubicBezTo>
                    <a:lnTo>
                      <a:pt x="192" y="171"/>
                    </a:lnTo>
                    <a:cubicBezTo>
                      <a:pt x="186" y="178"/>
                      <a:pt x="180" y="184"/>
                      <a:pt x="174" y="189"/>
                    </a:cubicBezTo>
                    <a:lnTo>
                      <a:pt x="175" y="188"/>
                    </a:lnTo>
                    <a:cubicBezTo>
                      <a:pt x="176" y="196"/>
                      <a:pt x="178" y="204"/>
                      <a:pt x="179" y="211"/>
                    </a:cubicBezTo>
                    <a:lnTo>
                      <a:pt x="179" y="212"/>
                    </a:lnTo>
                    <a:lnTo>
                      <a:pt x="178" y="212"/>
                    </a:lnTo>
                    <a:cubicBezTo>
                      <a:pt x="164" y="218"/>
                      <a:pt x="152" y="223"/>
                      <a:pt x="143" y="227"/>
                    </a:cubicBezTo>
                    <a:lnTo>
                      <a:pt x="143" y="227"/>
                    </a:lnTo>
                    <a:lnTo>
                      <a:pt x="143" y="227"/>
                    </a:lnTo>
                    <a:cubicBezTo>
                      <a:pt x="138" y="221"/>
                      <a:pt x="135" y="216"/>
                      <a:pt x="133" y="213"/>
                    </a:cubicBezTo>
                    <a:cubicBezTo>
                      <a:pt x="132" y="212"/>
                      <a:pt x="131" y="210"/>
                      <a:pt x="130" y="209"/>
                    </a:cubicBezTo>
                    <a:lnTo>
                      <a:pt x="129" y="208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37425" rIns="90000" bIns="37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3" name="Google Shape;213;p6"/>
          <p:cNvGrpSpPr/>
          <p:nvPr/>
        </p:nvGrpSpPr>
        <p:grpSpPr>
          <a:xfrm>
            <a:off x="8414082" y="257187"/>
            <a:ext cx="1821923" cy="2073133"/>
            <a:chOff x="8414082" y="257187"/>
            <a:chExt cx="1821923" cy="2073133"/>
          </a:xfrm>
        </p:grpSpPr>
        <p:grpSp>
          <p:nvGrpSpPr>
            <p:cNvPr id="214" name="Google Shape;214;p6"/>
            <p:cNvGrpSpPr/>
            <p:nvPr/>
          </p:nvGrpSpPr>
          <p:grpSpPr>
            <a:xfrm>
              <a:off x="8414082" y="1612434"/>
              <a:ext cx="1754642" cy="717886"/>
              <a:chOff x="-1340531" y="3895472"/>
              <a:chExt cx="1754642" cy="717886"/>
            </a:xfrm>
          </p:grpSpPr>
          <p:sp>
            <p:nvSpPr>
              <p:cNvPr id="215" name="Google Shape;215;p6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-1214111" y="4086569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7" name="Google Shape;227;p6"/>
            <p:cNvGrpSpPr/>
            <p:nvPr/>
          </p:nvGrpSpPr>
          <p:grpSpPr>
            <a:xfrm>
              <a:off x="8685438" y="257187"/>
              <a:ext cx="1550567" cy="1051320"/>
              <a:chOff x="-872012" y="2723887"/>
              <a:chExt cx="1550567" cy="1051320"/>
            </a:xfrm>
          </p:grpSpPr>
          <p:sp>
            <p:nvSpPr>
              <p:cNvPr id="228" name="Google Shape;228;p6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6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6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6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6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6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6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6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1" name="Google Shape;241;p6"/>
          <p:cNvGrpSpPr/>
          <p:nvPr/>
        </p:nvGrpSpPr>
        <p:grpSpPr>
          <a:xfrm>
            <a:off x="-94525" y="-179977"/>
            <a:ext cx="9091337" cy="5451427"/>
            <a:chOff x="-94525" y="-179977"/>
            <a:chExt cx="9091337" cy="5451427"/>
          </a:xfrm>
        </p:grpSpPr>
        <p:grpSp>
          <p:nvGrpSpPr>
            <p:cNvPr id="242" name="Google Shape;242;p6"/>
            <p:cNvGrpSpPr/>
            <p:nvPr/>
          </p:nvGrpSpPr>
          <p:grpSpPr>
            <a:xfrm>
              <a:off x="-94525" y="4470314"/>
              <a:ext cx="814536" cy="801136"/>
              <a:chOff x="-94525" y="4470314"/>
              <a:chExt cx="814536" cy="801136"/>
            </a:xfrm>
          </p:grpSpPr>
          <p:sp>
            <p:nvSpPr>
              <p:cNvPr id="243" name="Google Shape;243;p6"/>
              <p:cNvSpPr/>
              <p:nvPr/>
            </p:nvSpPr>
            <p:spPr>
              <a:xfrm>
                <a:off x="103525" y="4598377"/>
                <a:ext cx="616486" cy="673073"/>
              </a:xfrm>
              <a:custGeom>
                <a:avLst/>
                <a:gdLst/>
                <a:ahLst/>
                <a:cxnLst/>
                <a:rect l="l" t="t" r="r" b="b"/>
                <a:pathLst>
                  <a:path w="414" h="452" extrusionOk="0">
                    <a:moveTo>
                      <a:pt x="250" y="234"/>
                    </a:moveTo>
                    <a:cubicBezTo>
                      <a:pt x="292" y="216"/>
                      <a:pt x="322" y="173"/>
                      <a:pt x="322" y="122"/>
                    </a:cubicBezTo>
                    <a:cubicBezTo>
                      <a:pt x="323" y="55"/>
                      <a:pt x="272" y="0"/>
                      <a:pt x="209" y="0"/>
                    </a:cubicBezTo>
                    <a:cubicBezTo>
                      <a:pt x="146" y="-1"/>
                      <a:pt x="95" y="53"/>
                      <a:pt x="95" y="120"/>
                    </a:cubicBezTo>
                    <a:cubicBezTo>
                      <a:pt x="95" y="172"/>
                      <a:pt x="125" y="216"/>
                      <a:pt x="167" y="234"/>
                    </a:cubicBezTo>
                    <a:cubicBezTo>
                      <a:pt x="-8" y="260"/>
                      <a:pt x="0" y="450"/>
                      <a:pt x="0" y="450"/>
                    </a:cubicBezTo>
                    <a:lnTo>
                      <a:pt x="414" y="452"/>
                    </a:lnTo>
                    <a:cubicBezTo>
                      <a:pt x="414" y="452"/>
                      <a:pt x="424" y="260"/>
                      <a:pt x="250" y="2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6"/>
              <p:cNvSpPr/>
              <p:nvPr/>
            </p:nvSpPr>
            <p:spPr>
              <a:xfrm>
                <a:off x="379008" y="4470314"/>
                <a:ext cx="52118" cy="55097"/>
              </a:xfrm>
              <a:custGeom>
                <a:avLst/>
                <a:gdLst/>
                <a:ahLst/>
                <a:cxnLst/>
                <a:rect l="l" t="t" r="r" b="b"/>
                <a:pathLst>
                  <a:path w="35" h="37" extrusionOk="0">
                    <a:moveTo>
                      <a:pt x="35" y="19"/>
                    </a:moveTo>
                    <a:cubicBezTo>
                      <a:pt x="35" y="8"/>
                      <a:pt x="27" y="0"/>
                      <a:pt x="18" y="0"/>
                    </a:cubicBezTo>
                    <a:cubicBezTo>
                      <a:pt x="8" y="0"/>
                      <a:pt x="0" y="8"/>
                      <a:pt x="0" y="19"/>
                    </a:cubicBezTo>
                    <a:cubicBezTo>
                      <a:pt x="0" y="29"/>
                      <a:pt x="8" y="37"/>
                      <a:pt x="18" y="37"/>
                    </a:cubicBezTo>
                    <a:cubicBezTo>
                      <a:pt x="27" y="37"/>
                      <a:pt x="35" y="29"/>
                      <a:pt x="35" y="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6"/>
              <p:cNvSpPr/>
              <p:nvPr/>
            </p:nvSpPr>
            <p:spPr>
              <a:xfrm>
                <a:off x="-94525" y="4492651"/>
                <a:ext cx="494380" cy="251658"/>
              </a:xfrm>
              <a:custGeom>
                <a:avLst/>
                <a:gdLst/>
                <a:ahLst/>
                <a:cxnLst/>
                <a:rect l="l" t="t" r="r" b="b"/>
                <a:pathLst>
                  <a:path w="332" h="169" extrusionOk="0">
                    <a:moveTo>
                      <a:pt x="332" y="0"/>
                    </a:moveTo>
                    <a:lnTo>
                      <a:pt x="260" y="0"/>
                    </a:lnTo>
                    <a:cubicBezTo>
                      <a:pt x="195" y="0"/>
                      <a:pt x="142" y="46"/>
                      <a:pt x="142" y="102"/>
                    </a:cubicBezTo>
                    <a:cubicBezTo>
                      <a:pt x="142" y="139"/>
                      <a:pt x="139" y="162"/>
                      <a:pt x="101" y="162"/>
                    </a:cubicBezTo>
                    <a:lnTo>
                      <a:pt x="0" y="162"/>
                    </a:lnTo>
                    <a:lnTo>
                      <a:pt x="0" y="169"/>
                    </a:lnTo>
                    <a:lnTo>
                      <a:pt x="101" y="169"/>
                    </a:lnTo>
                    <a:cubicBezTo>
                      <a:pt x="150" y="169"/>
                      <a:pt x="150" y="134"/>
                      <a:pt x="150" y="102"/>
                    </a:cubicBezTo>
                    <a:cubicBezTo>
                      <a:pt x="150" y="49"/>
                      <a:pt x="199" y="7"/>
                      <a:pt x="260" y="7"/>
                    </a:cubicBezTo>
                    <a:lnTo>
                      <a:pt x="332" y="7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6" name="Google Shape;246;p6"/>
            <p:cNvSpPr/>
            <p:nvPr/>
          </p:nvSpPr>
          <p:spPr>
            <a:xfrm>
              <a:off x="8624538" y="2634240"/>
              <a:ext cx="372274" cy="372275"/>
            </a:xfrm>
            <a:custGeom>
              <a:avLst/>
              <a:gdLst/>
              <a:ahLst/>
              <a:cxnLst/>
              <a:rect l="l" t="t" r="r" b="b"/>
              <a:pathLst>
                <a:path w="250" h="250" extrusionOk="0">
                  <a:moveTo>
                    <a:pt x="125" y="250"/>
                  </a:moveTo>
                  <a:lnTo>
                    <a:pt x="174" y="250"/>
                  </a:lnTo>
                  <a:cubicBezTo>
                    <a:pt x="216" y="250"/>
                    <a:pt x="250" y="216"/>
                    <a:pt x="250" y="174"/>
                  </a:cubicBezTo>
                  <a:lnTo>
                    <a:pt x="250" y="76"/>
                  </a:lnTo>
                  <a:cubicBezTo>
                    <a:pt x="250" y="34"/>
                    <a:pt x="216" y="0"/>
                    <a:pt x="174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74"/>
                  </a:lnTo>
                  <a:cubicBezTo>
                    <a:pt x="0" y="216"/>
                    <a:pt x="34" y="250"/>
                    <a:pt x="76" y="250"/>
                  </a:cubicBezTo>
                  <a:lnTo>
                    <a:pt x="125" y="25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7" name="Google Shape;247;p6"/>
            <p:cNvGrpSpPr/>
            <p:nvPr/>
          </p:nvGrpSpPr>
          <p:grpSpPr>
            <a:xfrm rot="5400000">
              <a:off x="8057254" y="43225"/>
              <a:ext cx="747041" cy="300637"/>
              <a:chOff x="7676966" y="144400"/>
              <a:chExt cx="747041" cy="300637"/>
            </a:xfrm>
          </p:grpSpPr>
          <p:sp>
            <p:nvSpPr>
              <p:cNvPr id="248" name="Google Shape;248;p6"/>
              <p:cNvSpPr/>
              <p:nvPr/>
            </p:nvSpPr>
            <p:spPr>
              <a:xfrm>
                <a:off x="8360235" y="144400"/>
                <a:ext cx="63772" cy="63772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17" y="0"/>
                    </a:moveTo>
                    <a:cubicBezTo>
                      <a:pt x="27" y="0"/>
                      <a:pt x="35" y="7"/>
                      <a:pt x="35" y="17"/>
                    </a:cubicBezTo>
                    <a:cubicBezTo>
                      <a:pt x="35" y="26"/>
                      <a:pt x="26" y="35"/>
                      <a:pt x="17" y="35"/>
                    </a:cubicBezTo>
                    <a:cubicBezTo>
                      <a:pt x="7" y="35"/>
                      <a:pt x="0" y="26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7676966" y="173553"/>
                <a:ext cx="723355" cy="27148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149" extrusionOk="0">
                    <a:moveTo>
                      <a:pt x="397" y="0"/>
                    </a:moveTo>
                    <a:lnTo>
                      <a:pt x="397" y="97"/>
                    </a:lnTo>
                    <a:cubicBezTo>
                      <a:pt x="397" y="125"/>
                      <a:pt x="374" y="149"/>
                      <a:pt x="345" y="149"/>
                    </a:cubicBezTo>
                    <a:lnTo>
                      <a:pt x="51" y="149"/>
                    </a:lnTo>
                    <a:cubicBezTo>
                      <a:pt x="23" y="149"/>
                      <a:pt x="0" y="125"/>
                      <a:pt x="0" y="97"/>
                    </a:cubicBezTo>
                    <a:lnTo>
                      <a:pt x="0" y="12"/>
                    </a:lnTo>
                    <a:lnTo>
                      <a:pt x="6" y="12"/>
                    </a:lnTo>
                    <a:lnTo>
                      <a:pt x="6" y="97"/>
                    </a:lnTo>
                    <a:cubicBezTo>
                      <a:pt x="6" y="122"/>
                      <a:pt x="27" y="142"/>
                      <a:pt x="51" y="142"/>
                    </a:cubicBezTo>
                    <a:lnTo>
                      <a:pt x="345" y="142"/>
                    </a:lnTo>
                    <a:cubicBezTo>
                      <a:pt x="370" y="142"/>
                      <a:pt x="390" y="122"/>
                      <a:pt x="390" y="97"/>
                    </a:cubicBezTo>
                    <a:lnTo>
                      <a:pt x="390" y="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8625" rIns="90000" bIns="8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0" name="Google Shape;250;p6"/>
            <p:cNvSpPr/>
            <p:nvPr/>
          </p:nvSpPr>
          <p:spPr>
            <a:xfrm>
              <a:off x="8740528" y="2744274"/>
              <a:ext cx="131041" cy="144443"/>
            </a:xfrm>
            <a:custGeom>
              <a:avLst/>
              <a:gdLst/>
              <a:ahLst/>
              <a:cxnLst/>
              <a:rect l="l" t="t" r="r" b="b"/>
              <a:pathLst>
                <a:path w="88" h="97" extrusionOk="0">
                  <a:moveTo>
                    <a:pt x="2" y="96"/>
                  </a:moveTo>
                  <a:lnTo>
                    <a:pt x="29" y="96"/>
                  </a:lnTo>
                  <a:cubicBezTo>
                    <a:pt x="30" y="96"/>
                    <a:pt x="32" y="95"/>
                    <a:pt x="32" y="93"/>
                  </a:cubicBezTo>
                  <a:lnTo>
                    <a:pt x="32" y="65"/>
                  </a:lnTo>
                  <a:cubicBezTo>
                    <a:pt x="32" y="64"/>
                    <a:pt x="33" y="62"/>
                    <a:pt x="34" y="62"/>
                  </a:cubicBezTo>
                  <a:lnTo>
                    <a:pt x="53" y="62"/>
                  </a:lnTo>
                  <a:cubicBezTo>
                    <a:pt x="55" y="62"/>
                    <a:pt x="56" y="64"/>
                    <a:pt x="56" y="65"/>
                  </a:cubicBezTo>
                  <a:lnTo>
                    <a:pt x="56" y="94"/>
                  </a:lnTo>
                  <a:cubicBezTo>
                    <a:pt x="56" y="95"/>
                    <a:pt x="57" y="97"/>
                    <a:pt x="59" y="97"/>
                  </a:cubicBezTo>
                  <a:lnTo>
                    <a:pt x="85" y="97"/>
                  </a:lnTo>
                  <a:cubicBezTo>
                    <a:pt x="87" y="97"/>
                    <a:pt x="88" y="95"/>
                    <a:pt x="88" y="94"/>
                  </a:cubicBezTo>
                  <a:lnTo>
                    <a:pt x="88" y="43"/>
                  </a:lnTo>
                  <a:cubicBezTo>
                    <a:pt x="88" y="42"/>
                    <a:pt x="88" y="41"/>
                    <a:pt x="87" y="41"/>
                  </a:cubicBezTo>
                  <a:lnTo>
                    <a:pt x="46" y="1"/>
                  </a:lnTo>
                  <a:cubicBezTo>
                    <a:pt x="45" y="0"/>
                    <a:pt x="43" y="0"/>
                    <a:pt x="42" y="1"/>
                  </a:cubicBezTo>
                  <a:lnTo>
                    <a:pt x="0" y="40"/>
                  </a:lnTo>
                  <a:cubicBezTo>
                    <a:pt x="0" y="40"/>
                    <a:pt x="0" y="41"/>
                    <a:pt x="0" y="42"/>
                  </a:cubicBezTo>
                  <a:lnTo>
                    <a:pt x="0" y="93"/>
                  </a:lnTo>
                  <a:cubicBezTo>
                    <a:pt x="0" y="95"/>
                    <a:pt x="1" y="96"/>
                    <a:pt x="2" y="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E1D771-8664-BC60-2687-6FEE4D13F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E561028-1F1A-8CA3-91AF-75F65BD86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9E2FBA-7529-42F5-1BD4-B642902C3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1227C9-3FBA-EAE5-B69C-A6FF75A7A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D2C7-EEA3-4E79-9F64-FBB45C55CC52}" type="datetime1">
              <a:rPr lang="ru-RU" smtClean="0"/>
              <a:t>27.12.2024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37F1FB-57FB-14A4-EDB9-445C1536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1CE4CC-6288-584E-E405-0BB14464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296F-3809-421B-AF2E-3D8FD0634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701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536FB2-67E6-5F4F-2B1A-612B6F0C2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6368F7-7C97-BBC2-D015-2D1F0E61F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25F16F-BC2B-FB82-D202-9CF346952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47A4-BFB8-4B5B-8FCC-03EB795FAE3E}" type="datetime1">
              <a:rPr lang="ru-RU" smtClean="0"/>
              <a:t>27.12.2024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844A3E-F266-DC8E-EAA8-0503543A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DAB02D-49DE-B35B-599F-733A9ACBF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296F-3809-421B-AF2E-3D8FD0634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1656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51B531E-E378-F924-4F1B-1281C1376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FF82800-4057-980D-8492-50B817C5C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B9AD88-AB8C-17F4-B8DB-90C91EE10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F929-5AEC-4955-8EDF-3025314277DB}" type="datetime1">
              <a:rPr lang="ru-RU" smtClean="0"/>
              <a:t>27.12.2024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42D3C0-E85F-213A-4951-ABF9AF7F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8B5337-DCA9-9C47-1C00-C27A1061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296F-3809-421B-AF2E-3D8FD0634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55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 txBox="1">
            <a:spLocks noGrp="1"/>
          </p:cNvSpPr>
          <p:nvPr>
            <p:ph type="title"/>
          </p:nvPr>
        </p:nvSpPr>
        <p:spPr>
          <a:xfrm>
            <a:off x="811975" y="1150775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7"/>
          <p:cNvSpPr txBox="1">
            <a:spLocks noGrp="1"/>
          </p:cNvSpPr>
          <p:nvPr>
            <p:ph type="subTitle" idx="1"/>
          </p:nvPr>
        </p:nvSpPr>
        <p:spPr>
          <a:xfrm>
            <a:off x="811975" y="1866025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54" name="Google Shape;254;p7"/>
          <p:cNvSpPr>
            <a:spLocks noGrp="1"/>
          </p:cNvSpPr>
          <p:nvPr>
            <p:ph type="pic" idx="2"/>
          </p:nvPr>
        </p:nvSpPr>
        <p:spPr>
          <a:xfrm>
            <a:off x="5882956" y="910538"/>
            <a:ext cx="1759500" cy="3323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55" name="Google Shape;255;p7"/>
          <p:cNvGrpSpPr/>
          <p:nvPr/>
        </p:nvGrpSpPr>
        <p:grpSpPr>
          <a:xfrm>
            <a:off x="8289679" y="1474553"/>
            <a:ext cx="1215118" cy="3764197"/>
            <a:chOff x="8289679" y="1474553"/>
            <a:chExt cx="1215118" cy="3764197"/>
          </a:xfrm>
        </p:grpSpPr>
        <p:sp>
          <p:nvSpPr>
            <p:cNvPr id="256" name="Google Shape;256;p7"/>
            <p:cNvSpPr/>
            <p:nvPr/>
          </p:nvSpPr>
          <p:spPr>
            <a:xfrm>
              <a:off x="8608123" y="2667026"/>
              <a:ext cx="896675" cy="89667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92" y="112"/>
                  </a:moveTo>
                  <a:cubicBezTo>
                    <a:pt x="104" y="98"/>
                    <a:pt x="118" y="86"/>
                    <a:pt x="133" y="76"/>
                  </a:cubicBezTo>
                  <a:lnTo>
                    <a:pt x="128" y="26"/>
                  </a:lnTo>
                  <a:lnTo>
                    <a:pt x="206" y="0"/>
                  </a:lnTo>
                  <a:lnTo>
                    <a:pt x="232" y="42"/>
                  </a:lnTo>
                  <a:cubicBezTo>
                    <a:pt x="250" y="41"/>
                    <a:pt x="269" y="42"/>
                    <a:pt x="286" y="46"/>
                  </a:cubicBezTo>
                  <a:lnTo>
                    <a:pt x="318" y="7"/>
                  </a:lnTo>
                  <a:lnTo>
                    <a:pt x="392" y="44"/>
                  </a:lnTo>
                  <a:lnTo>
                    <a:pt x="381" y="92"/>
                  </a:lnTo>
                  <a:cubicBezTo>
                    <a:pt x="395" y="104"/>
                    <a:pt x="406" y="118"/>
                    <a:pt x="416" y="133"/>
                  </a:cubicBezTo>
                  <a:lnTo>
                    <a:pt x="466" y="128"/>
                  </a:lnTo>
                  <a:lnTo>
                    <a:pt x="493" y="206"/>
                  </a:lnTo>
                  <a:lnTo>
                    <a:pt x="450" y="233"/>
                  </a:lnTo>
                  <a:cubicBezTo>
                    <a:pt x="451" y="250"/>
                    <a:pt x="450" y="269"/>
                    <a:pt x="447" y="287"/>
                  </a:cubicBezTo>
                  <a:lnTo>
                    <a:pt x="486" y="318"/>
                  </a:lnTo>
                  <a:lnTo>
                    <a:pt x="449" y="393"/>
                  </a:lnTo>
                  <a:lnTo>
                    <a:pt x="400" y="381"/>
                  </a:lnTo>
                  <a:cubicBezTo>
                    <a:pt x="388" y="395"/>
                    <a:pt x="374" y="407"/>
                    <a:pt x="360" y="416"/>
                  </a:cubicBezTo>
                  <a:lnTo>
                    <a:pt x="365" y="466"/>
                  </a:lnTo>
                  <a:lnTo>
                    <a:pt x="286" y="493"/>
                  </a:lnTo>
                  <a:lnTo>
                    <a:pt x="260" y="450"/>
                  </a:lnTo>
                  <a:cubicBezTo>
                    <a:pt x="242" y="452"/>
                    <a:pt x="224" y="450"/>
                    <a:pt x="206" y="447"/>
                  </a:cubicBezTo>
                  <a:lnTo>
                    <a:pt x="174" y="486"/>
                  </a:lnTo>
                  <a:lnTo>
                    <a:pt x="100" y="449"/>
                  </a:lnTo>
                  <a:lnTo>
                    <a:pt x="112" y="400"/>
                  </a:lnTo>
                  <a:cubicBezTo>
                    <a:pt x="98" y="388"/>
                    <a:pt x="86" y="375"/>
                    <a:pt x="76" y="360"/>
                  </a:cubicBezTo>
                  <a:lnTo>
                    <a:pt x="26" y="365"/>
                  </a:lnTo>
                  <a:lnTo>
                    <a:pt x="0" y="286"/>
                  </a:lnTo>
                  <a:lnTo>
                    <a:pt x="42" y="260"/>
                  </a:lnTo>
                  <a:cubicBezTo>
                    <a:pt x="41" y="242"/>
                    <a:pt x="42" y="224"/>
                    <a:pt x="46" y="206"/>
                  </a:cubicBezTo>
                  <a:lnTo>
                    <a:pt x="7" y="174"/>
                  </a:lnTo>
                  <a:lnTo>
                    <a:pt x="43" y="100"/>
                  </a:lnTo>
                  <a:lnTo>
                    <a:pt x="92" y="112"/>
                  </a:lnTo>
                  <a:moveTo>
                    <a:pt x="168" y="204"/>
                  </a:moveTo>
                  <a:cubicBezTo>
                    <a:pt x="146" y="248"/>
                    <a:pt x="164" y="301"/>
                    <a:pt x="209" y="323"/>
                  </a:cubicBezTo>
                  <a:cubicBezTo>
                    <a:pt x="253" y="344"/>
                    <a:pt x="306" y="326"/>
                    <a:pt x="328" y="282"/>
                  </a:cubicBezTo>
                  <a:cubicBezTo>
                    <a:pt x="349" y="238"/>
                    <a:pt x="331" y="185"/>
                    <a:pt x="287" y="163"/>
                  </a:cubicBezTo>
                  <a:cubicBezTo>
                    <a:pt x="243" y="141"/>
                    <a:pt x="190" y="159"/>
                    <a:pt x="168" y="20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8289679" y="4535103"/>
              <a:ext cx="644490" cy="703646"/>
            </a:xfrm>
            <a:custGeom>
              <a:avLst/>
              <a:gdLst/>
              <a:ahLst/>
              <a:cxnLst/>
              <a:rect l="l" t="t" r="r" b="b"/>
              <a:pathLst>
                <a:path w="414" h="452" extrusionOk="0">
                  <a:moveTo>
                    <a:pt x="250" y="234"/>
                  </a:moveTo>
                  <a:cubicBezTo>
                    <a:pt x="292" y="216"/>
                    <a:pt x="322" y="173"/>
                    <a:pt x="322" y="122"/>
                  </a:cubicBezTo>
                  <a:cubicBezTo>
                    <a:pt x="322" y="55"/>
                    <a:pt x="272" y="0"/>
                    <a:pt x="209" y="0"/>
                  </a:cubicBezTo>
                  <a:cubicBezTo>
                    <a:pt x="146" y="0"/>
                    <a:pt x="95" y="54"/>
                    <a:pt x="95" y="121"/>
                  </a:cubicBezTo>
                  <a:cubicBezTo>
                    <a:pt x="94" y="172"/>
                    <a:pt x="125" y="216"/>
                    <a:pt x="167" y="234"/>
                  </a:cubicBezTo>
                  <a:cubicBezTo>
                    <a:pt x="-8" y="260"/>
                    <a:pt x="0" y="450"/>
                    <a:pt x="0" y="450"/>
                  </a:cubicBezTo>
                  <a:lnTo>
                    <a:pt x="414" y="452"/>
                  </a:lnTo>
                  <a:cubicBezTo>
                    <a:pt x="414" y="452"/>
                    <a:pt x="423" y="260"/>
                    <a:pt x="250" y="2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8" name="Google Shape;258;p7"/>
            <p:cNvGrpSpPr/>
            <p:nvPr/>
          </p:nvGrpSpPr>
          <p:grpSpPr>
            <a:xfrm>
              <a:off x="8474933" y="1474553"/>
              <a:ext cx="501270" cy="501270"/>
              <a:chOff x="8474933" y="1474553"/>
              <a:chExt cx="501270" cy="501270"/>
            </a:xfrm>
          </p:grpSpPr>
          <p:sp>
            <p:nvSpPr>
              <p:cNvPr id="259" name="Google Shape;259;p7"/>
              <p:cNvSpPr/>
              <p:nvPr/>
            </p:nvSpPr>
            <p:spPr>
              <a:xfrm>
                <a:off x="8474933" y="1474553"/>
                <a:ext cx="501270" cy="50127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22" extrusionOk="0">
                    <a:moveTo>
                      <a:pt x="161" y="322"/>
                    </a:moveTo>
                    <a:lnTo>
                      <a:pt x="246" y="322"/>
                    </a:lnTo>
                    <a:cubicBezTo>
                      <a:pt x="288" y="322"/>
                      <a:pt x="322" y="288"/>
                      <a:pt x="322" y="246"/>
                    </a:cubicBezTo>
                    <a:lnTo>
                      <a:pt x="322" y="76"/>
                    </a:lnTo>
                    <a:cubicBezTo>
                      <a:pt x="322" y="34"/>
                      <a:pt x="288" y="0"/>
                      <a:pt x="246" y="0"/>
                    </a:cubicBezTo>
                    <a:lnTo>
                      <a:pt x="76" y="0"/>
                    </a:lnTo>
                    <a:cubicBezTo>
                      <a:pt x="34" y="0"/>
                      <a:pt x="0" y="34"/>
                      <a:pt x="0" y="76"/>
                    </a:cubicBezTo>
                    <a:lnTo>
                      <a:pt x="0" y="246"/>
                    </a:lnTo>
                    <a:cubicBezTo>
                      <a:pt x="0" y="288"/>
                      <a:pt x="34" y="322"/>
                      <a:pt x="76" y="322"/>
                    </a:cubicBezTo>
                    <a:lnTo>
                      <a:pt x="161" y="32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8643061" y="1673816"/>
                <a:ext cx="175912" cy="20238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3" extrusionOk="0">
                    <a:moveTo>
                      <a:pt x="0" y="0"/>
                    </a:moveTo>
                    <a:lnTo>
                      <a:pt x="113" y="0"/>
                    </a:lnTo>
                    <a:lnTo>
                      <a:pt x="113" y="13"/>
                    </a:lnTo>
                    <a:lnTo>
                      <a:pt x="0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7"/>
              <p:cNvSpPr/>
              <p:nvPr/>
            </p:nvSpPr>
            <p:spPr>
              <a:xfrm>
                <a:off x="8643061" y="1718961"/>
                <a:ext cx="175912" cy="20238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3" extrusionOk="0">
                    <a:moveTo>
                      <a:pt x="0" y="0"/>
                    </a:moveTo>
                    <a:lnTo>
                      <a:pt x="113" y="0"/>
                    </a:lnTo>
                    <a:lnTo>
                      <a:pt x="113" y="13"/>
                    </a:lnTo>
                    <a:lnTo>
                      <a:pt x="0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7"/>
              <p:cNvSpPr/>
              <p:nvPr/>
            </p:nvSpPr>
            <p:spPr>
              <a:xfrm>
                <a:off x="8643061" y="1762550"/>
                <a:ext cx="175912" cy="20238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3" extrusionOk="0">
                    <a:moveTo>
                      <a:pt x="0" y="0"/>
                    </a:moveTo>
                    <a:lnTo>
                      <a:pt x="113" y="0"/>
                    </a:lnTo>
                    <a:lnTo>
                      <a:pt x="113" y="13"/>
                    </a:lnTo>
                    <a:lnTo>
                      <a:pt x="0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65" name="Google Shape;265;p8"/>
          <p:cNvGrpSpPr/>
          <p:nvPr/>
        </p:nvGrpSpPr>
        <p:grpSpPr>
          <a:xfrm>
            <a:off x="281094" y="1722676"/>
            <a:ext cx="448225" cy="448223"/>
            <a:chOff x="281094" y="1722676"/>
            <a:chExt cx="448225" cy="448223"/>
          </a:xfrm>
        </p:grpSpPr>
        <p:sp>
          <p:nvSpPr>
            <p:cNvPr id="266" name="Google Shape;266;p8"/>
            <p:cNvSpPr/>
            <p:nvPr/>
          </p:nvSpPr>
          <p:spPr>
            <a:xfrm>
              <a:off x="281094" y="1722676"/>
              <a:ext cx="448225" cy="448223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23" y="246"/>
                  </a:moveTo>
                  <a:lnTo>
                    <a:pt x="169" y="246"/>
                  </a:lnTo>
                  <a:cubicBezTo>
                    <a:pt x="211" y="246"/>
                    <a:pt x="246" y="212"/>
                    <a:pt x="246" y="170"/>
                  </a:cubicBezTo>
                  <a:lnTo>
                    <a:pt x="246" y="76"/>
                  </a:lnTo>
                  <a:cubicBezTo>
                    <a:pt x="246" y="34"/>
                    <a:pt x="211" y="0"/>
                    <a:pt x="169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70"/>
                  </a:lnTo>
                  <a:cubicBezTo>
                    <a:pt x="0" y="212"/>
                    <a:pt x="34" y="246"/>
                    <a:pt x="76" y="246"/>
                  </a:cubicBezTo>
                  <a:lnTo>
                    <a:pt x="123" y="2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3550" rIns="90000" bIns="43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430503" y="1901237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430503" y="1941322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430503" y="1981407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p8"/>
          <p:cNvGrpSpPr/>
          <p:nvPr/>
        </p:nvGrpSpPr>
        <p:grpSpPr>
          <a:xfrm>
            <a:off x="1042712" y="-336237"/>
            <a:ext cx="8514088" cy="5580922"/>
            <a:chOff x="1042712" y="-336237"/>
            <a:chExt cx="8514088" cy="5580922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430772" y="3448146"/>
              <a:ext cx="1126028" cy="1796538"/>
              <a:chOff x="8430772" y="3448146"/>
              <a:chExt cx="1126028" cy="1796538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8430772" y="4116838"/>
                <a:ext cx="1126028" cy="112784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619" extrusionOk="0">
                    <a:moveTo>
                      <a:pt x="564" y="269"/>
                    </a:moveTo>
                    <a:cubicBezTo>
                      <a:pt x="568" y="292"/>
                      <a:pt x="568" y="315"/>
                      <a:pt x="566" y="337"/>
                    </a:cubicBezTo>
                    <a:lnTo>
                      <a:pt x="618" y="372"/>
                    </a:lnTo>
                    <a:lnTo>
                      <a:pt x="581" y="470"/>
                    </a:lnTo>
                    <a:lnTo>
                      <a:pt x="518" y="461"/>
                    </a:lnTo>
                    <a:cubicBezTo>
                      <a:pt x="505" y="479"/>
                      <a:pt x="489" y="496"/>
                      <a:pt x="471" y="511"/>
                    </a:cubicBezTo>
                    <a:lnTo>
                      <a:pt x="483" y="573"/>
                    </a:lnTo>
                    <a:lnTo>
                      <a:pt x="387" y="615"/>
                    </a:lnTo>
                    <a:lnTo>
                      <a:pt x="350" y="564"/>
                    </a:lnTo>
                    <a:cubicBezTo>
                      <a:pt x="327" y="568"/>
                      <a:pt x="304" y="569"/>
                      <a:pt x="281" y="566"/>
                    </a:cubicBezTo>
                    <a:lnTo>
                      <a:pt x="246" y="619"/>
                    </a:lnTo>
                    <a:lnTo>
                      <a:pt x="148" y="581"/>
                    </a:lnTo>
                    <a:lnTo>
                      <a:pt x="157" y="518"/>
                    </a:lnTo>
                    <a:cubicBezTo>
                      <a:pt x="139" y="505"/>
                      <a:pt x="122" y="489"/>
                      <a:pt x="108" y="471"/>
                    </a:cubicBezTo>
                    <a:lnTo>
                      <a:pt x="46" y="484"/>
                    </a:lnTo>
                    <a:lnTo>
                      <a:pt x="3" y="388"/>
                    </a:lnTo>
                    <a:lnTo>
                      <a:pt x="54" y="350"/>
                    </a:lnTo>
                    <a:cubicBezTo>
                      <a:pt x="50" y="327"/>
                      <a:pt x="50" y="304"/>
                      <a:pt x="52" y="281"/>
                    </a:cubicBezTo>
                    <a:lnTo>
                      <a:pt x="0" y="246"/>
                    </a:lnTo>
                    <a:lnTo>
                      <a:pt x="37" y="148"/>
                    </a:lnTo>
                    <a:lnTo>
                      <a:pt x="100" y="157"/>
                    </a:lnTo>
                    <a:cubicBezTo>
                      <a:pt x="113" y="139"/>
                      <a:pt x="129" y="122"/>
                      <a:pt x="147" y="108"/>
                    </a:cubicBezTo>
                    <a:lnTo>
                      <a:pt x="135" y="46"/>
                    </a:lnTo>
                    <a:lnTo>
                      <a:pt x="231" y="3"/>
                    </a:lnTo>
                    <a:lnTo>
                      <a:pt x="268" y="54"/>
                    </a:lnTo>
                    <a:cubicBezTo>
                      <a:pt x="291" y="50"/>
                      <a:pt x="314" y="50"/>
                      <a:pt x="337" y="52"/>
                    </a:cubicBezTo>
                    <a:lnTo>
                      <a:pt x="372" y="0"/>
                    </a:lnTo>
                    <a:lnTo>
                      <a:pt x="470" y="37"/>
                    </a:lnTo>
                    <a:lnTo>
                      <a:pt x="461" y="100"/>
                    </a:lnTo>
                    <a:cubicBezTo>
                      <a:pt x="479" y="113"/>
                      <a:pt x="496" y="129"/>
                      <a:pt x="510" y="147"/>
                    </a:cubicBezTo>
                    <a:lnTo>
                      <a:pt x="572" y="135"/>
                    </a:lnTo>
                    <a:lnTo>
                      <a:pt x="615" y="231"/>
                    </a:lnTo>
                    <a:lnTo>
                      <a:pt x="564" y="269"/>
                    </a:lnTo>
                    <a:moveTo>
                      <a:pt x="414" y="268"/>
                    </a:moveTo>
                    <a:cubicBezTo>
                      <a:pt x="388" y="211"/>
                      <a:pt x="322" y="186"/>
                      <a:pt x="265" y="211"/>
                    </a:cubicBezTo>
                    <a:cubicBezTo>
                      <a:pt x="208" y="236"/>
                      <a:pt x="183" y="303"/>
                      <a:pt x="208" y="359"/>
                    </a:cubicBezTo>
                    <a:cubicBezTo>
                      <a:pt x="233" y="416"/>
                      <a:pt x="300" y="442"/>
                      <a:pt x="356" y="417"/>
                    </a:cubicBezTo>
                    <a:cubicBezTo>
                      <a:pt x="413" y="391"/>
                      <a:pt x="439" y="325"/>
                      <a:pt x="414" y="2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3" name="Google Shape;273;p8"/>
              <p:cNvGrpSpPr/>
              <p:nvPr/>
            </p:nvGrpSpPr>
            <p:grpSpPr>
              <a:xfrm>
                <a:off x="8892173" y="3448146"/>
                <a:ext cx="417250" cy="417248"/>
                <a:chOff x="8892173" y="3448146"/>
                <a:chExt cx="417250" cy="417248"/>
              </a:xfrm>
            </p:grpSpPr>
            <p:sp>
              <p:nvSpPr>
                <p:cNvPr id="274" name="Google Shape;274;p8"/>
                <p:cNvSpPr/>
                <p:nvPr/>
              </p:nvSpPr>
              <p:spPr>
                <a:xfrm>
                  <a:off x="9019717" y="3581155"/>
                  <a:ext cx="154874" cy="153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4" extrusionOk="0">
                      <a:moveTo>
                        <a:pt x="59" y="80"/>
                      </a:moveTo>
                      <a:cubicBezTo>
                        <a:pt x="59" y="80"/>
                        <a:pt x="59" y="81"/>
                        <a:pt x="57" y="81"/>
                      </a:cubicBezTo>
                      <a:cubicBezTo>
                        <a:pt x="56" y="82"/>
                        <a:pt x="53" y="83"/>
                        <a:pt x="50" y="84"/>
                      </a:cubicBezTo>
                      <a:cubicBezTo>
                        <a:pt x="44" y="85"/>
                        <a:pt x="33" y="85"/>
                        <a:pt x="23" y="80"/>
                      </a:cubicBezTo>
                      <a:cubicBezTo>
                        <a:pt x="12" y="74"/>
                        <a:pt x="2" y="62"/>
                        <a:pt x="0" y="46"/>
                      </a:cubicBezTo>
                      <a:cubicBezTo>
                        <a:pt x="0" y="38"/>
                        <a:pt x="1" y="29"/>
                        <a:pt x="6" y="22"/>
                      </a:cubicBezTo>
                      <a:cubicBezTo>
                        <a:pt x="10" y="14"/>
                        <a:pt x="17" y="8"/>
                        <a:pt x="25" y="4"/>
                      </a:cubicBezTo>
                      <a:cubicBezTo>
                        <a:pt x="34" y="0"/>
                        <a:pt x="43" y="-1"/>
                        <a:pt x="52" y="1"/>
                      </a:cubicBezTo>
                      <a:cubicBezTo>
                        <a:pt x="60" y="3"/>
                        <a:pt x="68" y="7"/>
                        <a:pt x="73" y="13"/>
                      </a:cubicBezTo>
                      <a:cubicBezTo>
                        <a:pt x="85" y="25"/>
                        <a:pt x="87" y="41"/>
                        <a:pt x="84" y="52"/>
                      </a:cubicBezTo>
                      <a:cubicBezTo>
                        <a:pt x="81" y="64"/>
                        <a:pt x="74" y="72"/>
                        <a:pt x="68" y="75"/>
                      </a:cubicBezTo>
                      <a:cubicBezTo>
                        <a:pt x="66" y="77"/>
                        <a:pt x="64" y="79"/>
                        <a:pt x="62" y="79"/>
                      </a:cubicBezTo>
                      <a:cubicBezTo>
                        <a:pt x="60" y="80"/>
                        <a:pt x="59" y="80"/>
                        <a:pt x="59" y="80"/>
                      </a:cubicBezTo>
                      <a:cubicBezTo>
                        <a:pt x="59" y="80"/>
                        <a:pt x="63" y="79"/>
                        <a:pt x="68" y="74"/>
                      </a:cubicBezTo>
                      <a:cubicBezTo>
                        <a:pt x="72" y="70"/>
                        <a:pt x="79" y="63"/>
                        <a:pt x="81" y="52"/>
                      </a:cubicBezTo>
                      <a:cubicBezTo>
                        <a:pt x="84" y="41"/>
                        <a:pt x="82" y="26"/>
                        <a:pt x="71" y="15"/>
                      </a:cubicBezTo>
                      <a:cubicBezTo>
                        <a:pt x="66" y="10"/>
                        <a:pt x="59" y="6"/>
                        <a:pt x="51" y="4"/>
                      </a:cubicBezTo>
                      <a:cubicBezTo>
                        <a:pt x="43" y="3"/>
                        <a:pt x="35" y="4"/>
                        <a:pt x="27" y="7"/>
                      </a:cubicBezTo>
                      <a:cubicBezTo>
                        <a:pt x="19" y="10"/>
                        <a:pt x="13" y="16"/>
                        <a:pt x="9" y="23"/>
                      </a:cubicBezTo>
                      <a:cubicBezTo>
                        <a:pt x="5" y="30"/>
                        <a:pt x="3" y="38"/>
                        <a:pt x="4" y="45"/>
                      </a:cubicBezTo>
                      <a:cubicBezTo>
                        <a:pt x="4" y="60"/>
                        <a:pt x="14" y="72"/>
                        <a:pt x="24" y="78"/>
                      </a:cubicBezTo>
                      <a:cubicBezTo>
                        <a:pt x="34" y="83"/>
                        <a:pt x="43" y="83"/>
                        <a:pt x="50" y="82"/>
                      </a:cubicBezTo>
                      <a:cubicBezTo>
                        <a:pt x="56" y="81"/>
                        <a:pt x="59" y="80"/>
                        <a:pt x="59" y="8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" name="Google Shape;275;p8"/>
                <p:cNvSpPr/>
                <p:nvPr/>
              </p:nvSpPr>
              <p:spPr>
                <a:xfrm>
                  <a:off x="8892173" y="3448146"/>
                  <a:ext cx="417250" cy="417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" h="229" extrusionOk="0">
                      <a:moveTo>
                        <a:pt x="129" y="208"/>
                      </a:moveTo>
                      <a:cubicBezTo>
                        <a:pt x="129" y="208"/>
                        <a:pt x="130" y="208"/>
                        <a:pt x="130" y="209"/>
                      </a:cubicBezTo>
                      <a:cubicBezTo>
                        <a:pt x="131" y="210"/>
                        <a:pt x="132" y="211"/>
                        <a:pt x="133" y="212"/>
                      </a:cubicBezTo>
                      <a:cubicBezTo>
                        <a:pt x="135" y="216"/>
                        <a:pt x="139" y="220"/>
                        <a:pt x="143" y="226"/>
                      </a:cubicBezTo>
                      <a:lnTo>
                        <a:pt x="143" y="226"/>
                      </a:lnTo>
                      <a:cubicBezTo>
                        <a:pt x="152" y="222"/>
                        <a:pt x="163" y="217"/>
                        <a:pt x="178" y="210"/>
                      </a:cubicBezTo>
                      <a:lnTo>
                        <a:pt x="177" y="211"/>
                      </a:lnTo>
                      <a:cubicBezTo>
                        <a:pt x="176" y="204"/>
                        <a:pt x="174" y="197"/>
                        <a:pt x="172" y="189"/>
                      </a:cubicBezTo>
                      <a:lnTo>
                        <a:pt x="172" y="188"/>
                      </a:lnTo>
                      <a:lnTo>
                        <a:pt x="173" y="188"/>
                      </a:lnTo>
                      <a:cubicBezTo>
                        <a:pt x="179" y="183"/>
                        <a:pt x="185" y="177"/>
                        <a:pt x="190" y="170"/>
                      </a:cubicBezTo>
                      <a:lnTo>
                        <a:pt x="190" y="169"/>
                      </a:lnTo>
                      <a:lnTo>
                        <a:pt x="191" y="169"/>
                      </a:lnTo>
                      <a:cubicBezTo>
                        <a:pt x="198" y="170"/>
                        <a:pt x="205" y="171"/>
                        <a:pt x="213" y="172"/>
                      </a:cubicBezTo>
                      <a:lnTo>
                        <a:pt x="212" y="173"/>
                      </a:lnTo>
                      <a:cubicBezTo>
                        <a:pt x="216" y="162"/>
                        <a:pt x="221" y="150"/>
                        <a:pt x="226" y="138"/>
                      </a:cubicBezTo>
                      <a:lnTo>
                        <a:pt x="226" y="139"/>
                      </a:lnTo>
                      <a:cubicBezTo>
                        <a:pt x="220" y="135"/>
                        <a:pt x="214" y="131"/>
                        <a:pt x="207" y="126"/>
                      </a:cubicBezTo>
                      <a:lnTo>
                        <a:pt x="206" y="126"/>
                      </a:lnTo>
                      <a:lnTo>
                        <a:pt x="206" y="125"/>
                      </a:lnTo>
                      <a:cubicBezTo>
                        <a:pt x="207" y="117"/>
                        <a:pt x="207" y="109"/>
                        <a:pt x="206" y="101"/>
                      </a:cubicBezTo>
                      <a:lnTo>
                        <a:pt x="206" y="100"/>
                      </a:lnTo>
                      <a:lnTo>
                        <a:pt x="206" y="99"/>
                      </a:lnTo>
                      <a:cubicBezTo>
                        <a:pt x="212" y="95"/>
                        <a:pt x="218" y="90"/>
                        <a:pt x="225" y="85"/>
                      </a:cubicBezTo>
                      <a:lnTo>
                        <a:pt x="224" y="87"/>
                      </a:lnTo>
                      <a:cubicBezTo>
                        <a:pt x="220" y="76"/>
                        <a:pt x="214" y="64"/>
                        <a:pt x="209" y="52"/>
                      </a:cubicBezTo>
                      <a:lnTo>
                        <a:pt x="211" y="53"/>
                      </a:lnTo>
                      <a:cubicBezTo>
                        <a:pt x="204" y="55"/>
                        <a:pt x="196" y="56"/>
                        <a:pt x="188" y="58"/>
                      </a:cubicBezTo>
                      <a:lnTo>
                        <a:pt x="187" y="58"/>
                      </a:lnTo>
                      <a:lnTo>
                        <a:pt x="187" y="57"/>
                      </a:lnTo>
                      <a:cubicBezTo>
                        <a:pt x="182" y="51"/>
                        <a:pt x="176" y="45"/>
                        <a:pt x="169" y="40"/>
                      </a:cubicBezTo>
                      <a:lnTo>
                        <a:pt x="168" y="40"/>
                      </a:lnTo>
                      <a:lnTo>
                        <a:pt x="168" y="39"/>
                      </a:lnTo>
                      <a:cubicBezTo>
                        <a:pt x="169" y="32"/>
                        <a:pt x="170" y="24"/>
                        <a:pt x="171" y="16"/>
                      </a:cubicBezTo>
                      <a:lnTo>
                        <a:pt x="172" y="18"/>
                      </a:lnTo>
                      <a:cubicBezTo>
                        <a:pt x="161" y="13"/>
                        <a:pt x="149" y="9"/>
                        <a:pt x="137" y="4"/>
                      </a:cubicBezTo>
                      <a:lnTo>
                        <a:pt x="139" y="3"/>
                      </a:lnTo>
                      <a:cubicBezTo>
                        <a:pt x="135" y="9"/>
                        <a:pt x="130" y="16"/>
                        <a:pt x="126" y="23"/>
                      </a:cubicBezTo>
                      <a:lnTo>
                        <a:pt x="125" y="23"/>
                      </a:lnTo>
                      <a:lnTo>
                        <a:pt x="124" y="23"/>
                      </a:lnTo>
                      <a:cubicBezTo>
                        <a:pt x="117" y="22"/>
                        <a:pt x="108" y="23"/>
                        <a:pt x="100" y="24"/>
                      </a:cubicBezTo>
                      <a:lnTo>
                        <a:pt x="100" y="24"/>
                      </a:lnTo>
                      <a:cubicBezTo>
                        <a:pt x="99" y="24"/>
                        <a:pt x="102" y="24"/>
                        <a:pt x="98" y="23"/>
                      </a:cubicBez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7" y="22"/>
                      </a:lnTo>
                      <a:lnTo>
                        <a:pt x="97" y="21"/>
                      </a:lnTo>
                      <a:lnTo>
                        <a:pt x="95" y="19"/>
                      </a:lnTo>
                      <a:lnTo>
                        <a:pt x="91" y="14"/>
                      </a:lnTo>
                      <a:cubicBezTo>
                        <a:pt x="89" y="11"/>
                        <a:pt x="87" y="8"/>
                        <a:pt x="85" y="5"/>
                      </a:cubicBezTo>
                      <a:lnTo>
                        <a:pt x="87" y="5"/>
                      </a:lnTo>
                      <a:cubicBezTo>
                        <a:pt x="75" y="10"/>
                        <a:pt x="63" y="16"/>
                        <a:pt x="52" y="21"/>
                      </a:cubicBezTo>
                      <a:lnTo>
                        <a:pt x="53" y="19"/>
                      </a:lnTo>
                      <a:cubicBezTo>
                        <a:pt x="54" y="26"/>
                        <a:pt x="56" y="34"/>
                        <a:pt x="57" y="41"/>
                      </a:cubicBezTo>
                      <a:lnTo>
                        <a:pt x="57" y="42"/>
                      </a:lnTo>
                      <a:lnTo>
                        <a:pt x="57" y="43"/>
                      </a:lnTo>
                      <a:cubicBezTo>
                        <a:pt x="50" y="48"/>
                        <a:pt x="44" y="54"/>
                        <a:pt x="40" y="61"/>
                      </a:cubicBezTo>
                      <a:lnTo>
                        <a:pt x="39" y="61"/>
                      </a:lnTo>
                      <a:lnTo>
                        <a:pt x="38" y="61"/>
                      </a:lnTo>
                      <a:cubicBezTo>
                        <a:pt x="30" y="60"/>
                        <a:pt x="23" y="59"/>
                        <a:pt x="15" y="58"/>
                      </a:cubicBezTo>
                      <a:lnTo>
                        <a:pt x="17" y="57"/>
                      </a:lnTo>
                      <a:cubicBezTo>
                        <a:pt x="12" y="69"/>
                        <a:pt x="8" y="81"/>
                        <a:pt x="3" y="93"/>
                      </a:cubicBezTo>
                      <a:lnTo>
                        <a:pt x="3" y="91"/>
                      </a:lnTo>
                      <a:cubicBezTo>
                        <a:pt x="9" y="95"/>
                        <a:pt x="16" y="99"/>
                        <a:pt x="22" y="104"/>
                      </a:cubicBezTo>
                      <a:lnTo>
                        <a:pt x="23" y="104"/>
                      </a:lnTo>
                      <a:lnTo>
                        <a:pt x="22" y="105"/>
                      </a:lnTo>
                      <a:cubicBezTo>
                        <a:pt x="22" y="113"/>
                        <a:pt x="22" y="122"/>
                        <a:pt x="23" y="129"/>
                      </a:cubicBezTo>
                      <a:lnTo>
                        <a:pt x="23" y="130"/>
                      </a:lnTo>
                      <a:lnTo>
                        <a:pt x="22" y="131"/>
                      </a:lnTo>
                      <a:cubicBezTo>
                        <a:pt x="16" y="136"/>
                        <a:pt x="10" y="140"/>
                        <a:pt x="4" y="145"/>
                      </a:cubicBezTo>
                      <a:lnTo>
                        <a:pt x="4" y="143"/>
                      </a:lnTo>
                      <a:cubicBezTo>
                        <a:pt x="10" y="155"/>
                        <a:pt x="15" y="167"/>
                        <a:pt x="20" y="178"/>
                      </a:cubicBezTo>
                      <a:lnTo>
                        <a:pt x="18" y="177"/>
                      </a:lnTo>
                      <a:cubicBezTo>
                        <a:pt x="26" y="176"/>
                        <a:pt x="34" y="174"/>
                        <a:pt x="41" y="173"/>
                      </a:cubicBezTo>
                      <a:lnTo>
                        <a:pt x="42" y="173"/>
                      </a:lnTo>
                      <a:lnTo>
                        <a:pt x="42" y="173"/>
                      </a:lnTo>
                      <a:cubicBezTo>
                        <a:pt x="48" y="180"/>
                        <a:pt x="54" y="186"/>
                        <a:pt x="60" y="190"/>
                      </a:cubicBezTo>
                      <a:lnTo>
                        <a:pt x="60" y="191"/>
                      </a:lnTo>
                      <a:lnTo>
                        <a:pt x="60" y="191"/>
                      </a:lnTo>
                      <a:cubicBezTo>
                        <a:pt x="59" y="200"/>
                        <a:pt x="58" y="207"/>
                        <a:pt x="57" y="214"/>
                      </a:cubicBezTo>
                      <a:lnTo>
                        <a:pt x="56" y="213"/>
                      </a:lnTo>
                      <a:cubicBezTo>
                        <a:pt x="70" y="219"/>
                        <a:pt x="82" y="223"/>
                        <a:pt x="92" y="227"/>
                      </a:cubicBezTo>
                      <a:lnTo>
                        <a:pt x="91" y="227"/>
                      </a:lnTo>
                      <a:cubicBezTo>
                        <a:pt x="96" y="220"/>
                        <a:pt x="100" y="213"/>
                        <a:pt x="104" y="208"/>
                      </a:cubicBezTo>
                      <a:lnTo>
                        <a:pt x="104" y="208"/>
                      </a:lnTo>
                      <a:lnTo>
                        <a:pt x="104" y="208"/>
                      </a:lnTo>
                      <a:cubicBezTo>
                        <a:pt x="113" y="209"/>
                        <a:pt x="119" y="209"/>
                        <a:pt x="123" y="208"/>
                      </a:cubicBezTo>
                      <a:cubicBezTo>
                        <a:pt x="125" y="208"/>
                        <a:pt x="126" y="208"/>
                        <a:pt x="128" y="208"/>
                      </a:cubicBezTo>
                      <a:cubicBezTo>
                        <a:pt x="129" y="208"/>
                        <a:pt x="129" y="208"/>
                        <a:pt x="129" y="208"/>
                      </a:cubicBezTo>
                      <a:lnTo>
                        <a:pt x="128" y="208"/>
                      </a:lnTo>
                      <a:cubicBezTo>
                        <a:pt x="127" y="209"/>
                        <a:pt x="125" y="209"/>
                        <a:pt x="123" y="209"/>
                      </a:cubicBezTo>
                      <a:cubicBezTo>
                        <a:pt x="119" y="209"/>
                        <a:pt x="113" y="210"/>
                        <a:pt x="104" y="209"/>
                      </a:cubicBezTo>
                      <a:lnTo>
                        <a:pt x="105" y="209"/>
                      </a:lnTo>
                      <a:cubicBezTo>
                        <a:pt x="101" y="214"/>
                        <a:pt x="97" y="221"/>
                        <a:pt x="92" y="228"/>
                      </a:cubicBezTo>
                      <a:lnTo>
                        <a:pt x="92" y="229"/>
                      </a:lnTo>
                      <a:lnTo>
                        <a:pt x="91" y="228"/>
                      </a:lnTo>
                      <a:cubicBezTo>
                        <a:pt x="81" y="225"/>
                        <a:pt x="69" y="220"/>
                        <a:pt x="56" y="215"/>
                      </a:cubicBezTo>
                      <a:lnTo>
                        <a:pt x="55" y="215"/>
                      </a:lnTo>
                      <a:lnTo>
                        <a:pt x="55" y="214"/>
                      </a:lnTo>
                      <a:cubicBezTo>
                        <a:pt x="56" y="207"/>
                        <a:pt x="57" y="199"/>
                        <a:pt x="58" y="191"/>
                      </a:cubicBezTo>
                      <a:lnTo>
                        <a:pt x="59" y="192"/>
                      </a:lnTo>
                      <a:cubicBezTo>
                        <a:pt x="52" y="187"/>
                        <a:pt x="46" y="182"/>
                        <a:pt x="40" y="175"/>
                      </a:cubicBezTo>
                      <a:lnTo>
                        <a:pt x="41" y="175"/>
                      </a:lnTo>
                      <a:cubicBezTo>
                        <a:pt x="34" y="177"/>
                        <a:pt x="27" y="178"/>
                        <a:pt x="19" y="180"/>
                      </a:cubicBezTo>
                      <a:lnTo>
                        <a:pt x="18" y="180"/>
                      </a:lnTo>
                      <a:lnTo>
                        <a:pt x="17" y="179"/>
                      </a:lnTo>
                      <a:cubicBezTo>
                        <a:pt x="12" y="168"/>
                        <a:pt x="7" y="156"/>
                        <a:pt x="2" y="144"/>
                      </a:cubicBezTo>
                      <a:lnTo>
                        <a:pt x="1" y="143"/>
                      </a:lnTo>
                      <a:lnTo>
                        <a:pt x="2" y="142"/>
                      </a:lnTo>
                      <a:cubicBezTo>
                        <a:pt x="8" y="138"/>
                        <a:pt x="14" y="133"/>
                        <a:pt x="21" y="129"/>
                      </a:cubicBezTo>
                      <a:lnTo>
                        <a:pt x="20" y="130"/>
                      </a:lnTo>
                      <a:cubicBezTo>
                        <a:pt x="19" y="122"/>
                        <a:pt x="18" y="113"/>
                        <a:pt x="19" y="105"/>
                      </a:cubicBezTo>
                      <a:lnTo>
                        <a:pt x="20" y="106"/>
                      </a:lnTo>
                      <a:cubicBezTo>
                        <a:pt x="14" y="102"/>
                        <a:pt x="7" y="98"/>
                        <a:pt x="1" y="93"/>
                      </a:cubicBezTo>
                      <a:lnTo>
                        <a:pt x="0" y="93"/>
                      </a:lnTo>
                      <a:lnTo>
                        <a:pt x="0" y="92"/>
                      </a:lnTo>
                      <a:cubicBezTo>
                        <a:pt x="5" y="80"/>
                        <a:pt x="9" y="68"/>
                        <a:pt x="14" y="56"/>
                      </a:cubicBezTo>
                      <a:lnTo>
                        <a:pt x="14" y="55"/>
                      </a:lnTo>
                      <a:lnTo>
                        <a:pt x="16" y="55"/>
                      </a:lnTo>
                      <a:cubicBezTo>
                        <a:pt x="23" y="56"/>
                        <a:pt x="31" y="57"/>
                        <a:pt x="39" y="58"/>
                      </a:cubicBezTo>
                      <a:lnTo>
                        <a:pt x="37" y="59"/>
                      </a:lnTo>
                      <a:cubicBezTo>
                        <a:pt x="42" y="52"/>
                        <a:pt x="48" y="46"/>
                        <a:pt x="54" y="40"/>
                      </a:cubicBezTo>
                      <a:lnTo>
                        <a:pt x="54" y="42"/>
                      </a:lnTo>
                      <a:cubicBezTo>
                        <a:pt x="52" y="35"/>
                        <a:pt x="51" y="27"/>
                        <a:pt x="49" y="19"/>
                      </a:cubicBezTo>
                      <a:lnTo>
                        <a:pt x="49" y="18"/>
                      </a:lnTo>
                      <a:lnTo>
                        <a:pt x="50" y="18"/>
                      </a:lnTo>
                      <a:cubicBezTo>
                        <a:pt x="62" y="13"/>
                        <a:pt x="74" y="7"/>
                        <a:pt x="85" y="2"/>
                      </a:cubicBezTo>
                      <a:lnTo>
                        <a:pt x="87" y="2"/>
                      </a:lnTo>
                      <a:lnTo>
                        <a:pt x="87" y="3"/>
                      </a:lnTo>
                      <a:cubicBezTo>
                        <a:pt x="90" y="6"/>
                        <a:pt x="92" y="9"/>
                        <a:pt x="94" y="12"/>
                      </a:cubicBezTo>
                      <a:lnTo>
                        <a:pt x="98" y="17"/>
                      </a:lnTo>
                      <a:lnTo>
                        <a:pt x="99" y="19"/>
                      </a:lnTo>
                      <a:lnTo>
                        <a:pt x="100" y="20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cubicBezTo>
                        <a:pt x="98" y="20"/>
                        <a:pt x="100" y="21"/>
                        <a:pt x="99" y="21"/>
                      </a:cubicBezTo>
                      <a:lnTo>
                        <a:pt x="99" y="21"/>
                      </a:lnTo>
                      <a:cubicBezTo>
                        <a:pt x="108" y="19"/>
                        <a:pt x="117" y="19"/>
                        <a:pt x="125" y="20"/>
                      </a:cubicBezTo>
                      <a:lnTo>
                        <a:pt x="123" y="21"/>
                      </a:lnTo>
                      <a:cubicBezTo>
                        <a:pt x="128" y="14"/>
                        <a:pt x="132" y="8"/>
                        <a:pt x="136" y="2"/>
                      </a:cubicBezTo>
                      <a:lnTo>
                        <a:pt x="137" y="0"/>
                      </a:lnTo>
                      <a:lnTo>
                        <a:pt x="138" y="1"/>
                      </a:lnTo>
                      <a:cubicBezTo>
                        <a:pt x="150" y="6"/>
                        <a:pt x="162" y="10"/>
                        <a:pt x="174" y="15"/>
                      </a:cubicBezTo>
                      <a:lnTo>
                        <a:pt x="175" y="15"/>
                      </a:lnTo>
                      <a:lnTo>
                        <a:pt x="175" y="16"/>
                      </a:lnTo>
                      <a:cubicBezTo>
                        <a:pt x="174" y="24"/>
                        <a:pt x="172" y="32"/>
                        <a:pt x="171" y="39"/>
                      </a:cubicBezTo>
                      <a:lnTo>
                        <a:pt x="171" y="38"/>
                      </a:lnTo>
                      <a:cubicBezTo>
                        <a:pt x="178" y="43"/>
                        <a:pt x="184" y="49"/>
                        <a:pt x="189" y="55"/>
                      </a:cubicBezTo>
                      <a:lnTo>
                        <a:pt x="187" y="55"/>
                      </a:lnTo>
                      <a:cubicBezTo>
                        <a:pt x="195" y="53"/>
                        <a:pt x="203" y="52"/>
                        <a:pt x="210" y="50"/>
                      </a:cubicBezTo>
                      <a:lnTo>
                        <a:pt x="211" y="50"/>
                      </a:lnTo>
                      <a:lnTo>
                        <a:pt x="212" y="51"/>
                      </a:lnTo>
                      <a:cubicBezTo>
                        <a:pt x="217" y="63"/>
                        <a:pt x="222" y="75"/>
                        <a:pt x="227" y="86"/>
                      </a:cubicBezTo>
                      <a:lnTo>
                        <a:pt x="228" y="87"/>
                      </a:lnTo>
                      <a:lnTo>
                        <a:pt x="227" y="88"/>
                      </a:lnTo>
                      <a:cubicBezTo>
                        <a:pt x="220" y="93"/>
                        <a:pt x="214" y="97"/>
                        <a:pt x="208" y="102"/>
                      </a:cubicBezTo>
                      <a:lnTo>
                        <a:pt x="209" y="100"/>
                      </a:lnTo>
                      <a:cubicBezTo>
                        <a:pt x="210" y="109"/>
                        <a:pt x="210" y="118"/>
                        <a:pt x="209" y="125"/>
                      </a:cubicBezTo>
                      <a:lnTo>
                        <a:pt x="209" y="124"/>
                      </a:lnTo>
                      <a:cubicBezTo>
                        <a:pt x="216" y="129"/>
                        <a:pt x="222" y="133"/>
                        <a:pt x="228" y="137"/>
                      </a:cubicBezTo>
                      <a:lnTo>
                        <a:pt x="229" y="138"/>
                      </a:lnTo>
                      <a:lnTo>
                        <a:pt x="229" y="139"/>
                      </a:lnTo>
                      <a:cubicBezTo>
                        <a:pt x="224" y="151"/>
                        <a:pt x="219" y="163"/>
                        <a:pt x="215" y="174"/>
                      </a:cubicBezTo>
                      <a:lnTo>
                        <a:pt x="214" y="175"/>
                      </a:lnTo>
                      <a:lnTo>
                        <a:pt x="213" y="175"/>
                      </a:lnTo>
                      <a:cubicBezTo>
                        <a:pt x="205" y="174"/>
                        <a:pt x="198" y="173"/>
                        <a:pt x="191" y="172"/>
                      </a:cubicBezTo>
                      <a:lnTo>
                        <a:pt x="192" y="171"/>
                      </a:lnTo>
                      <a:cubicBezTo>
                        <a:pt x="186" y="178"/>
                        <a:pt x="180" y="184"/>
                        <a:pt x="174" y="189"/>
                      </a:cubicBezTo>
                      <a:lnTo>
                        <a:pt x="175" y="188"/>
                      </a:lnTo>
                      <a:cubicBezTo>
                        <a:pt x="176" y="196"/>
                        <a:pt x="178" y="204"/>
                        <a:pt x="179" y="211"/>
                      </a:cubicBezTo>
                      <a:lnTo>
                        <a:pt x="179" y="212"/>
                      </a:lnTo>
                      <a:lnTo>
                        <a:pt x="178" y="212"/>
                      </a:lnTo>
                      <a:cubicBezTo>
                        <a:pt x="164" y="218"/>
                        <a:pt x="152" y="223"/>
                        <a:pt x="143" y="227"/>
                      </a:cubicBezTo>
                      <a:lnTo>
                        <a:pt x="143" y="227"/>
                      </a:lnTo>
                      <a:lnTo>
                        <a:pt x="143" y="227"/>
                      </a:lnTo>
                      <a:cubicBezTo>
                        <a:pt x="138" y="221"/>
                        <a:pt x="135" y="216"/>
                        <a:pt x="133" y="213"/>
                      </a:cubicBezTo>
                      <a:cubicBezTo>
                        <a:pt x="132" y="212"/>
                        <a:pt x="131" y="210"/>
                        <a:pt x="130" y="209"/>
                      </a:cubicBezTo>
                      <a:lnTo>
                        <a:pt x="129" y="2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37425" rIns="90000" bIns="374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76" name="Google Shape;276;p8"/>
            <p:cNvSpPr/>
            <p:nvPr/>
          </p:nvSpPr>
          <p:spPr>
            <a:xfrm>
              <a:off x="1042712" y="-336237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7" name="Google Shape;277;p8"/>
            <p:cNvGrpSpPr/>
            <p:nvPr/>
          </p:nvGrpSpPr>
          <p:grpSpPr>
            <a:xfrm>
              <a:off x="2013865" y="139317"/>
              <a:ext cx="278774" cy="278773"/>
              <a:chOff x="2013865" y="139317"/>
              <a:chExt cx="278774" cy="278773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2015687" y="139317"/>
                <a:ext cx="275130" cy="276951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52" extrusionOk="0">
                    <a:moveTo>
                      <a:pt x="85" y="139"/>
                    </a:moveTo>
                    <a:cubicBezTo>
                      <a:pt x="80" y="140"/>
                      <a:pt x="74" y="140"/>
                      <a:pt x="69" y="139"/>
                    </a:cubicBezTo>
                    <a:lnTo>
                      <a:pt x="60" y="152"/>
                    </a:lnTo>
                    <a:lnTo>
                      <a:pt x="36" y="143"/>
                    </a:lnTo>
                    <a:lnTo>
                      <a:pt x="38" y="128"/>
                    </a:lnTo>
                    <a:cubicBezTo>
                      <a:pt x="34" y="124"/>
                      <a:pt x="30" y="120"/>
                      <a:pt x="26" y="116"/>
                    </a:cubicBezTo>
                    <a:lnTo>
                      <a:pt x="11" y="119"/>
                    </a:lnTo>
                    <a:lnTo>
                      <a:pt x="0" y="96"/>
                    </a:lnTo>
                    <a:lnTo>
                      <a:pt x="13" y="86"/>
                    </a:lnTo>
                    <a:cubicBezTo>
                      <a:pt x="12" y="81"/>
                      <a:pt x="12" y="75"/>
                      <a:pt x="13" y="69"/>
                    </a:cubicBezTo>
                    <a:lnTo>
                      <a:pt x="0" y="61"/>
                    </a:lnTo>
                    <a:lnTo>
                      <a:pt x="9" y="37"/>
                    </a:lnTo>
                    <a:lnTo>
                      <a:pt x="24" y="39"/>
                    </a:lnTo>
                    <a:cubicBezTo>
                      <a:pt x="27" y="35"/>
                      <a:pt x="31" y="30"/>
                      <a:pt x="36" y="27"/>
                    </a:cubicBezTo>
                    <a:lnTo>
                      <a:pt x="33" y="12"/>
                    </a:lnTo>
                    <a:lnTo>
                      <a:pt x="56" y="1"/>
                    </a:lnTo>
                    <a:lnTo>
                      <a:pt x="66" y="14"/>
                    </a:lnTo>
                    <a:cubicBezTo>
                      <a:pt x="71" y="13"/>
                      <a:pt x="77" y="13"/>
                      <a:pt x="82" y="13"/>
                    </a:cubicBezTo>
                    <a:lnTo>
                      <a:pt x="91" y="0"/>
                    </a:lnTo>
                    <a:lnTo>
                      <a:pt x="115" y="10"/>
                    </a:lnTo>
                    <a:lnTo>
                      <a:pt x="113" y="25"/>
                    </a:lnTo>
                    <a:cubicBezTo>
                      <a:pt x="117" y="28"/>
                      <a:pt x="121" y="32"/>
                      <a:pt x="125" y="37"/>
                    </a:cubicBezTo>
                    <a:lnTo>
                      <a:pt x="140" y="34"/>
                    </a:lnTo>
                    <a:lnTo>
                      <a:pt x="151" y="57"/>
                    </a:lnTo>
                    <a:lnTo>
                      <a:pt x="138" y="66"/>
                    </a:lnTo>
                    <a:cubicBezTo>
                      <a:pt x="139" y="72"/>
                      <a:pt x="139" y="78"/>
                      <a:pt x="138" y="83"/>
                    </a:cubicBezTo>
                    <a:lnTo>
                      <a:pt x="151" y="92"/>
                    </a:lnTo>
                    <a:lnTo>
                      <a:pt x="142" y="116"/>
                    </a:lnTo>
                    <a:lnTo>
                      <a:pt x="127" y="114"/>
                    </a:lnTo>
                    <a:cubicBezTo>
                      <a:pt x="124" y="118"/>
                      <a:pt x="120" y="122"/>
                      <a:pt x="115" y="126"/>
                    </a:cubicBezTo>
                    <a:lnTo>
                      <a:pt x="118" y="141"/>
                    </a:lnTo>
                    <a:lnTo>
                      <a:pt x="95" y="151"/>
                    </a:lnTo>
                    <a:lnTo>
                      <a:pt x="85" y="139"/>
                    </a:lnTo>
                    <a:moveTo>
                      <a:pt x="86" y="102"/>
                    </a:moveTo>
                    <a:cubicBezTo>
                      <a:pt x="99" y="96"/>
                      <a:pt x="106" y="79"/>
                      <a:pt x="100" y="66"/>
                    </a:cubicBezTo>
                    <a:cubicBezTo>
                      <a:pt x="93" y="52"/>
                      <a:pt x="77" y="45"/>
                      <a:pt x="63" y="52"/>
                    </a:cubicBezTo>
                    <a:cubicBezTo>
                      <a:pt x="49" y="58"/>
                      <a:pt x="43" y="74"/>
                      <a:pt x="49" y="88"/>
                    </a:cubicBezTo>
                    <a:cubicBezTo>
                      <a:pt x="55" y="102"/>
                      <a:pt x="72" y="108"/>
                      <a:pt x="86" y="1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9700" rIns="90000" bIns="9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2099501" y="226775"/>
                <a:ext cx="102035" cy="103857"/>
              </a:xfrm>
              <a:custGeom>
                <a:avLst/>
                <a:gdLst/>
                <a:ahLst/>
                <a:cxnLst/>
                <a:rect l="l" t="t" r="r" b="b"/>
                <a:pathLst>
                  <a:path w="56" h="57" extrusionOk="0">
                    <a:moveTo>
                      <a:pt x="40" y="54"/>
                    </a:moveTo>
                    <a:cubicBezTo>
                      <a:pt x="40" y="54"/>
                      <a:pt x="38" y="55"/>
                      <a:pt x="33" y="56"/>
                    </a:cubicBezTo>
                    <a:cubicBezTo>
                      <a:pt x="29" y="57"/>
                      <a:pt x="22" y="57"/>
                      <a:pt x="15" y="53"/>
                    </a:cubicBezTo>
                    <a:cubicBezTo>
                      <a:pt x="11" y="52"/>
                      <a:pt x="8" y="49"/>
                      <a:pt x="5" y="45"/>
                    </a:cubicBezTo>
                    <a:cubicBezTo>
                      <a:pt x="2" y="41"/>
                      <a:pt x="0" y="36"/>
                      <a:pt x="0" y="31"/>
                    </a:cubicBezTo>
                    <a:cubicBezTo>
                      <a:pt x="0" y="28"/>
                      <a:pt x="0" y="25"/>
                      <a:pt x="1" y="23"/>
                    </a:cubicBezTo>
                    <a:cubicBezTo>
                      <a:pt x="1" y="20"/>
                      <a:pt x="2" y="17"/>
                      <a:pt x="4" y="15"/>
                    </a:cubicBezTo>
                    <a:cubicBezTo>
                      <a:pt x="7" y="10"/>
                      <a:pt x="11" y="5"/>
                      <a:pt x="17" y="3"/>
                    </a:cubicBezTo>
                    <a:cubicBezTo>
                      <a:pt x="22" y="0"/>
                      <a:pt x="29" y="0"/>
                      <a:pt x="34" y="1"/>
                    </a:cubicBezTo>
                    <a:cubicBezTo>
                      <a:pt x="37" y="2"/>
                      <a:pt x="40" y="3"/>
                      <a:pt x="42" y="4"/>
                    </a:cubicBezTo>
                    <a:cubicBezTo>
                      <a:pt x="45" y="5"/>
                      <a:pt x="47" y="7"/>
                      <a:pt x="49" y="9"/>
                    </a:cubicBezTo>
                    <a:cubicBezTo>
                      <a:pt x="53" y="13"/>
                      <a:pt x="55" y="18"/>
                      <a:pt x="56" y="22"/>
                    </a:cubicBezTo>
                    <a:cubicBezTo>
                      <a:pt x="57" y="27"/>
                      <a:pt x="57" y="31"/>
                      <a:pt x="56" y="35"/>
                    </a:cubicBezTo>
                    <a:cubicBezTo>
                      <a:pt x="54" y="43"/>
                      <a:pt x="49" y="48"/>
                      <a:pt x="46" y="51"/>
                    </a:cubicBezTo>
                    <a:cubicBezTo>
                      <a:pt x="42" y="53"/>
                      <a:pt x="40" y="54"/>
                      <a:pt x="40" y="54"/>
                    </a:cubicBezTo>
                    <a:cubicBezTo>
                      <a:pt x="39" y="54"/>
                      <a:pt x="42" y="53"/>
                      <a:pt x="45" y="50"/>
                    </a:cubicBezTo>
                    <a:cubicBezTo>
                      <a:pt x="48" y="48"/>
                      <a:pt x="53" y="43"/>
                      <a:pt x="55" y="35"/>
                    </a:cubicBezTo>
                    <a:cubicBezTo>
                      <a:pt x="55" y="31"/>
                      <a:pt x="56" y="27"/>
                      <a:pt x="55" y="23"/>
                    </a:cubicBezTo>
                    <a:cubicBezTo>
                      <a:pt x="53" y="18"/>
                      <a:pt x="51" y="14"/>
                      <a:pt x="48" y="10"/>
                    </a:cubicBezTo>
                    <a:cubicBezTo>
                      <a:pt x="46" y="8"/>
                      <a:pt x="44" y="7"/>
                      <a:pt x="42" y="6"/>
                    </a:cubicBezTo>
                    <a:cubicBezTo>
                      <a:pt x="39" y="4"/>
                      <a:pt x="37" y="3"/>
                      <a:pt x="34" y="3"/>
                    </a:cubicBezTo>
                    <a:cubicBezTo>
                      <a:pt x="29" y="1"/>
                      <a:pt x="23" y="2"/>
                      <a:pt x="17" y="4"/>
                    </a:cubicBezTo>
                    <a:cubicBezTo>
                      <a:pt x="12" y="7"/>
                      <a:pt x="8" y="11"/>
                      <a:pt x="5" y="16"/>
                    </a:cubicBezTo>
                    <a:cubicBezTo>
                      <a:pt x="4" y="18"/>
                      <a:pt x="3" y="20"/>
                      <a:pt x="2" y="23"/>
                    </a:cubicBezTo>
                    <a:cubicBezTo>
                      <a:pt x="2" y="26"/>
                      <a:pt x="1" y="28"/>
                      <a:pt x="2" y="31"/>
                    </a:cubicBezTo>
                    <a:cubicBezTo>
                      <a:pt x="2" y="36"/>
                      <a:pt x="4" y="40"/>
                      <a:pt x="6" y="44"/>
                    </a:cubicBezTo>
                    <a:cubicBezTo>
                      <a:pt x="9" y="48"/>
                      <a:pt x="12" y="51"/>
                      <a:pt x="15" y="53"/>
                    </a:cubicBezTo>
                    <a:cubicBezTo>
                      <a:pt x="22" y="56"/>
                      <a:pt x="29" y="56"/>
                      <a:pt x="33" y="56"/>
                    </a:cubicBezTo>
                    <a:cubicBezTo>
                      <a:pt x="37" y="55"/>
                      <a:pt x="40" y="54"/>
                      <a:pt x="4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8"/>
              <p:cNvSpPr/>
              <p:nvPr/>
            </p:nvSpPr>
            <p:spPr>
              <a:xfrm>
                <a:off x="2013865" y="139317"/>
                <a:ext cx="278774" cy="278773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53" extrusionOk="0">
                    <a:moveTo>
                      <a:pt x="86" y="139"/>
                    </a:moveTo>
                    <a:cubicBezTo>
                      <a:pt x="86" y="139"/>
                      <a:pt x="87" y="139"/>
                      <a:pt x="87" y="140"/>
                    </a:cubicBezTo>
                    <a:lnTo>
                      <a:pt x="89" y="142"/>
                    </a:lnTo>
                    <a:cubicBezTo>
                      <a:pt x="90" y="144"/>
                      <a:pt x="93" y="147"/>
                      <a:pt x="96" y="151"/>
                    </a:cubicBezTo>
                    <a:lnTo>
                      <a:pt x="96" y="151"/>
                    </a:lnTo>
                    <a:cubicBezTo>
                      <a:pt x="102" y="148"/>
                      <a:pt x="109" y="145"/>
                      <a:pt x="119" y="141"/>
                    </a:cubicBezTo>
                    <a:lnTo>
                      <a:pt x="119" y="141"/>
                    </a:lnTo>
                    <a:cubicBezTo>
                      <a:pt x="118" y="136"/>
                      <a:pt x="117" y="131"/>
                      <a:pt x="116" y="126"/>
                    </a:cubicBezTo>
                    <a:lnTo>
                      <a:pt x="116" y="125"/>
                    </a:lnTo>
                    <a:lnTo>
                      <a:pt x="116" y="125"/>
                    </a:lnTo>
                    <a:cubicBezTo>
                      <a:pt x="120" y="122"/>
                      <a:pt x="124" y="118"/>
                      <a:pt x="127" y="113"/>
                    </a:cubicBezTo>
                    <a:lnTo>
                      <a:pt x="128" y="113"/>
                    </a:lnTo>
                    <a:lnTo>
                      <a:pt x="128" y="113"/>
                    </a:lnTo>
                    <a:cubicBezTo>
                      <a:pt x="133" y="114"/>
                      <a:pt x="138" y="114"/>
                      <a:pt x="143" y="115"/>
                    </a:cubicBezTo>
                    <a:lnTo>
                      <a:pt x="143" y="116"/>
                    </a:lnTo>
                    <a:cubicBezTo>
                      <a:pt x="146" y="108"/>
                      <a:pt x="149" y="100"/>
                      <a:pt x="152" y="92"/>
                    </a:cubicBezTo>
                    <a:lnTo>
                      <a:pt x="152" y="92"/>
                    </a:lnTo>
                    <a:cubicBezTo>
                      <a:pt x="148" y="90"/>
                      <a:pt x="144" y="87"/>
                      <a:pt x="139" y="84"/>
                    </a:cubicBezTo>
                    <a:lnTo>
                      <a:pt x="139" y="83"/>
                    </a:lnTo>
                    <a:lnTo>
                      <a:pt x="139" y="83"/>
                    </a:lnTo>
                    <a:cubicBezTo>
                      <a:pt x="139" y="78"/>
                      <a:pt x="139" y="72"/>
                      <a:pt x="138" y="67"/>
                    </a:cubicBezTo>
                    <a:lnTo>
                      <a:pt x="138" y="66"/>
                    </a:lnTo>
                    <a:lnTo>
                      <a:pt x="139" y="66"/>
                    </a:lnTo>
                    <a:cubicBezTo>
                      <a:pt x="143" y="63"/>
                      <a:pt x="147" y="60"/>
                      <a:pt x="151" y="57"/>
                    </a:cubicBezTo>
                    <a:lnTo>
                      <a:pt x="151" y="57"/>
                    </a:lnTo>
                    <a:cubicBezTo>
                      <a:pt x="148" y="50"/>
                      <a:pt x="144" y="42"/>
                      <a:pt x="141" y="34"/>
                    </a:cubicBezTo>
                    <a:lnTo>
                      <a:pt x="141" y="34"/>
                    </a:lnTo>
                    <a:cubicBezTo>
                      <a:pt x="137" y="35"/>
                      <a:pt x="131" y="36"/>
                      <a:pt x="126" y="37"/>
                    </a:cubicBezTo>
                    <a:lnTo>
                      <a:pt x="126" y="37"/>
                    </a:lnTo>
                    <a:lnTo>
                      <a:pt x="125" y="37"/>
                    </a:lnTo>
                    <a:cubicBezTo>
                      <a:pt x="122" y="33"/>
                      <a:pt x="118" y="29"/>
                      <a:pt x="113" y="26"/>
                    </a:cubicBezTo>
                    <a:lnTo>
                      <a:pt x="113" y="26"/>
                    </a:lnTo>
                    <a:lnTo>
                      <a:pt x="113" y="25"/>
                    </a:lnTo>
                    <a:cubicBezTo>
                      <a:pt x="114" y="20"/>
                      <a:pt x="115" y="15"/>
                      <a:pt x="115" y="10"/>
                    </a:cubicBezTo>
                    <a:lnTo>
                      <a:pt x="116" y="11"/>
                    </a:lnTo>
                    <a:cubicBezTo>
                      <a:pt x="108" y="8"/>
                      <a:pt x="100" y="4"/>
                      <a:pt x="92" y="1"/>
                    </a:cubicBezTo>
                    <a:lnTo>
                      <a:pt x="93" y="1"/>
                    </a:lnTo>
                    <a:cubicBezTo>
                      <a:pt x="90" y="5"/>
                      <a:pt x="87" y="9"/>
                      <a:pt x="84" y="14"/>
                    </a:cubicBezTo>
                    <a:lnTo>
                      <a:pt x="84" y="14"/>
                    </a:lnTo>
                    <a:lnTo>
                      <a:pt x="83" y="14"/>
                    </a:lnTo>
                    <a:cubicBezTo>
                      <a:pt x="78" y="14"/>
                      <a:pt x="72" y="14"/>
                      <a:pt x="67" y="15"/>
                    </a:cubicBezTo>
                    <a:lnTo>
                      <a:pt x="67" y="15"/>
                    </a:lnTo>
                    <a:cubicBezTo>
                      <a:pt x="66" y="14"/>
                      <a:pt x="68" y="15"/>
                      <a:pt x="66" y="14"/>
                    </a:cubicBezTo>
                    <a:lnTo>
                      <a:pt x="66" y="14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5" y="14"/>
                    </a:lnTo>
                    <a:lnTo>
                      <a:pt x="65" y="13"/>
                    </a:lnTo>
                    <a:lnTo>
                      <a:pt x="64" y="11"/>
                    </a:lnTo>
                    <a:lnTo>
                      <a:pt x="61" y="8"/>
                    </a:lnTo>
                    <a:cubicBezTo>
                      <a:pt x="60" y="6"/>
                      <a:pt x="58" y="4"/>
                      <a:pt x="57" y="2"/>
                    </a:cubicBezTo>
                    <a:lnTo>
                      <a:pt x="58" y="2"/>
                    </a:lnTo>
                    <a:cubicBezTo>
                      <a:pt x="50" y="6"/>
                      <a:pt x="42" y="9"/>
                      <a:pt x="34" y="13"/>
                    </a:cubicBezTo>
                    <a:lnTo>
                      <a:pt x="35" y="12"/>
                    </a:lnTo>
                    <a:cubicBezTo>
                      <a:pt x="36" y="17"/>
                      <a:pt x="37" y="22"/>
                      <a:pt x="38" y="27"/>
                    </a:cubicBezTo>
                    <a:lnTo>
                      <a:pt x="38" y="27"/>
                    </a:lnTo>
                    <a:lnTo>
                      <a:pt x="37" y="28"/>
                    </a:lnTo>
                    <a:cubicBezTo>
                      <a:pt x="33" y="31"/>
                      <a:pt x="29" y="35"/>
                      <a:pt x="26" y="40"/>
                    </a:cubicBezTo>
                    <a:lnTo>
                      <a:pt x="26" y="40"/>
                    </a:lnTo>
                    <a:lnTo>
                      <a:pt x="25" y="40"/>
                    </a:lnTo>
                    <a:cubicBezTo>
                      <a:pt x="20" y="39"/>
                      <a:pt x="15" y="39"/>
                      <a:pt x="10" y="38"/>
                    </a:cubicBezTo>
                    <a:lnTo>
                      <a:pt x="11" y="37"/>
                    </a:lnTo>
                    <a:cubicBezTo>
                      <a:pt x="8" y="46"/>
                      <a:pt x="4" y="53"/>
                      <a:pt x="1" y="61"/>
                    </a:cubicBezTo>
                    <a:lnTo>
                      <a:pt x="1" y="60"/>
                    </a:lnTo>
                    <a:cubicBezTo>
                      <a:pt x="6" y="63"/>
                      <a:pt x="10" y="66"/>
                      <a:pt x="14" y="69"/>
                    </a:cubicBezTo>
                    <a:lnTo>
                      <a:pt x="14" y="69"/>
                    </a:lnTo>
                    <a:lnTo>
                      <a:pt x="14" y="70"/>
                    </a:lnTo>
                    <a:cubicBezTo>
                      <a:pt x="14" y="75"/>
                      <a:pt x="14" y="81"/>
                      <a:pt x="15" y="86"/>
                    </a:cubicBezTo>
                    <a:lnTo>
                      <a:pt x="15" y="87"/>
                    </a:lnTo>
                    <a:lnTo>
                      <a:pt x="14" y="87"/>
                    </a:lnTo>
                    <a:cubicBezTo>
                      <a:pt x="10" y="90"/>
                      <a:pt x="6" y="93"/>
                      <a:pt x="2" y="96"/>
                    </a:cubicBezTo>
                    <a:lnTo>
                      <a:pt x="2" y="96"/>
                    </a:lnTo>
                    <a:cubicBezTo>
                      <a:pt x="6" y="104"/>
                      <a:pt x="9" y="112"/>
                      <a:pt x="13" y="119"/>
                    </a:cubicBezTo>
                    <a:lnTo>
                      <a:pt x="12" y="119"/>
                    </a:lnTo>
                    <a:cubicBezTo>
                      <a:pt x="17" y="118"/>
                      <a:pt x="22" y="117"/>
                      <a:pt x="27" y="116"/>
                    </a:cubicBezTo>
                    <a:lnTo>
                      <a:pt x="27" y="116"/>
                    </a:lnTo>
                    <a:lnTo>
                      <a:pt x="28" y="116"/>
                    </a:lnTo>
                    <a:cubicBezTo>
                      <a:pt x="31" y="121"/>
                      <a:pt x="35" y="124"/>
                      <a:pt x="40" y="127"/>
                    </a:cubicBezTo>
                    <a:lnTo>
                      <a:pt x="40" y="128"/>
                    </a:lnTo>
                    <a:lnTo>
                      <a:pt x="40" y="128"/>
                    </a:lnTo>
                    <a:cubicBezTo>
                      <a:pt x="39" y="134"/>
                      <a:pt x="38" y="139"/>
                      <a:pt x="38" y="143"/>
                    </a:cubicBezTo>
                    <a:lnTo>
                      <a:pt x="37" y="143"/>
                    </a:lnTo>
                    <a:cubicBezTo>
                      <a:pt x="47" y="146"/>
                      <a:pt x="55" y="150"/>
                      <a:pt x="61" y="152"/>
                    </a:cubicBezTo>
                    <a:lnTo>
                      <a:pt x="61" y="152"/>
                    </a:lnTo>
                    <a:cubicBezTo>
                      <a:pt x="64" y="147"/>
                      <a:pt x="67" y="143"/>
                      <a:pt x="70" y="139"/>
                    </a:cubicBezTo>
                    <a:lnTo>
                      <a:pt x="70" y="139"/>
                    </a:lnTo>
                    <a:lnTo>
                      <a:pt x="70" y="139"/>
                    </a:lnTo>
                    <a:cubicBezTo>
                      <a:pt x="75" y="140"/>
                      <a:pt x="80" y="140"/>
                      <a:pt x="82" y="140"/>
                    </a:cubicBezTo>
                    <a:lnTo>
                      <a:pt x="85" y="139"/>
                    </a:lnTo>
                    <a:cubicBezTo>
                      <a:pt x="86" y="139"/>
                      <a:pt x="87" y="139"/>
                      <a:pt x="87" y="139"/>
                    </a:cubicBezTo>
                    <a:cubicBezTo>
                      <a:pt x="87" y="139"/>
                      <a:pt x="85" y="138"/>
                      <a:pt x="85" y="139"/>
                    </a:cubicBezTo>
                    <a:cubicBezTo>
                      <a:pt x="84" y="140"/>
                      <a:pt x="84" y="140"/>
                      <a:pt x="82" y="140"/>
                    </a:cubicBezTo>
                    <a:cubicBezTo>
                      <a:pt x="80" y="140"/>
                      <a:pt x="75" y="140"/>
                      <a:pt x="70" y="140"/>
                    </a:cubicBezTo>
                    <a:lnTo>
                      <a:pt x="70" y="140"/>
                    </a:lnTo>
                    <a:cubicBezTo>
                      <a:pt x="68" y="143"/>
                      <a:pt x="65" y="148"/>
                      <a:pt x="61" y="153"/>
                    </a:cubicBezTo>
                    <a:lnTo>
                      <a:pt x="61" y="153"/>
                    </a:lnTo>
                    <a:lnTo>
                      <a:pt x="61" y="153"/>
                    </a:lnTo>
                    <a:cubicBezTo>
                      <a:pt x="54" y="150"/>
                      <a:pt x="46" y="147"/>
                      <a:pt x="37" y="144"/>
                    </a:cubicBezTo>
                    <a:lnTo>
                      <a:pt x="37" y="144"/>
                    </a:lnTo>
                    <a:lnTo>
                      <a:pt x="37" y="143"/>
                    </a:lnTo>
                    <a:cubicBezTo>
                      <a:pt x="37" y="138"/>
                      <a:pt x="38" y="133"/>
                      <a:pt x="39" y="128"/>
                    </a:cubicBezTo>
                    <a:lnTo>
                      <a:pt x="39" y="128"/>
                    </a:lnTo>
                    <a:cubicBezTo>
                      <a:pt x="35" y="125"/>
                      <a:pt x="31" y="121"/>
                      <a:pt x="27" y="117"/>
                    </a:cubicBezTo>
                    <a:lnTo>
                      <a:pt x="27" y="117"/>
                    </a:lnTo>
                    <a:cubicBezTo>
                      <a:pt x="23" y="118"/>
                      <a:pt x="17" y="119"/>
                      <a:pt x="12" y="120"/>
                    </a:cubicBezTo>
                    <a:lnTo>
                      <a:pt x="12" y="120"/>
                    </a:lnTo>
                    <a:lnTo>
                      <a:pt x="11" y="120"/>
                    </a:lnTo>
                    <a:cubicBezTo>
                      <a:pt x="8" y="112"/>
                      <a:pt x="5" y="104"/>
                      <a:pt x="1" y="96"/>
                    </a:cubicBezTo>
                    <a:lnTo>
                      <a:pt x="1" y="96"/>
                    </a:lnTo>
                    <a:lnTo>
                      <a:pt x="1" y="95"/>
                    </a:lnTo>
                    <a:cubicBezTo>
                      <a:pt x="5" y="92"/>
                      <a:pt x="9" y="89"/>
                      <a:pt x="14" y="86"/>
                    </a:cubicBezTo>
                    <a:lnTo>
                      <a:pt x="13" y="87"/>
                    </a:lnTo>
                    <a:cubicBezTo>
                      <a:pt x="12" y="81"/>
                      <a:pt x="12" y="76"/>
                      <a:pt x="13" y="70"/>
                    </a:cubicBezTo>
                    <a:lnTo>
                      <a:pt x="13" y="70"/>
                    </a:lnTo>
                    <a:cubicBezTo>
                      <a:pt x="9" y="68"/>
                      <a:pt x="5" y="65"/>
                      <a:pt x="0" y="62"/>
                    </a:cubicBezTo>
                    <a:lnTo>
                      <a:pt x="0" y="61"/>
                    </a:lnTo>
                    <a:lnTo>
                      <a:pt x="0" y="61"/>
                    </a:lnTo>
                    <a:cubicBezTo>
                      <a:pt x="3" y="53"/>
                      <a:pt x="6" y="45"/>
                      <a:pt x="9" y="37"/>
                    </a:cubicBezTo>
                    <a:lnTo>
                      <a:pt x="10" y="36"/>
                    </a:lnTo>
                    <a:lnTo>
                      <a:pt x="10" y="36"/>
                    </a:lnTo>
                    <a:cubicBezTo>
                      <a:pt x="15" y="37"/>
                      <a:pt x="20" y="38"/>
                      <a:pt x="25" y="39"/>
                    </a:cubicBezTo>
                    <a:lnTo>
                      <a:pt x="25" y="39"/>
                    </a:lnTo>
                    <a:cubicBezTo>
                      <a:pt x="28" y="34"/>
                      <a:pt x="32" y="30"/>
                      <a:pt x="36" y="27"/>
                    </a:cubicBezTo>
                    <a:lnTo>
                      <a:pt x="36" y="27"/>
                    </a:lnTo>
                    <a:cubicBezTo>
                      <a:pt x="35" y="22"/>
                      <a:pt x="34" y="17"/>
                      <a:pt x="33" y="12"/>
                    </a:cubicBezTo>
                    <a:lnTo>
                      <a:pt x="33" y="12"/>
                    </a:lnTo>
                    <a:lnTo>
                      <a:pt x="34" y="11"/>
                    </a:lnTo>
                    <a:cubicBezTo>
                      <a:pt x="41" y="8"/>
                      <a:pt x="49" y="4"/>
                      <a:pt x="57" y="1"/>
                    </a:cubicBezTo>
                    <a:lnTo>
                      <a:pt x="58" y="1"/>
                    </a:lnTo>
                    <a:lnTo>
                      <a:pt x="58" y="1"/>
                    </a:lnTo>
                    <a:lnTo>
                      <a:pt x="63" y="7"/>
                    </a:lnTo>
                    <a:lnTo>
                      <a:pt x="65" y="11"/>
                    </a:lnTo>
                    <a:lnTo>
                      <a:pt x="66" y="12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4"/>
                    </a:lnTo>
                    <a:lnTo>
                      <a:pt x="67" y="14"/>
                    </a:lnTo>
                    <a:cubicBezTo>
                      <a:pt x="66" y="13"/>
                      <a:pt x="67" y="14"/>
                      <a:pt x="67" y="13"/>
                    </a:cubicBezTo>
                    <a:lnTo>
                      <a:pt x="67" y="13"/>
                    </a:lnTo>
                    <a:cubicBezTo>
                      <a:pt x="72" y="12"/>
                      <a:pt x="78" y="12"/>
                      <a:pt x="84" y="13"/>
                    </a:cubicBezTo>
                    <a:lnTo>
                      <a:pt x="83" y="13"/>
                    </a:lnTo>
                    <a:cubicBezTo>
                      <a:pt x="86" y="9"/>
                      <a:pt x="89" y="4"/>
                      <a:pt x="91" y="0"/>
                    </a:cubicBezTo>
                    <a:lnTo>
                      <a:pt x="92" y="0"/>
                    </a:lnTo>
                    <a:lnTo>
                      <a:pt x="92" y="0"/>
                    </a:lnTo>
                    <a:cubicBezTo>
                      <a:pt x="101" y="3"/>
                      <a:pt x="109" y="6"/>
                      <a:pt x="116" y="9"/>
                    </a:cubicBezTo>
                    <a:lnTo>
                      <a:pt x="117" y="10"/>
                    </a:lnTo>
                    <a:lnTo>
                      <a:pt x="117" y="10"/>
                    </a:lnTo>
                    <a:cubicBezTo>
                      <a:pt x="116" y="15"/>
                      <a:pt x="115" y="21"/>
                      <a:pt x="115" y="25"/>
                    </a:cubicBezTo>
                    <a:lnTo>
                      <a:pt x="114" y="25"/>
                    </a:lnTo>
                    <a:cubicBezTo>
                      <a:pt x="119" y="28"/>
                      <a:pt x="123" y="32"/>
                      <a:pt x="127" y="36"/>
                    </a:cubicBezTo>
                    <a:lnTo>
                      <a:pt x="126" y="36"/>
                    </a:lnTo>
                    <a:cubicBezTo>
                      <a:pt x="131" y="35"/>
                      <a:pt x="136" y="34"/>
                      <a:pt x="141" y="33"/>
                    </a:cubicBezTo>
                    <a:lnTo>
                      <a:pt x="142" y="33"/>
                    </a:lnTo>
                    <a:lnTo>
                      <a:pt x="142" y="34"/>
                    </a:lnTo>
                    <a:cubicBezTo>
                      <a:pt x="146" y="42"/>
                      <a:pt x="149" y="50"/>
                      <a:pt x="152" y="57"/>
                    </a:cubicBezTo>
                    <a:lnTo>
                      <a:pt x="153" y="58"/>
                    </a:lnTo>
                    <a:lnTo>
                      <a:pt x="152" y="58"/>
                    </a:lnTo>
                    <a:cubicBezTo>
                      <a:pt x="148" y="61"/>
                      <a:pt x="144" y="64"/>
                      <a:pt x="140" y="67"/>
                    </a:cubicBezTo>
                    <a:lnTo>
                      <a:pt x="140" y="67"/>
                    </a:lnTo>
                    <a:cubicBezTo>
                      <a:pt x="141" y="72"/>
                      <a:pt x="141" y="78"/>
                      <a:pt x="140" y="84"/>
                    </a:cubicBezTo>
                    <a:lnTo>
                      <a:pt x="140" y="83"/>
                    </a:lnTo>
                    <a:cubicBezTo>
                      <a:pt x="145" y="86"/>
                      <a:pt x="149" y="89"/>
                      <a:pt x="153" y="92"/>
                    </a:cubicBezTo>
                    <a:lnTo>
                      <a:pt x="153" y="92"/>
                    </a:lnTo>
                    <a:lnTo>
                      <a:pt x="153" y="92"/>
                    </a:lnTo>
                    <a:cubicBezTo>
                      <a:pt x="150" y="101"/>
                      <a:pt x="147" y="109"/>
                      <a:pt x="144" y="116"/>
                    </a:cubicBezTo>
                    <a:lnTo>
                      <a:pt x="144" y="117"/>
                    </a:lnTo>
                    <a:lnTo>
                      <a:pt x="143" y="117"/>
                    </a:lnTo>
                    <a:cubicBezTo>
                      <a:pt x="138" y="116"/>
                      <a:pt x="133" y="115"/>
                      <a:pt x="128" y="114"/>
                    </a:cubicBezTo>
                    <a:lnTo>
                      <a:pt x="128" y="114"/>
                    </a:lnTo>
                    <a:cubicBezTo>
                      <a:pt x="125" y="119"/>
                      <a:pt x="121" y="123"/>
                      <a:pt x="117" y="126"/>
                    </a:cubicBezTo>
                    <a:lnTo>
                      <a:pt x="117" y="126"/>
                    </a:lnTo>
                    <a:cubicBezTo>
                      <a:pt x="118" y="132"/>
                      <a:pt x="119" y="137"/>
                      <a:pt x="120" y="141"/>
                    </a:cubicBezTo>
                    <a:lnTo>
                      <a:pt x="120" y="142"/>
                    </a:lnTo>
                    <a:lnTo>
                      <a:pt x="120" y="142"/>
                    </a:lnTo>
                    <a:cubicBezTo>
                      <a:pt x="110" y="146"/>
                      <a:pt x="102" y="149"/>
                      <a:pt x="96" y="152"/>
                    </a:cubicBezTo>
                    <a:lnTo>
                      <a:pt x="96" y="152"/>
                    </a:lnTo>
                    <a:cubicBezTo>
                      <a:pt x="93" y="148"/>
                      <a:pt x="90" y="145"/>
                      <a:pt x="89" y="143"/>
                    </a:cubicBezTo>
                    <a:lnTo>
                      <a:pt x="87" y="140"/>
                    </a:lnTo>
                    <a:lnTo>
                      <a:pt x="87" y="139"/>
                    </a:lnTo>
                    <a:lnTo>
                      <a:pt x="86" y="1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0075" rIns="90000" bIns="10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81" name="Google Shape;281;p8"/>
          <p:cNvGrpSpPr/>
          <p:nvPr/>
        </p:nvGrpSpPr>
        <p:grpSpPr>
          <a:xfrm>
            <a:off x="-1203881" y="139313"/>
            <a:ext cx="2082593" cy="4823632"/>
            <a:chOff x="-1203881" y="139313"/>
            <a:chExt cx="2082593" cy="4823632"/>
          </a:xfrm>
        </p:grpSpPr>
        <p:grpSp>
          <p:nvGrpSpPr>
            <p:cNvPr id="282" name="Google Shape;282;p8"/>
            <p:cNvGrpSpPr/>
            <p:nvPr/>
          </p:nvGrpSpPr>
          <p:grpSpPr>
            <a:xfrm>
              <a:off x="-187189" y="139313"/>
              <a:ext cx="1065901" cy="619495"/>
              <a:chOff x="-192639" y="64613"/>
              <a:chExt cx="1065901" cy="619495"/>
            </a:xfrm>
          </p:grpSpPr>
          <p:sp>
            <p:nvSpPr>
              <p:cNvPr id="283" name="Google Shape;283;p8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8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8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8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8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8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0" name="Google Shape;290;p8"/>
            <p:cNvGrpSpPr/>
            <p:nvPr/>
          </p:nvGrpSpPr>
          <p:grpSpPr>
            <a:xfrm>
              <a:off x="-1203881" y="4245059"/>
              <a:ext cx="1754642" cy="717886"/>
              <a:chOff x="-1340531" y="3895472"/>
              <a:chExt cx="1754642" cy="717886"/>
            </a:xfrm>
          </p:grpSpPr>
          <p:sp>
            <p:nvSpPr>
              <p:cNvPr id="291" name="Google Shape;291;p8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8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8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8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8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8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8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8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8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8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8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3" name="Google Shape;303;p8"/>
            <p:cNvGrpSpPr/>
            <p:nvPr/>
          </p:nvGrpSpPr>
          <p:grpSpPr>
            <a:xfrm>
              <a:off x="-744312" y="3030012"/>
              <a:ext cx="1550567" cy="1051320"/>
              <a:chOff x="-872012" y="2723887"/>
              <a:chExt cx="1550567" cy="1051320"/>
            </a:xfrm>
          </p:grpSpPr>
          <p:sp>
            <p:nvSpPr>
              <p:cNvPr id="304" name="Google Shape;304;p8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8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8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8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8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8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8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8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8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8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8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320" name="Google Shape;320;p9"/>
          <p:cNvGrpSpPr/>
          <p:nvPr/>
        </p:nvGrpSpPr>
        <p:grpSpPr>
          <a:xfrm>
            <a:off x="8672408" y="4756412"/>
            <a:ext cx="521107" cy="335256"/>
            <a:chOff x="9601058" y="4286612"/>
            <a:chExt cx="521107" cy="335256"/>
          </a:xfrm>
        </p:grpSpPr>
        <p:sp>
          <p:nvSpPr>
            <p:cNvPr id="321" name="Google Shape;321;p9"/>
            <p:cNvSpPr/>
            <p:nvPr/>
          </p:nvSpPr>
          <p:spPr>
            <a:xfrm>
              <a:off x="9601058" y="4286612"/>
              <a:ext cx="61950" cy="67416"/>
            </a:xfrm>
            <a:custGeom>
              <a:avLst/>
              <a:gdLst/>
              <a:ahLst/>
              <a:cxnLst/>
              <a:rect l="l" t="t" r="r" b="b"/>
              <a:pathLst>
                <a:path w="34" h="37" extrusionOk="0">
                  <a:moveTo>
                    <a:pt x="0" y="19"/>
                  </a:moveTo>
                  <a:cubicBezTo>
                    <a:pt x="0" y="9"/>
                    <a:pt x="7" y="0"/>
                    <a:pt x="17" y="0"/>
                  </a:cubicBezTo>
                  <a:cubicBezTo>
                    <a:pt x="26" y="0"/>
                    <a:pt x="34" y="9"/>
                    <a:pt x="34" y="19"/>
                  </a:cubicBezTo>
                  <a:cubicBezTo>
                    <a:pt x="34" y="29"/>
                    <a:pt x="26" y="37"/>
                    <a:pt x="17" y="37"/>
                  </a:cubicBezTo>
                  <a:cubicBezTo>
                    <a:pt x="7" y="37"/>
                    <a:pt x="0" y="29"/>
                    <a:pt x="0" y="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9632033" y="4313943"/>
              <a:ext cx="490132" cy="307926"/>
            </a:xfrm>
            <a:custGeom>
              <a:avLst/>
              <a:gdLst/>
              <a:ahLst/>
              <a:cxnLst/>
              <a:rect l="l" t="t" r="r" b="b"/>
              <a:pathLst>
                <a:path w="269" h="169" extrusionOk="0">
                  <a:moveTo>
                    <a:pt x="0" y="0"/>
                  </a:moveTo>
                  <a:lnTo>
                    <a:pt x="58" y="0"/>
                  </a:lnTo>
                  <a:cubicBezTo>
                    <a:pt x="111" y="0"/>
                    <a:pt x="154" y="46"/>
                    <a:pt x="154" y="102"/>
                  </a:cubicBezTo>
                  <a:cubicBezTo>
                    <a:pt x="154" y="139"/>
                    <a:pt x="156" y="162"/>
                    <a:pt x="187" y="162"/>
                  </a:cubicBezTo>
                  <a:lnTo>
                    <a:pt x="269" y="162"/>
                  </a:lnTo>
                  <a:lnTo>
                    <a:pt x="269" y="169"/>
                  </a:lnTo>
                  <a:lnTo>
                    <a:pt x="187" y="169"/>
                  </a:lnTo>
                  <a:cubicBezTo>
                    <a:pt x="148" y="169"/>
                    <a:pt x="148" y="134"/>
                    <a:pt x="148" y="102"/>
                  </a:cubicBezTo>
                  <a:cubicBezTo>
                    <a:pt x="148" y="50"/>
                    <a:pt x="108" y="7"/>
                    <a:pt x="58" y="7"/>
                  </a:cubicBez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15825" rIns="90000" bIns="15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p9"/>
          <p:cNvGrpSpPr/>
          <p:nvPr/>
        </p:nvGrpSpPr>
        <p:grpSpPr>
          <a:xfrm>
            <a:off x="-1105181" y="273787"/>
            <a:ext cx="10843493" cy="4225046"/>
            <a:chOff x="-1105181" y="273787"/>
            <a:chExt cx="10843493" cy="4225046"/>
          </a:xfrm>
        </p:grpSpPr>
        <p:grpSp>
          <p:nvGrpSpPr>
            <p:cNvPr id="324" name="Google Shape;324;p9"/>
            <p:cNvGrpSpPr/>
            <p:nvPr/>
          </p:nvGrpSpPr>
          <p:grpSpPr>
            <a:xfrm>
              <a:off x="-1105181" y="1488834"/>
              <a:ext cx="1754642" cy="717886"/>
              <a:chOff x="-1340531" y="3895472"/>
              <a:chExt cx="1754642" cy="717886"/>
            </a:xfrm>
          </p:grpSpPr>
          <p:sp>
            <p:nvSpPr>
              <p:cNvPr id="325" name="Google Shape;325;p9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9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9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9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9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9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9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9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9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9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9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7" name="Google Shape;337;p9"/>
            <p:cNvGrpSpPr/>
            <p:nvPr/>
          </p:nvGrpSpPr>
          <p:grpSpPr>
            <a:xfrm>
              <a:off x="-645612" y="273787"/>
              <a:ext cx="1550567" cy="1051320"/>
              <a:chOff x="-872012" y="2723887"/>
              <a:chExt cx="1550567" cy="1051320"/>
            </a:xfrm>
          </p:grpSpPr>
          <p:sp>
            <p:nvSpPr>
              <p:cNvPr id="338" name="Google Shape;338;p9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9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9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9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9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9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9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9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9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9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9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9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1" name="Google Shape;351;p9"/>
            <p:cNvGrpSpPr/>
            <p:nvPr/>
          </p:nvGrpSpPr>
          <p:grpSpPr>
            <a:xfrm>
              <a:off x="8672411" y="3879338"/>
              <a:ext cx="1065901" cy="619495"/>
              <a:chOff x="-192639" y="64613"/>
              <a:chExt cx="1065901" cy="619495"/>
            </a:xfrm>
          </p:grpSpPr>
          <p:sp>
            <p:nvSpPr>
              <p:cNvPr id="352" name="Google Shape;352;p9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9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9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9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9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9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59" name="Google Shape;359;p9"/>
          <p:cNvGrpSpPr/>
          <p:nvPr/>
        </p:nvGrpSpPr>
        <p:grpSpPr>
          <a:xfrm>
            <a:off x="-190973" y="-451649"/>
            <a:ext cx="9632271" cy="5968389"/>
            <a:chOff x="-190973" y="-451649"/>
            <a:chExt cx="9632271" cy="5968389"/>
          </a:xfrm>
        </p:grpSpPr>
        <p:grpSp>
          <p:nvGrpSpPr>
            <p:cNvPr id="360" name="Google Shape;360;p9"/>
            <p:cNvGrpSpPr/>
            <p:nvPr/>
          </p:nvGrpSpPr>
          <p:grpSpPr>
            <a:xfrm>
              <a:off x="-190973" y="2491125"/>
              <a:ext cx="453184" cy="454844"/>
              <a:chOff x="1031102" y="400625"/>
              <a:chExt cx="453184" cy="454844"/>
            </a:xfrm>
          </p:grpSpPr>
          <p:sp>
            <p:nvSpPr>
              <p:cNvPr id="361" name="Google Shape;361;p9"/>
              <p:cNvSpPr/>
              <p:nvPr/>
            </p:nvSpPr>
            <p:spPr>
              <a:xfrm>
                <a:off x="1172203" y="546706"/>
                <a:ext cx="164341" cy="166002"/>
              </a:xfrm>
              <a:custGeom>
                <a:avLst/>
                <a:gdLst/>
                <a:ahLst/>
                <a:cxnLst/>
                <a:rect l="l" t="t" r="r" b="b"/>
                <a:pathLst>
                  <a:path w="99" h="100" extrusionOk="0">
                    <a:moveTo>
                      <a:pt x="69" y="95"/>
                    </a:moveTo>
                    <a:cubicBezTo>
                      <a:pt x="69" y="95"/>
                      <a:pt x="68" y="95"/>
                      <a:pt x="67" y="96"/>
                    </a:cubicBezTo>
                    <a:cubicBezTo>
                      <a:pt x="65" y="97"/>
                      <a:pt x="62" y="98"/>
                      <a:pt x="58" y="99"/>
                    </a:cubicBezTo>
                    <a:cubicBezTo>
                      <a:pt x="51" y="101"/>
                      <a:pt x="38" y="101"/>
                      <a:pt x="26" y="94"/>
                    </a:cubicBezTo>
                    <a:cubicBezTo>
                      <a:pt x="13" y="88"/>
                      <a:pt x="1" y="73"/>
                      <a:pt x="0" y="54"/>
                    </a:cubicBezTo>
                    <a:cubicBezTo>
                      <a:pt x="-1" y="45"/>
                      <a:pt x="1" y="35"/>
                      <a:pt x="6" y="26"/>
                    </a:cubicBezTo>
                    <a:cubicBezTo>
                      <a:pt x="11" y="17"/>
                      <a:pt x="19" y="9"/>
                      <a:pt x="29" y="5"/>
                    </a:cubicBezTo>
                    <a:cubicBezTo>
                      <a:pt x="39" y="0"/>
                      <a:pt x="51" y="-1"/>
                      <a:pt x="61" y="1"/>
                    </a:cubicBezTo>
                    <a:cubicBezTo>
                      <a:pt x="71" y="4"/>
                      <a:pt x="79" y="9"/>
                      <a:pt x="86" y="16"/>
                    </a:cubicBezTo>
                    <a:cubicBezTo>
                      <a:pt x="99" y="30"/>
                      <a:pt x="102" y="49"/>
                      <a:pt x="98" y="62"/>
                    </a:cubicBezTo>
                    <a:cubicBezTo>
                      <a:pt x="95" y="76"/>
                      <a:pt x="86" y="85"/>
                      <a:pt x="80" y="89"/>
                    </a:cubicBezTo>
                    <a:cubicBezTo>
                      <a:pt x="77" y="92"/>
                      <a:pt x="74" y="93"/>
                      <a:pt x="72" y="94"/>
                    </a:cubicBezTo>
                    <a:cubicBezTo>
                      <a:pt x="70" y="95"/>
                      <a:pt x="69" y="95"/>
                      <a:pt x="69" y="95"/>
                    </a:cubicBezTo>
                    <a:cubicBezTo>
                      <a:pt x="69" y="94"/>
                      <a:pt x="73" y="93"/>
                      <a:pt x="79" y="88"/>
                    </a:cubicBezTo>
                    <a:cubicBezTo>
                      <a:pt x="85" y="83"/>
                      <a:pt x="92" y="75"/>
                      <a:pt x="95" y="61"/>
                    </a:cubicBezTo>
                    <a:cubicBezTo>
                      <a:pt x="99" y="49"/>
                      <a:pt x="96" y="31"/>
                      <a:pt x="83" y="18"/>
                    </a:cubicBezTo>
                    <a:cubicBezTo>
                      <a:pt x="77" y="12"/>
                      <a:pt x="69" y="7"/>
                      <a:pt x="60" y="5"/>
                    </a:cubicBezTo>
                    <a:cubicBezTo>
                      <a:pt x="51" y="3"/>
                      <a:pt x="40" y="4"/>
                      <a:pt x="31" y="8"/>
                    </a:cubicBezTo>
                    <a:cubicBezTo>
                      <a:pt x="22" y="12"/>
                      <a:pt x="14" y="19"/>
                      <a:pt x="10" y="28"/>
                    </a:cubicBezTo>
                    <a:cubicBezTo>
                      <a:pt x="5" y="36"/>
                      <a:pt x="3" y="45"/>
                      <a:pt x="3" y="54"/>
                    </a:cubicBezTo>
                    <a:cubicBezTo>
                      <a:pt x="5" y="71"/>
                      <a:pt x="16" y="85"/>
                      <a:pt x="27" y="92"/>
                    </a:cubicBezTo>
                    <a:cubicBezTo>
                      <a:pt x="39" y="98"/>
                      <a:pt x="51" y="99"/>
                      <a:pt x="58" y="97"/>
                    </a:cubicBezTo>
                    <a:cubicBezTo>
                      <a:pt x="65" y="96"/>
                      <a:pt x="69" y="94"/>
                      <a:pt x="69" y="9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>
                <a:off x="1032762" y="403945"/>
                <a:ext cx="448204" cy="448204"/>
              </a:xfrm>
              <a:custGeom>
                <a:avLst/>
                <a:gdLst/>
                <a:ahLst/>
                <a:cxnLst/>
                <a:rect l="l" t="t" r="r" b="b"/>
                <a:pathLst>
                  <a:path w="270" h="270" extrusionOk="0">
                    <a:moveTo>
                      <a:pt x="153" y="245"/>
                    </a:moveTo>
                    <a:cubicBezTo>
                      <a:pt x="153" y="245"/>
                      <a:pt x="153" y="246"/>
                      <a:pt x="154" y="247"/>
                    </a:cubicBezTo>
                    <a:cubicBezTo>
                      <a:pt x="155" y="248"/>
                      <a:pt x="156" y="249"/>
                      <a:pt x="157" y="251"/>
                    </a:cubicBezTo>
                    <a:cubicBezTo>
                      <a:pt x="160" y="254"/>
                      <a:pt x="164" y="260"/>
                      <a:pt x="170" y="267"/>
                    </a:cubicBezTo>
                    <a:lnTo>
                      <a:pt x="169" y="267"/>
                    </a:lnTo>
                    <a:cubicBezTo>
                      <a:pt x="180" y="262"/>
                      <a:pt x="193" y="256"/>
                      <a:pt x="210" y="248"/>
                    </a:cubicBezTo>
                    <a:lnTo>
                      <a:pt x="210" y="249"/>
                    </a:lnTo>
                    <a:cubicBezTo>
                      <a:pt x="208" y="241"/>
                      <a:pt x="206" y="232"/>
                      <a:pt x="204" y="222"/>
                    </a:cubicBezTo>
                    <a:lnTo>
                      <a:pt x="204" y="222"/>
                    </a:lnTo>
                    <a:lnTo>
                      <a:pt x="205" y="221"/>
                    </a:lnTo>
                    <a:cubicBezTo>
                      <a:pt x="212" y="215"/>
                      <a:pt x="218" y="208"/>
                      <a:pt x="224" y="200"/>
                    </a:cubicBezTo>
                    <a:lnTo>
                      <a:pt x="225" y="199"/>
                    </a:lnTo>
                    <a:lnTo>
                      <a:pt x="226" y="200"/>
                    </a:lnTo>
                    <a:cubicBezTo>
                      <a:pt x="234" y="201"/>
                      <a:pt x="243" y="202"/>
                      <a:pt x="253" y="203"/>
                    </a:cubicBezTo>
                    <a:lnTo>
                      <a:pt x="251" y="204"/>
                    </a:lnTo>
                    <a:cubicBezTo>
                      <a:pt x="256" y="191"/>
                      <a:pt x="261" y="177"/>
                      <a:pt x="267" y="162"/>
                    </a:cubicBezTo>
                    <a:lnTo>
                      <a:pt x="268" y="164"/>
                    </a:lnTo>
                    <a:cubicBezTo>
                      <a:pt x="261" y="159"/>
                      <a:pt x="253" y="154"/>
                      <a:pt x="245" y="149"/>
                    </a:cubicBezTo>
                    <a:lnTo>
                      <a:pt x="244" y="148"/>
                    </a:lnTo>
                    <a:lnTo>
                      <a:pt x="244" y="147"/>
                    </a:lnTo>
                    <a:cubicBezTo>
                      <a:pt x="245" y="138"/>
                      <a:pt x="245" y="128"/>
                      <a:pt x="244" y="118"/>
                    </a:cubicBezTo>
                    <a:lnTo>
                      <a:pt x="243" y="117"/>
                    </a:lnTo>
                    <a:lnTo>
                      <a:pt x="244" y="117"/>
                    </a:lnTo>
                    <a:cubicBezTo>
                      <a:pt x="251" y="112"/>
                      <a:pt x="258" y="106"/>
                      <a:pt x="266" y="100"/>
                    </a:cubicBezTo>
                    <a:lnTo>
                      <a:pt x="265" y="103"/>
                    </a:lnTo>
                    <a:cubicBezTo>
                      <a:pt x="260" y="90"/>
                      <a:pt x="253" y="76"/>
                      <a:pt x="247" y="61"/>
                    </a:cubicBezTo>
                    <a:lnTo>
                      <a:pt x="249" y="62"/>
                    </a:lnTo>
                    <a:cubicBezTo>
                      <a:pt x="241" y="64"/>
                      <a:pt x="232" y="66"/>
                      <a:pt x="222" y="68"/>
                    </a:cubicBezTo>
                    <a:lnTo>
                      <a:pt x="221" y="68"/>
                    </a:lnTo>
                    <a:lnTo>
                      <a:pt x="221" y="67"/>
                    </a:lnTo>
                    <a:cubicBezTo>
                      <a:pt x="215" y="60"/>
                      <a:pt x="208" y="53"/>
                      <a:pt x="200" y="47"/>
                    </a:cubicBezTo>
                    <a:lnTo>
                      <a:pt x="199" y="46"/>
                    </a:lnTo>
                    <a:lnTo>
                      <a:pt x="199" y="45"/>
                    </a:lnTo>
                    <a:cubicBezTo>
                      <a:pt x="200" y="37"/>
                      <a:pt x="201" y="28"/>
                      <a:pt x="203" y="18"/>
                    </a:cubicBezTo>
                    <a:lnTo>
                      <a:pt x="204" y="20"/>
                    </a:lnTo>
                    <a:cubicBezTo>
                      <a:pt x="191" y="15"/>
                      <a:pt x="176" y="10"/>
                      <a:pt x="162" y="4"/>
                    </a:cubicBezTo>
                    <a:lnTo>
                      <a:pt x="164" y="4"/>
                    </a:lnTo>
                    <a:cubicBezTo>
                      <a:pt x="160" y="11"/>
                      <a:pt x="154" y="18"/>
                      <a:pt x="149" y="26"/>
                    </a:cubicBezTo>
                    <a:lnTo>
                      <a:pt x="148" y="27"/>
                    </a:lnTo>
                    <a:lnTo>
                      <a:pt x="147" y="27"/>
                    </a:lnTo>
                    <a:cubicBezTo>
                      <a:pt x="138" y="26"/>
                      <a:pt x="128" y="26"/>
                      <a:pt x="118" y="28"/>
                    </a:cubicBezTo>
                    <a:lnTo>
                      <a:pt x="118" y="28"/>
                    </a:lnTo>
                    <a:cubicBezTo>
                      <a:pt x="118" y="27"/>
                      <a:pt x="120" y="28"/>
                      <a:pt x="117" y="27"/>
                    </a:cubicBezTo>
                    <a:lnTo>
                      <a:pt x="117" y="27"/>
                    </a:lnTo>
                    <a:lnTo>
                      <a:pt x="117" y="27"/>
                    </a:lnTo>
                    <a:lnTo>
                      <a:pt x="116" y="27"/>
                    </a:lnTo>
                    <a:lnTo>
                      <a:pt x="116" y="26"/>
                    </a:lnTo>
                    <a:lnTo>
                      <a:pt x="116" y="26"/>
                    </a:lnTo>
                    <a:lnTo>
                      <a:pt x="115" y="24"/>
                    </a:lnTo>
                    <a:lnTo>
                      <a:pt x="112" y="21"/>
                    </a:lnTo>
                    <a:lnTo>
                      <a:pt x="108" y="16"/>
                    </a:lnTo>
                    <a:cubicBezTo>
                      <a:pt x="106" y="12"/>
                      <a:pt x="103" y="9"/>
                      <a:pt x="100" y="5"/>
                    </a:cubicBezTo>
                    <a:lnTo>
                      <a:pt x="103" y="6"/>
                    </a:lnTo>
                    <a:cubicBezTo>
                      <a:pt x="89" y="12"/>
                      <a:pt x="75" y="18"/>
                      <a:pt x="61" y="24"/>
                    </a:cubicBezTo>
                    <a:lnTo>
                      <a:pt x="63" y="22"/>
                    </a:lnTo>
                    <a:cubicBezTo>
                      <a:pt x="64" y="31"/>
                      <a:pt x="66" y="40"/>
                      <a:pt x="68" y="49"/>
                    </a:cubicBezTo>
                    <a:lnTo>
                      <a:pt x="68" y="50"/>
                    </a:lnTo>
                    <a:lnTo>
                      <a:pt x="67" y="50"/>
                    </a:lnTo>
                    <a:cubicBezTo>
                      <a:pt x="60" y="57"/>
                      <a:pt x="53" y="64"/>
                      <a:pt x="47" y="71"/>
                    </a:cubicBezTo>
                    <a:lnTo>
                      <a:pt x="47" y="72"/>
                    </a:lnTo>
                    <a:lnTo>
                      <a:pt x="45" y="72"/>
                    </a:lnTo>
                    <a:cubicBezTo>
                      <a:pt x="36" y="71"/>
                      <a:pt x="27" y="69"/>
                      <a:pt x="18" y="68"/>
                    </a:cubicBezTo>
                    <a:lnTo>
                      <a:pt x="21" y="67"/>
                    </a:lnTo>
                    <a:cubicBezTo>
                      <a:pt x="15" y="81"/>
                      <a:pt x="10" y="95"/>
                      <a:pt x="4" y="109"/>
                    </a:cubicBezTo>
                    <a:lnTo>
                      <a:pt x="4" y="107"/>
                    </a:lnTo>
                    <a:cubicBezTo>
                      <a:pt x="11" y="112"/>
                      <a:pt x="19" y="117"/>
                      <a:pt x="26" y="122"/>
                    </a:cubicBezTo>
                    <a:lnTo>
                      <a:pt x="27" y="123"/>
                    </a:lnTo>
                    <a:lnTo>
                      <a:pt x="27" y="124"/>
                    </a:lnTo>
                    <a:cubicBezTo>
                      <a:pt x="26" y="134"/>
                      <a:pt x="26" y="143"/>
                      <a:pt x="28" y="153"/>
                    </a:cubicBezTo>
                    <a:lnTo>
                      <a:pt x="28" y="154"/>
                    </a:lnTo>
                    <a:lnTo>
                      <a:pt x="27" y="154"/>
                    </a:lnTo>
                    <a:cubicBezTo>
                      <a:pt x="19" y="160"/>
                      <a:pt x="12" y="165"/>
                      <a:pt x="5" y="171"/>
                    </a:cubicBezTo>
                    <a:lnTo>
                      <a:pt x="6" y="169"/>
                    </a:lnTo>
                    <a:cubicBezTo>
                      <a:pt x="12" y="183"/>
                      <a:pt x="18" y="197"/>
                      <a:pt x="24" y="210"/>
                    </a:cubicBezTo>
                    <a:lnTo>
                      <a:pt x="22" y="209"/>
                    </a:lnTo>
                    <a:cubicBezTo>
                      <a:pt x="31" y="207"/>
                      <a:pt x="40" y="205"/>
                      <a:pt x="49" y="204"/>
                    </a:cubicBezTo>
                    <a:lnTo>
                      <a:pt x="50" y="204"/>
                    </a:lnTo>
                    <a:lnTo>
                      <a:pt x="50" y="204"/>
                    </a:lnTo>
                    <a:cubicBezTo>
                      <a:pt x="57" y="212"/>
                      <a:pt x="64" y="219"/>
                      <a:pt x="71" y="224"/>
                    </a:cubicBezTo>
                    <a:lnTo>
                      <a:pt x="72" y="225"/>
                    </a:lnTo>
                    <a:lnTo>
                      <a:pt x="72" y="226"/>
                    </a:lnTo>
                    <a:cubicBezTo>
                      <a:pt x="70" y="235"/>
                      <a:pt x="69" y="244"/>
                      <a:pt x="68" y="252"/>
                    </a:cubicBezTo>
                    <a:lnTo>
                      <a:pt x="67" y="251"/>
                    </a:lnTo>
                    <a:cubicBezTo>
                      <a:pt x="83" y="258"/>
                      <a:pt x="97" y="263"/>
                      <a:pt x="109" y="268"/>
                    </a:cubicBezTo>
                    <a:lnTo>
                      <a:pt x="108" y="268"/>
                    </a:lnTo>
                    <a:cubicBezTo>
                      <a:pt x="114" y="259"/>
                      <a:pt x="119" y="252"/>
                      <a:pt x="123" y="246"/>
                    </a:cubicBezTo>
                    <a:lnTo>
                      <a:pt x="123" y="245"/>
                    </a:lnTo>
                    <a:lnTo>
                      <a:pt x="124" y="245"/>
                    </a:lnTo>
                    <a:cubicBezTo>
                      <a:pt x="134" y="246"/>
                      <a:pt x="141" y="246"/>
                      <a:pt x="146" y="246"/>
                    </a:cubicBezTo>
                    <a:cubicBezTo>
                      <a:pt x="148" y="246"/>
                      <a:pt x="150" y="245"/>
                      <a:pt x="151" y="245"/>
                    </a:cubicBezTo>
                    <a:cubicBezTo>
                      <a:pt x="153" y="245"/>
                      <a:pt x="153" y="245"/>
                      <a:pt x="153" y="245"/>
                    </a:cubicBezTo>
                    <a:cubicBezTo>
                      <a:pt x="153" y="245"/>
                      <a:pt x="152" y="245"/>
                      <a:pt x="151" y="246"/>
                    </a:cubicBezTo>
                    <a:cubicBezTo>
                      <a:pt x="150" y="246"/>
                      <a:pt x="148" y="246"/>
                      <a:pt x="146" y="246"/>
                    </a:cubicBezTo>
                    <a:cubicBezTo>
                      <a:pt x="141" y="247"/>
                      <a:pt x="134" y="247"/>
                      <a:pt x="124" y="246"/>
                    </a:cubicBezTo>
                    <a:lnTo>
                      <a:pt x="124" y="246"/>
                    </a:lnTo>
                    <a:cubicBezTo>
                      <a:pt x="120" y="252"/>
                      <a:pt x="115" y="260"/>
                      <a:pt x="109" y="269"/>
                    </a:cubicBezTo>
                    <a:lnTo>
                      <a:pt x="109" y="270"/>
                    </a:lnTo>
                    <a:lnTo>
                      <a:pt x="108" y="269"/>
                    </a:lnTo>
                    <a:cubicBezTo>
                      <a:pt x="96" y="265"/>
                      <a:pt x="82" y="260"/>
                      <a:pt x="66" y="253"/>
                    </a:cubicBezTo>
                    <a:lnTo>
                      <a:pt x="65" y="253"/>
                    </a:lnTo>
                    <a:lnTo>
                      <a:pt x="65" y="252"/>
                    </a:lnTo>
                    <a:cubicBezTo>
                      <a:pt x="66" y="244"/>
                      <a:pt x="68" y="235"/>
                      <a:pt x="69" y="225"/>
                    </a:cubicBezTo>
                    <a:lnTo>
                      <a:pt x="70" y="226"/>
                    </a:lnTo>
                    <a:cubicBezTo>
                      <a:pt x="62" y="221"/>
                      <a:pt x="55" y="214"/>
                      <a:pt x="48" y="206"/>
                    </a:cubicBezTo>
                    <a:lnTo>
                      <a:pt x="49" y="206"/>
                    </a:lnTo>
                    <a:cubicBezTo>
                      <a:pt x="41" y="208"/>
                      <a:pt x="32" y="210"/>
                      <a:pt x="23" y="212"/>
                    </a:cubicBezTo>
                    <a:lnTo>
                      <a:pt x="21" y="212"/>
                    </a:lnTo>
                    <a:lnTo>
                      <a:pt x="21" y="211"/>
                    </a:lnTo>
                    <a:cubicBezTo>
                      <a:pt x="15" y="198"/>
                      <a:pt x="9" y="184"/>
                      <a:pt x="3" y="170"/>
                    </a:cubicBezTo>
                    <a:lnTo>
                      <a:pt x="2" y="169"/>
                    </a:lnTo>
                    <a:lnTo>
                      <a:pt x="3" y="168"/>
                    </a:lnTo>
                    <a:cubicBezTo>
                      <a:pt x="10" y="162"/>
                      <a:pt x="17" y="157"/>
                      <a:pt x="25" y="151"/>
                    </a:cubicBezTo>
                    <a:lnTo>
                      <a:pt x="24" y="153"/>
                    </a:lnTo>
                    <a:cubicBezTo>
                      <a:pt x="23" y="143"/>
                      <a:pt x="22" y="133"/>
                      <a:pt x="23" y="123"/>
                    </a:cubicBezTo>
                    <a:lnTo>
                      <a:pt x="24" y="125"/>
                    </a:lnTo>
                    <a:cubicBezTo>
                      <a:pt x="17" y="120"/>
                      <a:pt x="9" y="115"/>
                      <a:pt x="2" y="110"/>
                    </a:cubicBezTo>
                    <a:lnTo>
                      <a:pt x="0" y="109"/>
                    </a:lnTo>
                    <a:lnTo>
                      <a:pt x="1" y="108"/>
                    </a:lnTo>
                    <a:cubicBezTo>
                      <a:pt x="6" y="94"/>
                      <a:pt x="12" y="80"/>
                      <a:pt x="17" y="65"/>
                    </a:cubicBezTo>
                    <a:lnTo>
                      <a:pt x="18" y="64"/>
                    </a:lnTo>
                    <a:lnTo>
                      <a:pt x="19" y="64"/>
                    </a:lnTo>
                    <a:cubicBezTo>
                      <a:pt x="28" y="66"/>
                      <a:pt x="37" y="67"/>
                      <a:pt x="46" y="68"/>
                    </a:cubicBezTo>
                    <a:lnTo>
                      <a:pt x="44" y="69"/>
                    </a:lnTo>
                    <a:cubicBezTo>
                      <a:pt x="50" y="61"/>
                      <a:pt x="57" y="54"/>
                      <a:pt x="65" y="47"/>
                    </a:cubicBezTo>
                    <a:lnTo>
                      <a:pt x="64" y="49"/>
                    </a:lnTo>
                    <a:cubicBezTo>
                      <a:pt x="62" y="40"/>
                      <a:pt x="61" y="31"/>
                      <a:pt x="59" y="22"/>
                    </a:cubicBezTo>
                    <a:lnTo>
                      <a:pt x="58" y="21"/>
                    </a:lnTo>
                    <a:lnTo>
                      <a:pt x="60" y="20"/>
                    </a:lnTo>
                    <a:cubicBezTo>
                      <a:pt x="73" y="14"/>
                      <a:pt x="87" y="8"/>
                      <a:pt x="101" y="2"/>
                    </a:cubicBezTo>
                    <a:lnTo>
                      <a:pt x="103" y="1"/>
                    </a:lnTo>
                    <a:lnTo>
                      <a:pt x="103" y="3"/>
                    </a:lnTo>
                    <a:cubicBezTo>
                      <a:pt x="106" y="6"/>
                      <a:pt x="109" y="10"/>
                      <a:pt x="112" y="13"/>
                    </a:cubicBezTo>
                    <a:lnTo>
                      <a:pt x="116" y="19"/>
                    </a:lnTo>
                    <a:lnTo>
                      <a:pt x="118" y="22"/>
                    </a:lnTo>
                    <a:lnTo>
                      <a:pt x="119" y="23"/>
                    </a:lnTo>
                    <a:lnTo>
                      <a:pt x="119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cubicBezTo>
                      <a:pt x="116" y="23"/>
                      <a:pt x="119" y="24"/>
                      <a:pt x="118" y="24"/>
                    </a:cubicBezTo>
                    <a:lnTo>
                      <a:pt x="118" y="24"/>
                    </a:lnTo>
                    <a:cubicBezTo>
                      <a:pt x="128" y="22"/>
                      <a:pt x="138" y="22"/>
                      <a:pt x="148" y="23"/>
                    </a:cubicBezTo>
                    <a:lnTo>
                      <a:pt x="146" y="24"/>
                    </a:lnTo>
                    <a:cubicBezTo>
                      <a:pt x="151" y="16"/>
                      <a:pt x="156" y="8"/>
                      <a:pt x="161" y="1"/>
                    </a:cubicBezTo>
                    <a:lnTo>
                      <a:pt x="162" y="0"/>
                    </a:lnTo>
                    <a:lnTo>
                      <a:pt x="163" y="0"/>
                    </a:lnTo>
                    <a:cubicBezTo>
                      <a:pt x="178" y="6"/>
                      <a:pt x="192" y="11"/>
                      <a:pt x="205" y="17"/>
                    </a:cubicBezTo>
                    <a:lnTo>
                      <a:pt x="207" y="17"/>
                    </a:lnTo>
                    <a:lnTo>
                      <a:pt x="207" y="19"/>
                    </a:lnTo>
                    <a:cubicBezTo>
                      <a:pt x="205" y="28"/>
                      <a:pt x="204" y="37"/>
                      <a:pt x="203" y="46"/>
                    </a:cubicBezTo>
                    <a:lnTo>
                      <a:pt x="202" y="44"/>
                    </a:lnTo>
                    <a:cubicBezTo>
                      <a:pt x="210" y="50"/>
                      <a:pt x="218" y="57"/>
                      <a:pt x="224" y="64"/>
                    </a:cubicBezTo>
                    <a:lnTo>
                      <a:pt x="222" y="64"/>
                    </a:lnTo>
                    <a:cubicBezTo>
                      <a:pt x="231" y="62"/>
                      <a:pt x="240" y="60"/>
                      <a:pt x="248" y="59"/>
                    </a:cubicBezTo>
                    <a:lnTo>
                      <a:pt x="250" y="58"/>
                    </a:lnTo>
                    <a:lnTo>
                      <a:pt x="251" y="60"/>
                    </a:lnTo>
                    <a:cubicBezTo>
                      <a:pt x="257" y="74"/>
                      <a:pt x="263" y="88"/>
                      <a:pt x="269" y="101"/>
                    </a:cubicBezTo>
                    <a:lnTo>
                      <a:pt x="269" y="102"/>
                    </a:lnTo>
                    <a:lnTo>
                      <a:pt x="268" y="103"/>
                    </a:lnTo>
                    <a:cubicBezTo>
                      <a:pt x="261" y="109"/>
                      <a:pt x="253" y="114"/>
                      <a:pt x="246" y="119"/>
                    </a:cubicBezTo>
                    <a:lnTo>
                      <a:pt x="247" y="118"/>
                    </a:lnTo>
                    <a:cubicBezTo>
                      <a:pt x="249" y="128"/>
                      <a:pt x="249" y="138"/>
                      <a:pt x="248" y="148"/>
                    </a:cubicBezTo>
                    <a:lnTo>
                      <a:pt x="247" y="146"/>
                    </a:lnTo>
                    <a:cubicBezTo>
                      <a:pt x="255" y="151"/>
                      <a:pt x="262" y="157"/>
                      <a:pt x="269" y="161"/>
                    </a:cubicBezTo>
                    <a:lnTo>
                      <a:pt x="270" y="162"/>
                    </a:lnTo>
                    <a:lnTo>
                      <a:pt x="270" y="163"/>
                    </a:lnTo>
                    <a:cubicBezTo>
                      <a:pt x="264" y="178"/>
                      <a:pt x="259" y="192"/>
                      <a:pt x="254" y="205"/>
                    </a:cubicBezTo>
                    <a:lnTo>
                      <a:pt x="253" y="206"/>
                    </a:lnTo>
                    <a:lnTo>
                      <a:pt x="252" y="206"/>
                    </a:lnTo>
                    <a:cubicBezTo>
                      <a:pt x="243" y="205"/>
                      <a:pt x="234" y="203"/>
                      <a:pt x="225" y="202"/>
                    </a:cubicBezTo>
                    <a:lnTo>
                      <a:pt x="226" y="201"/>
                    </a:lnTo>
                    <a:cubicBezTo>
                      <a:pt x="220" y="210"/>
                      <a:pt x="213" y="217"/>
                      <a:pt x="206" y="223"/>
                    </a:cubicBezTo>
                    <a:lnTo>
                      <a:pt x="206" y="222"/>
                    </a:lnTo>
                    <a:cubicBezTo>
                      <a:pt x="208" y="231"/>
                      <a:pt x="210" y="240"/>
                      <a:pt x="211" y="248"/>
                    </a:cubicBezTo>
                    <a:lnTo>
                      <a:pt x="212" y="249"/>
                    </a:lnTo>
                    <a:lnTo>
                      <a:pt x="211" y="250"/>
                    </a:lnTo>
                    <a:cubicBezTo>
                      <a:pt x="194" y="257"/>
                      <a:pt x="180" y="263"/>
                      <a:pt x="169" y="267"/>
                    </a:cubicBezTo>
                    <a:lnTo>
                      <a:pt x="169" y="268"/>
                    </a:lnTo>
                    <a:lnTo>
                      <a:pt x="169" y="267"/>
                    </a:lnTo>
                    <a:cubicBezTo>
                      <a:pt x="164" y="260"/>
                      <a:pt x="160" y="255"/>
                      <a:pt x="157" y="251"/>
                    </a:cubicBezTo>
                    <a:cubicBezTo>
                      <a:pt x="156" y="249"/>
                      <a:pt x="155" y="248"/>
                      <a:pt x="154" y="247"/>
                    </a:cubicBezTo>
                    <a:cubicBezTo>
                      <a:pt x="153" y="246"/>
                      <a:pt x="153" y="245"/>
                      <a:pt x="153" y="2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9"/>
              <p:cNvSpPr/>
              <p:nvPr/>
            </p:nvSpPr>
            <p:spPr>
              <a:xfrm>
                <a:off x="1170543" y="545046"/>
                <a:ext cx="169322" cy="167662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01" extrusionOk="0">
                    <a:moveTo>
                      <a:pt x="70" y="96"/>
                    </a:moveTo>
                    <a:lnTo>
                      <a:pt x="69" y="96"/>
                    </a:lnTo>
                    <a:cubicBezTo>
                      <a:pt x="68" y="97"/>
                      <a:pt x="67" y="97"/>
                      <a:pt x="65" y="98"/>
                    </a:cubicBezTo>
                    <a:cubicBezTo>
                      <a:pt x="61" y="99"/>
                      <a:pt x="55" y="100"/>
                      <a:pt x="47" y="100"/>
                    </a:cubicBezTo>
                    <a:cubicBezTo>
                      <a:pt x="40" y="99"/>
                      <a:pt x="30" y="97"/>
                      <a:pt x="22" y="90"/>
                    </a:cubicBezTo>
                    <a:cubicBezTo>
                      <a:pt x="13" y="84"/>
                      <a:pt x="5" y="73"/>
                      <a:pt x="3" y="59"/>
                    </a:cubicBezTo>
                    <a:cubicBezTo>
                      <a:pt x="0" y="46"/>
                      <a:pt x="4" y="29"/>
                      <a:pt x="16" y="18"/>
                    </a:cubicBezTo>
                    <a:cubicBezTo>
                      <a:pt x="27" y="6"/>
                      <a:pt x="46" y="-1"/>
                      <a:pt x="64" y="5"/>
                    </a:cubicBezTo>
                    <a:cubicBezTo>
                      <a:pt x="73" y="7"/>
                      <a:pt x="81" y="12"/>
                      <a:pt x="88" y="20"/>
                    </a:cubicBezTo>
                    <a:cubicBezTo>
                      <a:pt x="94" y="27"/>
                      <a:pt x="98" y="36"/>
                      <a:pt x="99" y="46"/>
                    </a:cubicBezTo>
                    <a:cubicBezTo>
                      <a:pt x="101" y="56"/>
                      <a:pt x="99" y="67"/>
                      <a:pt x="94" y="76"/>
                    </a:cubicBezTo>
                    <a:cubicBezTo>
                      <a:pt x="91" y="81"/>
                      <a:pt x="88" y="85"/>
                      <a:pt x="84" y="88"/>
                    </a:cubicBezTo>
                    <a:cubicBezTo>
                      <a:pt x="82" y="90"/>
                      <a:pt x="80" y="92"/>
                      <a:pt x="78" y="93"/>
                    </a:cubicBezTo>
                    <a:cubicBezTo>
                      <a:pt x="77" y="94"/>
                      <a:pt x="76" y="95"/>
                      <a:pt x="74" y="96"/>
                    </a:cubicBezTo>
                    <a:lnTo>
                      <a:pt x="73" y="96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cubicBezTo>
                      <a:pt x="71" y="97"/>
                      <a:pt x="73" y="96"/>
                      <a:pt x="72" y="95"/>
                    </a:cubicBezTo>
                    <a:lnTo>
                      <a:pt x="70" y="94"/>
                    </a:lnTo>
                    <a:cubicBezTo>
                      <a:pt x="71" y="93"/>
                      <a:pt x="74" y="92"/>
                      <a:pt x="75" y="91"/>
                    </a:cubicBezTo>
                    <a:cubicBezTo>
                      <a:pt x="93" y="81"/>
                      <a:pt x="101" y="59"/>
                      <a:pt x="97" y="41"/>
                    </a:cubicBezTo>
                    <a:cubicBezTo>
                      <a:pt x="93" y="22"/>
                      <a:pt x="77" y="8"/>
                      <a:pt x="60" y="5"/>
                    </a:cubicBezTo>
                    <a:cubicBezTo>
                      <a:pt x="42" y="1"/>
                      <a:pt x="25" y="8"/>
                      <a:pt x="15" y="20"/>
                    </a:cubicBezTo>
                    <a:cubicBezTo>
                      <a:pt x="4" y="31"/>
                      <a:pt x="1" y="47"/>
                      <a:pt x="3" y="60"/>
                    </a:cubicBezTo>
                    <a:cubicBezTo>
                      <a:pt x="6" y="73"/>
                      <a:pt x="13" y="84"/>
                      <a:pt x="22" y="90"/>
                    </a:cubicBezTo>
                    <a:cubicBezTo>
                      <a:pt x="30" y="97"/>
                      <a:pt x="40" y="99"/>
                      <a:pt x="47" y="100"/>
                    </a:cubicBezTo>
                    <a:cubicBezTo>
                      <a:pt x="55" y="100"/>
                      <a:pt x="61" y="99"/>
                      <a:pt x="65" y="98"/>
                    </a:cubicBezTo>
                    <a:cubicBezTo>
                      <a:pt x="68" y="97"/>
                      <a:pt x="70" y="96"/>
                      <a:pt x="70" y="96"/>
                    </a:cubicBezTo>
                    <a:cubicBezTo>
                      <a:pt x="70" y="96"/>
                      <a:pt x="69" y="97"/>
                      <a:pt x="65" y="99"/>
                    </a:cubicBezTo>
                    <a:cubicBezTo>
                      <a:pt x="61" y="100"/>
                      <a:pt x="55" y="102"/>
                      <a:pt x="47" y="101"/>
                    </a:cubicBezTo>
                    <a:cubicBezTo>
                      <a:pt x="39" y="101"/>
                      <a:pt x="30" y="99"/>
                      <a:pt x="21" y="92"/>
                    </a:cubicBezTo>
                    <a:cubicBezTo>
                      <a:pt x="11" y="86"/>
                      <a:pt x="3" y="75"/>
                      <a:pt x="1" y="61"/>
                    </a:cubicBezTo>
                    <a:cubicBezTo>
                      <a:pt x="-2" y="47"/>
                      <a:pt x="1" y="30"/>
                      <a:pt x="12" y="18"/>
                    </a:cubicBezTo>
                    <a:cubicBezTo>
                      <a:pt x="23" y="5"/>
                      <a:pt x="42" y="-3"/>
                      <a:pt x="61" y="1"/>
                    </a:cubicBezTo>
                    <a:cubicBezTo>
                      <a:pt x="70" y="3"/>
                      <a:pt x="79" y="7"/>
                      <a:pt x="86" y="14"/>
                    </a:cubicBezTo>
                    <a:cubicBezTo>
                      <a:pt x="93" y="21"/>
                      <a:pt x="99" y="30"/>
                      <a:pt x="101" y="40"/>
                    </a:cubicBezTo>
                    <a:cubicBezTo>
                      <a:pt x="106" y="60"/>
                      <a:pt x="97" y="84"/>
                      <a:pt x="77" y="95"/>
                    </a:cubicBezTo>
                    <a:cubicBezTo>
                      <a:pt x="75" y="96"/>
                      <a:pt x="73" y="97"/>
                      <a:pt x="71" y="98"/>
                    </a:cubicBezTo>
                    <a:lnTo>
                      <a:pt x="69" y="98"/>
                    </a:lnTo>
                    <a:lnTo>
                      <a:pt x="69" y="97"/>
                    </a:lnTo>
                    <a:cubicBezTo>
                      <a:pt x="68" y="96"/>
                      <a:pt x="69" y="94"/>
                      <a:pt x="69" y="95"/>
                    </a:cubicBezTo>
                    <a:cubicBezTo>
                      <a:pt x="69" y="94"/>
                      <a:pt x="69" y="94"/>
                      <a:pt x="69" y="94"/>
                    </a:cubicBezTo>
                    <a:lnTo>
                      <a:pt x="70" y="94"/>
                    </a:lnTo>
                    <a:lnTo>
                      <a:pt x="70" y="94"/>
                    </a:lnTo>
                    <a:lnTo>
                      <a:pt x="71" y="93"/>
                    </a:lnTo>
                    <a:lnTo>
                      <a:pt x="73" y="92"/>
                    </a:lnTo>
                    <a:cubicBezTo>
                      <a:pt x="74" y="92"/>
                      <a:pt x="75" y="91"/>
                      <a:pt x="76" y="90"/>
                    </a:cubicBezTo>
                    <a:cubicBezTo>
                      <a:pt x="78" y="89"/>
                      <a:pt x="80" y="87"/>
                      <a:pt x="81" y="86"/>
                    </a:cubicBezTo>
                    <a:cubicBezTo>
                      <a:pt x="85" y="82"/>
                      <a:pt x="88" y="79"/>
                      <a:pt x="90" y="74"/>
                    </a:cubicBezTo>
                    <a:cubicBezTo>
                      <a:pt x="95" y="66"/>
                      <a:pt x="97" y="56"/>
                      <a:pt x="96" y="47"/>
                    </a:cubicBezTo>
                    <a:cubicBezTo>
                      <a:pt x="95" y="38"/>
                      <a:pt x="91" y="29"/>
                      <a:pt x="85" y="22"/>
                    </a:cubicBezTo>
                    <a:cubicBezTo>
                      <a:pt x="79" y="16"/>
                      <a:pt x="71" y="11"/>
                      <a:pt x="63" y="8"/>
                    </a:cubicBezTo>
                    <a:cubicBezTo>
                      <a:pt x="46" y="4"/>
                      <a:pt x="29" y="9"/>
                      <a:pt x="18" y="20"/>
                    </a:cubicBezTo>
                    <a:cubicBezTo>
                      <a:pt x="7" y="31"/>
                      <a:pt x="3" y="46"/>
                      <a:pt x="6" y="59"/>
                    </a:cubicBezTo>
                    <a:cubicBezTo>
                      <a:pt x="8" y="72"/>
                      <a:pt x="15" y="83"/>
                      <a:pt x="23" y="89"/>
                    </a:cubicBezTo>
                    <a:cubicBezTo>
                      <a:pt x="31" y="95"/>
                      <a:pt x="40" y="98"/>
                      <a:pt x="47" y="99"/>
                    </a:cubicBezTo>
                    <a:cubicBezTo>
                      <a:pt x="55" y="99"/>
                      <a:pt x="61" y="98"/>
                      <a:pt x="64" y="97"/>
                    </a:cubicBezTo>
                    <a:cubicBezTo>
                      <a:pt x="68" y="97"/>
                      <a:pt x="70" y="96"/>
                      <a:pt x="70" y="9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>
                <a:off x="1031102" y="400625"/>
                <a:ext cx="453184" cy="454844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74" extrusionOk="0">
                    <a:moveTo>
                      <a:pt x="154" y="247"/>
                    </a:moveTo>
                    <a:cubicBezTo>
                      <a:pt x="156" y="250"/>
                      <a:pt x="160" y="256"/>
                      <a:pt x="171" y="270"/>
                    </a:cubicBezTo>
                    <a:lnTo>
                      <a:pt x="170" y="269"/>
                    </a:lnTo>
                    <a:cubicBezTo>
                      <a:pt x="181" y="265"/>
                      <a:pt x="195" y="258"/>
                      <a:pt x="212" y="251"/>
                    </a:cubicBezTo>
                    <a:lnTo>
                      <a:pt x="212" y="252"/>
                    </a:lnTo>
                    <a:cubicBezTo>
                      <a:pt x="210" y="243"/>
                      <a:pt x="208" y="234"/>
                      <a:pt x="206" y="224"/>
                    </a:cubicBezTo>
                    <a:lnTo>
                      <a:pt x="208" y="224"/>
                    </a:lnTo>
                    <a:lnTo>
                      <a:pt x="208" y="225"/>
                    </a:lnTo>
                    <a:lnTo>
                      <a:pt x="206" y="224"/>
                    </a:lnTo>
                    <a:cubicBezTo>
                      <a:pt x="214" y="218"/>
                      <a:pt x="221" y="211"/>
                      <a:pt x="227" y="203"/>
                    </a:cubicBezTo>
                    <a:lnTo>
                      <a:pt x="228" y="204"/>
                    </a:lnTo>
                    <a:lnTo>
                      <a:pt x="227" y="205"/>
                    </a:lnTo>
                    <a:lnTo>
                      <a:pt x="227" y="203"/>
                    </a:lnTo>
                    <a:cubicBezTo>
                      <a:pt x="235" y="204"/>
                      <a:pt x="245" y="205"/>
                      <a:pt x="254" y="207"/>
                    </a:cubicBezTo>
                    <a:lnTo>
                      <a:pt x="253" y="208"/>
                    </a:lnTo>
                    <a:cubicBezTo>
                      <a:pt x="258" y="194"/>
                      <a:pt x="264" y="179"/>
                      <a:pt x="270" y="164"/>
                    </a:cubicBezTo>
                    <a:lnTo>
                      <a:pt x="271" y="165"/>
                    </a:lnTo>
                    <a:cubicBezTo>
                      <a:pt x="263" y="161"/>
                      <a:pt x="255" y="155"/>
                      <a:pt x="247" y="150"/>
                    </a:cubicBezTo>
                    <a:lnTo>
                      <a:pt x="249" y="148"/>
                    </a:lnTo>
                    <a:lnTo>
                      <a:pt x="249" y="149"/>
                    </a:lnTo>
                    <a:lnTo>
                      <a:pt x="247" y="150"/>
                    </a:lnTo>
                    <a:cubicBezTo>
                      <a:pt x="248" y="141"/>
                      <a:pt x="248" y="130"/>
                      <a:pt x="246" y="120"/>
                    </a:cubicBezTo>
                    <a:lnTo>
                      <a:pt x="249" y="120"/>
                    </a:lnTo>
                    <a:lnTo>
                      <a:pt x="248" y="122"/>
                    </a:lnTo>
                    <a:lnTo>
                      <a:pt x="246" y="120"/>
                    </a:lnTo>
                    <a:cubicBezTo>
                      <a:pt x="253" y="115"/>
                      <a:pt x="261" y="109"/>
                      <a:pt x="269" y="103"/>
                    </a:cubicBezTo>
                    <a:lnTo>
                      <a:pt x="269" y="105"/>
                    </a:lnTo>
                    <a:cubicBezTo>
                      <a:pt x="263" y="92"/>
                      <a:pt x="256" y="77"/>
                      <a:pt x="249" y="62"/>
                    </a:cubicBezTo>
                    <a:lnTo>
                      <a:pt x="251" y="63"/>
                    </a:lnTo>
                    <a:cubicBezTo>
                      <a:pt x="243" y="64"/>
                      <a:pt x="233" y="66"/>
                      <a:pt x="223" y="68"/>
                    </a:cubicBezTo>
                    <a:lnTo>
                      <a:pt x="224" y="65"/>
                    </a:lnTo>
                    <a:lnTo>
                      <a:pt x="225" y="66"/>
                    </a:lnTo>
                    <a:lnTo>
                      <a:pt x="223" y="68"/>
                    </a:lnTo>
                    <a:cubicBezTo>
                      <a:pt x="218" y="61"/>
                      <a:pt x="210" y="54"/>
                      <a:pt x="202" y="48"/>
                    </a:cubicBezTo>
                    <a:lnTo>
                      <a:pt x="204" y="46"/>
                    </a:lnTo>
                    <a:lnTo>
                      <a:pt x="205" y="47"/>
                    </a:lnTo>
                    <a:lnTo>
                      <a:pt x="202" y="48"/>
                    </a:lnTo>
                    <a:cubicBezTo>
                      <a:pt x="203" y="39"/>
                      <a:pt x="204" y="30"/>
                      <a:pt x="206" y="20"/>
                    </a:cubicBezTo>
                    <a:lnTo>
                      <a:pt x="207" y="21"/>
                    </a:lnTo>
                    <a:cubicBezTo>
                      <a:pt x="193" y="16"/>
                      <a:pt x="178" y="10"/>
                      <a:pt x="163" y="4"/>
                    </a:cubicBezTo>
                    <a:lnTo>
                      <a:pt x="165" y="4"/>
                    </a:lnTo>
                    <a:cubicBezTo>
                      <a:pt x="160" y="11"/>
                      <a:pt x="154" y="19"/>
                      <a:pt x="149" y="27"/>
                    </a:cubicBezTo>
                    <a:lnTo>
                      <a:pt x="147" y="25"/>
                    </a:lnTo>
                    <a:lnTo>
                      <a:pt x="148" y="24"/>
                    </a:lnTo>
                    <a:lnTo>
                      <a:pt x="149" y="27"/>
                    </a:lnTo>
                    <a:cubicBezTo>
                      <a:pt x="140" y="27"/>
                      <a:pt x="130" y="27"/>
                      <a:pt x="119" y="28"/>
                    </a:cubicBezTo>
                    <a:lnTo>
                      <a:pt x="120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9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1" y="26"/>
                    </a:lnTo>
                    <a:lnTo>
                      <a:pt x="119" y="28"/>
                    </a:lnTo>
                    <a:cubicBezTo>
                      <a:pt x="114" y="21"/>
                      <a:pt x="108" y="13"/>
                      <a:pt x="102" y="5"/>
                    </a:cubicBezTo>
                    <a:lnTo>
                      <a:pt x="104" y="6"/>
                    </a:lnTo>
                    <a:cubicBezTo>
                      <a:pt x="91" y="12"/>
                      <a:pt x="76" y="19"/>
                      <a:pt x="61" y="25"/>
                    </a:cubicBezTo>
                    <a:lnTo>
                      <a:pt x="62" y="23"/>
                    </a:lnTo>
                    <a:cubicBezTo>
                      <a:pt x="64" y="32"/>
                      <a:pt x="66" y="41"/>
                      <a:pt x="68" y="51"/>
                    </a:cubicBezTo>
                    <a:lnTo>
                      <a:pt x="64" y="51"/>
                    </a:lnTo>
                    <a:lnTo>
                      <a:pt x="65" y="49"/>
                    </a:lnTo>
                    <a:lnTo>
                      <a:pt x="67" y="52"/>
                    </a:lnTo>
                    <a:cubicBezTo>
                      <a:pt x="60" y="57"/>
                      <a:pt x="53" y="64"/>
                      <a:pt x="47" y="73"/>
                    </a:cubicBezTo>
                    <a:lnTo>
                      <a:pt x="45" y="70"/>
                    </a:lnTo>
                    <a:lnTo>
                      <a:pt x="46" y="69"/>
                    </a:lnTo>
                    <a:lnTo>
                      <a:pt x="47" y="73"/>
                    </a:lnTo>
                    <a:cubicBezTo>
                      <a:pt x="38" y="72"/>
                      <a:pt x="28" y="70"/>
                      <a:pt x="19" y="69"/>
                    </a:cubicBezTo>
                    <a:lnTo>
                      <a:pt x="21" y="68"/>
                    </a:lnTo>
                    <a:cubicBezTo>
                      <a:pt x="16" y="81"/>
                      <a:pt x="10" y="97"/>
                      <a:pt x="4" y="112"/>
                    </a:cubicBezTo>
                    <a:lnTo>
                      <a:pt x="3" y="109"/>
                    </a:lnTo>
                    <a:cubicBezTo>
                      <a:pt x="11" y="114"/>
                      <a:pt x="19" y="120"/>
                      <a:pt x="27" y="125"/>
                    </a:cubicBezTo>
                    <a:lnTo>
                      <a:pt x="24" y="128"/>
                    </a:lnTo>
                    <a:lnTo>
                      <a:pt x="23" y="126"/>
                    </a:lnTo>
                    <a:lnTo>
                      <a:pt x="27" y="126"/>
                    </a:lnTo>
                    <a:cubicBezTo>
                      <a:pt x="26" y="135"/>
                      <a:pt x="26" y="145"/>
                      <a:pt x="28" y="155"/>
                    </a:cubicBezTo>
                    <a:lnTo>
                      <a:pt x="24" y="155"/>
                    </a:lnTo>
                    <a:lnTo>
                      <a:pt x="25" y="154"/>
                    </a:lnTo>
                    <a:lnTo>
                      <a:pt x="28" y="156"/>
                    </a:lnTo>
                    <a:cubicBezTo>
                      <a:pt x="21" y="161"/>
                      <a:pt x="13" y="167"/>
                      <a:pt x="5" y="173"/>
                    </a:cubicBezTo>
                    <a:lnTo>
                      <a:pt x="6" y="170"/>
                    </a:lnTo>
                    <a:cubicBezTo>
                      <a:pt x="11" y="184"/>
                      <a:pt x="18" y="198"/>
                      <a:pt x="25" y="213"/>
                    </a:cubicBezTo>
                    <a:lnTo>
                      <a:pt x="22" y="212"/>
                    </a:lnTo>
                    <a:cubicBezTo>
                      <a:pt x="31" y="210"/>
                      <a:pt x="40" y="208"/>
                      <a:pt x="50" y="207"/>
                    </a:cubicBezTo>
                    <a:lnTo>
                      <a:pt x="50" y="210"/>
                    </a:lnTo>
                    <a:lnTo>
                      <a:pt x="49" y="210"/>
                    </a:lnTo>
                    <a:lnTo>
                      <a:pt x="51" y="207"/>
                    </a:lnTo>
                    <a:cubicBezTo>
                      <a:pt x="57" y="214"/>
                      <a:pt x="64" y="221"/>
                      <a:pt x="72" y="227"/>
                    </a:cubicBezTo>
                    <a:lnTo>
                      <a:pt x="69" y="229"/>
                    </a:lnTo>
                    <a:lnTo>
                      <a:pt x="69" y="228"/>
                    </a:lnTo>
                    <a:lnTo>
                      <a:pt x="72" y="228"/>
                    </a:lnTo>
                    <a:cubicBezTo>
                      <a:pt x="71" y="237"/>
                      <a:pt x="70" y="246"/>
                      <a:pt x="69" y="256"/>
                    </a:cubicBezTo>
                    <a:lnTo>
                      <a:pt x="67" y="253"/>
                    </a:lnTo>
                    <a:cubicBezTo>
                      <a:pt x="81" y="259"/>
                      <a:pt x="96" y="264"/>
                      <a:pt x="110" y="270"/>
                    </a:cubicBezTo>
                    <a:lnTo>
                      <a:pt x="108" y="271"/>
                    </a:lnTo>
                    <a:cubicBezTo>
                      <a:pt x="113" y="263"/>
                      <a:pt x="118" y="255"/>
                      <a:pt x="123" y="247"/>
                    </a:cubicBezTo>
                    <a:lnTo>
                      <a:pt x="126" y="250"/>
                    </a:lnTo>
                    <a:lnTo>
                      <a:pt x="126" y="251"/>
                    </a:lnTo>
                    <a:lnTo>
                      <a:pt x="125" y="247"/>
                    </a:lnTo>
                    <a:cubicBezTo>
                      <a:pt x="133" y="248"/>
                      <a:pt x="141" y="248"/>
                      <a:pt x="150" y="246"/>
                    </a:cubicBezTo>
                    <a:lnTo>
                      <a:pt x="152" y="246"/>
                    </a:lnTo>
                    <a:lnTo>
                      <a:pt x="152" y="246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3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0" y="250"/>
                    </a:lnTo>
                    <a:cubicBezTo>
                      <a:pt x="147" y="250"/>
                      <a:pt x="144" y="251"/>
                      <a:pt x="141" y="251"/>
                    </a:cubicBezTo>
                    <a:cubicBezTo>
                      <a:pt x="136" y="251"/>
                      <a:pt x="130" y="251"/>
                      <a:pt x="124" y="250"/>
                    </a:cubicBezTo>
                    <a:lnTo>
                      <a:pt x="126" y="249"/>
                    </a:lnTo>
                    <a:cubicBezTo>
                      <a:pt x="121" y="257"/>
                      <a:pt x="116" y="264"/>
                      <a:pt x="111" y="272"/>
                    </a:cubicBezTo>
                    <a:lnTo>
                      <a:pt x="109" y="269"/>
                    </a:lnTo>
                    <a:lnTo>
                      <a:pt x="109" y="269"/>
                    </a:lnTo>
                    <a:lnTo>
                      <a:pt x="109" y="272"/>
                    </a:lnTo>
                    <a:cubicBezTo>
                      <a:pt x="95" y="267"/>
                      <a:pt x="81" y="261"/>
                      <a:pt x="67" y="256"/>
                    </a:cubicBezTo>
                    <a:lnTo>
                      <a:pt x="70" y="253"/>
                    </a:lnTo>
                    <a:lnTo>
                      <a:pt x="70" y="254"/>
                    </a:lnTo>
                    <a:lnTo>
                      <a:pt x="66" y="255"/>
                    </a:lnTo>
                    <a:cubicBezTo>
                      <a:pt x="68" y="245"/>
                      <a:pt x="69" y="236"/>
                      <a:pt x="71" y="227"/>
                    </a:cubicBezTo>
                    <a:lnTo>
                      <a:pt x="71" y="229"/>
                    </a:lnTo>
                    <a:cubicBezTo>
                      <a:pt x="63" y="223"/>
                      <a:pt x="55" y="216"/>
                      <a:pt x="49" y="208"/>
                    </a:cubicBezTo>
                    <a:lnTo>
                      <a:pt x="51" y="208"/>
                    </a:lnTo>
                    <a:cubicBezTo>
                      <a:pt x="42" y="210"/>
                      <a:pt x="33" y="212"/>
                      <a:pt x="24" y="214"/>
                    </a:cubicBezTo>
                    <a:lnTo>
                      <a:pt x="24" y="210"/>
                    </a:lnTo>
                    <a:lnTo>
                      <a:pt x="25" y="211"/>
                    </a:lnTo>
                    <a:lnTo>
                      <a:pt x="23" y="213"/>
                    </a:lnTo>
                    <a:cubicBezTo>
                      <a:pt x="17" y="199"/>
                      <a:pt x="11" y="185"/>
                      <a:pt x="5" y="172"/>
                    </a:cubicBezTo>
                    <a:lnTo>
                      <a:pt x="8" y="172"/>
                    </a:lnTo>
                    <a:lnTo>
                      <a:pt x="8" y="173"/>
                    </a:lnTo>
                    <a:lnTo>
                      <a:pt x="5" y="171"/>
                    </a:lnTo>
                    <a:cubicBezTo>
                      <a:pt x="12" y="165"/>
                      <a:pt x="20" y="160"/>
                      <a:pt x="27" y="154"/>
                    </a:cubicBezTo>
                    <a:lnTo>
                      <a:pt x="26" y="156"/>
                    </a:lnTo>
                    <a:cubicBezTo>
                      <a:pt x="25" y="146"/>
                      <a:pt x="24" y="135"/>
                      <a:pt x="26" y="125"/>
                    </a:cubicBezTo>
                    <a:lnTo>
                      <a:pt x="26" y="127"/>
                    </a:lnTo>
                    <a:cubicBezTo>
                      <a:pt x="19" y="122"/>
                      <a:pt x="11" y="116"/>
                      <a:pt x="3" y="111"/>
                    </a:cubicBezTo>
                    <a:lnTo>
                      <a:pt x="6" y="109"/>
                    </a:lnTo>
                    <a:lnTo>
                      <a:pt x="7" y="111"/>
                    </a:lnTo>
                    <a:lnTo>
                      <a:pt x="3" y="111"/>
                    </a:lnTo>
                    <a:cubicBezTo>
                      <a:pt x="9" y="96"/>
                      <a:pt x="14" y="82"/>
                      <a:pt x="19" y="68"/>
                    </a:cubicBezTo>
                    <a:lnTo>
                      <a:pt x="22" y="71"/>
                    </a:lnTo>
                    <a:lnTo>
                      <a:pt x="21" y="72"/>
                    </a:lnTo>
                    <a:lnTo>
                      <a:pt x="20" y="68"/>
                    </a:lnTo>
                    <a:cubicBezTo>
                      <a:pt x="29" y="70"/>
                      <a:pt x="39" y="71"/>
                      <a:pt x="48" y="72"/>
                    </a:cubicBezTo>
                    <a:lnTo>
                      <a:pt x="46" y="73"/>
                    </a:lnTo>
                    <a:cubicBezTo>
                      <a:pt x="52" y="64"/>
                      <a:pt x="59" y="57"/>
                      <a:pt x="67" y="50"/>
                    </a:cubicBezTo>
                    <a:lnTo>
                      <a:pt x="67" y="52"/>
                    </a:lnTo>
                    <a:cubicBezTo>
                      <a:pt x="65" y="43"/>
                      <a:pt x="63" y="34"/>
                      <a:pt x="61" y="25"/>
                    </a:cubicBezTo>
                    <a:lnTo>
                      <a:pt x="65" y="25"/>
                    </a:lnTo>
                    <a:lnTo>
                      <a:pt x="64" y="27"/>
                    </a:lnTo>
                    <a:lnTo>
                      <a:pt x="62" y="24"/>
                    </a:lnTo>
                    <a:cubicBezTo>
                      <a:pt x="76" y="18"/>
                      <a:pt x="89" y="12"/>
                      <a:pt x="103" y="6"/>
                    </a:cubicBezTo>
                    <a:lnTo>
                      <a:pt x="103" y="9"/>
                    </a:lnTo>
                    <a:lnTo>
                      <a:pt x="101" y="9"/>
                    </a:lnTo>
                    <a:lnTo>
                      <a:pt x="103" y="6"/>
                    </a:lnTo>
                    <a:cubicBezTo>
                      <a:pt x="109" y="14"/>
                      <a:pt x="114" y="21"/>
                      <a:pt x="119" y="28"/>
                    </a:cubicBezTo>
                    <a:lnTo>
                      <a:pt x="119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18" y="29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20" y="28"/>
                    </a:lnTo>
                    <a:lnTo>
                      <a:pt x="119" y="28"/>
                    </a:lnTo>
                    <a:cubicBezTo>
                      <a:pt x="130" y="26"/>
                      <a:pt x="140" y="26"/>
                      <a:pt x="149" y="27"/>
                    </a:cubicBezTo>
                    <a:lnTo>
                      <a:pt x="148" y="28"/>
                    </a:lnTo>
                    <a:cubicBezTo>
                      <a:pt x="153" y="20"/>
                      <a:pt x="158" y="12"/>
                      <a:pt x="164" y="4"/>
                    </a:cubicBezTo>
                    <a:lnTo>
                      <a:pt x="165" y="7"/>
                    </a:lnTo>
                    <a:lnTo>
                      <a:pt x="164" y="7"/>
                    </a:lnTo>
                    <a:lnTo>
                      <a:pt x="164" y="4"/>
                    </a:lnTo>
                    <a:cubicBezTo>
                      <a:pt x="179" y="10"/>
                      <a:pt x="192" y="15"/>
                      <a:pt x="206" y="21"/>
                    </a:cubicBezTo>
                    <a:lnTo>
                      <a:pt x="204" y="23"/>
                    </a:lnTo>
                    <a:lnTo>
                      <a:pt x="203" y="21"/>
                    </a:lnTo>
                    <a:lnTo>
                      <a:pt x="206" y="21"/>
                    </a:lnTo>
                    <a:cubicBezTo>
                      <a:pt x="205" y="31"/>
                      <a:pt x="203" y="40"/>
                      <a:pt x="202" y="48"/>
                    </a:cubicBezTo>
                    <a:lnTo>
                      <a:pt x="201" y="47"/>
                    </a:lnTo>
                    <a:cubicBezTo>
                      <a:pt x="210" y="53"/>
                      <a:pt x="218" y="61"/>
                      <a:pt x="224" y="68"/>
                    </a:cubicBezTo>
                    <a:lnTo>
                      <a:pt x="222" y="68"/>
                    </a:lnTo>
                    <a:cubicBezTo>
                      <a:pt x="232" y="66"/>
                      <a:pt x="241" y="64"/>
                      <a:pt x="250" y="62"/>
                    </a:cubicBezTo>
                    <a:lnTo>
                      <a:pt x="249" y="65"/>
                    </a:lnTo>
                    <a:lnTo>
                      <a:pt x="248" y="64"/>
                    </a:lnTo>
                    <a:lnTo>
                      <a:pt x="250" y="62"/>
                    </a:lnTo>
                    <a:cubicBezTo>
                      <a:pt x="257" y="77"/>
                      <a:pt x="263" y="91"/>
                      <a:pt x="268" y="104"/>
                    </a:cubicBezTo>
                    <a:lnTo>
                      <a:pt x="266" y="104"/>
                    </a:lnTo>
                    <a:lnTo>
                      <a:pt x="266" y="102"/>
                    </a:lnTo>
                    <a:lnTo>
                      <a:pt x="268" y="104"/>
                    </a:lnTo>
                    <a:cubicBezTo>
                      <a:pt x="260" y="110"/>
                      <a:pt x="253" y="115"/>
                      <a:pt x="246" y="121"/>
                    </a:cubicBezTo>
                    <a:lnTo>
                      <a:pt x="246" y="119"/>
                    </a:lnTo>
                    <a:cubicBezTo>
                      <a:pt x="248" y="131"/>
                      <a:pt x="248" y="141"/>
                      <a:pt x="247" y="150"/>
                    </a:cubicBezTo>
                    <a:lnTo>
                      <a:pt x="247" y="149"/>
                    </a:lnTo>
                    <a:cubicBezTo>
                      <a:pt x="255" y="155"/>
                      <a:pt x="263" y="160"/>
                      <a:pt x="270" y="165"/>
                    </a:cubicBezTo>
                    <a:lnTo>
                      <a:pt x="268" y="166"/>
                    </a:lnTo>
                    <a:lnTo>
                      <a:pt x="268" y="165"/>
                    </a:lnTo>
                    <a:lnTo>
                      <a:pt x="270" y="165"/>
                    </a:lnTo>
                    <a:cubicBezTo>
                      <a:pt x="264" y="181"/>
                      <a:pt x="258" y="194"/>
                      <a:pt x="254" y="207"/>
                    </a:cubicBezTo>
                    <a:lnTo>
                      <a:pt x="252" y="205"/>
                    </a:lnTo>
                    <a:lnTo>
                      <a:pt x="253" y="205"/>
                    </a:lnTo>
                    <a:lnTo>
                      <a:pt x="254" y="207"/>
                    </a:lnTo>
                    <a:cubicBezTo>
                      <a:pt x="243" y="205"/>
                      <a:pt x="234" y="204"/>
                      <a:pt x="226" y="203"/>
                    </a:cubicBezTo>
                    <a:lnTo>
                      <a:pt x="227" y="202"/>
                    </a:lnTo>
                    <a:cubicBezTo>
                      <a:pt x="220" y="212"/>
                      <a:pt x="213" y="219"/>
                      <a:pt x="206" y="224"/>
                    </a:cubicBezTo>
                    <a:lnTo>
                      <a:pt x="206" y="224"/>
                    </a:lnTo>
                    <a:cubicBezTo>
                      <a:pt x="209" y="235"/>
                      <a:pt x="210" y="243"/>
                      <a:pt x="212" y="251"/>
                    </a:cubicBezTo>
                    <a:lnTo>
                      <a:pt x="210" y="251"/>
                    </a:lnTo>
                    <a:lnTo>
                      <a:pt x="211" y="250"/>
                    </a:lnTo>
                    <a:lnTo>
                      <a:pt x="212" y="251"/>
                    </a:lnTo>
                    <a:cubicBezTo>
                      <a:pt x="194" y="259"/>
                      <a:pt x="181" y="265"/>
                      <a:pt x="170" y="269"/>
                    </a:cubicBezTo>
                    <a:lnTo>
                      <a:pt x="170" y="268"/>
                    </a:lnTo>
                    <a:lnTo>
                      <a:pt x="171" y="268"/>
                    </a:lnTo>
                    <a:lnTo>
                      <a:pt x="170" y="269"/>
                    </a:lnTo>
                    <a:cubicBezTo>
                      <a:pt x="160" y="255"/>
                      <a:pt x="156" y="250"/>
                      <a:pt x="154" y="247"/>
                    </a:cubicBezTo>
                    <a:cubicBezTo>
                      <a:pt x="154" y="247"/>
                      <a:pt x="156" y="249"/>
                      <a:pt x="158" y="252"/>
                    </a:cubicBezTo>
                    <a:cubicBezTo>
                      <a:pt x="161" y="256"/>
                      <a:pt x="166" y="261"/>
                      <a:pt x="171" y="269"/>
                    </a:cubicBezTo>
                    <a:lnTo>
                      <a:pt x="172" y="269"/>
                    </a:lnTo>
                    <a:lnTo>
                      <a:pt x="171" y="269"/>
                    </a:lnTo>
                    <a:lnTo>
                      <a:pt x="170" y="269"/>
                    </a:lnTo>
                    <a:lnTo>
                      <a:pt x="169" y="269"/>
                    </a:lnTo>
                    <a:lnTo>
                      <a:pt x="170" y="268"/>
                    </a:lnTo>
                    <a:cubicBezTo>
                      <a:pt x="180" y="264"/>
                      <a:pt x="193" y="258"/>
                      <a:pt x="211" y="249"/>
                    </a:cubicBezTo>
                    <a:lnTo>
                      <a:pt x="213" y="249"/>
                    </a:lnTo>
                    <a:lnTo>
                      <a:pt x="212" y="250"/>
                    </a:lnTo>
                    <a:lnTo>
                      <a:pt x="212" y="251"/>
                    </a:lnTo>
                    <a:lnTo>
                      <a:pt x="211" y="253"/>
                    </a:lnTo>
                    <a:lnTo>
                      <a:pt x="210" y="251"/>
                    </a:lnTo>
                    <a:cubicBezTo>
                      <a:pt x="209" y="243"/>
                      <a:pt x="207" y="235"/>
                      <a:pt x="205" y="224"/>
                    </a:cubicBezTo>
                    <a:lnTo>
                      <a:pt x="205" y="223"/>
                    </a:lnTo>
                    <a:lnTo>
                      <a:pt x="205" y="223"/>
                    </a:lnTo>
                    <a:cubicBezTo>
                      <a:pt x="212" y="218"/>
                      <a:pt x="218" y="211"/>
                      <a:pt x="225" y="201"/>
                    </a:cubicBezTo>
                    <a:lnTo>
                      <a:pt x="226" y="201"/>
                    </a:lnTo>
                    <a:lnTo>
                      <a:pt x="226" y="201"/>
                    </a:lnTo>
                    <a:cubicBezTo>
                      <a:pt x="234" y="202"/>
                      <a:pt x="243" y="203"/>
                      <a:pt x="254" y="205"/>
                    </a:cubicBezTo>
                    <a:lnTo>
                      <a:pt x="257" y="205"/>
                    </a:lnTo>
                    <a:lnTo>
                      <a:pt x="254" y="207"/>
                    </a:lnTo>
                    <a:lnTo>
                      <a:pt x="253" y="207"/>
                    </a:lnTo>
                    <a:lnTo>
                      <a:pt x="251" y="209"/>
                    </a:lnTo>
                    <a:lnTo>
                      <a:pt x="252" y="206"/>
                    </a:lnTo>
                    <a:cubicBezTo>
                      <a:pt x="257" y="193"/>
                      <a:pt x="262" y="180"/>
                      <a:pt x="268" y="164"/>
                    </a:cubicBezTo>
                    <a:lnTo>
                      <a:pt x="269" y="161"/>
                    </a:lnTo>
                    <a:lnTo>
                      <a:pt x="270" y="164"/>
                    </a:lnTo>
                    <a:lnTo>
                      <a:pt x="270" y="165"/>
                    </a:lnTo>
                    <a:lnTo>
                      <a:pt x="271" y="168"/>
                    </a:lnTo>
                    <a:lnTo>
                      <a:pt x="269" y="167"/>
                    </a:lnTo>
                    <a:cubicBezTo>
                      <a:pt x="261" y="162"/>
                      <a:pt x="254" y="157"/>
                      <a:pt x="245" y="151"/>
                    </a:cubicBezTo>
                    <a:lnTo>
                      <a:pt x="245" y="151"/>
                    </a:lnTo>
                    <a:lnTo>
                      <a:pt x="245" y="150"/>
                    </a:lnTo>
                    <a:cubicBezTo>
                      <a:pt x="246" y="141"/>
                      <a:pt x="246" y="131"/>
                      <a:pt x="244" y="120"/>
                    </a:cubicBezTo>
                    <a:lnTo>
                      <a:pt x="244" y="119"/>
                    </a:lnTo>
                    <a:lnTo>
                      <a:pt x="244" y="119"/>
                    </a:lnTo>
                    <a:cubicBezTo>
                      <a:pt x="251" y="113"/>
                      <a:pt x="258" y="108"/>
                      <a:pt x="267" y="102"/>
                    </a:cubicBezTo>
                    <a:lnTo>
                      <a:pt x="270" y="99"/>
                    </a:lnTo>
                    <a:lnTo>
                      <a:pt x="269" y="103"/>
                    </a:lnTo>
                    <a:lnTo>
                      <a:pt x="268" y="105"/>
                    </a:lnTo>
                    <a:lnTo>
                      <a:pt x="267" y="108"/>
                    </a:lnTo>
                    <a:lnTo>
                      <a:pt x="266" y="105"/>
                    </a:lnTo>
                    <a:cubicBezTo>
                      <a:pt x="260" y="92"/>
                      <a:pt x="254" y="79"/>
                      <a:pt x="247" y="64"/>
                    </a:cubicBezTo>
                    <a:lnTo>
                      <a:pt x="246" y="60"/>
                    </a:lnTo>
                    <a:lnTo>
                      <a:pt x="249" y="62"/>
                    </a:lnTo>
                    <a:lnTo>
                      <a:pt x="251" y="63"/>
                    </a:lnTo>
                    <a:lnTo>
                      <a:pt x="254" y="64"/>
                    </a:lnTo>
                    <a:lnTo>
                      <a:pt x="250" y="65"/>
                    </a:lnTo>
                    <a:cubicBezTo>
                      <a:pt x="242" y="67"/>
                      <a:pt x="233" y="69"/>
                      <a:pt x="223" y="71"/>
                    </a:cubicBezTo>
                    <a:lnTo>
                      <a:pt x="222" y="71"/>
                    </a:lnTo>
                    <a:lnTo>
                      <a:pt x="222" y="70"/>
                    </a:lnTo>
                    <a:cubicBezTo>
                      <a:pt x="215" y="63"/>
                      <a:pt x="208" y="56"/>
                      <a:pt x="200" y="49"/>
                    </a:cubicBezTo>
                    <a:lnTo>
                      <a:pt x="199" y="49"/>
                    </a:lnTo>
                    <a:lnTo>
                      <a:pt x="199" y="48"/>
                    </a:lnTo>
                    <a:cubicBezTo>
                      <a:pt x="200" y="39"/>
                      <a:pt x="201" y="30"/>
                      <a:pt x="203" y="20"/>
                    </a:cubicBezTo>
                    <a:lnTo>
                      <a:pt x="204" y="16"/>
                    </a:lnTo>
                    <a:lnTo>
                      <a:pt x="206" y="20"/>
                    </a:lnTo>
                    <a:lnTo>
                      <a:pt x="207" y="21"/>
                    </a:lnTo>
                    <a:lnTo>
                      <a:pt x="209" y="25"/>
                    </a:lnTo>
                    <a:lnTo>
                      <a:pt x="205" y="23"/>
                    </a:lnTo>
                    <a:cubicBezTo>
                      <a:pt x="191" y="18"/>
                      <a:pt x="177" y="13"/>
                      <a:pt x="163" y="7"/>
                    </a:cubicBezTo>
                    <a:lnTo>
                      <a:pt x="158" y="6"/>
                    </a:lnTo>
                    <a:lnTo>
                      <a:pt x="163" y="4"/>
                    </a:lnTo>
                    <a:lnTo>
                      <a:pt x="164" y="4"/>
                    </a:lnTo>
                    <a:lnTo>
                      <a:pt x="169" y="2"/>
                    </a:lnTo>
                    <a:lnTo>
                      <a:pt x="166" y="6"/>
                    </a:lnTo>
                    <a:cubicBezTo>
                      <a:pt x="161" y="14"/>
                      <a:pt x="156" y="21"/>
                      <a:pt x="151" y="29"/>
                    </a:cubicBezTo>
                    <a:lnTo>
                      <a:pt x="150" y="30"/>
                    </a:lnTo>
                    <a:lnTo>
                      <a:pt x="149" y="30"/>
                    </a:lnTo>
                    <a:cubicBezTo>
                      <a:pt x="139" y="29"/>
                      <a:pt x="130" y="29"/>
                      <a:pt x="120" y="31"/>
                    </a:cubicBez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0"/>
                    </a:lnTo>
                    <a:lnTo>
                      <a:pt x="119" y="30"/>
                    </a:lnTo>
                    <a:lnTo>
                      <a:pt x="120" y="28"/>
                    </a:lnTo>
                    <a:cubicBezTo>
                      <a:pt x="120" y="27"/>
                      <a:pt x="120" y="27"/>
                      <a:pt x="120" y="27"/>
                    </a:cubicBezTo>
                    <a:lnTo>
                      <a:pt x="120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1" y="30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8" y="31"/>
                    </a:lnTo>
                    <a:lnTo>
                      <a:pt x="117" y="30"/>
                    </a:lnTo>
                    <a:lnTo>
                      <a:pt x="117" y="30"/>
                    </a:lnTo>
                    <a:lnTo>
                      <a:pt x="117" y="30"/>
                    </a:lnTo>
                    <a:cubicBezTo>
                      <a:pt x="111" y="23"/>
                      <a:pt x="106" y="15"/>
                      <a:pt x="100" y="8"/>
                    </a:cubicBezTo>
                    <a:lnTo>
                      <a:pt x="97" y="4"/>
                    </a:lnTo>
                    <a:lnTo>
                      <a:pt x="102" y="5"/>
                    </a:lnTo>
                    <a:lnTo>
                      <a:pt x="104" y="5"/>
                    </a:lnTo>
                    <a:lnTo>
                      <a:pt x="109" y="7"/>
                    </a:lnTo>
                    <a:lnTo>
                      <a:pt x="104" y="9"/>
                    </a:lnTo>
                    <a:cubicBezTo>
                      <a:pt x="91" y="15"/>
                      <a:pt x="77" y="21"/>
                      <a:pt x="63" y="27"/>
                    </a:cubicBezTo>
                    <a:lnTo>
                      <a:pt x="58" y="29"/>
                    </a:lnTo>
                    <a:lnTo>
                      <a:pt x="61" y="25"/>
                    </a:lnTo>
                    <a:lnTo>
                      <a:pt x="62" y="23"/>
                    </a:lnTo>
                    <a:lnTo>
                      <a:pt x="64" y="18"/>
                    </a:lnTo>
                    <a:lnTo>
                      <a:pt x="65" y="23"/>
                    </a:lnTo>
                    <a:cubicBezTo>
                      <a:pt x="67" y="32"/>
                      <a:pt x="68" y="42"/>
                      <a:pt x="70" y="51"/>
                    </a:cubicBezTo>
                    <a:lnTo>
                      <a:pt x="70" y="52"/>
                    </a:lnTo>
                    <a:lnTo>
                      <a:pt x="70" y="53"/>
                    </a:lnTo>
                    <a:cubicBezTo>
                      <a:pt x="62" y="59"/>
                      <a:pt x="55" y="66"/>
                      <a:pt x="49" y="75"/>
                    </a:cubicBezTo>
                    <a:lnTo>
                      <a:pt x="48" y="76"/>
                    </a:lnTo>
                    <a:lnTo>
                      <a:pt x="47" y="75"/>
                    </a:lnTo>
                    <a:cubicBezTo>
                      <a:pt x="38" y="74"/>
                      <a:pt x="29" y="73"/>
                      <a:pt x="19" y="71"/>
                    </a:cubicBezTo>
                    <a:lnTo>
                      <a:pt x="14" y="71"/>
                    </a:lnTo>
                    <a:lnTo>
                      <a:pt x="19" y="68"/>
                    </a:lnTo>
                    <a:lnTo>
                      <a:pt x="20" y="67"/>
                    </a:lnTo>
                    <a:lnTo>
                      <a:pt x="25" y="64"/>
                    </a:lnTo>
                    <a:lnTo>
                      <a:pt x="23" y="69"/>
                    </a:lnTo>
                    <a:cubicBezTo>
                      <a:pt x="17" y="83"/>
                      <a:pt x="12" y="97"/>
                      <a:pt x="6" y="111"/>
                    </a:cubicBezTo>
                    <a:lnTo>
                      <a:pt x="5" y="116"/>
                    </a:lnTo>
                    <a:lnTo>
                      <a:pt x="3" y="111"/>
                    </a:lnTo>
                    <a:lnTo>
                      <a:pt x="2" y="110"/>
                    </a:lnTo>
                    <a:lnTo>
                      <a:pt x="1" y="105"/>
                    </a:lnTo>
                    <a:lnTo>
                      <a:pt x="5" y="108"/>
                    </a:lnTo>
                    <a:cubicBezTo>
                      <a:pt x="13" y="113"/>
                      <a:pt x="21" y="118"/>
                      <a:pt x="29" y="123"/>
                    </a:cubicBezTo>
                    <a:lnTo>
                      <a:pt x="30" y="124"/>
                    </a:lnTo>
                    <a:lnTo>
                      <a:pt x="29" y="125"/>
                    </a:lnTo>
                    <a:cubicBezTo>
                      <a:pt x="28" y="135"/>
                      <a:pt x="28" y="145"/>
                      <a:pt x="30" y="155"/>
                    </a:cubicBezTo>
                    <a:lnTo>
                      <a:pt x="30" y="156"/>
                    </a:lnTo>
                    <a:lnTo>
                      <a:pt x="29" y="157"/>
                    </a:lnTo>
                    <a:cubicBezTo>
                      <a:pt x="22" y="163"/>
                      <a:pt x="15" y="168"/>
                      <a:pt x="7" y="174"/>
                    </a:cubicBezTo>
                    <a:lnTo>
                      <a:pt x="3" y="177"/>
                    </a:lnTo>
                    <a:lnTo>
                      <a:pt x="4" y="172"/>
                    </a:lnTo>
                    <a:lnTo>
                      <a:pt x="4" y="170"/>
                    </a:lnTo>
                    <a:lnTo>
                      <a:pt x="6" y="165"/>
                    </a:lnTo>
                    <a:lnTo>
                      <a:pt x="8" y="170"/>
                    </a:lnTo>
                    <a:cubicBezTo>
                      <a:pt x="14" y="184"/>
                      <a:pt x="20" y="197"/>
                      <a:pt x="26" y="211"/>
                    </a:cubicBezTo>
                    <a:lnTo>
                      <a:pt x="29" y="216"/>
                    </a:lnTo>
                    <a:lnTo>
                      <a:pt x="24" y="214"/>
                    </a:lnTo>
                    <a:lnTo>
                      <a:pt x="22" y="213"/>
                    </a:lnTo>
                    <a:lnTo>
                      <a:pt x="18" y="211"/>
                    </a:lnTo>
                    <a:lnTo>
                      <a:pt x="23" y="209"/>
                    </a:lnTo>
                    <a:cubicBezTo>
                      <a:pt x="32" y="208"/>
                      <a:pt x="41" y="206"/>
                      <a:pt x="50" y="204"/>
                    </a:cubicBezTo>
                    <a:lnTo>
                      <a:pt x="52" y="204"/>
                    </a:lnTo>
                    <a:lnTo>
                      <a:pt x="52" y="205"/>
                    </a:lnTo>
                    <a:cubicBezTo>
                      <a:pt x="58" y="213"/>
                      <a:pt x="66" y="220"/>
                      <a:pt x="74" y="225"/>
                    </a:cubicBezTo>
                    <a:lnTo>
                      <a:pt x="75" y="226"/>
                    </a:lnTo>
                    <a:lnTo>
                      <a:pt x="75" y="227"/>
                    </a:lnTo>
                    <a:cubicBezTo>
                      <a:pt x="73" y="236"/>
                      <a:pt x="72" y="246"/>
                      <a:pt x="70" y="255"/>
                    </a:cubicBezTo>
                    <a:lnTo>
                      <a:pt x="70" y="260"/>
                    </a:lnTo>
                    <a:lnTo>
                      <a:pt x="67" y="255"/>
                    </a:lnTo>
                    <a:lnTo>
                      <a:pt x="66" y="255"/>
                    </a:lnTo>
                    <a:lnTo>
                      <a:pt x="63" y="250"/>
                    </a:lnTo>
                    <a:lnTo>
                      <a:pt x="69" y="252"/>
                    </a:lnTo>
                    <a:cubicBezTo>
                      <a:pt x="83" y="257"/>
                      <a:pt x="97" y="263"/>
                      <a:pt x="111" y="268"/>
                    </a:cubicBezTo>
                    <a:lnTo>
                      <a:pt x="116" y="270"/>
                    </a:lnTo>
                    <a:lnTo>
                      <a:pt x="111" y="272"/>
                    </a:lnTo>
                    <a:lnTo>
                      <a:pt x="110" y="272"/>
                    </a:lnTo>
                    <a:lnTo>
                      <a:pt x="104" y="274"/>
                    </a:lnTo>
                    <a:lnTo>
                      <a:pt x="108" y="269"/>
                    </a:lnTo>
                    <a:cubicBezTo>
                      <a:pt x="113" y="262"/>
                      <a:pt x="118" y="254"/>
                      <a:pt x="123" y="246"/>
                    </a:cubicBezTo>
                    <a:lnTo>
                      <a:pt x="124" y="245"/>
                    </a:lnTo>
                    <a:lnTo>
                      <a:pt x="125" y="246"/>
                    </a:lnTo>
                    <a:cubicBezTo>
                      <a:pt x="130" y="246"/>
                      <a:pt x="136" y="246"/>
                      <a:pt x="141" y="246"/>
                    </a:cubicBezTo>
                    <a:cubicBezTo>
                      <a:pt x="144" y="246"/>
                      <a:pt x="147" y="246"/>
                      <a:pt x="150" y="246"/>
                    </a:cubicBezTo>
                    <a:lnTo>
                      <a:pt x="154" y="245"/>
                    </a:lnTo>
                    <a:lnTo>
                      <a:pt x="154" y="245"/>
                    </a:lnTo>
                    <a:lnTo>
                      <a:pt x="155" y="245"/>
                    </a:lnTo>
                    <a:lnTo>
                      <a:pt x="155" y="245"/>
                    </a:lnTo>
                    <a:cubicBezTo>
                      <a:pt x="156" y="245"/>
                      <a:pt x="157" y="248"/>
                      <a:pt x="156" y="248"/>
                    </a:cubicBezTo>
                    <a:lnTo>
                      <a:pt x="156" y="248"/>
                    </a:lnTo>
                    <a:lnTo>
                      <a:pt x="156" y="248"/>
                    </a:lnTo>
                    <a:lnTo>
                      <a:pt x="155" y="249"/>
                    </a:lnTo>
                    <a:cubicBezTo>
                      <a:pt x="154" y="249"/>
                      <a:pt x="153" y="250"/>
                      <a:pt x="153" y="250"/>
                    </a:cubicBezTo>
                    <a:lnTo>
                      <a:pt x="151" y="250"/>
                    </a:lnTo>
                    <a:cubicBezTo>
                      <a:pt x="142" y="251"/>
                      <a:pt x="133" y="251"/>
                      <a:pt x="125" y="250"/>
                    </a:cubicBezTo>
                    <a:lnTo>
                      <a:pt x="118" y="250"/>
                    </a:lnTo>
                    <a:lnTo>
                      <a:pt x="124" y="247"/>
                    </a:lnTo>
                    <a:lnTo>
                      <a:pt x="125" y="246"/>
                    </a:lnTo>
                    <a:lnTo>
                      <a:pt x="131" y="243"/>
                    </a:lnTo>
                    <a:lnTo>
                      <a:pt x="127" y="249"/>
                    </a:lnTo>
                    <a:cubicBezTo>
                      <a:pt x="122" y="257"/>
                      <a:pt x="117" y="265"/>
                      <a:pt x="112" y="273"/>
                    </a:cubicBezTo>
                    <a:lnTo>
                      <a:pt x="111" y="274"/>
                    </a:lnTo>
                    <a:lnTo>
                      <a:pt x="109" y="273"/>
                    </a:lnTo>
                    <a:cubicBezTo>
                      <a:pt x="95" y="268"/>
                      <a:pt x="80" y="262"/>
                      <a:pt x="66" y="257"/>
                    </a:cubicBezTo>
                    <a:lnTo>
                      <a:pt x="65" y="256"/>
                    </a:lnTo>
                    <a:lnTo>
                      <a:pt x="65" y="255"/>
                    </a:lnTo>
                    <a:cubicBezTo>
                      <a:pt x="66" y="245"/>
                      <a:pt x="68" y="236"/>
                      <a:pt x="69" y="227"/>
                    </a:cubicBezTo>
                    <a:lnTo>
                      <a:pt x="70" y="220"/>
                    </a:lnTo>
                    <a:lnTo>
                      <a:pt x="73" y="227"/>
                    </a:lnTo>
                    <a:lnTo>
                      <a:pt x="73" y="227"/>
                    </a:lnTo>
                    <a:lnTo>
                      <a:pt x="76" y="234"/>
                    </a:lnTo>
                    <a:lnTo>
                      <a:pt x="70" y="230"/>
                    </a:lnTo>
                    <a:cubicBezTo>
                      <a:pt x="62" y="224"/>
                      <a:pt x="54" y="216"/>
                      <a:pt x="48" y="209"/>
                    </a:cubicBezTo>
                    <a:lnTo>
                      <a:pt x="44" y="204"/>
                    </a:lnTo>
                    <a:lnTo>
                      <a:pt x="50" y="206"/>
                    </a:lnTo>
                    <a:lnTo>
                      <a:pt x="51" y="206"/>
                    </a:lnTo>
                    <a:lnTo>
                      <a:pt x="58" y="209"/>
                    </a:lnTo>
                    <a:lnTo>
                      <a:pt x="51" y="210"/>
                    </a:lnTo>
                    <a:cubicBezTo>
                      <a:pt x="41" y="212"/>
                      <a:pt x="32" y="214"/>
                      <a:pt x="23" y="215"/>
                    </a:cubicBezTo>
                    <a:lnTo>
                      <a:pt x="22" y="216"/>
                    </a:lnTo>
                    <a:lnTo>
                      <a:pt x="21" y="214"/>
                    </a:lnTo>
                    <a:cubicBezTo>
                      <a:pt x="15" y="200"/>
                      <a:pt x="8" y="185"/>
                      <a:pt x="2" y="172"/>
                    </a:cubicBezTo>
                    <a:lnTo>
                      <a:pt x="2" y="170"/>
                    </a:lnTo>
                    <a:lnTo>
                      <a:pt x="3" y="169"/>
                    </a:lnTo>
                    <a:cubicBezTo>
                      <a:pt x="11" y="163"/>
                      <a:pt x="18" y="158"/>
                      <a:pt x="25" y="152"/>
                    </a:cubicBezTo>
                    <a:lnTo>
                      <a:pt x="31" y="148"/>
                    </a:lnTo>
                    <a:lnTo>
                      <a:pt x="28" y="155"/>
                    </a:lnTo>
                    <a:lnTo>
                      <a:pt x="28" y="156"/>
                    </a:lnTo>
                    <a:lnTo>
                      <a:pt x="25" y="162"/>
                    </a:lnTo>
                    <a:lnTo>
                      <a:pt x="24" y="155"/>
                    </a:lnTo>
                    <a:cubicBezTo>
                      <a:pt x="22" y="145"/>
                      <a:pt x="22" y="134"/>
                      <a:pt x="23" y="125"/>
                    </a:cubicBezTo>
                    <a:lnTo>
                      <a:pt x="24" y="118"/>
                    </a:lnTo>
                    <a:lnTo>
                      <a:pt x="27" y="125"/>
                    </a:lnTo>
                    <a:lnTo>
                      <a:pt x="28" y="126"/>
                    </a:lnTo>
                    <a:lnTo>
                      <a:pt x="30" y="132"/>
                    </a:lnTo>
                    <a:lnTo>
                      <a:pt x="25" y="128"/>
                    </a:lnTo>
                    <a:cubicBezTo>
                      <a:pt x="17" y="123"/>
                      <a:pt x="9" y="117"/>
                      <a:pt x="1" y="112"/>
                    </a:cubicBezTo>
                    <a:lnTo>
                      <a:pt x="0" y="112"/>
                    </a:lnTo>
                    <a:lnTo>
                      <a:pt x="1" y="110"/>
                    </a:lnTo>
                    <a:cubicBezTo>
                      <a:pt x="6" y="95"/>
                      <a:pt x="12" y="80"/>
                      <a:pt x="18" y="66"/>
                    </a:cubicBezTo>
                    <a:lnTo>
                      <a:pt x="18" y="65"/>
                    </a:lnTo>
                    <a:lnTo>
                      <a:pt x="20" y="65"/>
                    </a:lnTo>
                    <a:cubicBezTo>
                      <a:pt x="29" y="66"/>
                      <a:pt x="39" y="68"/>
                      <a:pt x="48" y="69"/>
                    </a:cubicBezTo>
                    <a:lnTo>
                      <a:pt x="54" y="70"/>
                    </a:lnTo>
                    <a:lnTo>
                      <a:pt x="48" y="73"/>
                    </a:lnTo>
                    <a:lnTo>
                      <a:pt x="47" y="73"/>
                    </a:lnTo>
                    <a:lnTo>
                      <a:pt x="41" y="76"/>
                    </a:lnTo>
                    <a:lnTo>
                      <a:pt x="44" y="70"/>
                    </a:lnTo>
                    <a:cubicBezTo>
                      <a:pt x="51" y="62"/>
                      <a:pt x="58" y="54"/>
                      <a:pt x="65" y="48"/>
                    </a:cubicBezTo>
                    <a:lnTo>
                      <a:pt x="70" y="44"/>
                    </a:lnTo>
                    <a:lnTo>
                      <a:pt x="68" y="50"/>
                    </a:lnTo>
                    <a:lnTo>
                      <a:pt x="68" y="52"/>
                    </a:lnTo>
                    <a:lnTo>
                      <a:pt x="65" y="58"/>
                    </a:lnTo>
                    <a:lnTo>
                      <a:pt x="64" y="51"/>
                    </a:lnTo>
                    <a:cubicBezTo>
                      <a:pt x="62" y="42"/>
                      <a:pt x="60" y="32"/>
                      <a:pt x="59" y="24"/>
                    </a:cubicBezTo>
                    <a:lnTo>
                      <a:pt x="58" y="22"/>
                    </a:lnTo>
                    <a:lnTo>
                      <a:pt x="60" y="22"/>
                    </a:lnTo>
                    <a:cubicBezTo>
                      <a:pt x="75" y="15"/>
                      <a:pt x="90" y="8"/>
                      <a:pt x="103" y="2"/>
                    </a:cubicBezTo>
                    <a:lnTo>
                      <a:pt x="104" y="2"/>
                    </a:lnTo>
                    <a:lnTo>
                      <a:pt x="105" y="3"/>
                    </a:lnTo>
                    <a:cubicBezTo>
                      <a:pt x="111" y="11"/>
                      <a:pt x="117" y="19"/>
                      <a:pt x="122" y="26"/>
                    </a:cubicBezTo>
                    <a:lnTo>
                      <a:pt x="126" y="31"/>
                    </a:lnTo>
                    <a:lnTo>
                      <a:pt x="120" y="28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8" y="27"/>
                    </a:lnTo>
                    <a:lnTo>
                      <a:pt x="119" y="24"/>
                    </a:lnTo>
                    <a:cubicBezTo>
                      <a:pt x="120" y="24"/>
                      <a:pt x="120" y="24"/>
                      <a:pt x="120" y="25"/>
                    </a:cubicBez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cubicBezTo>
                      <a:pt x="120" y="25"/>
                      <a:pt x="120" y="24"/>
                      <a:pt x="120" y="25"/>
                    </a:cubicBezTo>
                    <a:lnTo>
                      <a:pt x="119" y="27"/>
                    </a:lnTo>
                    <a:lnTo>
                      <a:pt x="119" y="27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4" y="26"/>
                    </a:lnTo>
                    <a:lnTo>
                      <a:pt x="119" y="25"/>
                    </a:lnTo>
                    <a:lnTo>
                      <a:pt x="119" y="25"/>
                    </a:lnTo>
                    <a:cubicBezTo>
                      <a:pt x="129" y="23"/>
                      <a:pt x="140" y="23"/>
                      <a:pt x="149" y="24"/>
                    </a:cubicBezTo>
                    <a:lnTo>
                      <a:pt x="155" y="24"/>
                    </a:lnTo>
                    <a:lnTo>
                      <a:pt x="150" y="27"/>
                    </a:lnTo>
                    <a:lnTo>
                      <a:pt x="148" y="28"/>
                    </a:lnTo>
                    <a:lnTo>
                      <a:pt x="143" y="30"/>
                    </a:lnTo>
                    <a:lnTo>
                      <a:pt x="146" y="25"/>
                    </a:lnTo>
                    <a:cubicBezTo>
                      <a:pt x="152" y="17"/>
                      <a:pt x="157" y="9"/>
                      <a:pt x="162" y="2"/>
                    </a:cubicBezTo>
                    <a:lnTo>
                      <a:pt x="163" y="0"/>
                    </a:lnTo>
                    <a:lnTo>
                      <a:pt x="164" y="1"/>
                    </a:lnTo>
                    <a:cubicBezTo>
                      <a:pt x="179" y="7"/>
                      <a:pt x="195" y="13"/>
                      <a:pt x="208" y="18"/>
                    </a:cubicBezTo>
                    <a:lnTo>
                      <a:pt x="209" y="18"/>
                    </a:lnTo>
                    <a:lnTo>
                      <a:pt x="209" y="20"/>
                    </a:lnTo>
                    <a:cubicBezTo>
                      <a:pt x="208" y="30"/>
                      <a:pt x="206" y="39"/>
                      <a:pt x="205" y="48"/>
                    </a:cubicBezTo>
                    <a:lnTo>
                      <a:pt x="204" y="53"/>
                    </a:lnTo>
                    <a:lnTo>
                      <a:pt x="202" y="48"/>
                    </a:lnTo>
                    <a:lnTo>
                      <a:pt x="201" y="47"/>
                    </a:lnTo>
                    <a:lnTo>
                      <a:pt x="199" y="42"/>
                    </a:lnTo>
                    <a:lnTo>
                      <a:pt x="204" y="45"/>
                    </a:lnTo>
                    <a:cubicBezTo>
                      <a:pt x="212" y="51"/>
                      <a:pt x="220" y="59"/>
                      <a:pt x="226" y="66"/>
                    </a:cubicBezTo>
                    <a:lnTo>
                      <a:pt x="229" y="70"/>
                    </a:lnTo>
                    <a:lnTo>
                      <a:pt x="224" y="68"/>
                    </a:lnTo>
                    <a:lnTo>
                      <a:pt x="223" y="68"/>
                    </a:lnTo>
                    <a:lnTo>
                      <a:pt x="218" y="66"/>
                    </a:lnTo>
                    <a:lnTo>
                      <a:pt x="223" y="65"/>
                    </a:lnTo>
                    <a:cubicBezTo>
                      <a:pt x="233" y="63"/>
                      <a:pt x="242" y="61"/>
                      <a:pt x="251" y="60"/>
                    </a:cubicBezTo>
                    <a:lnTo>
                      <a:pt x="252" y="59"/>
                    </a:lnTo>
                    <a:lnTo>
                      <a:pt x="252" y="60"/>
                    </a:lnTo>
                    <a:cubicBezTo>
                      <a:pt x="259" y="75"/>
                      <a:pt x="265" y="90"/>
                      <a:pt x="271" y="103"/>
                    </a:cubicBezTo>
                    <a:lnTo>
                      <a:pt x="272" y="104"/>
                    </a:lnTo>
                    <a:lnTo>
                      <a:pt x="271" y="105"/>
                    </a:lnTo>
                    <a:cubicBezTo>
                      <a:pt x="263" y="111"/>
                      <a:pt x="255" y="117"/>
                      <a:pt x="248" y="122"/>
                    </a:cubicBezTo>
                    <a:lnTo>
                      <a:pt x="244" y="125"/>
                    </a:lnTo>
                    <a:lnTo>
                      <a:pt x="246" y="120"/>
                    </a:lnTo>
                    <a:lnTo>
                      <a:pt x="246" y="119"/>
                    </a:lnTo>
                    <a:lnTo>
                      <a:pt x="248" y="115"/>
                    </a:lnTo>
                    <a:lnTo>
                      <a:pt x="249" y="120"/>
                    </a:lnTo>
                    <a:cubicBezTo>
                      <a:pt x="251" y="130"/>
                      <a:pt x="251" y="141"/>
                      <a:pt x="250" y="150"/>
                    </a:cubicBezTo>
                    <a:lnTo>
                      <a:pt x="249" y="154"/>
                    </a:lnTo>
                    <a:lnTo>
                      <a:pt x="247" y="150"/>
                    </a:lnTo>
                    <a:lnTo>
                      <a:pt x="247" y="149"/>
                    </a:lnTo>
                    <a:lnTo>
                      <a:pt x="245" y="145"/>
                    </a:lnTo>
                    <a:lnTo>
                      <a:pt x="248" y="147"/>
                    </a:lnTo>
                    <a:cubicBezTo>
                      <a:pt x="257" y="153"/>
                      <a:pt x="265" y="158"/>
                      <a:pt x="272" y="163"/>
                    </a:cubicBezTo>
                    <a:lnTo>
                      <a:pt x="273" y="164"/>
                    </a:lnTo>
                    <a:lnTo>
                      <a:pt x="272" y="165"/>
                    </a:lnTo>
                    <a:cubicBezTo>
                      <a:pt x="266" y="180"/>
                      <a:pt x="260" y="194"/>
                      <a:pt x="255" y="208"/>
                    </a:cubicBezTo>
                    <a:lnTo>
                      <a:pt x="255" y="209"/>
                    </a:lnTo>
                    <a:lnTo>
                      <a:pt x="254" y="209"/>
                    </a:lnTo>
                    <a:cubicBezTo>
                      <a:pt x="244" y="207"/>
                      <a:pt x="235" y="206"/>
                      <a:pt x="226" y="204"/>
                    </a:cubicBezTo>
                    <a:lnTo>
                      <a:pt x="223" y="204"/>
                    </a:lnTo>
                    <a:lnTo>
                      <a:pt x="226" y="203"/>
                    </a:lnTo>
                    <a:lnTo>
                      <a:pt x="227" y="202"/>
                    </a:lnTo>
                    <a:lnTo>
                      <a:pt x="230" y="201"/>
                    </a:lnTo>
                    <a:lnTo>
                      <a:pt x="228" y="204"/>
                    </a:lnTo>
                    <a:cubicBezTo>
                      <a:pt x="222" y="212"/>
                      <a:pt x="215" y="219"/>
                      <a:pt x="207" y="225"/>
                    </a:cubicBezTo>
                    <a:lnTo>
                      <a:pt x="205" y="227"/>
                    </a:lnTo>
                    <a:lnTo>
                      <a:pt x="206" y="224"/>
                    </a:lnTo>
                    <a:lnTo>
                      <a:pt x="206" y="224"/>
                    </a:lnTo>
                    <a:lnTo>
                      <a:pt x="207" y="221"/>
                    </a:lnTo>
                    <a:lnTo>
                      <a:pt x="208" y="224"/>
                    </a:lnTo>
                    <a:cubicBezTo>
                      <a:pt x="210" y="234"/>
                      <a:pt x="211" y="243"/>
                      <a:pt x="213" y="251"/>
                    </a:cubicBezTo>
                    <a:lnTo>
                      <a:pt x="213" y="252"/>
                    </a:lnTo>
                    <a:lnTo>
                      <a:pt x="213" y="252"/>
                    </a:lnTo>
                    <a:cubicBezTo>
                      <a:pt x="195" y="259"/>
                      <a:pt x="181" y="265"/>
                      <a:pt x="170" y="270"/>
                    </a:cubicBezTo>
                    <a:lnTo>
                      <a:pt x="170" y="270"/>
                    </a:lnTo>
                    <a:lnTo>
                      <a:pt x="170" y="270"/>
                    </a:lnTo>
                    <a:cubicBezTo>
                      <a:pt x="165" y="263"/>
                      <a:pt x="161" y="257"/>
                      <a:pt x="158" y="253"/>
                    </a:cubicBezTo>
                    <a:cubicBezTo>
                      <a:pt x="157" y="251"/>
                      <a:pt x="156" y="250"/>
                      <a:pt x="155" y="249"/>
                    </a:cubicBezTo>
                    <a:cubicBezTo>
                      <a:pt x="154" y="248"/>
                      <a:pt x="154" y="247"/>
                      <a:pt x="154" y="2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5" name="Google Shape;365;p9"/>
            <p:cNvSpPr/>
            <p:nvPr/>
          </p:nvSpPr>
          <p:spPr>
            <a:xfrm>
              <a:off x="8544623" y="-451649"/>
              <a:ext cx="896675" cy="89667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92" y="112"/>
                  </a:moveTo>
                  <a:cubicBezTo>
                    <a:pt x="104" y="98"/>
                    <a:pt x="118" y="86"/>
                    <a:pt x="133" y="76"/>
                  </a:cubicBezTo>
                  <a:lnTo>
                    <a:pt x="128" y="26"/>
                  </a:lnTo>
                  <a:lnTo>
                    <a:pt x="206" y="0"/>
                  </a:lnTo>
                  <a:lnTo>
                    <a:pt x="232" y="42"/>
                  </a:lnTo>
                  <a:cubicBezTo>
                    <a:pt x="250" y="41"/>
                    <a:pt x="269" y="42"/>
                    <a:pt x="286" y="46"/>
                  </a:cubicBezTo>
                  <a:lnTo>
                    <a:pt x="318" y="7"/>
                  </a:lnTo>
                  <a:lnTo>
                    <a:pt x="392" y="44"/>
                  </a:lnTo>
                  <a:lnTo>
                    <a:pt x="381" y="92"/>
                  </a:lnTo>
                  <a:cubicBezTo>
                    <a:pt x="395" y="104"/>
                    <a:pt x="406" y="118"/>
                    <a:pt x="416" y="133"/>
                  </a:cubicBezTo>
                  <a:lnTo>
                    <a:pt x="466" y="128"/>
                  </a:lnTo>
                  <a:lnTo>
                    <a:pt x="493" y="206"/>
                  </a:lnTo>
                  <a:lnTo>
                    <a:pt x="450" y="233"/>
                  </a:lnTo>
                  <a:cubicBezTo>
                    <a:pt x="451" y="250"/>
                    <a:pt x="450" y="269"/>
                    <a:pt x="447" y="287"/>
                  </a:cubicBezTo>
                  <a:lnTo>
                    <a:pt x="486" y="318"/>
                  </a:lnTo>
                  <a:lnTo>
                    <a:pt x="449" y="393"/>
                  </a:lnTo>
                  <a:lnTo>
                    <a:pt x="400" y="381"/>
                  </a:lnTo>
                  <a:cubicBezTo>
                    <a:pt x="388" y="395"/>
                    <a:pt x="374" y="407"/>
                    <a:pt x="360" y="416"/>
                  </a:cubicBezTo>
                  <a:lnTo>
                    <a:pt x="365" y="466"/>
                  </a:lnTo>
                  <a:lnTo>
                    <a:pt x="286" y="493"/>
                  </a:lnTo>
                  <a:lnTo>
                    <a:pt x="260" y="450"/>
                  </a:lnTo>
                  <a:cubicBezTo>
                    <a:pt x="242" y="452"/>
                    <a:pt x="224" y="450"/>
                    <a:pt x="206" y="447"/>
                  </a:cubicBezTo>
                  <a:lnTo>
                    <a:pt x="174" y="486"/>
                  </a:lnTo>
                  <a:lnTo>
                    <a:pt x="100" y="449"/>
                  </a:lnTo>
                  <a:lnTo>
                    <a:pt x="112" y="400"/>
                  </a:lnTo>
                  <a:cubicBezTo>
                    <a:pt x="98" y="388"/>
                    <a:pt x="86" y="375"/>
                    <a:pt x="76" y="360"/>
                  </a:cubicBezTo>
                  <a:lnTo>
                    <a:pt x="26" y="365"/>
                  </a:lnTo>
                  <a:lnTo>
                    <a:pt x="0" y="286"/>
                  </a:lnTo>
                  <a:lnTo>
                    <a:pt x="42" y="260"/>
                  </a:lnTo>
                  <a:cubicBezTo>
                    <a:pt x="41" y="242"/>
                    <a:pt x="42" y="224"/>
                    <a:pt x="46" y="206"/>
                  </a:cubicBezTo>
                  <a:lnTo>
                    <a:pt x="7" y="174"/>
                  </a:lnTo>
                  <a:lnTo>
                    <a:pt x="43" y="100"/>
                  </a:lnTo>
                  <a:lnTo>
                    <a:pt x="92" y="112"/>
                  </a:lnTo>
                  <a:moveTo>
                    <a:pt x="168" y="204"/>
                  </a:moveTo>
                  <a:cubicBezTo>
                    <a:pt x="146" y="248"/>
                    <a:pt x="164" y="301"/>
                    <a:pt x="209" y="323"/>
                  </a:cubicBezTo>
                  <a:cubicBezTo>
                    <a:pt x="253" y="344"/>
                    <a:pt x="306" y="326"/>
                    <a:pt x="328" y="282"/>
                  </a:cubicBezTo>
                  <a:cubicBezTo>
                    <a:pt x="349" y="238"/>
                    <a:pt x="331" y="185"/>
                    <a:pt x="287" y="163"/>
                  </a:cubicBezTo>
                  <a:cubicBezTo>
                    <a:pt x="243" y="141"/>
                    <a:pt x="190" y="159"/>
                    <a:pt x="168" y="2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816037" y="4709575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17"/>
          <p:cNvSpPr txBox="1">
            <a:spLocks noGrp="1"/>
          </p:cNvSpPr>
          <p:nvPr>
            <p:ph type="subTitle" idx="1"/>
          </p:nvPr>
        </p:nvSpPr>
        <p:spPr>
          <a:xfrm>
            <a:off x="1710425" y="1958450"/>
            <a:ext cx="27366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17"/>
          <p:cNvSpPr txBox="1">
            <a:spLocks noGrp="1"/>
          </p:cNvSpPr>
          <p:nvPr>
            <p:ph type="subTitle" idx="2"/>
          </p:nvPr>
        </p:nvSpPr>
        <p:spPr>
          <a:xfrm>
            <a:off x="5696152" y="1958450"/>
            <a:ext cx="27366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17"/>
          <p:cNvSpPr txBox="1">
            <a:spLocks noGrp="1"/>
          </p:cNvSpPr>
          <p:nvPr>
            <p:ph type="subTitle" idx="3"/>
          </p:nvPr>
        </p:nvSpPr>
        <p:spPr>
          <a:xfrm>
            <a:off x="1710425" y="3565300"/>
            <a:ext cx="27366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17"/>
          <p:cNvSpPr txBox="1">
            <a:spLocks noGrp="1"/>
          </p:cNvSpPr>
          <p:nvPr>
            <p:ph type="subTitle" idx="4"/>
          </p:nvPr>
        </p:nvSpPr>
        <p:spPr>
          <a:xfrm>
            <a:off x="5696152" y="3565300"/>
            <a:ext cx="27366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17"/>
          <p:cNvSpPr txBox="1">
            <a:spLocks noGrp="1"/>
          </p:cNvSpPr>
          <p:nvPr>
            <p:ph type="subTitle" idx="5"/>
          </p:nvPr>
        </p:nvSpPr>
        <p:spPr>
          <a:xfrm>
            <a:off x="1710426" y="1649250"/>
            <a:ext cx="27366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578" name="Google Shape;578;p17"/>
          <p:cNvSpPr txBox="1">
            <a:spLocks noGrp="1"/>
          </p:cNvSpPr>
          <p:nvPr>
            <p:ph type="subTitle" idx="6"/>
          </p:nvPr>
        </p:nvSpPr>
        <p:spPr>
          <a:xfrm>
            <a:off x="1710426" y="3256125"/>
            <a:ext cx="27366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579" name="Google Shape;579;p17"/>
          <p:cNvSpPr txBox="1">
            <a:spLocks noGrp="1"/>
          </p:cNvSpPr>
          <p:nvPr>
            <p:ph type="subTitle" idx="7"/>
          </p:nvPr>
        </p:nvSpPr>
        <p:spPr>
          <a:xfrm>
            <a:off x="5696127" y="1649250"/>
            <a:ext cx="27366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580" name="Google Shape;580;p17"/>
          <p:cNvSpPr txBox="1">
            <a:spLocks noGrp="1"/>
          </p:cNvSpPr>
          <p:nvPr>
            <p:ph type="subTitle" idx="8"/>
          </p:nvPr>
        </p:nvSpPr>
        <p:spPr>
          <a:xfrm>
            <a:off x="5696127" y="3256125"/>
            <a:ext cx="27366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581" name="Google Shape;581;p17"/>
          <p:cNvGrpSpPr/>
          <p:nvPr/>
        </p:nvGrpSpPr>
        <p:grpSpPr>
          <a:xfrm>
            <a:off x="8685438" y="257187"/>
            <a:ext cx="1864286" cy="2073133"/>
            <a:chOff x="8685438" y="257187"/>
            <a:chExt cx="1864286" cy="2073133"/>
          </a:xfrm>
        </p:grpSpPr>
        <p:grpSp>
          <p:nvGrpSpPr>
            <p:cNvPr id="582" name="Google Shape;582;p17"/>
            <p:cNvGrpSpPr/>
            <p:nvPr/>
          </p:nvGrpSpPr>
          <p:grpSpPr>
            <a:xfrm>
              <a:off x="8795082" y="1612434"/>
              <a:ext cx="1754642" cy="717886"/>
              <a:chOff x="-1340531" y="3895472"/>
              <a:chExt cx="1754642" cy="717886"/>
            </a:xfrm>
          </p:grpSpPr>
          <p:sp>
            <p:nvSpPr>
              <p:cNvPr id="583" name="Google Shape;583;p17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17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17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17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17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17"/>
              <p:cNvSpPr/>
              <p:nvPr/>
            </p:nvSpPr>
            <p:spPr>
              <a:xfrm>
                <a:off x="-1214111" y="4086569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17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17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17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17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17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17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5" name="Google Shape;595;p17"/>
            <p:cNvGrpSpPr/>
            <p:nvPr/>
          </p:nvGrpSpPr>
          <p:grpSpPr>
            <a:xfrm>
              <a:off x="8685438" y="257187"/>
              <a:ext cx="1550567" cy="1051320"/>
              <a:chOff x="-872012" y="2723887"/>
              <a:chExt cx="1550567" cy="1051320"/>
            </a:xfrm>
          </p:grpSpPr>
          <p:sp>
            <p:nvSpPr>
              <p:cNvPr id="596" name="Google Shape;596;p17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17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17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17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17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17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17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17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17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17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17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17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17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09" name="Google Shape;609;p17"/>
          <p:cNvGrpSpPr/>
          <p:nvPr/>
        </p:nvGrpSpPr>
        <p:grpSpPr>
          <a:xfrm>
            <a:off x="-110481" y="-179977"/>
            <a:ext cx="8691573" cy="5474520"/>
            <a:chOff x="-110481" y="-179977"/>
            <a:chExt cx="8691573" cy="5474520"/>
          </a:xfrm>
        </p:grpSpPr>
        <p:grpSp>
          <p:nvGrpSpPr>
            <p:cNvPr id="610" name="Google Shape;610;p17"/>
            <p:cNvGrpSpPr/>
            <p:nvPr/>
          </p:nvGrpSpPr>
          <p:grpSpPr>
            <a:xfrm rot="5400000">
              <a:off x="8057254" y="43225"/>
              <a:ext cx="747041" cy="300637"/>
              <a:chOff x="7676966" y="144400"/>
              <a:chExt cx="747041" cy="300637"/>
            </a:xfrm>
          </p:grpSpPr>
          <p:sp>
            <p:nvSpPr>
              <p:cNvPr id="611" name="Google Shape;611;p17"/>
              <p:cNvSpPr/>
              <p:nvPr/>
            </p:nvSpPr>
            <p:spPr>
              <a:xfrm>
                <a:off x="8360235" y="144400"/>
                <a:ext cx="63772" cy="63772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17" y="0"/>
                    </a:moveTo>
                    <a:cubicBezTo>
                      <a:pt x="27" y="0"/>
                      <a:pt x="35" y="7"/>
                      <a:pt x="35" y="17"/>
                    </a:cubicBezTo>
                    <a:cubicBezTo>
                      <a:pt x="35" y="26"/>
                      <a:pt x="26" y="35"/>
                      <a:pt x="17" y="35"/>
                    </a:cubicBezTo>
                    <a:cubicBezTo>
                      <a:pt x="7" y="35"/>
                      <a:pt x="0" y="26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17"/>
              <p:cNvSpPr/>
              <p:nvPr/>
            </p:nvSpPr>
            <p:spPr>
              <a:xfrm>
                <a:off x="7676966" y="173553"/>
                <a:ext cx="723355" cy="27148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149" extrusionOk="0">
                    <a:moveTo>
                      <a:pt x="397" y="0"/>
                    </a:moveTo>
                    <a:lnTo>
                      <a:pt x="397" y="97"/>
                    </a:lnTo>
                    <a:cubicBezTo>
                      <a:pt x="397" y="125"/>
                      <a:pt x="374" y="149"/>
                      <a:pt x="345" y="149"/>
                    </a:cubicBezTo>
                    <a:lnTo>
                      <a:pt x="51" y="149"/>
                    </a:lnTo>
                    <a:cubicBezTo>
                      <a:pt x="23" y="149"/>
                      <a:pt x="0" y="125"/>
                      <a:pt x="0" y="97"/>
                    </a:cubicBezTo>
                    <a:lnTo>
                      <a:pt x="0" y="12"/>
                    </a:lnTo>
                    <a:lnTo>
                      <a:pt x="6" y="12"/>
                    </a:lnTo>
                    <a:lnTo>
                      <a:pt x="6" y="97"/>
                    </a:lnTo>
                    <a:cubicBezTo>
                      <a:pt x="6" y="122"/>
                      <a:pt x="27" y="142"/>
                      <a:pt x="51" y="142"/>
                    </a:cubicBezTo>
                    <a:lnTo>
                      <a:pt x="345" y="142"/>
                    </a:lnTo>
                    <a:cubicBezTo>
                      <a:pt x="370" y="142"/>
                      <a:pt x="390" y="122"/>
                      <a:pt x="390" y="97"/>
                    </a:cubicBezTo>
                    <a:lnTo>
                      <a:pt x="390" y="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8625" rIns="90000" bIns="8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3" name="Google Shape;613;p17"/>
            <p:cNvGrpSpPr/>
            <p:nvPr/>
          </p:nvGrpSpPr>
          <p:grpSpPr>
            <a:xfrm>
              <a:off x="-110481" y="4410851"/>
              <a:ext cx="728821" cy="883693"/>
              <a:chOff x="-110481" y="4410851"/>
              <a:chExt cx="728821" cy="883693"/>
            </a:xfrm>
          </p:grpSpPr>
          <p:grpSp>
            <p:nvGrpSpPr>
              <p:cNvPr id="614" name="Google Shape;614;p17"/>
              <p:cNvGrpSpPr/>
              <p:nvPr/>
            </p:nvGrpSpPr>
            <p:grpSpPr>
              <a:xfrm flipH="1">
                <a:off x="-110481" y="4959287"/>
                <a:ext cx="521107" cy="335256"/>
                <a:chOff x="488808" y="2271112"/>
                <a:chExt cx="521107" cy="335256"/>
              </a:xfrm>
            </p:grpSpPr>
            <p:sp>
              <p:nvSpPr>
                <p:cNvPr id="615" name="Google Shape;615;p17"/>
                <p:cNvSpPr/>
                <p:nvPr/>
              </p:nvSpPr>
              <p:spPr>
                <a:xfrm>
                  <a:off x="488808" y="2271112"/>
                  <a:ext cx="61950" cy="67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37" extrusionOk="0">
                      <a:moveTo>
                        <a:pt x="0" y="19"/>
                      </a:moveTo>
                      <a:cubicBezTo>
                        <a:pt x="0" y="9"/>
                        <a:pt x="7" y="0"/>
                        <a:pt x="17" y="0"/>
                      </a:cubicBezTo>
                      <a:cubicBezTo>
                        <a:pt x="26" y="0"/>
                        <a:pt x="34" y="9"/>
                        <a:pt x="34" y="19"/>
                      </a:cubicBezTo>
                      <a:cubicBezTo>
                        <a:pt x="34" y="29"/>
                        <a:pt x="26" y="37"/>
                        <a:pt x="17" y="37"/>
                      </a:cubicBezTo>
                      <a:cubicBezTo>
                        <a:pt x="7" y="37"/>
                        <a:pt x="0" y="29"/>
                        <a:pt x="0" y="1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6" name="Google Shape;616;p17"/>
                <p:cNvSpPr/>
                <p:nvPr/>
              </p:nvSpPr>
              <p:spPr>
                <a:xfrm>
                  <a:off x="519783" y="2298443"/>
                  <a:ext cx="490132" cy="307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169" extrusionOk="0">
                      <a:moveTo>
                        <a:pt x="0" y="0"/>
                      </a:moveTo>
                      <a:lnTo>
                        <a:pt x="58" y="0"/>
                      </a:lnTo>
                      <a:cubicBezTo>
                        <a:pt x="111" y="0"/>
                        <a:pt x="154" y="46"/>
                        <a:pt x="154" y="102"/>
                      </a:cubicBezTo>
                      <a:cubicBezTo>
                        <a:pt x="154" y="139"/>
                        <a:pt x="156" y="162"/>
                        <a:pt x="187" y="162"/>
                      </a:cubicBezTo>
                      <a:lnTo>
                        <a:pt x="269" y="162"/>
                      </a:lnTo>
                      <a:lnTo>
                        <a:pt x="269" y="169"/>
                      </a:lnTo>
                      <a:lnTo>
                        <a:pt x="187" y="169"/>
                      </a:lnTo>
                      <a:cubicBezTo>
                        <a:pt x="148" y="169"/>
                        <a:pt x="148" y="134"/>
                        <a:pt x="148" y="102"/>
                      </a:cubicBezTo>
                      <a:cubicBezTo>
                        <a:pt x="148" y="50"/>
                        <a:pt x="108" y="7"/>
                        <a:pt x="58" y="7"/>
                      </a:cubicBez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15825" rIns="90000" bIns="15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17" name="Google Shape;617;p17"/>
              <p:cNvSpPr/>
              <p:nvPr/>
            </p:nvSpPr>
            <p:spPr>
              <a:xfrm flipH="1">
                <a:off x="170115" y="4410851"/>
                <a:ext cx="448225" cy="448223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46" extrusionOk="0">
                    <a:moveTo>
                      <a:pt x="123" y="246"/>
                    </a:moveTo>
                    <a:lnTo>
                      <a:pt x="169" y="246"/>
                    </a:lnTo>
                    <a:cubicBezTo>
                      <a:pt x="211" y="246"/>
                      <a:pt x="246" y="212"/>
                      <a:pt x="246" y="170"/>
                    </a:cubicBezTo>
                    <a:lnTo>
                      <a:pt x="246" y="76"/>
                    </a:lnTo>
                    <a:cubicBezTo>
                      <a:pt x="246" y="34"/>
                      <a:pt x="211" y="0"/>
                      <a:pt x="169" y="0"/>
                    </a:cubicBezTo>
                    <a:lnTo>
                      <a:pt x="76" y="0"/>
                    </a:lnTo>
                    <a:cubicBezTo>
                      <a:pt x="34" y="0"/>
                      <a:pt x="0" y="34"/>
                      <a:pt x="0" y="76"/>
                    </a:cubicBezTo>
                    <a:lnTo>
                      <a:pt x="0" y="170"/>
                    </a:lnTo>
                    <a:cubicBezTo>
                      <a:pt x="0" y="212"/>
                      <a:pt x="34" y="246"/>
                      <a:pt x="76" y="246"/>
                    </a:cubicBezTo>
                    <a:lnTo>
                      <a:pt x="123" y="2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3550" rIns="90000" bIns="43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17"/>
              <p:cNvSpPr/>
              <p:nvPr/>
            </p:nvSpPr>
            <p:spPr>
              <a:xfrm flipH="1">
                <a:off x="310413" y="4589412"/>
                <a:ext cx="158519" cy="1822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" extrusionOk="0">
                    <a:moveTo>
                      <a:pt x="0" y="0"/>
                    </a:moveTo>
                    <a:lnTo>
                      <a:pt x="87" y="0"/>
                    </a:lnTo>
                    <a:lnTo>
                      <a:pt x="8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17"/>
              <p:cNvSpPr/>
              <p:nvPr/>
            </p:nvSpPr>
            <p:spPr>
              <a:xfrm flipH="1">
                <a:off x="310413" y="4629497"/>
                <a:ext cx="158519" cy="1822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" extrusionOk="0">
                    <a:moveTo>
                      <a:pt x="0" y="0"/>
                    </a:moveTo>
                    <a:lnTo>
                      <a:pt x="87" y="0"/>
                    </a:lnTo>
                    <a:lnTo>
                      <a:pt x="8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17"/>
              <p:cNvSpPr/>
              <p:nvPr/>
            </p:nvSpPr>
            <p:spPr>
              <a:xfrm flipH="1">
                <a:off x="310413" y="4669582"/>
                <a:ext cx="158519" cy="1822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" extrusionOk="0">
                    <a:moveTo>
                      <a:pt x="0" y="0"/>
                    </a:moveTo>
                    <a:lnTo>
                      <a:pt x="87" y="0"/>
                    </a:lnTo>
                    <a:lnTo>
                      <a:pt x="8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21" name="Google Shape;621;p17"/>
          <p:cNvGrpSpPr/>
          <p:nvPr/>
        </p:nvGrpSpPr>
        <p:grpSpPr>
          <a:xfrm rot="4500040">
            <a:off x="-41687" y="313978"/>
            <a:ext cx="862723" cy="686639"/>
            <a:chOff x="163587" y="135917"/>
            <a:chExt cx="862749" cy="686659"/>
          </a:xfrm>
        </p:grpSpPr>
        <p:sp>
          <p:nvSpPr>
            <p:cNvPr id="622" name="Google Shape;622;p17"/>
            <p:cNvSpPr/>
            <p:nvPr/>
          </p:nvSpPr>
          <p:spPr>
            <a:xfrm>
              <a:off x="490652" y="288717"/>
              <a:ext cx="535683" cy="533859"/>
            </a:xfrm>
            <a:custGeom>
              <a:avLst/>
              <a:gdLst/>
              <a:ahLst/>
              <a:cxnLst/>
              <a:rect l="l" t="t" r="r" b="b"/>
              <a:pathLst>
                <a:path w="294" h="293" extrusionOk="0">
                  <a:moveTo>
                    <a:pt x="166" y="268"/>
                  </a:moveTo>
                  <a:cubicBezTo>
                    <a:pt x="156" y="269"/>
                    <a:pt x="145" y="270"/>
                    <a:pt x="134" y="269"/>
                  </a:cubicBezTo>
                  <a:lnTo>
                    <a:pt x="117" y="293"/>
                  </a:lnTo>
                  <a:lnTo>
                    <a:pt x="71" y="276"/>
                  </a:lnTo>
                  <a:lnTo>
                    <a:pt x="75" y="246"/>
                  </a:lnTo>
                  <a:cubicBezTo>
                    <a:pt x="67" y="240"/>
                    <a:pt x="59" y="232"/>
                    <a:pt x="52" y="224"/>
                  </a:cubicBezTo>
                  <a:lnTo>
                    <a:pt x="22" y="229"/>
                  </a:lnTo>
                  <a:lnTo>
                    <a:pt x="2" y="184"/>
                  </a:lnTo>
                  <a:lnTo>
                    <a:pt x="26" y="166"/>
                  </a:lnTo>
                  <a:cubicBezTo>
                    <a:pt x="24" y="155"/>
                    <a:pt x="24" y="144"/>
                    <a:pt x="25" y="134"/>
                  </a:cubicBezTo>
                  <a:lnTo>
                    <a:pt x="0" y="117"/>
                  </a:lnTo>
                  <a:lnTo>
                    <a:pt x="18" y="71"/>
                  </a:lnTo>
                  <a:lnTo>
                    <a:pt x="48" y="75"/>
                  </a:lnTo>
                  <a:cubicBezTo>
                    <a:pt x="54" y="66"/>
                    <a:pt x="62" y="58"/>
                    <a:pt x="70" y="51"/>
                  </a:cubicBezTo>
                  <a:lnTo>
                    <a:pt x="64" y="22"/>
                  </a:lnTo>
                  <a:lnTo>
                    <a:pt x="110" y="2"/>
                  </a:lnTo>
                  <a:lnTo>
                    <a:pt x="128" y="26"/>
                  </a:lnTo>
                  <a:cubicBezTo>
                    <a:pt x="139" y="24"/>
                    <a:pt x="150" y="24"/>
                    <a:pt x="160" y="25"/>
                  </a:cubicBezTo>
                  <a:lnTo>
                    <a:pt x="177" y="0"/>
                  </a:lnTo>
                  <a:lnTo>
                    <a:pt x="223" y="18"/>
                  </a:lnTo>
                  <a:lnTo>
                    <a:pt x="219" y="48"/>
                  </a:lnTo>
                  <a:cubicBezTo>
                    <a:pt x="228" y="54"/>
                    <a:pt x="236" y="61"/>
                    <a:pt x="242" y="70"/>
                  </a:cubicBezTo>
                  <a:lnTo>
                    <a:pt x="272" y="64"/>
                  </a:lnTo>
                  <a:lnTo>
                    <a:pt x="292" y="110"/>
                  </a:lnTo>
                  <a:lnTo>
                    <a:pt x="268" y="127"/>
                  </a:lnTo>
                  <a:cubicBezTo>
                    <a:pt x="270" y="138"/>
                    <a:pt x="270" y="149"/>
                    <a:pt x="269" y="160"/>
                  </a:cubicBezTo>
                  <a:lnTo>
                    <a:pt x="294" y="177"/>
                  </a:lnTo>
                  <a:lnTo>
                    <a:pt x="276" y="223"/>
                  </a:lnTo>
                  <a:lnTo>
                    <a:pt x="246" y="219"/>
                  </a:lnTo>
                  <a:cubicBezTo>
                    <a:pt x="240" y="227"/>
                    <a:pt x="232" y="235"/>
                    <a:pt x="224" y="242"/>
                  </a:cubicBezTo>
                  <a:lnTo>
                    <a:pt x="230" y="272"/>
                  </a:lnTo>
                  <a:lnTo>
                    <a:pt x="184" y="292"/>
                  </a:lnTo>
                  <a:lnTo>
                    <a:pt x="166" y="268"/>
                  </a:lnTo>
                  <a:moveTo>
                    <a:pt x="167" y="196"/>
                  </a:moveTo>
                  <a:cubicBezTo>
                    <a:pt x="194" y="184"/>
                    <a:pt x="206" y="153"/>
                    <a:pt x="194" y="126"/>
                  </a:cubicBezTo>
                  <a:cubicBezTo>
                    <a:pt x="182" y="99"/>
                    <a:pt x="150" y="87"/>
                    <a:pt x="123" y="99"/>
                  </a:cubicBezTo>
                  <a:cubicBezTo>
                    <a:pt x="97" y="111"/>
                    <a:pt x="84" y="142"/>
                    <a:pt x="96" y="169"/>
                  </a:cubicBezTo>
                  <a:cubicBezTo>
                    <a:pt x="108" y="196"/>
                    <a:pt x="140" y="208"/>
                    <a:pt x="167" y="1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163587" y="135917"/>
              <a:ext cx="275130" cy="276951"/>
            </a:xfrm>
            <a:custGeom>
              <a:avLst/>
              <a:gdLst/>
              <a:ahLst/>
              <a:cxnLst/>
              <a:rect l="l" t="t" r="r" b="b"/>
              <a:pathLst>
                <a:path w="151" h="152" extrusionOk="0">
                  <a:moveTo>
                    <a:pt x="85" y="139"/>
                  </a:moveTo>
                  <a:cubicBezTo>
                    <a:pt x="80" y="140"/>
                    <a:pt x="74" y="140"/>
                    <a:pt x="69" y="139"/>
                  </a:cubicBezTo>
                  <a:lnTo>
                    <a:pt x="60" y="152"/>
                  </a:lnTo>
                  <a:lnTo>
                    <a:pt x="36" y="143"/>
                  </a:lnTo>
                  <a:lnTo>
                    <a:pt x="38" y="128"/>
                  </a:lnTo>
                  <a:cubicBezTo>
                    <a:pt x="34" y="124"/>
                    <a:pt x="30" y="120"/>
                    <a:pt x="26" y="116"/>
                  </a:cubicBezTo>
                  <a:lnTo>
                    <a:pt x="11" y="119"/>
                  </a:lnTo>
                  <a:lnTo>
                    <a:pt x="0" y="96"/>
                  </a:lnTo>
                  <a:lnTo>
                    <a:pt x="13" y="86"/>
                  </a:lnTo>
                  <a:cubicBezTo>
                    <a:pt x="12" y="81"/>
                    <a:pt x="12" y="75"/>
                    <a:pt x="13" y="69"/>
                  </a:cubicBezTo>
                  <a:lnTo>
                    <a:pt x="0" y="61"/>
                  </a:lnTo>
                  <a:lnTo>
                    <a:pt x="9" y="37"/>
                  </a:lnTo>
                  <a:lnTo>
                    <a:pt x="24" y="39"/>
                  </a:lnTo>
                  <a:cubicBezTo>
                    <a:pt x="27" y="35"/>
                    <a:pt x="31" y="30"/>
                    <a:pt x="36" y="27"/>
                  </a:cubicBezTo>
                  <a:lnTo>
                    <a:pt x="33" y="12"/>
                  </a:lnTo>
                  <a:lnTo>
                    <a:pt x="56" y="1"/>
                  </a:lnTo>
                  <a:lnTo>
                    <a:pt x="66" y="14"/>
                  </a:lnTo>
                  <a:cubicBezTo>
                    <a:pt x="71" y="13"/>
                    <a:pt x="77" y="13"/>
                    <a:pt x="82" y="13"/>
                  </a:cubicBezTo>
                  <a:lnTo>
                    <a:pt x="91" y="0"/>
                  </a:lnTo>
                  <a:lnTo>
                    <a:pt x="115" y="10"/>
                  </a:lnTo>
                  <a:lnTo>
                    <a:pt x="113" y="25"/>
                  </a:lnTo>
                  <a:cubicBezTo>
                    <a:pt x="117" y="28"/>
                    <a:pt x="121" y="32"/>
                    <a:pt x="125" y="37"/>
                  </a:cubicBezTo>
                  <a:lnTo>
                    <a:pt x="140" y="34"/>
                  </a:lnTo>
                  <a:lnTo>
                    <a:pt x="151" y="57"/>
                  </a:lnTo>
                  <a:lnTo>
                    <a:pt x="138" y="66"/>
                  </a:lnTo>
                  <a:cubicBezTo>
                    <a:pt x="139" y="72"/>
                    <a:pt x="139" y="78"/>
                    <a:pt x="138" y="83"/>
                  </a:cubicBezTo>
                  <a:lnTo>
                    <a:pt x="151" y="92"/>
                  </a:lnTo>
                  <a:lnTo>
                    <a:pt x="142" y="116"/>
                  </a:lnTo>
                  <a:lnTo>
                    <a:pt x="127" y="114"/>
                  </a:lnTo>
                  <a:cubicBezTo>
                    <a:pt x="124" y="118"/>
                    <a:pt x="120" y="122"/>
                    <a:pt x="115" y="126"/>
                  </a:cubicBezTo>
                  <a:lnTo>
                    <a:pt x="118" y="141"/>
                  </a:lnTo>
                  <a:lnTo>
                    <a:pt x="95" y="151"/>
                  </a:lnTo>
                  <a:lnTo>
                    <a:pt x="85" y="139"/>
                  </a:lnTo>
                  <a:moveTo>
                    <a:pt x="86" y="102"/>
                  </a:moveTo>
                  <a:cubicBezTo>
                    <a:pt x="99" y="96"/>
                    <a:pt x="106" y="79"/>
                    <a:pt x="100" y="66"/>
                  </a:cubicBezTo>
                  <a:cubicBezTo>
                    <a:pt x="93" y="52"/>
                    <a:pt x="77" y="45"/>
                    <a:pt x="63" y="52"/>
                  </a:cubicBezTo>
                  <a:cubicBezTo>
                    <a:pt x="49" y="58"/>
                    <a:pt x="43" y="74"/>
                    <a:pt x="49" y="88"/>
                  </a:cubicBezTo>
                  <a:cubicBezTo>
                    <a:pt x="55" y="102"/>
                    <a:pt x="72" y="108"/>
                    <a:pt x="86" y="1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9700" rIns="90000" bIns="9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0"/>
          <p:cNvSpPr txBox="1">
            <a:spLocks noGrp="1"/>
          </p:cNvSpPr>
          <p:nvPr>
            <p:ph type="title"/>
          </p:nvPr>
        </p:nvSpPr>
        <p:spPr>
          <a:xfrm>
            <a:off x="733463" y="9760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8" name="Google Shape;718;p20"/>
          <p:cNvSpPr txBox="1">
            <a:spLocks noGrp="1"/>
          </p:cNvSpPr>
          <p:nvPr>
            <p:ph type="subTitle" idx="1"/>
          </p:nvPr>
        </p:nvSpPr>
        <p:spPr>
          <a:xfrm>
            <a:off x="733425" y="18202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20"/>
          <p:cNvSpPr txBox="1"/>
          <p:nvPr/>
        </p:nvSpPr>
        <p:spPr>
          <a:xfrm>
            <a:off x="713225" y="3590775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This presentation template was created by </a:t>
            </a:r>
            <a:r>
              <a:rPr lang="en" sz="11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lang="en" sz="11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1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100" b="1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20" name="Google Shape;720;p20"/>
          <p:cNvGrpSpPr/>
          <p:nvPr/>
        </p:nvGrpSpPr>
        <p:grpSpPr>
          <a:xfrm>
            <a:off x="-501553" y="-179987"/>
            <a:ext cx="9485819" cy="3497672"/>
            <a:chOff x="-501553" y="-179987"/>
            <a:chExt cx="9485819" cy="3497672"/>
          </a:xfrm>
        </p:grpSpPr>
        <p:grpSp>
          <p:nvGrpSpPr>
            <p:cNvPr id="721" name="Google Shape;721;p20"/>
            <p:cNvGrpSpPr/>
            <p:nvPr/>
          </p:nvGrpSpPr>
          <p:grpSpPr>
            <a:xfrm>
              <a:off x="-501553" y="-179987"/>
              <a:ext cx="1767651" cy="1127846"/>
              <a:chOff x="-501553" y="-179987"/>
              <a:chExt cx="1767651" cy="1127846"/>
            </a:xfrm>
          </p:grpSpPr>
          <p:sp>
            <p:nvSpPr>
              <p:cNvPr id="722" name="Google Shape;722;p20"/>
              <p:cNvSpPr/>
              <p:nvPr/>
            </p:nvSpPr>
            <p:spPr>
              <a:xfrm>
                <a:off x="-501553" y="-179987"/>
                <a:ext cx="1126028" cy="112784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619" extrusionOk="0">
                    <a:moveTo>
                      <a:pt x="564" y="269"/>
                    </a:moveTo>
                    <a:cubicBezTo>
                      <a:pt x="568" y="292"/>
                      <a:pt x="568" y="315"/>
                      <a:pt x="566" y="337"/>
                    </a:cubicBezTo>
                    <a:lnTo>
                      <a:pt x="618" y="372"/>
                    </a:lnTo>
                    <a:lnTo>
                      <a:pt x="581" y="470"/>
                    </a:lnTo>
                    <a:lnTo>
                      <a:pt x="518" y="461"/>
                    </a:lnTo>
                    <a:cubicBezTo>
                      <a:pt x="505" y="479"/>
                      <a:pt x="489" y="496"/>
                      <a:pt x="471" y="511"/>
                    </a:cubicBezTo>
                    <a:lnTo>
                      <a:pt x="483" y="573"/>
                    </a:lnTo>
                    <a:lnTo>
                      <a:pt x="387" y="615"/>
                    </a:lnTo>
                    <a:lnTo>
                      <a:pt x="350" y="564"/>
                    </a:lnTo>
                    <a:cubicBezTo>
                      <a:pt x="327" y="568"/>
                      <a:pt x="304" y="569"/>
                      <a:pt x="281" y="566"/>
                    </a:cubicBezTo>
                    <a:lnTo>
                      <a:pt x="246" y="619"/>
                    </a:lnTo>
                    <a:lnTo>
                      <a:pt x="148" y="581"/>
                    </a:lnTo>
                    <a:lnTo>
                      <a:pt x="157" y="518"/>
                    </a:lnTo>
                    <a:cubicBezTo>
                      <a:pt x="139" y="505"/>
                      <a:pt x="122" y="489"/>
                      <a:pt x="108" y="471"/>
                    </a:cubicBezTo>
                    <a:lnTo>
                      <a:pt x="46" y="484"/>
                    </a:lnTo>
                    <a:lnTo>
                      <a:pt x="3" y="388"/>
                    </a:lnTo>
                    <a:lnTo>
                      <a:pt x="54" y="350"/>
                    </a:lnTo>
                    <a:cubicBezTo>
                      <a:pt x="50" y="327"/>
                      <a:pt x="50" y="304"/>
                      <a:pt x="52" y="281"/>
                    </a:cubicBezTo>
                    <a:lnTo>
                      <a:pt x="0" y="246"/>
                    </a:lnTo>
                    <a:lnTo>
                      <a:pt x="37" y="148"/>
                    </a:lnTo>
                    <a:lnTo>
                      <a:pt x="100" y="157"/>
                    </a:lnTo>
                    <a:cubicBezTo>
                      <a:pt x="113" y="139"/>
                      <a:pt x="129" y="122"/>
                      <a:pt x="147" y="108"/>
                    </a:cubicBezTo>
                    <a:lnTo>
                      <a:pt x="135" y="46"/>
                    </a:lnTo>
                    <a:lnTo>
                      <a:pt x="231" y="3"/>
                    </a:lnTo>
                    <a:lnTo>
                      <a:pt x="268" y="54"/>
                    </a:lnTo>
                    <a:cubicBezTo>
                      <a:pt x="291" y="50"/>
                      <a:pt x="314" y="50"/>
                      <a:pt x="337" y="52"/>
                    </a:cubicBezTo>
                    <a:lnTo>
                      <a:pt x="372" y="0"/>
                    </a:lnTo>
                    <a:lnTo>
                      <a:pt x="470" y="37"/>
                    </a:lnTo>
                    <a:lnTo>
                      <a:pt x="461" y="100"/>
                    </a:lnTo>
                    <a:cubicBezTo>
                      <a:pt x="479" y="113"/>
                      <a:pt x="496" y="129"/>
                      <a:pt x="510" y="147"/>
                    </a:cubicBezTo>
                    <a:lnTo>
                      <a:pt x="572" y="135"/>
                    </a:lnTo>
                    <a:lnTo>
                      <a:pt x="615" y="231"/>
                    </a:lnTo>
                    <a:lnTo>
                      <a:pt x="564" y="269"/>
                    </a:lnTo>
                    <a:moveTo>
                      <a:pt x="414" y="268"/>
                    </a:moveTo>
                    <a:cubicBezTo>
                      <a:pt x="388" y="211"/>
                      <a:pt x="322" y="186"/>
                      <a:pt x="265" y="211"/>
                    </a:cubicBezTo>
                    <a:cubicBezTo>
                      <a:pt x="208" y="236"/>
                      <a:pt x="183" y="303"/>
                      <a:pt x="208" y="359"/>
                    </a:cubicBezTo>
                    <a:cubicBezTo>
                      <a:pt x="233" y="416"/>
                      <a:pt x="300" y="442"/>
                      <a:pt x="356" y="417"/>
                    </a:cubicBezTo>
                    <a:cubicBezTo>
                      <a:pt x="413" y="391"/>
                      <a:pt x="439" y="325"/>
                      <a:pt x="414" y="2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23" name="Google Shape;723;p20"/>
              <p:cNvGrpSpPr/>
              <p:nvPr/>
            </p:nvGrpSpPr>
            <p:grpSpPr>
              <a:xfrm>
                <a:off x="848848" y="-107879"/>
                <a:ext cx="417250" cy="417248"/>
                <a:chOff x="8892173" y="3448146"/>
                <a:chExt cx="417250" cy="417248"/>
              </a:xfrm>
            </p:grpSpPr>
            <p:sp>
              <p:nvSpPr>
                <p:cNvPr id="724" name="Google Shape;724;p20"/>
                <p:cNvSpPr/>
                <p:nvPr/>
              </p:nvSpPr>
              <p:spPr>
                <a:xfrm>
                  <a:off x="9019717" y="3581155"/>
                  <a:ext cx="154874" cy="153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4" extrusionOk="0">
                      <a:moveTo>
                        <a:pt x="59" y="80"/>
                      </a:moveTo>
                      <a:cubicBezTo>
                        <a:pt x="59" y="80"/>
                        <a:pt x="59" y="81"/>
                        <a:pt x="57" y="81"/>
                      </a:cubicBezTo>
                      <a:cubicBezTo>
                        <a:pt x="56" y="82"/>
                        <a:pt x="53" y="83"/>
                        <a:pt x="50" y="84"/>
                      </a:cubicBezTo>
                      <a:cubicBezTo>
                        <a:pt x="44" y="85"/>
                        <a:pt x="33" y="85"/>
                        <a:pt x="23" y="80"/>
                      </a:cubicBezTo>
                      <a:cubicBezTo>
                        <a:pt x="12" y="74"/>
                        <a:pt x="2" y="62"/>
                        <a:pt x="0" y="46"/>
                      </a:cubicBezTo>
                      <a:cubicBezTo>
                        <a:pt x="0" y="38"/>
                        <a:pt x="1" y="29"/>
                        <a:pt x="6" y="22"/>
                      </a:cubicBezTo>
                      <a:cubicBezTo>
                        <a:pt x="10" y="14"/>
                        <a:pt x="17" y="8"/>
                        <a:pt x="25" y="4"/>
                      </a:cubicBezTo>
                      <a:cubicBezTo>
                        <a:pt x="34" y="0"/>
                        <a:pt x="43" y="-1"/>
                        <a:pt x="52" y="1"/>
                      </a:cubicBezTo>
                      <a:cubicBezTo>
                        <a:pt x="60" y="3"/>
                        <a:pt x="68" y="7"/>
                        <a:pt x="73" y="13"/>
                      </a:cubicBezTo>
                      <a:cubicBezTo>
                        <a:pt x="85" y="25"/>
                        <a:pt x="87" y="41"/>
                        <a:pt x="84" y="52"/>
                      </a:cubicBezTo>
                      <a:cubicBezTo>
                        <a:pt x="81" y="64"/>
                        <a:pt x="74" y="72"/>
                        <a:pt x="68" y="75"/>
                      </a:cubicBezTo>
                      <a:cubicBezTo>
                        <a:pt x="66" y="77"/>
                        <a:pt x="64" y="79"/>
                        <a:pt x="62" y="79"/>
                      </a:cubicBezTo>
                      <a:cubicBezTo>
                        <a:pt x="60" y="80"/>
                        <a:pt x="59" y="80"/>
                        <a:pt x="59" y="80"/>
                      </a:cubicBezTo>
                      <a:cubicBezTo>
                        <a:pt x="59" y="80"/>
                        <a:pt x="63" y="79"/>
                        <a:pt x="68" y="74"/>
                      </a:cubicBezTo>
                      <a:cubicBezTo>
                        <a:pt x="72" y="70"/>
                        <a:pt x="79" y="63"/>
                        <a:pt x="81" y="52"/>
                      </a:cubicBezTo>
                      <a:cubicBezTo>
                        <a:pt x="84" y="41"/>
                        <a:pt x="82" y="26"/>
                        <a:pt x="71" y="15"/>
                      </a:cubicBezTo>
                      <a:cubicBezTo>
                        <a:pt x="66" y="10"/>
                        <a:pt x="59" y="6"/>
                        <a:pt x="51" y="4"/>
                      </a:cubicBezTo>
                      <a:cubicBezTo>
                        <a:pt x="43" y="3"/>
                        <a:pt x="35" y="4"/>
                        <a:pt x="27" y="7"/>
                      </a:cubicBezTo>
                      <a:cubicBezTo>
                        <a:pt x="19" y="10"/>
                        <a:pt x="13" y="16"/>
                        <a:pt x="9" y="23"/>
                      </a:cubicBezTo>
                      <a:cubicBezTo>
                        <a:pt x="5" y="30"/>
                        <a:pt x="3" y="38"/>
                        <a:pt x="4" y="45"/>
                      </a:cubicBezTo>
                      <a:cubicBezTo>
                        <a:pt x="4" y="60"/>
                        <a:pt x="14" y="72"/>
                        <a:pt x="24" y="78"/>
                      </a:cubicBezTo>
                      <a:cubicBezTo>
                        <a:pt x="34" y="83"/>
                        <a:pt x="43" y="83"/>
                        <a:pt x="50" y="82"/>
                      </a:cubicBezTo>
                      <a:cubicBezTo>
                        <a:pt x="56" y="81"/>
                        <a:pt x="59" y="80"/>
                        <a:pt x="59" y="8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5" name="Google Shape;725;p20"/>
                <p:cNvSpPr/>
                <p:nvPr/>
              </p:nvSpPr>
              <p:spPr>
                <a:xfrm>
                  <a:off x="8892173" y="3448146"/>
                  <a:ext cx="417250" cy="417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" h="229" extrusionOk="0">
                      <a:moveTo>
                        <a:pt x="129" y="208"/>
                      </a:moveTo>
                      <a:cubicBezTo>
                        <a:pt x="129" y="208"/>
                        <a:pt x="130" y="208"/>
                        <a:pt x="130" y="209"/>
                      </a:cubicBezTo>
                      <a:cubicBezTo>
                        <a:pt x="131" y="210"/>
                        <a:pt x="132" y="211"/>
                        <a:pt x="133" y="212"/>
                      </a:cubicBezTo>
                      <a:cubicBezTo>
                        <a:pt x="135" y="216"/>
                        <a:pt x="139" y="220"/>
                        <a:pt x="143" y="226"/>
                      </a:cubicBezTo>
                      <a:lnTo>
                        <a:pt x="143" y="226"/>
                      </a:lnTo>
                      <a:cubicBezTo>
                        <a:pt x="152" y="222"/>
                        <a:pt x="163" y="217"/>
                        <a:pt x="178" y="210"/>
                      </a:cubicBezTo>
                      <a:lnTo>
                        <a:pt x="177" y="211"/>
                      </a:lnTo>
                      <a:cubicBezTo>
                        <a:pt x="176" y="204"/>
                        <a:pt x="174" y="197"/>
                        <a:pt x="172" y="189"/>
                      </a:cubicBezTo>
                      <a:lnTo>
                        <a:pt x="172" y="188"/>
                      </a:lnTo>
                      <a:lnTo>
                        <a:pt x="173" y="188"/>
                      </a:lnTo>
                      <a:cubicBezTo>
                        <a:pt x="179" y="183"/>
                        <a:pt x="185" y="177"/>
                        <a:pt x="190" y="170"/>
                      </a:cubicBezTo>
                      <a:lnTo>
                        <a:pt x="190" y="169"/>
                      </a:lnTo>
                      <a:lnTo>
                        <a:pt x="191" y="169"/>
                      </a:lnTo>
                      <a:cubicBezTo>
                        <a:pt x="198" y="170"/>
                        <a:pt x="205" y="171"/>
                        <a:pt x="213" y="172"/>
                      </a:cubicBezTo>
                      <a:lnTo>
                        <a:pt x="212" y="173"/>
                      </a:lnTo>
                      <a:cubicBezTo>
                        <a:pt x="216" y="162"/>
                        <a:pt x="221" y="150"/>
                        <a:pt x="226" y="138"/>
                      </a:cubicBezTo>
                      <a:lnTo>
                        <a:pt x="226" y="139"/>
                      </a:lnTo>
                      <a:cubicBezTo>
                        <a:pt x="220" y="135"/>
                        <a:pt x="214" y="131"/>
                        <a:pt x="207" y="126"/>
                      </a:cubicBezTo>
                      <a:lnTo>
                        <a:pt x="206" y="126"/>
                      </a:lnTo>
                      <a:lnTo>
                        <a:pt x="206" y="125"/>
                      </a:lnTo>
                      <a:cubicBezTo>
                        <a:pt x="207" y="117"/>
                        <a:pt x="207" y="109"/>
                        <a:pt x="206" y="101"/>
                      </a:cubicBezTo>
                      <a:lnTo>
                        <a:pt x="206" y="100"/>
                      </a:lnTo>
                      <a:lnTo>
                        <a:pt x="206" y="99"/>
                      </a:lnTo>
                      <a:cubicBezTo>
                        <a:pt x="212" y="95"/>
                        <a:pt x="218" y="90"/>
                        <a:pt x="225" y="85"/>
                      </a:cubicBezTo>
                      <a:lnTo>
                        <a:pt x="224" y="87"/>
                      </a:lnTo>
                      <a:cubicBezTo>
                        <a:pt x="220" y="76"/>
                        <a:pt x="214" y="64"/>
                        <a:pt x="209" y="52"/>
                      </a:cubicBezTo>
                      <a:lnTo>
                        <a:pt x="211" y="53"/>
                      </a:lnTo>
                      <a:cubicBezTo>
                        <a:pt x="204" y="55"/>
                        <a:pt x="196" y="56"/>
                        <a:pt x="188" y="58"/>
                      </a:cubicBezTo>
                      <a:lnTo>
                        <a:pt x="187" y="58"/>
                      </a:lnTo>
                      <a:lnTo>
                        <a:pt x="187" y="57"/>
                      </a:lnTo>
                      <a:cubicBezTo>
                        <a:pt x="182" y="51"/>
                        <a:pt x="176" y="45"/>
                        <a:pt x="169" y="40"/>
                      </a:cubicBezTo>
                      <a:lnTo>
                        <a:pt x="168" y="40"/>
                      </a:lnTo>
                      <a:lnTo>
                        <a:pt x="168" y="39"/>
                      </a:lnTo>
                      <a:cubicBezTo>
                        <a:pt x="169" y="32"/>
                        <a:pt x="170" y="24"/>
                        <a:pt x="171" y="16"/>
                      </a:cubicBezTo>
                      <a:lnTo>
                        <a:pt x="172" y="18"/>
                      </a:lnTo>
                      <a:cubicBezTo>
                        <a:pt x="161" y="13"/>
                        <a:pt x="149" y="9"/>
                        <a:pt x="137" y="4"/>
                      </a:cubicBezTo>
                      <a:lnTo>
                        <a:pt x="139" y="3"/>
                      </a:lnTo>
                      <a:cubicBezTo>
                        <a:pt x="135" y="9"/>
                        <a:pt x="130" y="16"/>
                        <a:pt x="126" y="23"/>
                      </a:cubicBezTo>
                      <a:lnTo>
                        <a:pt x="125" y="23"/>
                      </a:lnTo>
                      <a:lnTo>
                        <a:pt x="124" y="23"/>
                      </a:lnTo>
                      <a:cubicBezTo>
                        <a:pt x="117" y="22"/>
                        <a:pt x="108" y="23"/>
                        <a:pt x="100" y="24"/>
                      </a:cubicBezTo>
                      <a:lnTo>
                        <a:pt x="100" y="24"/>
                      </a:lnTo>
                      <a:cubicBezTo>
                        <a:pt x="99" y="24"/>
                        <a:pt x="102" y="24"/>
                        <a:pt x="98" y="23"/>
                      </a:cubicBez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7" y="22"/>
                      </a:lnTo>
                      <a:lnTo>
                        <a:pt x="97" y="21"/>
                      </a:lnTo>
                      <a:lnTo>
                        <a:pt x="95" y="19"/>
                      </a:lnTo>
                      <a:lnTo>
                        <a:pt x="91" y="14"/>
                      </a:lnTo>
                      <a:cubicBezTo>
                        <a:pt x="89" y="11"/>
                        <a:pt x="87" y="8"/>
                        <a:pt x="85" y="5"/>
                      </a:cubicBezTo>
                      <a:lnTo>
                        <a:pt x="87" y="5"/>
                      </a:lnTo>
                      <a:cubicBezTo>
                        <a:pt x="75" y="10"/>
                        <a:pt x="63" y="16"/>
                        <a:pt x="52" y="21"/>
                      </a:cubicBezTo>
                      <a:lnTo>
                        <a:pt x="53" y="19"/>
                      </a:lnTo>
                      <a:cubicBezTo>
                        <a:pt x="54" y="26"/>
                        <a:pt x="56" y="34"/>
                        <a:pt x="57" y="41"/>
                      </a:cubicBezTo>
                      <a:lnTo>
                        <a:pt x="57" y="42"/>
                      </a:lnTo>
                      <a:lnTo>
                        <a:pt x="57" y="43"/>
                      </a:lnTo>
                      <a:cubicBezTo>
                        <a:pt x="50" y="48"/>
                        <a:pt x="44" y="54"/>
                        <a:pt x="40" y="61"/>
                      </a:cubicBezTo>
                      <a:lnTo>
                        <a:pt x="39" y="61"/>
                      </a:lnTo>
                      <a:lnTo>
                        <a:pt x="38" y="61"/>
                      </a:lnTo>
                      <a:cubicBezTo>
                        <a:pt x="30" y="60"/>
                        <a:pt x="23" y="59"/>
                        <a:pt x="15" y="58"/>
                      </a:cubicBezTo>
                      <a:lnTo>
                        <a:pt x="17" y="57"/>
                      </a:lnTo>
                      <a:cubicBezTo>
                        <a:pt x="12" y="69"/>
                        <a:pt x="8" y="81"/>
                        <a:pt x="3" y="93"/>
                      </a:cubicBezTo>
                      <a:lnTo>
                        <a:pt x="3" y="91"/>
                      </a:lnTo>
                      <a:cubicBezTo>
                        <a:pt x="9" y="95"/>
                        <a:pt x="16" y="99"/>
                        <a:pt x="22" y="104"/>
                      </a:cubicBezTo>
                      <a:lnTo>
                        <a:pt x="23" y="104"/>
                      </a:lnTo>
                      <a:lnTo>
                        <a:pt x="22" y="105"/>
                      </a:lnTo>
                      <a:cubicBezTo>
                        <a:pt x="22" y="113"/>
                        <a:pt x="22" y="122"/>
                        <a:pt x="23" y="129"/>
                      </a:cubicBezTo>
                      <a:lnTo>
                        <a:pt x="23" y="130"/>
                      </a:lnTo>
                      <a:lnTo>
                        <a:pt x="22" y="131"/>
                      </a:lnTo>
                      <a:cubicBezTo>
                        <a:pt x="16" y="136"/>
                        <a:pt x="10" y="140"/>
                        <a:pt x="4" y="145"/>
                      </a:cubicBezTo>
                      <a:lnTo>
                        <a:pt x="4" y="143"/>
                      </a:lnTo>
                      <a:cubicBezTo>
                        <a:pt x="10" y="155"/>
                        <a:pt x="15" y="167"/>
                        <a:pt x="20" y="178"/>
                      </a:cubicBezTo>
                      <a:lnTo>
                        <a:pt x="18" y="177"/>
                      </a:lnTo>
                      <a:cubicBezTo>
                        <a:pt x="26" y="176"/>
                        <a:pt x="34" y="174"/>
                        <a:pt x="41" y="173"/>
                      </a:cubicBezTo>
                      <a:lnTo>
                        <a:pt x="42" y="173"/>
                      </a:lnTo>
                      <a:lnTo>
                        <a:pt x="42" y="173"/>
                      </a:lnTo>
                      <a:cubicBezTo>
                        <a:pt x="48" y="180"/>
                        <a:pt x="54" y="186"/>
                        <a:pt x="60" y="190"/>
                      </a:cubicBezTo>
                      <a:lnTo>
                        <a:pt x="60" y="191"/>
                      </a:lnTo>
                      <a:lnTo>
                        <a:pt x="60" y="191"/>
                      </a:lnTo>
                      <a:cubicBezTo>
                        <a:pt x="59" y="200"/>
                        <a:pt x="58" y="207"/>
                        <a:pt x="57" y="214"/>
                      </a:cubicBezTo>
                      <a:lnTo>
                        <a:pt x="56" y="213"/>
                      </a:lnTo>
                      <a:cubicBezTo>
                        <a:pt x="70" y="219"/>
                        <a:pt x="82" y="223"/>
                        <a:pt x="92" y="227"/>
                      </a:cubicBezTo>
                      <a:lnTo>
                        <a:pt x="91" y="227"/>
                      </a:lnTo>
                      <a:cubicBezTo>
                        <a:pt x="96" y="220"/>
                        <a:pt x="100" y="213"/>
                        <a:pt x="104" y="208"/>
                      </a:cubicBezTo>
                      <a:lnTo>
                        <a:pt x="104" y="208"/>
                      </a:lnTo>
                      <a:lnTo>
                        <a:pt x="104" y="208"/>
                      </a:lnTo>
                      <a:cubicBezTo>
                        <a:pt x="113" y="209"/>
                        <a:pt x="119" y="209"/>
                        <a:pt x="123" y="208"/>
                      </a:cubicBezTo>
                      <a:cubicBezTo>
                        <a:pt x="125" y="208"/>
                        <a:pt x="126" y="208"/>
                        <a:pt x="128" y="208"/>
                      </a:cubicBezTo>
                      <a:cubicBezTo>
                        <a:pt x="129" y="208"/>
                        <a:pt x="129" y="208"/>
                        <a:pt x="129" y="208"/>
                      </a:cubicBezTo>
                      <a:lnTo>
                        <a:pt x="128" y="208"/>
                      </a:lnTo>
                      <a:cubicBezTo>
                        <a:pt x="127" y="209"/>
                        <a:pt x="125" y="209"/>
                        <a:pt x="123" y="209"/>
                      </a:cubicBezTo>
                      <a:cubicBezTo>
                        <a:pt x="119" y="209"/>
                        <a:pt x="113" y="210"/>
                        <a:pt x="104" y="209"/>
                      </a:cubicBezTo>
                      <a:lnTo>
                        <a:pt x="105" y="209"/>
                      </a:lnTo>
                      <a:cubicBezTo>
                        <a:pt x="101" y="214"/>
                        <a:pt x="97" y="221"/>
                        <a:pt x="92" y="228"/>
                      </a:cubicBezTo>
                      <a:lnTo>
                        <a:pt x="92" y="229"/>
                      </a:lnTo>
                      <a:lnTo>
                        <a:pt x="91" y="228"/>
                      </a:lnTo>
                      <a:cubicBezTo>
                        <a:pt x="81" y="225"/>
                        <a:pt x="69" y="220"/>
                        <a:pt x="56" y="215"/>
                      </a:cubicBezTo>
                      <a:lnTo>
                        <a:pt x="55" y="215"/>
                      </a:lnTo>
                      <a:lnTo>
                        <a:pt x="55" y="214"/>
                      </a:lnTo>
                      <a:cubicBezTo>
                        <a:pt x="56" y="207"/>
                        <a:pt x="57" y="199"/>
                        <a:pt x="58" y="191"/>
                      </a:cubicBezTo>
                      <a:lnTo>
                        <a:pt x="59" y="192"/>
                      </a:lnTo>
                      <a:cubicBezTo>
                        <a:pt x="52" y="187"/>
                        <a:pt x="46" y="182"/>
                        <a:pt x="40" y="175"/>
                      </a:cubicBezTo>
                      <a:lnTo>
                        <a:pt x="41" y="175"/>
                      </a:lnTo>
                      <a:cubicBezTo>
                        <a:pt x="34" y="177"/>
                        <a:pt x="27" y="178"/>
                        <a:pt x="19" y="180"/>
                      </a:cubicBezTo>
                      <a:lnTo>
                        <a:pt x="18" y="180"/>
                      </a:lnTo>
                      <a:lnTo>
                        <a:pt x="17" y="179"/>
                      </a:lnTo>
                      <a:cubicBezTo>
                        <a:pt x="12" y="168"/>
                        <a:pt x="7" y="156"/>
                        <a:pt x="2" y="144"/>
                      </a:cubicBezTo>
                      <a:lnTo>
                        <a:pt x="1" y="143"/>
                      </a:lnTo>
                      <a:lnTo>
                        <a:pt x="2" y="142"/>
                      </a:lnTo>
                      <a:cubicBezTo>
                        <a:pt x="8" y="138"/>
                        <a:pt x="14" y="133"/>
                        <a:pt x="21" y="129"/>
                      </a:cubicBezTo>
                      <a:lnTo>
                        <a:pt x="20" y="130"/>
                      </a:lnTo>
                      <a:cubicBezTo>
                        <a:pt x="19" y="122"/>
                        <a:pt x="18" y="113"/>
                        <a:pt x="19" y="105"/>
                      </a:cubicBezTo>
                      <a:lnTo>
                        <a:pt x="20" y="106"/>
                      </a:lnTo>
                      <a:cubicBezTo>
                        <a:pt x="14" y="102"/>
                        <a:pt x="7" y="98"/>
                        <a:pt x="1" y="93"/>
                      </a:cubicBezTo>
                      <a:lnTo>
                        <a:pt x="0" y="93"/>
                      </a:lnTo>
                      <a:lnTo>
                        <a:pt x="0" y="92"/>
                      </a:lnTo>
                      <a:cubicBezTo>
                        <a:pt x="5" y="80"/>
                        <a:pt x="9" y="68"/>
                        <a:pt x="14" y="56"/>
                      </a:cubicBezTo>
                      <a:lnTo>
                        <a:pt x="14" y="55"/>
                      </a:lnTo>
                      <a:lnTo>
                        <a:pt x="16" y="55"/>
                      </a:lnTo>
                      <a:cubicBezTo>
                        <a:pt x="23" y="56"/>
                        <a:pt x="31" y="57"/>
                        <a:pt x="39" y="58"/>
                      </a:cubicBezTo>
                      <a:lnTo>
                        <a:pt x="37" y="59"/>
                      </a:lnTo>
                      <a:cubicBezTo>
                        <a:pt x="42" y="52"/>
                        <a:pt x="48" y="46"/>
                        <a:pt x="54" y="40"/>
                      </a:cubicBezTo>
                      <a:lnTo>
                        <a:pt x="54" y="42"/>
                      </a:lnTo>
                      <a:cubicBezTo>
                        <a:pt x="52" y="35"/>
                        <a:pt x="51" y="27"/>
                        <a:pt x="49" y="19"/>
                      </a:cubicBezTo>
                      <a:lnTo>
                        <a:pt x="49" y="18"/>
                      </a:lnTo>
                      <a:lnTo>
                        <a:pt x="50" y="18"/>
                      </a:lnTo>
                      <a:cubicBezTo>
                        <a:pt x="62" y="13"/>
                        <a:pt x="74" y="7"/>
                        <a:pt x="85" y="2"/>
                      </a:cubicBezTo>
                      <a:lnTo>
                        <a:pt x="87" y="2"/>
                      </a:lnTo>
                      <a:lnTo>
                        <a:pt x="87" y="3"/>
                      </a:lnTo>
                      <a:cubicBezTo>
                        <a:pt x="90" y="6"/>
                        <a:pt x="92" y="9"/>
                        <a:pt x="94" y="12"/>
                      </a:cubicBezTo>
                      <a:lnTo>
                        <a:pt x="98" y="17"/>
                      </a:lnTo>
                      <a:lnTo>
                        <a:pt x="99" y="19"/>
                      </a:lnTo>
                      <a:lnTo>
                        <a:pt x="100" y="20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cubicBezTo>
                        <a:pt x="98" y="20"/>
                        <a:pt x="100" y="21"/>
                        <a:pt x="99" y="21"/>
                      </a:cubicBezTo>
                      <a:lnTo>
                        <a:pt x="99" y="21"/>
                      </a:lnTo>
                      <a:cubicBezTo>
                        <a:pt x="108" y="19"/>
                        <a:pt x="117" y="19"/>
                        <a:pt x="125" y="20"/>
                      </a:cubicBezTo>
                      <a:lnTo>
                        <a:pt x="123" y="21"/>
                      </a:lnTo>
                      <a:cubicBezTo>
                        <a:pt x="128" y="14"/>
                        <a:pt x="132" y="8"/>
                        <a:pt x="136" y="2"/>
                      </a:cubicBezTo>
                      <a:lnTo>
                        <a:pt x="137" y="0"/>
                      </a:lnTo>
                      <a:lnTo>
                        <a:pt x="138" y="1"/>
                      </a:lnTo>
                      <a:cubicBezTo>
                        <a:pt x="150" y="6"/>
                        <a:pt x="162" y="10"/>
                        <a:pt x="174" y="15"/>
                      </a:cubicBezTo>
                      <a:lnTo>
                        <a:pt x="175" y="15"/>
                      </a:lnTo>
                      <a:lnTo>
                        <a:pt x="175" y="16"/>
                      </a:lnTo>
                      <a:cubicBezTo>
                        <a:pt x="174" y="24"/>
                        <a:pt x="172" y="32"/>
                        <a:pt x="171" y="39"/>
                      </a:cubicBezTo>
                      <a:lnTo>
                        <a:pt x="171" y="38"/>
                      </a:lnTo>
                      <a:cubicBezTo>
                        <a:pt x="178" y="43"/>
                        <a:pt x="184" y="49"/>
                        <a:pt x="189" y="55"/>
                      </a:cubicBezTo>
                      <a:lnTo>
                        <a:pt x="187" y="55"/>
                      </a:lnTo>
                      <a:cubicBezTo>
                        <a:pt x="195" y="53"/>
                        <a:pt x="203" y="52"/>
                        <a:pt x="210" y="50"/>
                      </a:cubicBezTo>
                      <a:lnTo>
                        <a:pt x="211" y="50"/>
                      </a:lnTo>
                      <a:lnTo>
                        <a:pt x="212" y="51"/>
                      </a:lnTo>
                      <a:cubicBezTo>
                        <a:pt x="217" y="63"/>
                        <a:pt x="222" y="75"/>
                        <a:pt x="227" y="86"/>
                      </a:cubicBezTo>
                      <a:lnTo>
                        <a:pt x="228" y="87"/>
                      </a:lnTo>
                      <a:lnTo>
                        <a:pt x="227" y="88"/>
                      </a:lnTo>
                      <a:cubicBezTo>
                        <a:pt x="220" y="93"/>
                        <a:pt x="214" y="97"/>
                        <a:pt x="208" y="102"/>
                      </a:cubicBezTo>
                      <a:lnTo>
                        <a:pt x="209" y="100"/>
                      </a:lnTo>
                      <a:cubicBezTo>
                        <a:pt x="210" y="109"/>
                        <a:pt x="210" y="118"/>
                        <a:pt x="209" y="125"/>
                      </a:cubicBezTo>
                      <a:lnTo>
                        <a:pt x="209" y="124"/>
                      </a:lnTo>
                      <a:cubicBezTo>
                        <a:pt x="216" y="129"/>
                        <a:pt x="222" y="133"/>
                        <a:pt x="228" y="137"/>
                      </a:cubicBezTo>
                      <a:lnTo>
                        <a:pt x="229" y="138"/>
                      </a:lnTo>
                      <a:lnTo>
                        <a:pt x="229" y="139"/>
                      </a:lnTo>
                      <a:cubicBezTo>
                        <a:pt x="224" y="151"/>
                        <a:pt x="219" y="163"/>
                        <a:pt x="215" y="174"/>
                      </a:cubicBezTo>
                      <a:lnTo>
                        <a:pt x="214" y="175"/>
                      </a:lnTo>
                      <a:lnTo>
                        <a:pt x="213" y="175"/>
                      </a:lnTo>
                      <a:cubicBezTo>
                        <a:pt x="205" y="174"/>
                        <a:pt x="198" y="173"/>
                        <a:pt x="191" y="172"/>
                      </a:cubicBezTo>
                      <a:lnTo>
                        <a:pt x="192" y="171"/>
                      </a:lnTo>
                      <a:cubicBezTo>
                        <a:pt x="186" y="178"/>
                        <a:pt x="180" y="184"/>
                        <a:pt x="174" y="189"/>
                      </a:cubicBezTo>
                      <a:lnTo>
                        <a:pt x="175" y="188"/>
                      </a:lnTo>
                      <a:cubicBezTo>
                        <a:pt x="176" y="196"/>
                        <a:pt x="178" y="204"/>
                        <a:pt x="179" y="211"/>
                      </a:cubicBezTo>
                      <a:lnTo>
                        <a:pt x="179" y="212"/>
                      </a:lnTo>
                      <a:lnTo>
                        <a:pt x="178" y="212"/>
                      </a:lnTo>
                      <a:cubicBezTo>
                        <a:pt x="164" y="218"/>
                        <a:pt x="152" y="223"/>
                        <a:pt x="143" y="227"/>
                      </a:cubicBezTo>
                      <a:lnTo>
                        <a:pt x="143" y="227"/>
                      </a:lnTo>
                      <a:lnTo>
                        <a:pt x="143" y="227"/>
                      </a:lnTo>
                      <a:cubicBezTo>
                        <a:pt x="138" y="221"/>
                        <a:pt x="135" y="216"/>
                        <a:pt x="133" y="213"/>
                      </a:cubicBezTo>
                      <a:cubicBezTo>
                        <a:pt x="132" y="212"/>
                        <a:pt x="131" y="210"/>
                        <a:pt x="130" y="209"/>
                      </a:cubicBezTo>
                      <a:lnTo>
                        <a:pt x="129" y="2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37425" rIns="90000" bIns="374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726" name="Google Shape;726;p20"/>
            <p:cNvSpPr/>
            <p:nvPr/>
          </p:nvSpPr>
          <p:spPr>
            <a:xfrm>
              <a:off x="8545569" y="2878986"/>
              <a:ext cx="438697" cy="438700"/>
            </a:xfrm>
            <a:custGeom>
              <a:avLst/>
              <a:gdLst/>
              <a:ahLst/>
              <a:cxnLst/>
              <a:rect l="l" t="t" r="r" b="b"/>
              <a:pathLst>
                <a:path w="409" h="409" extrusionOk="0">
                  <a:moveTo>
                    <a:pt x="117" y="60"/>
                  </a:moveTo>
                  <a:cubicBezTo>
                    <a:pt x="130" y="52"/>
                    <a:pt x="144" y="46"/>
                    <a:pt x="158" y="42"/>
                  </a:cubicBezTo>
                  <a:lnTo>
                    <a:pt x="166" y="1"/>
                  </a:lnTo>
                  <a:lnTo>
                    <a:pt x="235" y="0"/>
                  </a:lnTo>
                  <a:lnTo>
                    <a:pt x="245" y="40"/>
                  </a:lnTo>
                  <a:cubicBezTo>
                    <a:pt x="259" y="44"/>
                    <a:pt x="273" y="49"/>
                    <a:pt x="287" y="57"/>
                  </a:cubicBezTo>
                  <a:lnTo>
                    <a:pt x="321" y="34"/>
                  </a:lnTo>
                  <a:lnTo>
                    <a:pt x="371" y="82"/>
                  </a:lnTo>
                  <a:lnTo>
                    <a:pt x="349" y="117"/>
                  </a:lnTo>
                  <a:cubicBezTo>
                    <a:pt x="357" y="130"/>
                    <a:pt x="363" y="144"/>
                    <a:pt x="367" y="158"/>
                  </a:cubicBezTo>
                  <a:lnTo>
                    <a:pt x="408" y="167"/>
                  </a:lnTo>
                  <a:lnTo>
                    <a:pt x="409" y="236"/>
                  </a:lnTo>
                  <a:lnTo>
                    <a:pt x="369" y="245"/>
                  </a:lnTo>
                  <a:cubicBezTo>
                    <a:pt x="365" y="260"/>
                    <a:pt x="360" y="274"/>
                    <a:pt x="352" y="287"/>
                  </a:cubicBezTo>
                  <a:lnTo>
                    <a:pt x="375" y="322"/>
                  </a:lnTo>
                  <a:lnTo>
                    <a:pt x="327" y="371"/>
                  </a:lnTo>
                  <a:lnTo>
                    <a:pt x="292" y="350"/>
                  </a:lnTo>
                  <a:cubicBezTo>
                    <a:pt x="279" y="358"/>
                    <a:pt x="265" y="364"/>
                    <a:pt x="251" y="368"/>
                  </a:cubicBezTo>
                  <a:lnTo>
                    <a:pt x="242" y="408"/>
                  </a:lnTo>
                  <a:lnTo>
                    <a:pt x="173" y="409"/>
                  </a:lnTo>
                  <a:lnTo>
                    <a:pt x="164" y="369"/>
                  </a:lnTo>
                  <a:cubicBezTo>
                    <a:pt x="149" y="366"/>
                    <a:pt x="135" y="360"/>
                    <a:pt x="122" y="353"/>
                  </a:cubicBezTo>
                  <a:lnTo>
                    <a:pt x="87" y="375"/>
                  </a:lnTo>
                  <a:lnTo>
                    <a:pt x="38" y="328"/>
                  </a:lnTo>
                  <a:lnTo>
                    <a:pt x="59" y="292"/>
                  </a:lnTo>
                  <a:cubicBezTo>
                    <a:pt x="51" y="279"/>
                    <a:pt x="45" y="265"/>
                    <a:pt x="41" y="251"/>
                  </a:cubicBezTo>
                  <a:lnTo>
                    <a:pt x="1" y="243"/>
                  </a:lnTo>
                  <a:lnTo>
                    <a:pt x="0" y="174"/>
                  </a:lnTo>
                  <a:lnTo>
                    <a:pt x="40" y="164"/>
                  </a:lnTo>
                  <a:cubicBezTo>
                    <a:pt x="43" y="149"/>
                    <a:pt x="49" y="136"/>
                    <a:pt x="56" y="122"/>
                  </a:cubicBezTo>
                  <a:lnTo>
                    <a:pt x="34" y="88"/>
                  </a:lnTo>
                  <a:lnTo>
                    <a:pt x="81" y="38"/>
                  </a:lnTo>
                  <a:lnTo>
                    <a:pt x="117" y="60"/>
                  </a:lnTo>
                  <a:moveTo>
                    <a:pt x="153" y="151"/>
                  </a:moveTo>
                  <a:cubicBezTo>
                    <a:pt x="125" y="181"/>
                    <a:pt x="126" y="228"/>
                    <a:pt x="155" y="256"/>
                  </a:cubicBezTo>
                  <a:cubicBezTo>
                    <a:pt x="185" y="285"/>
                    <a:pt x="231" y="283"/>
                    <a:pt x="260" y="254"/>
                  </a:cubicBezTo>
                  <a:cubicBezTo>
                    <a:pt x="288" y="224"/>
                    <a:pt x="288" y="178"/>
                    <a:pt x="258" y="149"/>
                  </a:cubicBezTo>
                  <a:cubicBezTo>
                    <a:pt x="229" y="121"/>
                    <a:pt x="182" y="122"/>
                    <a:pt x="153" y="1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63" r:id="rId8"/>
    <p:sldLayoutId id="2147483666" r:id="rId9"/>
    <p:sldLayoutId id="2147483667" r:id="rId10"/>
    <p:sldLayoutId id="214748366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584CD-E6EE-E632-957A-8DB92E6B1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E936BD-CC67-7B30-0781-968A5AAC3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739B8B-5EE8-8180-853B-0A706DBC6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20E3A-0141-4F79-84D5-D385C4C7EE0D}" type="datetime1">
              <a:rPr lang="ru-RU" smtClean="0"/>
              <a:t>27.12.2024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38C288-ED4A-8642-5F9D-ED120D17B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BD9B9E-8670-294B-C2D4-A7FD867B1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0296F-3809-421B-AF2E-3D8FD0634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85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new-team-members-concept-illustration_18771502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6190B4-572A-7D91-0BCA-635B04448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47" y="1906622"/>
            <a:ext cx="9109953" cy="98249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2700" b="1" dirty="0">
                <a:latin typeface="+mn-lt"/>
                <a:ea typeface="Times New Roman" panose="02020603050405020304" pitchFamily="18" charset="0"/>
              </a:rPr>
              <a:t>Разработка Андроид-приложения </a:t>
            </a:r>
            <a:r>
              <a:rPr lang="en-US" sz="2700" b="1" dirty="0">
                <a:latin typeface="+mn-lt"/>
                <a:ea typeface="Times New Roman" panose="02020603050405020304" pitchFamily="18" charset="0"/>
              </a:rPr>
              <a:t>“</a:t>
            </a:r>
            <a:r>
              <a:rPr lang="ru-RU" sz="2700" b="1" dirty="0">
                <a:latin typeface="+mn-lt"/>
                <a:ea typeface="Times New Roman" panose="02020603050405020304" pitchFamily="18" charset="0"/>
              </a:rPr>
              <a:t>Список дел с напоминаниями</a:t>
            </a:r>
            <a:r>
              <a:rPr lang="en-US" sz="2700" b="1" dirty="0">
                <a:latin typeface="+mn-lt"/>
                <a:ea typeface="Times New Roman" panose="02020603050405020304" pitchFamily="18" charset="0"/>
              </a:rPr>
              <a:t>”</a:t>
            </a:r>
            <a:endParaRPr lang="ru-RU" sz="6600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2F7B04-F485-902B-FFB8-FD03FB05665C}"/>
              </a:ext>
            </a:extLst>
          </p:cNvPr>
          <p:cNvSpPr txBox="1"/>
          <p:nvPr/>
        </p:nvSpPr>
        <p:spPr>
          <a:xfrm>
            <a:off x="5967920" y="3769469"/>
            <a:ext cx="235409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ru-RU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Times New Roman" panose="02020603050405020304" pitchFamily="18" charset="0"/>
              </a:rPr>
              <a:t>Автор:</a:t>
            </a:r>
          </a:p>
          <a:p>
            <a:pPr defTabSz="685800">
              <a:buClrTx/>
            </a:pPr>
            <a:r>
              <a:rPr lang="ru-RU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Times New Roman" panose="02020603050405020304" pitchFamily="18" charset="0"/>
              </a:rPr>
              <a:t>студент группы КЭ-403</a:t>
            </a:r>
          </a:p>
          <a:p>
            <a:pPr defTabSz="685800">
              <a:buClrTx/>
            </a:pPr>
            <a:r>
              <a:rPr lang="ru-RU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Times New Roman" panose="02020603050405020304" pitchFamily="18" charset="0"/>
              </a:rPr>
              <a:t>Долгополов В.Н.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9A4339-10C1-E977-CA6C-C7EFCBAF43E5}"/>
              </a:ext>
            </a:extLst>
          </p:cNvPr>
          <p:cNvSpPr txBox="1"/>
          <p:nvPr/>
        </p:nvSpPr>
        <p:spPr>
          <a:xfrm>
            <a:off x="1215959" y="3769469"/>
            <a:ext cx="23540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ru-RU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Times New Roman" panose="02020603050405020304" pitchFamily="18" charset="0"/>
              </a:rPr>
              <a:t>Старший преподаватель</a:t>
            </a:r>
          </a:p>
          <a:p>
            <a:pPr defTabSz="685800">
              <a:buClrTx/>
            </a:pPr>
            <a:r>
              <a:rPr lang="ru-RU" sz="1350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Times New Roman" panose="02020603050405020304" pitchFamily="18" charset="0"/>
              </a:rPr>
              <a:t>Валиулин</a:t>
            </a:r>
            <a:r>
              <a:rPr lang="ru-RU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Times New Roman" panose="02020603050405020304" pitchFamily="18" charset="0"/>
              </a:rPr>
              <a:t> А.А.</a:t>
            </a:r>
          </a:p>
        </p:txBody>
      </p:sp>
    </p:spTree>
    <p:extLst>
      <p:ext uri="{BB962C8B-B14F-4D97-AF65-F5344CB8AC3E}">
        <p14:creationId xmlns:p14="http://schemas.microsoft.com/office/powerpoint/2010/main" val="115402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Актуальность</a:t>
            </a:r>
            <a:endParaRPr dirty="0"/>
          </a:p>
        </p:txBody>
      </p:sp>
      <p:sp>
        <p:nvSpPr>
          <p:cNvPr id="952" name="Google Shape;952;p27"/>
          <p:cNvSpPr txBox="1"/>
          <p:nvPr/>
        </p:nvSpPr>
        <p:spPr>
          <a:xfrm>
            <a:off x="201386" y="1265576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В современном мире люди сталкиваются с множеством задач, и важно не забывать о них. Существующие приложения бывают часто сложны или неудобны.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 </a:t>
            </a:r>
            <a:endParaRPr sz="12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" name="Google Shape;952;p27">
            <a:extLst>
              <a:ext uri="{FF2B5EF4-FFF2-40B4-BE49-F238E27FC236}">
                <a16:creationId xmlns:a16="http://schemas.microsoft.com/office/drawing/2014/main" id="{23C3E1C8-E65B-4B99-9082-A1867BBD7D74}"/>
              </a:ext>
            </a:extLst>
          </p:cNvPr>
          <p:cNvSpPr txBox="1"/>
          <p:nvPr/>
        </p:nvSpPr>
        <p:spPr>
          <a:xfrm>
            <a:off x="201386" y="2201850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Мое приложение упрощает планирование: позволяет создавать задачи,</a:t>
            </a:r>
            <a:r>
              <a:rPr lang="en-US" sz="1600" dirty="0"/>
              <a:t> </a:t>
            </a:r>
            <a:r>
              <a:rPr lang="ru-RU" sz="1600" dirty="0"/>
              <a:t>устанавливать дату и получать уведомления вовремя, помогая оставаться организованным и не забывать важные дела.</a:t>
            </a:r>
            <a:endParaRPr sz="12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8" name="Google Shape;2494;p52">
            <a:extLst>
              <a:ext uri="{FF2B5EF4-FFF2-40B4-BE49-F238E27FC236}">
                <a16:creationId xmlns:a16="http://schemas.microsoft.com/office/drawing/2014/main" id="{12556131-A65A-490A-A43E-5DF13587FB67}"/>
              </a:ext>
            </a:extLst>
          </p:cNvPr>
          <p:cNvGrpSpPr/>
          <p:nvPr/>
        </p:nvGrpSpPr>
        <p:grpSpPr>
          <a:xfrm>
            <a:off x="0" y="4024359"/>
            <a:ext cx="1970333" cy="208784"/>
            <a:chOff x="6336019" y="3733725"/>
            <a:chExt cx="2566206" cy="351310"/>
          </a:xfrm>
          <a:solidFill>
            <a:srgbClr val="FF0000"/>
          </a:solidFill>
        </p:grpSpPr>
        <p:sp>
          <p:nvSpPr>
            <p:cNvPr id="9" name="Google Shape;2495;p52">
              <a:extLst>
                <a:ext uri="{FF2B5EF4-FFF2-40B4-BE49-F238E27FC236}">
                  <a16:creationId xmlns:a16="http://schemas.microsoft.com/office/drawing/2014/main" id="{61A5B672-447E-467C-96B2-E4FA0DE5B0AB}"/>
                </a:ext>
              </a:extLst>
            </p:cNvPr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96;p52">
              <a:extLst>
                <a:ext uri="{FF2B5EF4-FFF2-40B4-BE49-F238E27FC236}">
                  <a16:creationId xmlns:a16="http://schemas.microsoft.com/office/drawing/2014/main" id="{3468BED9-1CBB-4EE1-8689-B6EE1C195BF5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97;p52">
              <a:extLst>
                <a:ext uri="{FF2B5EF4-FFF2-40B4-BE49-F238E27FC236}">
                  <a16:creationId xmlns:a16="http://schemas.microsoft.com/office/drawing/2014/main" id="{EF1D80A1-0C94-4F64-B28A-8F508B4C346E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98;p52">
              <a:extLst>
                <a:ext uri="{FF2B5EF4-FFF2-40B4-BE49-F238E27FC236}">
                  <a16:creationId xmlns:a16="http://schemas.microsoft.com/office/drawing/2014/main" id="{34C42740-FB57-4230-BCB5-C34152D87924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29"/>
          <p:cNvSpPr txBox="1">
            <a:spLocks noGrp="1"/>
          </p:cNvSpPr>
          <p:nvPr>
            <p:ph type="title"/>
          </p:nvPr>
        </p:nvSpPr>
        <p:spPr>
          <a:xfrm>
            <a:off x="811974" y="1150775"/>
            <a:ext cx="4369323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Цели и задачи проекта</a:t>
            </a:r>
            <a:endParaRPr dirty="0"/>
          </a:p>
        </p:txBody>
      </p:sp>
      <p:sp>
        <p:nvSpPr>
          <p:cNvPr id="977" name="Google Shape;977;p29"/>
          <p:cNvSpPr txBox="1">
            <a:spLocks noGrp="1"/>
          </p:cNvSpPr>
          <p:nvPr>
            <p:ph type="subTitle" idx="1"/>
          </p:nvPr>
        </p:nvSpPr>
        <p:spPr>
          <a:xfrm>
            <a:off x="530870" y="2288808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Создать простое и удобное мобильное приложение для управления задачами с напоминаниями, которое поможет пользователям организовывать своё время.</a:t>
            </a:r>
            <a:endParaRPr dirty="0"/>
          </a:p>
        </p:txBody>
      </p:sp>
      <p:grpSp>
        <p:nvGrpSpPr>
          <p:cNvPr id="978" name="Google Shape;978;p29"/>
          <p:cNvGrpSpPr/>
          <p:nvPr/>
        </p:nvGrpSpPr>
        <p:grpSpPr>
          <a:xfrm>
            <a:off x="4990776" y="173915"/>
            <a:ext cx="3565103" cy="4781911"/>
            <a:chOff x="4990776" y="173915"/>
            <a:chExt cx="3565103" cy="4781911"/>
          </a:xfrm>
        </p:grpSpPr>
        <p:grpSp>
          <p:nvGrpSpPr>
            <p:cNvPr id="979" name="Google Shape;979;p29"/>
            <p:cNvGrpSpPr/>
            <p:nvPr/>
          </p:nvGrpSpPr>
          <p:grpSpPr>
            <a:xfrm rot="-5400000">
              <a:off x="7792297" y="3706921"/>
              <a:ext cx="367390" cy="638263"/>
              <a:chOff x="5914097" y="1631784"/>
              <a:chExt cx="367390" cy="638263"/>
            </a:xfrm>
          </p:grpSpPr>
          <p:sp>
            <p:nvSpPr>
              <p:cNvPr id="980" name="Google Shape;980;p29"/>
              <p:cNvSpPr/>
              <p:nvPr/>
            </p:nvSpPr>
            <p:spPr>
              <a:xfrm>
                <a:off x="6227002" y="2215561"/>
                <a:ext cx="54486" cy="54486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1" name="Google Shape;981;p29"/>
              <p:cNvSpPr/>
              <p:nvPr/>
            </p:nvSpPr>
            <p:spPr>
              <a:xfrm>
                <a:off x="5914097" y="1631784"/>
                <a:ext cx="342483" cy="618026"/>
              </a:xfrm>
              <a:custGeom>
                <a:avLst/>
                <a:gdLst/>
                <a:ahLst/>
                <a:cxnLst/>
                <a:rect l="l" t="t" r="r" b="b"/>
                <a:pathLst>
                  <a:path w="220" h="397" extrusionOk="0">
                    <a:moveTo>
                      <a:pt x="220" y="397"/>
                    </a:moveTo>
                    <a:lnTo>
                      <a:pt x="51" y="397"/>
                    </a:lnTo>
                    <a:cubicBezTo>
                      <a:pt x="23" y="397"/>
                      <a:pt x="0" y="374"/>
                      <a:pt x="0" y="345"/>
                    </a:cubicBezTo>
                    <a:lnTo>
                      <a:pt x="0" y="51"/>
                    </a:lnTo>
                    <a:cubicBezTo>
                      <a:pt x="0" y="23"/>
                      <a:pt x="23" y="0"/>
                      <a:pt x="51" y="0"/>
                    </a:cubicBezTo>
                    <a:lnTo>
                      <a:pt x="136" y="0"/>
                    </a:lnTo>
                    <a:lnTo>
                      <a:pt x="136" y="6"/>
                    </a:lnTo>
                    <a:lnTo>
                      <a:pt x="51" y="6"/>
                    </a:lnTo>
                    <a:cubicBezTo>
                      <a:pt x="27" y="6"/>
                      <a:pt x="6" y="27"/>
                      <a:pt x="6" y="51"/>
                    </a:cubicBezTo>
                    <a:lnTo>
                      <a:pt x="6" y="345"/>
                    </a:lnTo>
                    <a:cubicBezTo>
                      <a:pt x="6" y="370"/>
                      <a:pt x="27" y="390"/>
                      <a:pt x="51" y="390"/>
                    </a:cubicBezTo>
                    <a:lnTo>
                      <a:pt x="220" y="390"/>
                    </a:lnTo>
                    <a:lnTo>
                      <a:pt x="220" y="39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82" name="Google Shape;982;p29"/>
            <p:cNvSpPr/>
            <p:nvPr/>
          </p:nvSpPr>
          <p:spPr>
            <a:xfrm>
              <a:off x="7232649" y="173915"/>
              <a:ext cx="1095950" cy="1095950"/>
            </a:xfrm>
            <a:custGeom>
              <a:avLst/>
              <a:gdLst/>
              <a:ahLst/>
              <a:cxnLst/>
              <a:rect l="l" t="t" r="r" b="b"/>
              <a:pathLst>
                <a:path w="478" h="478" extrusionOk="0">
                  <a:moveTo>
                    <a:pt x="90" y="109"/>
                  </a:moveTo>
                  <a:cubicBezTo>
                    <a:pt x="102" y="95"/>
                    <a:pt x="115" y="84"/>
                    <a:pt x="130" y="74"/>
                  </a:cubicBezTo>
                  <a:lnTo>
                    <a:pt x="125" y="26"/>
                  </a:lnTo>
                  <a:lnTo>
                    <a:pt x="201" y="0"/>
                  </a:lnTo>
                  <a:lnTo>
                    <a:pt x="226" y="41"/>
                  </a:lnTo>
                  <a:cubicBezTo>
                    <a:pt x="243" y="40"/>
                    <a:pt x="261" y="41"/>
                    <a:pt x="278" y="45"/>
                  </a:cubicBezTo>
                  <a:lnTo>
                    <a:pt x="309" y="7"/>
                  </a:lnTo>
                  <a:lnTo>
                    <a:pt x="381" y="43"/>
                  </a:lnTo>
                  <a:lnTo>
                    <a:pt x="369" y="90"/>
                  </a:lnTo>
                  <a:cubicBezTo>
                    <a:pt x="383" y="101"/>
                    <a:pt x="394" y="115"/>
                    <a:pt x="404" y="129"/>
                  </a:cubicBezTo>
                  <a:lnTo>
                    <a:pt x="452" y="124"/>
                  </a:lnTo>
                  <a:lnTo>
                    <a:pt x="478" y="200"/>
                  </a:lnTo>
                  <a:lnTo>
                    <a:pt x="437" y="226"/>
                  </a:lnTo>
                  <a:cubicBezTo>
                    <a:pt x="438" y="243"/>
                    <a:pt x="437" y="260"/>
                    <a:pt x="433" y="278"/>
                  </a:cubicBezTo>
                  <a:lnTo>
                    <a:pt x="471" y="308"/>
                  </a:lnTo>
                  <a:lnTo>
                    <a:pt x="435" y="380"/>
                  </a:lnTo>
                  <a:lnTo>
                    <a:pt x="388" y="369"/>
                  </a:lnTo>
                  <a:cubicBezTo>
                    <a:pt x="377" y="382"/>
                    <a:pt x="363" y="394"/>
                    <a:pt x="349" y="404"/>
                  </a:cubicBezTo>
                  <a:lnTo>
                    <a:pt x="354" y="452"/>
                  </a:lnTo>
                  <a:lnTo>
                    <a:pt x="278" y="478"/>
                  </a:lnTo>
                  <a:lnTo>
                    <a:pt x="252" y="436"/>
                  </a:lnTo>
                  <a:cubicBezTo>
                    <a:pt x="235" y="438"/>
                    <a:pt x="218" y="436"/>
                    <a:pt x="200" y="433"/>
                  </a:cubicBezTo>
                  <a:lnTo>
                    <a:pt x="170" y="471"/>
                  </a:lnTo>
                  <a:lnTo>
                    <a:pt x="98" y="435"/>
                  </a:lnTo>
                  <a:lnTo>
                    <a:pt x="109" y="388"/>
                  </a:lnTo>
                  <a:cubicBezTo>
                    <a:pt x="96" y="376"/>
                    <a:pt x="84" y="363"/>
                    <a:pt x="74" y="349"/>
                  </a:cubicBezTo>
                  <a:lnTo>
                    <a:pt x="26" y="354"/>
                  </a:lnTo>
                  <a:lnTo>
                    <a:pt x="0" y="278"/>
                  </a:lnTo>
                  <a:lnTo>
                    <a:pt x="42" y="252"/>
                  </a:lnTo>
                  <a:cubicBezTo>
                    <a:pt x="41" y="235"/>
                    <a:pt x="42" y="217"/>
                    <a:pt x="45" y="200"/>
                  </a:cubicBezTo>
                  <a:lnTo>
                    <a:pt x="7" y="169"/>
                  </a:lnTo>
                  <a:lnTo>
                    <a:pt x="43" y="97"/>
                  </a:lnTo>
                  <a:lnTo>
                    <a:pt x="90" y="109"/>
                  </a:lnTo>
                  <a:moveTo>
                    <a:pt x="164" y="197"/>
                  </a:moveTo>
                  <a:cubicBezTo>
                    <a:pt x="143" y="240"/>
                    <a:pt x="160" y="292"/>
                    <a:pt x="203" y="313"/>
                  </a:cubicBezTo>
                  <a:cubicBezTo>
                    <a:pt x="246" y="334"/>
                    <a:pt x="297" y="317"/>
                    <a:pt x="318" y="274"/>
                  </a:cubicBezTo>
                  <a:cubicBezTo>
                    <a:pt x="339" y="232"/>
                    <a:pt x="322" y="179"/>
                    <a:pt x="279" y="158"/>
                  </a:cubicBezTo>
                  <a:cubicBezTo>
                    <a:pt x="236" y="137"/>
                    <a:pt x="185" y="155"/>
                    <a:pt x="164" y="1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</a:t>
              </a: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83" name="Google Shape;983;p29"/>
            <p:cNvGrpSpPr/>
            <p:nvPr/>
          </p:nvGrpSpPr>
          <p:grpSpPr>
            <a:xfrm rot="10800000" flipH="1">
              <a:off x="5259180" y="972000"/>
              <a:ext cx="1629907" cy="509054"/>
              <a:chOff x="5401930" y="789587"/>
              <a:chExt cx="1629907" cy="509054"/>
            </a:xfrm>
          </p:grpSpPr>
          <p:sp>
            <p:nvSpPr>
              <p:cNvPr id="984" name="Google Shape;984;p29"/>
              <p:cNvSpPr/>
              <p:nvPr/>
            </p:nvSpPr>
            <p:spPr>
              <a:xfrm>
                <a:off x="5401930" y="1244155"/>
                <a:ext cx="54486" cy="54486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5" name="Google Shape;985;p29"/>
              <p:cNvSpPr/>
              <p:nvPr/>
            </p:nvSpPr>
            <p:spPr>
              <a:xfrm>
                <a:off x="5423724" y="789587"/>
                <a:ext cx="1608112" cy="470135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302" extrusionOk="0">
                    <a:moveTo>
                      <a:pt x="6" y="302"/>
                    </a:moveTo>
                    <a:lnTo>
                      <a:pt x="0" y="302"/>
                    </a:lnTo>
                    <a:lnTo>
                      <a:pt x="0" y="96"/>
                    </a:lnTo>
                    <a:cubicBezTo>
                      <a:pt x="0" y="43"/>
                      <a:pt x="43" y="0"/>
                      <a:pt x="95" y="0"/>
                    </a:cubicBezTo>
                    <a:lnTo>
                      <a:pt x="937" y="0"/>
                    </a:lnTo>
                    <a:cubicBezTo>
                      <a:pt x="990" y="0"/>
                      <a:pt x="1033" y="43"/>
                      <a:pt x="1033" y="96"/>
                    </a:cubicBezTo>
                    <a:lnTo>
                      <a:pt x="1033" y="129"/>
                    </a:lnTo>
                    <a:lnTo>
                      <a:pt x="1026" y="129"/>
                    </a:lnTo>
                    <a:lnTo>
                      <a:pt x="1026" y="96"/>
                    </a:lnTo>
                    <a:cubicBezTo>
                      <a:pt x="1026" y="47"/>
                      <a:pt x="986" y="7"/>
                      <a:pt x="937" y="7"/>
                    </a:cubicBezTo>
                    <a:lnTo>
                      <a:pt x="95" y="7"/>
                    </a:lnTo>
                    <a:cubicBezTo>
                      <a:pt x="46" y="7"/>
                      <a:pt x="6" y="47"/>
                      <a:pt x="6" y="96"/>
                    </a:cubicBezTo>
                    <a:lnTo>
                      <a:pt x="6" y="30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86" name="Google Shape;986;p29"/>
            <p:cNvSpPr/>
            <p:nvPr/>
          </p:nvSpPr>
          <p:spPr>
            <a:xfrm>
              <a:off x="5458047" y="1631785"/>
              <a:ext cx="516838" cy="516838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62" y="75"/>
                  </a:moveTo>
                  <a:cubicBezTo>
                    <a:pt x="70" y="66"/>
                    <a:pt x="80" y="58"/>
                    <a:pt x="90" y="51"/>
                  </a:cubicBezTo>
                  <a:lnTo>
                    <a:pt x="86" y="18"/>
                  </a:lnTo>
                  <a:lnTo>
                    <a:pt x="139" y="0"/>
                  </a:lnTo>
                  <a:lnTo>
                    <a:pt x="157" y="28"/>
                  </a:lnTo>
                  <a:cubicBezTo>
                    <a:pt x="169" y="28"/>
                    <a:pt x="181" y="28"/>
                    <a:pt x="193" y="31"/>
                  </a:cubicBezTo>
                  <a:lnTo>
                    <a:pt x="214" y="5"/>
                  </a:lnTo>
                  <a:lnTo>
                    <a:pt x="265" y="29"/>
                  </a:lnTo>
                  <a:lnTo>
                    <a:pt x="257" y="62"/>
                  </a:lnTo>
                  <a:cubicBezTo>
                    <a:pt x="266" y="70"/>
                    <a:pt x="274" y="80"/>
                    <a:pt x="281" y="90"/>
                  </a:cubicBezTo>
                  <a:lnTo>
                    <a:pt x="314" y="86"/>
                  </a:lnTo>
                  <a:lnTo>
                    <a:pt x="332" y="139"/>
                  </a:lnTo>
                  <a:lnTo>
                    <a:pt x="304" y="157"/>
                  </a:lnTo>
                  <a:cubicBezTo>
                    <a:pt x="304" y="169"/>
                    <a:pt x="304" y="181"/>
                    <a:pt x="301" y="193"/>
                  </a:cubicBezTo>
                  <a:lnTo>
                    <a:pt x="327" y="214"/>
                  </a:lnTo>
                  <a:lnTo>
                    <a:pt x="303" y="264"/>
                  </a:lnTo>
                  <a:lnTo>
                    <a:pt x="270" y="257"/>
                  </a:lnTo>
                  <a:cubicBezTo>
                    <a:pt x="262" y="266"/>
                    <a:pt x="252" y="274"/>
                    <a:pt x="242" y="281"/>
                  </a:cubicBezTo>
                  <a:lnTo>
                    <a:pt x="246" y="314"/>
                  </a:lnTo>
                  <a:lnTo>
                    <a:pt x="193" y="332"/>
                  </a:lnTo>
                  <a:lnTo>
                    <a:pt x="175" y="303"/>
                  </a:lnTo>
                  <a:cubicBezTo>
                    <a:pt x="163" y="304"/>
                    <a:pt x="151" y="303"/>
                    <a:pt x="139" y="301"/>
                  </a:cubicBezTo>
                  <a:lnTo>
                    <a:pt x="118" y="327"/>
                  </a:lnTo>
                  <a:lnTo>
                    <a:pt x="68" y="303"/>
                  </a:lnTo>
                  <a:lnTo>
                    <a:pt x="75" y="270"/>
                  </a:lnTo>
                  <a:cubicBezTo>
                    <a:pt x="66" y="262"/>
                    <a:pt x="58" y="252"/>
                    <a:pt x="51" y="242"/>
                  </a:cubicBezTo>
                  <a:lnTo>
                    <a:pt x="18" y="246"/>
                  </a:lnTo>
                  <a:lnTo>
                    <a:pt x="0" y="193"/>
                  </a:lnTo>
                  <a:lnTo>
                    <a:pt x="29" y="175"/>
                  </a:lnTo>
                  <a:cubicBezTo>
                    <a:pt x="28" y="163"/>
                    <a:pt x="29" y="151"/>
                    <a:pt x="31" y="139"/>
                  </a:cubicBezTo>
                  <a:lnTo>
                    <a:pt x="5" y="117"/>
                  </a:lnTo>
                  <a:lnTo>
                    <a:pt x="29" y="67"/>
                  </a:lnTo>
                  <a:lnTo>
                    <a:pt x="62" y="75"/>
                  </a:lnTo>
                  <a:moveTo>
                    <a:pt x="113" y="137"/>
                  </a:moveTo>
                  <a:cubicBezTo>
                    <a:pt x="99" y="167"/>
                    <a:pt x="112" y="203"/>
                    <a:pt x="141" y="217"/>
                  </a:cubicBezTo>
                  <a:cubicBezTo>
                    <a:pt x="171" y="232"/>
                    <a:pt x="206" y="220"/>
                    <a:pt x="221" y="190"/>
                  </a:cubicBezTo>
                  <a:cubicBezTo>
                    <a:pt x="236" y="160"/>
                    <a:pt x="224" y="125"/>
                    <a:pt x="194" y="110"/>
                  </a:cubicBezTo>
                  <a:cubicBezTo>
                    <a:pt x="164" y="96"/>
                    <a:pt x="128" y="107"/>
                    <a:pt x="113" y="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87" name="Google Shape;987;p29"/>
            <p:cNvGrpSpPr/>
            <p:nvPr/>
          </p:nvGrpSpPr>
          <p:grpSpPr>
            <a:xfrm>
              <a:off x="5743507" y="539743"/>
              <a:ext cx="2038446" cy="4064645"/>
              <a:chOff x="6019955" y="1071357"/>
              <a:chExt cx="1927244" cy="3627204"/>
            </a:xfrm>
          </p:grpSpPr>
          <p:sp>
            <p:nvSpPr>
              <p:cNvPr id="988" name="Google Shape;988;p29"/>
              <p:cNvSpPr/>
              <p:nvPr/>
            </p:nvSpPr>
            <p:spPr>
              <a:xfrm>
                <a:off x="6021512" y="1072914"/>
                <a:ext cx="1924131" cy="3622534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2327" extrusionOk="0">
                    <a:moveTo>
                      <a:pt x="1093" y="4"/>
                    </a:moveTo>
                    <a:lnTo>
                      <a:pt x="911" y="3"/>
                    </a:lnTo>
                    <a:cubicBezTo>
                      <a:pt x="886" y="3"/>
                      <a:pt x="866" y="21"/>
                      <a:pt x="866" y="44"/>
                    </a:cubicBezTo>
                    <a:lnTo>
                      <a:pt x="866" y="74"/>
                    </a:lnTo>
                    <a:cubicBezTo>
                      <a:pt x="866" y="97"/>
                      <a:pt x="846" y="115"/>
                      <a:pt x="822" y="115"/>
                    </a:cubicBezTo>
                    <a:lnTo>
                      <a:pt x="466" y="114"/>
                    </a:lnTo>
                    <a:cubicBezTo>
                      <a:pt x="442" y="114"/>
                      <a:pt x="422" y="95"/>
                      <a:pt x="422" y="72"/>
                    </a:cubicBezTo>
                    <a:lnTo>
                      <a:pt x="422" y="42"/>
                    </a:lnTo>
                    <a:cubicBezTo>
                      <a:pt x="422" y="19"/>
                      <a:pt x="403" y="1"/>
                      <a:pt x="378" y="1"/>
                    </a:cubicBezTo>
                    <a:lnTo>
                      <a:pt x="314" y="0"/>
                    </a:lnTo>
                    <a:lnTo>
                      <a:pt x="154" y="0"/>
                    </a:lnTo>
                    <a:cubicBezTo>
                      <a:pt x="75" y="-1"/>
                      <a:pt x="10" y="57"/>
                      <a:pt x="10" y="128"/>
                    </a:cubicBezTo>
                    <a:lnTo>
                      <a:pt x="0" y="2194"/>
                    </a:lnTo>
                    <a:cubicBezTo>
                      <a:pt x="0" y="2265"/>
                      <a:pt x="64" y="2323"/>
                      <a:pt x="143" y="2323"/>
                    </a:cubicBezTo>
                    <a:lnTo>
                      <a:pt x="1082" y="2327"/>
                    </a:lnTo>
                    <a:cubicBezTo>
                      <a:pt x="1162" y="2328"/>
                      <a:pt x="1226" y="2270"/>
                      <a:pt x="1226" y="2199"/>
                    </a:cubicBezTo>
                    <a:lnTo>
                      <a:pt x="1236" y="133"/>
                    </a:lnTo>
                    <a:cubicBezTo>
                      <a:pt x="1237" y="62"/>
                      <a:pt x="1173" y="4"/>
                      <a:pt x="1093" y="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p29"/>
              <p:cNvSpPr/>
              <p:nvPr/>
            </p:nvSpPr>
            <p:spPr>
              <a:xfrm>
                <a:off x="6019955" y="1071357"/>
                <a:ext cx="1927244" cy="362720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2330" extrusionOk="0">
                    <a:moveTo>
                      <a:pt x="1094" y="5"/>
                    </a:moveTo>
                    <a:cubicBezTo>
                      <a:pt x="1094" y="5"/>
                      <a:pt x="1096" y="5"/>
                      <a:pt x="1099" y="5"/>
                    </a:cubicBezTo>
                    <a:cubicBezTo>
                      <a:pt x="1102" y="5"/>
                      <a:pt x="1107" y="5"/>
                      <a:pt x="1114" y="6"/>
                    </a:cubicBezTo>
                    <a:cubicBezTo>
                      <a:pt x="1126" y="7"/>
                      <a:pt x="1146" y="11"/>
                      <a:pt x="1167" y="23"/>
                    </a:cubicBezTo>
                    <a:cubicBezTo>
                      <a:pt x="1178" y="28"/>
                      <a:pt x="1189" y="36"/>
                      <a:pt x="1200" y="46"/>
                    </a:cubicBezTo>
                    <a:cubicBezTo>
                      <a:pt x="1210" y="57"/>
                      <a:pt x="1220" y="70"/>
                      <a:pt x="1227" y="85"/>
                    </a:cubicBezTo>
                    <a:cubicBezTo>
                      <a:pt x="1234" y="100"/>
                      <a:pt x="1238" y="118"/>
                      <a:pt x="1238" y="137"/>
                    </a:cubicBezTo>
                    <a:cubicBezTo>
                      <a:pt x="1238" y="156"/>
                      <a:pt x="1238" y="177"/>
                      <a:pt x="1238" y="198"/>
                    </a:cubicBezTo>
                    <a:cubicBezTo>
                      <a:pt x="1237" y="370"/>
                      <a:pt x="1236" y="618"/>
                      <a:pt x="1235" y="925"/>
                    </a:cubicBezTo>
                    <a:cubicBezTo>
                      <a:pt x="1233" y="1233"/>
                      <a:pt x="1232" y="1598"/>
                      <a:pt x="1230" y="2004"/>
                    </a:cubicBezTo>
                    <a:cubicBezTo>
                      <a:pt x="1230" y="2055"/>
                      <a:pt x="1229" y="2106"/>
                      <a:pt x="1229" y="2158"/>
                    </a:cubicBezTo>
                    <a:cubicBezTo>
                      <a:pt x="1229" y="2171"/>
                      <a:pt x="1229" y="2184"/>
                      <a:pt x="1229" y="2197"/>
                    </a:cubicBezTo>
                    <a:cubicBezTo>
                      <a:pt x="1229" y="2211"/>
                      <a:pt x="1227" y="2224"/>
                      <a:pt x="1223" y="2237"/>
                    </a:cubicBezTo>
                    <a:cubicBezTo>
                      <a:pt x="1219" y="2249"/>
                      <a:pt x="1212" y="2262"/>
                      <a:pt x="1204" y="2273"/>
                    </a:cubicBezTo>
                    <a:cubicBezTo>
                      <a:pt x="1195" y="2284"/>
                      <a:pt x="1185" y="2294"/>
                      <a:pt x="1173" y="2302"/>
                    </a:cubicBezTo>
                    <a:cubicBezTo>
                      <a:pt x="1162" y="2310"/>
                      <a:pt x="1148" y="2317"/>
                      <a:pt x="1134" y="2321"/>
                    </a:cubicBezTo>
                    <a:cubicBezTo>
                      <a:pt x="1127" y="2324"/>
                      <a:pt x="1120" y="2325"/>
                      <a:pt x="1113" y="2327"/>
                    </a:cubicBezTo>
                    <a:cubicBezTo>
                      <a:pt x="1105" y="2328"/>
                      <a:pt x="1098" y="2329"/>
                      <a:pt x="1090" y="2329"/>
                    </a:cubicBezTo>
                    <a:cubicBezTo>
                      <a:pt x="1060" y="2330"/>
                      <a:pt x="1030" y="2329"/>
                      <a:pt x="1000" y="2329"/>
                    </a:cubicBezTo>
                    <a:cubicBezTo>
                      <a:pt x="940" y="2329"/>
                      <a:pt x="879" y="2329"/>
                      <a:pt x="818" y="2329"/>
                    </a:cubicBezTo>
                    <a:cubicBezTo>
                      <a:pt x="695" y="2328"/>
                      <a:pt x="570" y="2328"/>
                      <a:pt x="443" y="2327"/>
                    </a:cubicBezTo>
                    <a:cubicBezTo>
                      <a:pt x="380" y="2327"/>
                      <a:pt x="316" y="2327"/>
                      <a:pt x="252" y="2326"/>
                    </a:cubicBezTo>
                    <a:cubicBezTo>
                      <a:pt x="220" y="2326"/>
                      <a:pt x="187" y="2326"/>
                      <a:pt x="155" y="2326"/>
                    </a:cubicBezTo>
                    <a:cubicBezTo>
                      <a:pt x="123" y="2327"/>
                      <a:pt x="89" y="2320"/>
                      <a:pt x="62" y="2303"/>
                    </a:cubicBezTo>
                    <a:cubicBezTo>
                      <a:pt x="35" y="2286"/>
                      <a:pt x="15" y="2260"/>
                      <a:pt x="5" y="2232"/>
                    </a:cubicBezTo>
                    <a:cubicBezTo>
                      <a:pt x="0" y="2218"/>
                      <a:pt x="0" y="2204"/>
                      <a:pt x="0" y="2189"/>
                    </a:cubicBezTo>
                    <a:cubicBezTo>
                      <a:pt x="1" y="2175"/>
                      <a:pt x="0" y="2160"/>
                      <a:pt x="0" y="2145"/>
                    </a:cubicBezTo>
                    <a:cubicBezTo>
                      <a:pt x="0" y="2087"/>
                      <a:pt x="0" y="2030"/>
                      <a:pt x="1" y="1973"/>
                    </a:cubicBezTo>
                    <a:cubicBezTo>
                      <a:pt x="1" y="1859"/>
                      <a:pt x="2" y="1746"/>
                      <a:pt x="2" y="1636"/>
                    </a:cubicBezTo>
                    <a:cubicBezTo>
                      <a:pt x="3" y="1415"/>
                      <a:pt x="4" y="1202"/>
                      <a:pt x="5" y="999"/>
                    </a:cubicBezTo>
                    <a:cubicBezTo>
                      <a:pt x="6" y="795"/>
                      <a:pt x="7" y="603"/>
                      <a:pt x="8" y="422"/>
                    </a:cubicBezTo>
                    <a:cubicBezTo>
                      <a:pt x="9" y="332"/>
                      <a:pt x="9" y="245"/>
                      <a:pt x="10" y="161"/>
                    </a:cubicBezTo>
                    <a:cubicBezTo>
                      <a:pt x="10" y="150"/>
                      <a:pt x="10" y="140"/>
                      <a:pt x="10" y="129"/>
                    </a:cubicBezTo>
                    <a:cubicBezTo>
                      <a:pt x="10" y="124"/>
                      <a:pt x="10" y="119"/>
                      <a:pt x="11" y="114"/>
                    </a:cubicBezTo>
                    <a:cubicBezTo>
                      <a:pt x="12" y="109"/>
                      <a:pt x="12" y="104"/>
                      <a:pt x="14" y="99"/>
                    </a:cubicBezTo>
                    <a:cubicBezTo>
                      <a:pt x="20" y="78"/>
                      <a:pt x="30" y="60"/>
                      <a:pt x="45" y="44"/>
                    </a:cubicBezTo>
                    <a:cubicBezTo>
                      <a:pt x="60" y="29"/>
                      <a:pt x="79" y="17"/>
                      <a:pt x="99" y="9"/>
                    </a:cubicBezTo>
                    <a:cubicBezTo>
                      <a:pt x="104" y="8"/>
                      <a:pt x="109" y="6"/>
                      <a:pt x="114" y="5"/>
                    </a:cubicBezTo>
                    <a:cubicBezTo>
                      <a:pt x="120" y="4"/>
                      <a:pt x="125" y="2"/>
                      <a:pt x="130" y="1"/>
                    </a:cubicBezTo>
                    <a:cubicBezTo>
                      <a:pt x="136" y="1"/>
                      <a:pt x="141" y="0"/>
                      <a:pt x="147" y="0"/>
                    </a:cubicBezTo>
                    <a:cubicBezTo>
                      <a:pt x="152" y="0"/>
                      <a:pt x="157" y="-1"/>
                      <a:pt x="163" y="0"/>
                    </a:cubicBezTo>
                    <a:cubicBezTo>
                      <a:pt x="205" y="0"/>
                      <a:pt x="247" y="0"/>
                      <a:pt x="287" y="0"/>
                    </a:cubicBezTo>
                    <a:cubicBezTo>
                      <a:pt x="308" y="0"/>
                      <a:pt x="328" y="0"/>
                      <a:pt x="348" y="0"/>
                    </a:cubicBezTo>
                    <a:cubicBezTo>
                      <a:pt x="357" y="0"/>
                      <a:pt x="367" y="0"/>
                      <a:pt x="377" y="0"/>
                    </a:cubicBezTo>
                    <a:cubicBezTo>
                      <a:pt x="387" y="0"/>
                      <a:pt x="397" y="3"/>
                      <a:pt x="405" y="8"/>
                    </a:cubicBezTo>
                    <a:cubicBezTo>
                      <a:pt x="413" y="13"/>
                      <a:pt x="419" y="21"/>
                      <a:pt x="422" y="29"/>
                    </a:cubicBezTo>
                    <a:cubicBezTo>
                      <a:pt x="425" y="38"/>
                      <a:pt x="424" y="46"/>
                      <a:pt x="424" y="55"/>
                    </a:cubicBezTo>
                    <a:cubicBezTo>
                      <a:pt x="424" y="59"/>
                      <a:pt x="424" y="63"/>
                      <a:pt x="424" y="67"/>
                    </a:cubicBezTo>
                    <a:cubicBezTo>
                      <a:pt x="424" y="72"/>
                      <a:pt x="424" y="76"/>
                      <a:pt x="425" y="80"/>
                    </a:cubicBezTo>
                    <a:cubicBezTo>
                      <a:pt x="426" y="88"/>
                      <a:pt x="430" y="95"/>
                      <a:pt x="436" y="101"/>
                    </a:cubicBezTo>
                    <a:cubicBezTo>
                      <a:pt x="442" y="107"/>
                      <a:pt x="450" y="111"/>
                      <a:pt x="458" y="113"/>
                    </a:cubicBezTo>
                    <a:cubicBezTo>
                      <a:pt x="462" y="114"/>
                      <a:pt x="467" y="114"/>
                      <a:pt x="471" y="114"/>
                    </a:cubicBezTo>
                    <a:cubicBezTo>
                      <a:pt x="476" y="114"/>
                      <a:pt x="480" y="114"/>
                      <a:pt x="484" y="114"/>
                    </a:cubicBezTo>
                    <a:cubicBezTo>
                      <a:pt x="502" y="114"/>
                      <a:pt x="519" y="114"/>
                      <a:pt x="536" y="114"/>
                    </a:cubicBezTo>
                    <a:cubicBezTo>
                      <a:pt x="604" y="114"/>
                      <a:pt x="667" y="115"/>
                      <a:pt x="725" y="115"/>
                    </a:cubicBezTo>
                    <a:cubicBezTo>
                      <a:pt x="754" y="115"/>
                      <a:pt x="782" y="115"/>
                      <a:pt x="808" y="115"/>
                    </a:cubicBezTo>
                    <a:cubicBezTo>
                      <a:pt x="815" y="115"/>
                      <a:pt x="821" y="116"/>
                      <a:pt x="828" y="115"/>
                    </a:cubicBezTo>
                    <a:cubicBezTo>
                      <a:pt x="834" y="115"/>
                      <a:pt x="840" y="113"/>
                      <a:pt x="845" y="110"/>
                    </a:cubicBezTo>
                    <a:cubicBezTo>
                      <a:pt x="856" y="104"/>
                      <a:pt x="863" y="94"/>
                      <a:pt x="865" y="84"/>
                    </a:cubicBezTo>
                    <a:cubicBezTo>
                      <a:pt x="867" y="78"/>
                      <a:pt x="866" y="73"/>
                      <a:pt x="866" y="68"/>
                    </a:cubicBezTo>
                    <a:cubicBezTo>
                      <a:pt x="866" y="63"/>
                      <a:pt x="867" y="58"/>
                      <a:pt x="867" y="52"/>
                    </a:cubicBezTo>
                    <a:cubicBezTo>
                      <a:pt x="867" y="47"/>
                      <a:pt x="866" y="42"/>
                      <a:pt x="867" y="37"/>
                    </a:cubicBezTo>
                    <a:cubicBezTo>
                      <a:pt x="869" y="33"/>
                      <a:pt x="870" y="28"/>
                      <a:pt x="873" y="24"/>
                    </a:cubicBezTo>
                    <a:cubicBezTo>
                      <a:pt x="878" y="15"/>
                      <a:pt x="887" y="9"/>
                      <a:pt x="896" y="6"/>
                    </a:cubicBezTo>
                    <a:cubicBezTo>
                      <a:pt x="906" y="2"/>
                      <a:pt x="916" y="4"/>
                      <a:pt x="925" y="3"/>
                    </a:cubicBezTo>
                    <a:cubicBezTo>
                      <a:pt x="961" y="4"/>
                      <a:pt x="992" y="4"/>
                      <a:pt x="1018" y="4"/>
                    </a:cubicBezTo>
                    <a:cubicBezTo>
                      <a:pt x="1043" y="4"/>
                      <a:pt x="1062" y="4"/>
                      <a:pt x="1075" y="4"/>
                    </a:cubicBezTo>
                    <a:cubicBezTo>
                      <a:pt x="1088" y="4"/>
                      <a:pt x="1094" y="5"/>
                      <a:pt x="1094" y="5"/>
                    </a:cubicBezTo>
                    <a:cubicBezTo>
                      <a:pt x="1094" y="5"/>
                      <a:pt x="1088" y="5"/>
                      <a:pt x="1075" y="5"/>
                    </a:cubicBezTo>
                    <a:cubicBezTo>
                      <a:pt x="1062" y="5"/>
                      <a:pt x="1043" y="5"/>
                      <a:pt x="1018" y="5"/>
                    </a:cubicBezTo>
                    <a:cubicBezTo>
                      <a:pt x="992" y="5"/>
                      <a:pt x="961" y="4"/>
                      <a:pt x="925" y="4"/>
                    </a:cubicBezTo>
                    <a:cubicBezTo>
                      <a:pt x="916" y="5"/>
                      <a:pt x="906" y="3"/>
                      <a:pt x="897" y="7"/>
                    </a:cubicBezTo>
                    <a:cubicBezTo>
                      <a:pt x="887" y="10"/>
                      <a:pt x="879" y="16"/>
                      <a:pt x="874" y="24"/>
                    </a:cubicBezTo>
                    <a:cubicBezTo>
                      <a:pt x="872" y="28"/>
                      <a:pt x="870" y="33"/>
                      <a:pt x="869" y="38"/>
                    </a:cubicBezTo>
                    <a:cubicBezTo>
                      <a:pt x="868" y="42"/>
                      <a:pt x="868" y="47"/>
                      <a:pt x="868" y="52"/>
                    </a:cubicBezTo>
                    <a:cubicBezTo>
                      <a:pt x="868" y="58"/>
                      <a:pt x="868" y="63"/>
                      <a:pt x="868" y="68"/>
                    </a:cubicBezTo>
                    <a:cubicBezTo>
                      <a:pt x="868" y="73"/>
                      <a:pt x="868" y="78"/>
                      <a:pt x="867" y="84"/>
                    </a:cubicBezTo>
                    <a:cubicBezTo>
                      <a:pt x="864" y="94"/>
                      <a:pt x="857" y="105"/>
                      <a:pt x="846" y="111"/>
                    </a:cubicBezTo>
                    <a:cubicBezTo>
                      <a:pt x="841" y="114"/>
                      <a:pt x="834" y="116"/>
                      <a:pt x="828" y="117"/>
                    </a:cubicBezTo>
                    <a:cubicBezTo>
                      <a:pt x="821" y="117"/>
                      <a:pt x="815" y="117"/>
                      <a:pt x="808" y="117"/>
                    </a:cubicBezTo>
                    <a:cubicBezTo>
                      <a:pt x="782" y="117"/>
                      <a:pt x="754" y="117"/>
                      <a:pt x="725" y="117"/>
                    </a:cubicBezTo>
                    <a:cubicBezTo>
                      <a:pt x="667" y="116"/>
                      <a:pt x="604" y="116"/>
                      <a:pt x="536" y="116"/>
                    </a:cubicBezTo>
                    <a:cubicBezTo>
                      <a:pt x="519" y="116"/>
                      <a:pt x="502" y="116"/>
                      <a:pt x="484" y="116"/>
                    </a:cubicBezTo>
                    <a:cubicBezTo>
                      <a:pt x="480" y="116"/>
                      <a:pt x="476" y="116"/>
                      <a:pt x="471" y="116"/>
                    </a:cubicBezTo>
                    <a:cubicBezTo>
                      <a:pt x="467" y="116"/>
                      <a:pt x="462" y="116"/>
                      <a:pt x="458" y="115"/>
                    </a:cubicBezTo>
                    <a:cubicBezTo>
                      <a:pt x="449" y="113"/>
                      <a:pt x="440" y="108"/>
                      <a:pt x="434" y="102"/>
                    </a:cubicBezTo>
                    <a:cubicBezTo>
                      <a:pt x="428" y="96"/>
                      <a:pt x="424" y="88"/>
                      <a:pt x="422" y="80"/>
                    </a:cubicBezTo>
                    <a:cubicBezTo>
                      <a:pt x="422" y="76"/>
                      <a:pt x="422" y="71"/>
                      <a:pt x="422" y="67"/>
                    </a:cubicBezTo>
                    <a:cubicBezTo>
                      <a:pt x="422" y="63"/>
                      <a:pt x="422" y="59"/>
                      <a:pt x="422" y="55"/>
                    </a:cubicBezTo>
                    <a:cubicBezTo>
                      <a:pt x="422" y="46"/>
                      <a:pt x="423" y="38"/>
                      <a:pt x="420" y="30"/>
                    </a:cubicBezTo>
                    <a:cubicBezTo>
                      <a:pt x="417" y="22"/>
                      <a:pt x="411" y="15"/>
                      <a:pt x="403" y="10"/>
                    </a:cubicBezTo>
                    <a:cubicBezTo>
                      <a:pt x="396" y="5"/>
                      <a:pt x="387" y="2"/>
                      <a:pt x="377" y="3"/>
                    </a:cubicBezTo>
                    <a:cubicBezTo>
                      <a:pt x="367" y="3"/>
                      <a:pt x="357" y="2"/>
                      <a:pt x="347" y="2"/>
                    </a:cubicBezTo>
                    <a:cubicBezTo>
                      <a:pt x="328" y="2"/>
                      <a:pt x="308" y="2"/>
                      <a:pt x="287" y="2"/>
                    </a:cubicBezTo>
                    <a:cubicBezTo>
                      <a:pt x="247" y="2"/>
                      <a:pt x="205" y="2"/>
                      <a:pt x="163" y="2"/>
                    </a:cubicBezTo>
                    <a:cubicBezTo>
                      <a:pt x="157" y="2"/>
                      <a:pt x="152" y="2"/>
                      <a:pt x="147" y="2"/>
                    </a:cubicBezTo>
                    <a:cubicBezTo>
                      <a:pt x="141" y="2"/>
                      <a:pt x="136" y="3"/>
                      <a:pt x="131" y="4"/>
                    </a:cubicBezTo>
                    <a:cubicBezTo>
                      <a:pt x="125" y="4"/>
                      <a:pt x="120" y="6"/>
                      <a:pt x="115" y="7"/>
                    </a:cubicBezTo>
                    <a:cubicBezTo>
                      <a:pt x="110" y="8"/>
                      <a:pt x="105" y="10"/>
                      <a:pt x="100" y="12"/>
                    </a:cubicBezTo>
                    <a:cubicBezTo>
                      <a:pt x="80" y="19"/>
                      <a:pt x="62" y="31"/>
                      <a:pt x="47" y="46"/>
                    </a:cubicBezTo>
                    <a:cubicBezTo>
                      <a:pt x="32" y="61"/>
                      <a:pt x="22" y="79"/>
                      <a:pt x="17" y="99"/>
                    </a:cubicBezTo>
                    <a:cubicBezTo>
                      <a:pt x="11" y="119"/>
                      <a:pt x="13" y="140"/>
                      <a:pt x="12" y="161"/>
                    </a:cubicBezTo>
                    <a:cubicBezTo>
                      <a:pt x="12" y="244"/>
                      <a:pt x="11" y="332"/>
                      <a:pt x="11" y="422"/>
                    </a:cubicBezTo>
                    <a:cubicBezTo>
                      <a:pt x="10" y="602"/>
                      <a:pt x="9" y="795"/>
                      <a:pt x="9" y="999"/>
                    </a:cubicBezTo>
                    <a:cubicBezTo>
                      <a:pt x="8" y="1202"/>
                      <a:pt x="7" y="1415"/>
                      <a:pt x="6" y="1636"/>
                    </a:cubicBezTo>
                    <a:cubicBezTo>
                      <a:pt x="5" y="1746"/>
                      <a:pt x="5" y="1859"/>
                      <a:pt x="4" y="1973"/>
                    </a:cubicBezTo>
                    <a:cubicBezTo>
                      <a:pt x="4" y="2030"/>
                      <a:pt x="4" y="2087"/>
                      <a:pt x="3" y="2145"/>
                    </a:cubicBezTo>
                    <a:cubicBezTo>
                      <a:pt x="3" y="2160"/>
                      <a:pt x="3" y="2174"/>
                      <a:pt x="3" y="2189"/>
                    </a:cubicBezTo>
                    <a:cubicBezTo>
                      <a:pt x="3" y="2203"/>
                      <a:pt x="4" y="2217"/>
                      <a:pt x="9" y="2231"/>
                    </a:cubicBezTo>
                    <a:cubicBezTo>
                      <a:pt x="18" y="2259"/>
                      <a:pt x="38" y="2284"/>
                      <a:pt x="64" y="2300"/>
                    </a:cubicBezTo>
                    <a:cubicBezTo>
                      <a:pt x="91" y="2317"/>
                      <a:pt x="123" y="2324"/>
                      <a:pt x="155" y="2323"/>
                    </a:cubicBezTo>
                    <a:cubicBezTo>
                      <a:pt x="187" y="2323"/>
                      <a:pt x="220" y="2323"/>
                      <a:pt x="252" y="2323"/>
                    </a:cubicBezTo>
                    <a:cubicBezTo>
                      <a:pt x="316" y="2324"/>
                      <a:pt x="380" y="2324"/>
                      <a:pt x="443" y="2324"/>
                    </a:cubicBezTo>
                    <a:cubicBezTo>
                      <a:pt x="570" y="2325"/>
                      <a:pt x="695" y="2325"/>
                      <a:pt x="818" y="2326"/>
                    </a:cubicBezTo>
                    <a:cubicBezTo>
                      <a:pt x="879" y="2326"/>
                      <a:pt x="940" y="2326"/>
                      <a:pt x="1000" y="2326"/>
                    </a:cubicBezTo>
                    <a:cubicBezTo>
                      <a:pt x="1030" y="2326"/>
                      <a:pt x="1060" y="2327"/>
                      <a:pt x="1090" y="2326"/>
                    </a:cubicBezTo>
                    <a:cubicBezTo>
                      <a:pt x="1097" y="2326"/>
                      <a:pt x="1105" y="2325"/>
                      <a:pt x="1112" y="2324"/>
                    </a:cubicBezTo>
                    <a:cubicBezTo>
                      <a:pt x="1119" y="2323"/>
                      <a:pt x="1126" y="2321"/>
                      <a:pt x="1133" y="2319"/>
                    </a:cubicBezTo>
                    <a:cubicBezTo>
                      <a:pt x="1147" y="2314"/>
                      <a:pt x="1160" y="2308"/>
                      <a:pt x="1171" y="2299"/>
                    </a:cubicBezTo>
                    <a:cubicBezTo>
                      <a:pt x="1183" y="2291"/>
                      <a:pt x="1193" y="2282"/>
                      <a:pt x="1201" y="2271"/>
                    </a:cubicBezTo>
                    <a:cubicBezTo>
                      <a:pt x="1209" y="2260"/>
                      <a:pt x="1215" y="2248"/>
                      <a:pt x="1220" y="2236"/>
                    </a:cubicBezTo>
                    <a:cubicBezTo>
                      <a:pt x="1228" y="2211"/>
                      <a:pt x="1225" y="2184"/>
                      <a:pt x="1226" y="2158"/>
                    </a:cubicBezTo>
                    <a:cubicBezTo>
                      <a:pt x="1226" y="2106"/>
                      <a:pt x="1226" y="2055"/>
                      <a:pt x="1227" y="2004"/>
                    </a:cubicBezTo>
                    <a:cubicBezTo>
                      <a:pt x="1229" y="1598"/>
                      <a:pt x="1231" y="1233"/>
                      <a:pt x="1232" y="925"/>
                    </a:cubicBezTo>
                    <a:cubicBezTo>
                      <a:pt x="1234" y="618"/>
                      <a:pt x="1235" y="370"/>
                      <a:pt x="1236" y="198"/>
                    </a:cubicBezTo>
                    <a:cubicBezTo>
                      <a:pt x="1236" y="177"/>
                      <a:pt x="1236" y="156"/>
                      <a:pt x="1236" y="137"/>
                    </a:cubicBezTo>
                    <a:cubicBezTo>
                      <a:pt x="1237" y="118"/>
                      <a:pt x="1233" y="101"/>
                      <a:pt x="1226" y="85"/>
                    </a:cubicBezTo>
                    <a:cubicBezTo>
                      <a:pt x="1219" y="70"/>
                      <a:pt x="1210" y="57"/>
                      <a:pt x="1199" y="47"/>
                    </a:cubicBezTo>
                    <a:cubicBezTo>
                      <a:pt x="1189" y="37"/>
                      <a:pt x="1178" y="29"/>
                      <a:pt x="1167" y="23"/>
                    </a:cubicBezTo>
                    <a:cubicBezTo>
                      <a:pt x="1146" y="11"/>
                      <a:pt x="1126" y="7"/>
                      <a:pt x="1114" y="6"/>
                    </a:cubicBezTo>
                    <a:cubicBezTo>
                      <a:pt x="1107" y="5"/>
                      <a:pt x="1102" y="5"/>
                      <a:pt x="1099" y="5"/>
                    </a:cubicBezTo>
                    <a:cubicBezTo>
                      <a:pt x="1096" y="5"/>
                      <a:pt x="1094" y="4"/>
                      <a:pt x="1094" y="4"/>
                    </a:cubicBezTo>
                    <a:lnTo>
                      <a:pt x="1094" y="5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90" name="Google Shape;990;p29"/>
            <p:cNvGrpSpPr/>
            <p:nvPr/>
          </p:nvGrpSpPr>
          <p:grpSpPr>
            <a:xfrm>
              <a:off x="5106775" y="4252177"/>
              <a:ext cx="726166" cy="703650"/>
              <a:chOff x="5259175" y="4018652"/>
              <a:chExt cx="726166" cy="703650"/>
            </a:xfrm>
          </p:grpSpPr>
          <p:sp>
            <p:nvSpPr>
              <p:cNvPr id="991" name="Google Shape;991;p29"/>
              <p:cNvSpPr/>
              <p:nvPr/>
            </p:nvSpPr>
            <p:spPr>
              <a:xfrm>
                <a:off x="5259175" y="4018652"/>
                <a:ext cx="726166" cy="70365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406" extrusionOk="0">
                    <a:moveTo>
                      <a:pt x="0" y="0"/>
                    </a:moveTo>
                    <a:lnTo>
                      <a:pt x="419" y="0"/>
                    </a:lnTo>
                    <a:lnTo>
                      <a:pt x="419" y="406"/>
                    </a:lnTo>
                    <a:lnTo>
                      <a:pt x="0" y="4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2" name="Google Shape;992;p29"/>
              <p:cNvSpPr/>
              <p:nvPr/>
            </p:nvSpPr>
            <p:spPr>
              <a:xfrm>
                <a:off x="5333698" y="4280354"/>
                <a:ext cx="615248" cy="362224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09" extrusionOk="0">
                    <a:moveTo>
                      <a:pt x="0" y="209"/>
                    </a:moveTo>
                    <a:lnTo>
                      <a:pt x="116" y="0"/>
                    </a:lnTo>
                    <a:lnTo>
                      <a:pt x="211" y="133"/>
                    </a:lnTo>
                    <a:lnTo>
                      <a:pt x="269" y="63"/>
                    </a:lnTo>
                    <a:lnTo>
                      <a:pt x="355" y="209"/>
                    </a:lnTo>
                    <a:lnTo>
                      <a:pt x="0" y="2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30225" rIns="90000" bIns="30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3" name="Google Shape;993;p29"/>
              <p:cNvSpPr/>
              <p:nvPr/>
            </p:nvSpPr>
            <p:spPr>
              <a:xfrm>
                <a:off x="5664718" y="4157302"/>
                <a:ext cx="105719" cy="103988"/>
              </a:xfrm>
              <a:custGeom>
                <a:avLst/>
                <a:gdLst/>
                <a:ahLst/>
                <a:cxnLst/>
                <a:rect l="l" t="t" r="r" b="b"/>
                <a:pathLst>
                  <a:path w="61" h="60" extrusionOk="0">
                    <a:moveTo>
                      <a:pt x="61" y="30"/>
                    </a:moveTo>
                    <a:cubicBezTo>
                      <a:pt x="61" y="47"/>
                      <a:pt x="48" y="60"/>
                      <a:pt x="31" y="60"/>
                    </a:cubicBezTo>
                    <a:cubicBezTo>
                      <a:pt x="15" y="60"/>
                      <a:pt x="0" y="47"/>
                      <a:pt x="0" y="30"/>
                    </a:cubicBezTo>
                    <a:cubicBezTo>
                      <a:pt x="0" y="14"/>
                      <a:pt x="15" y="0"/>
                      <a:pt x="31" y="0"/>
                    </a:cubicBezTo>
                    <a:cubicBezTo>
                      <a:pt x="48" y="0"/>
                      <a:pt x="61" y="14"/>
                      <a:pt x="61" y="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4" name="Google Shape;994;p29"/>
              <p:cNvSpPr/>
              <p:nvPr/>
            </p:nvSpPr>
            <p:spPr>
              <a:xfrm>
                <a:off x="5312901" y="4072379"/>
                <a:ext cx="620447" cy="594463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43" extrusionOk="0">
                    <a:moveTo>
                      <a:pt x="356" y="341"/>
                    </a:moveTo>
                    <a:lnTo>
                      <a:pt x="356" y="339"/>
                    </a:lnTo>
                    <a:cubicBezTo>
                      <a:pt x="356" y="338"/>
                      <a:pt x="356" y="337"/>
                      <a:pt x="356" y="335"/>
                    </a:cubicBezTo>
                    <a:cubicBezTo>
                      <a:pt x="356" y="330"/>
                      <a:pt x="356" y="324"/>
                      <a:pt x="356" y="316"/>
                    </a:cubicBezTo>
                    <a:cubicBezTo>
                      <a:pt x="355" y="300"/>
                      <a:pt x="355" y="277"/>
                      <a:pt x="355" y="247"/>
                    </a:cubicBezTo>
                    <a:cubicBezTo>
                      <a:pt x="355" y="188"/>
                      <a:pt x="355" y="104"/>
                      <a:pt x="354" y="2"/>
                    </a:cubicBezTo>
                    <a:lnTo>
                      <a:pt x="356" y="4"/>
                    </a:lnTo>
                    <a:cubicBezTo>
                      <a:pt x="253" y="4"/>
                      <a:pt x="131" y="4"/>
                      <a:pt x="1" y="4"/>
                    </a:cubicBezTo>
                    <a:cubicBezTo>
                      <a:pt x="1" y="5"/>
                      <a:pt x="5" y="0"/>
                      <a:pt x="3" y="2"/>
                    </a:cubicBezTo>
                    <a:lnTo>
                      <a:pt x="3" y="2"/>
                    </a:lnTo>
                    <a:lnTo>
                      <a:pt x="3" y="48"/>
                    </a:lnTo>
                    <a:cubicBezTo>
                      <a:pt x="3" y="63"/>
                      <a:pt x="3" y="79"/>
                      <a:pt x="3" y="93"/>
                    </a:cubicBezTo>
                    <a:cubicBezTo>
                      <a:pt x="3" y="123"/>
                      <a:pt x="3" y="152"/>
                      <a:pt x="3" y="181"/>
                    </a:cubicBezTo>
                    <a:cubicBezTo>
                      <a:pt x="3" y="238"/>
                      <a:pt x="3" y="292"/>
                      <a:pt x="3" y="341"/>
                    </a:cubicBezTo>
                    <a:lnTo>
                      <a:pt x="1" y="339"/>
                    </a:lnTo>
                    <a:cubicBezTo>
                      <a:pt x="107" y="340"/>
                      <a:pt x="196" y="340"/>
                      <a:pt x="258" y="340"/>
                    </a:cubicBezTo>
                    <a:cubicBezTo>
                      <a:pt x="289" y="340"/>
                      <a:pt x="313" y="340"/>
                      <a:pt x="330" y="341"/>
                    </a:cubicBezTo>
                    <a:cubicBezTo>
                      <a:pt x="338" y="341"/>
                      <a:pt x="345" y="341"/>
                      <a:pt x="349" y="341"/>
                    </a:cubicBezTo>
                    <a:cubicBezTo>
                      <a:pt x="351" y="341"/>
                      <a:pt x="353" y="341"/>
                      <a:pt x="354" y="341"/>
                    </a:cubicBezTo>
                    <a:cubicBezTo>
                      <a:pt x="355" y="341"/>
                      <a:pt x="356" y="341"/>
                      <a:pt x="356" y="341"/>
                    </a:cubicBezTo>
                    <a:lnTo>
                      <a:pt x="354" y="341"/>
                    </a:lnTo>
                    <a:cubicBezTo>
                      <a:pt x="353" y="341"/>
                      <a:pt x="352" y="341"/>
                      <a:pt x="350" y="341"/>
                    </a:cubicBezTo>
                    <a:cubicBezTo>
                      <a:pt x="345" y="341"/>
                      <a:pt x="339" y="341"/>
                      <a:pt x="331" y="341"/>
                    </a:cubicBezTo>
                    <a:cubicBezTo>
                      <a:pt x="314" y="342"/>
                      <a:pt x="290" y="342"/>
                      <a:pt x="259" y="342"/>
                    </a:cubicBezTo>
                    <a:cubicBezTo>
                      <a:pt x="197" y="342"/>
                      <a:pt x="108" y="342"/>
                      <a:pt x="1" y="343"/>
                    </a:cubicBezTo>
                    <a:lnTo>
                      <a:pt x="0" y="343"/>
                    </a:lnTo>
                    <a:lnTo>
                      <a:pt x="0" y="341"/>
                    </a:lnTo>
                    <a:cubicBezTo>
                      <a:pt x="0" y="292"/>
                      <a:pt x="0" y="238"/>
                      <a:pt x="0" y="181"/>
                    </a:cubicBezTo>
                    <a:cubicBezTo>
                      <a:pt x="0" y="152"/>
                      <a:pt x="0" y="123"/>
                      <a:pt x="0" y="93"/>
                    </a:cubicBezTo>
                    <a:cubicBezTo>
                      <a:pt x="0" y="78"/>
                      <a:pt x="0" y="63"/>
                      <a:pt x="0" y="48"/>
                    </a:cubicBezTo>
                    <a:lnTo>
                      <a:pt x="0" y="2"/>
                    </a:lnTo>
                    <a:lnTo>
                      <a:pt x="0" y="2"/>
                    </a:lnTo>
                    <a:cubicBezTo>
                      <a:pt x="-2" y="4"/>
                      <a:pt x="2" y="0"/>
                      <a:pt x="2" y="0"/>
                    </a:cubicBezTo>
                    <a:cubicBezTo>
                      <a:pt x="132" y="0"/>
                      <a:pt x="253" y="0"/>
                      <a:pt x="356" y="0"/>
                    </a:cubicBezTo>
                    <a:lnTo>
                      <a:pt x="358" y="0"/>
                    </a:lnTo>
                    <a:lnTo>
                      <a:pt x="358" y="2"/>
                    </a:lnTo>
                    <a:cubicBezTo>
                      <a:pt x="358" y="104"/>
                      <a:pt x="357" y="189"/>
                      <a:pt x="357" y="249"/>
                    </a:cubicBezTo>
                    <a:cubicBezTo>
                      <a:pt x="357" y="278"/>
                      <a:pt x="357" y="301"/>
                      <a:pt x="357" y="317"/>
                    </a:cubicBezTo>
                    <a:cubicBezTo>
                      <a:pt x="356" y="325"/>
                      <a:pt x="356" y="331"/>
                      <a:pt x="356" y="335"/>
                    </a:cubicBezTo>
                    <a:cubicBezTo>
                      <a:pt x="356" y="337"/>
                      <a:pt x="356" y="338"/>
                      <a:pt x="356" y="340"/>
                    </a:cubicBezTo>
                    <a:cubicBezTo>
                      <a:pt x="356" y="341"/>
                      <a:pt x="356" y="341"/>
                      <a:pt x="356" y="34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95" name="Google Shape;995;p29"/>
            <p:cNvSpPr/>
            <p:nvPr/>
          </p:nvSpPr>
          <p:spPr>
            <a:xfrm>
              <a:off x="8155796" y="3367253"/>
              <a:ext cx="400082" cy="400082"/>
            </a:xfrm>
            <a:custGeom>
              <a:avLst/>
              <a:gdLst/>
              <a:ahLst/>
              <a:cxnLst/>
              <a:rect l="l" t="t" r="r" b="b"/>
              <a:pathLst>
                <a:path w="257" h="257" extrusionOk="0">
                  <a:moveTo>
                    <a:pt x="28" y="96"/>
                  </a:moveTo>
                  <a:cubicBezTo>
                    <a:pt x="31" y="87"/>
                    <a:pt x="35" y="78"/>
                    <a:pt x="40" y="70"/>
                  </a:cubicBezTo>
                  <a:lnTo>
                    <a:pt x="28" y="48"/>
                  </a:lnTo>
                  <a:lnTo>
                    <a:pt x="60" y="19"/>
                  </a:lnTo>
                  <a:lnTo>
                    <a:pt x="81" y="34"/>
                  </a:lnTo>
                  <a:cubicBezTo>
                    <a:pt x="89" y="30"/>
                    <a:pt x="98" y="27"/>
                    <a:pt x="107" y="25"/>
                  </a:cubicBezTo>
                  <a:lnTo>
                    <a:pt x="114" y="0"/>
                  </a:lnTo>
                  <a:lnTo>
                    <a:pt x="157" y="2"/>
                  </a:lnTo>
                  <a:lnTo>
                    <a:pt x="162" y="28"/>
                  </a:lnTo>
                  <a:cubicBezTo>
                    <a:pt x="170" y="31"/>
                    <a:pt x="179" y="35"/>
                    <a:pt x="187" y="40"/>
                  </a:cubicBezTo>
                  <a:lnTo>
                    <a:pt x="209" y="28"/>
                  </a:lnTo>
                  <a:lnTo>
                    <a:pt x="238" y="60"/>
                  </a:lnTo>
                  <a:lnTo>
                    <a:pt x="223" y="81"/>
                  </a:lnTo>
                  <a:cubicBezTo>
                    <a:pt x="227" y="89"/>
                    <a:pt x="230" y="98"/>
                    <a:pt x="232" y="107"/>
                  </a:cubicBezTo>
                  <a:lnTo>
                    <a:pt x="257" y="114"/>
                  </a:lnTo>
                  <a:lnTo>
                    <a:pt x="255" y="157"/>
                  </a:lnTo>
                  <a:lnTo>
                    <a:pt x="229" y="161"/>
                  </a:lnTo>
                  <a:cubicBezTo>
                    <a:pt x="226" y="170"/>
                    <a:pt x="222" y="179"/>
                    <a:pt x="217" y="186"/>
                  </a:cubicBezTo>
                  <a:lnTo>
                    <a:pt x="229" y="209"/>
                  </a:lnTo>
                  <a:lnTo>
                    <a:pt x="198" y="238"/>
                  </a:lnTo>
                  <a:lnTo>
                    <a:pt x="176" y="223"/>
                  </a:lnTo>
                  <a:cubicBezTo>
                    <a:pt x="168" y="227"/>
                    <a:pt x="159" y="230"/>
                    <a:pt x="150" y="232"/>
                  </a:cubicBezTo>
                  <a:lnTo>
                    <a:pt x="143" y="257"/>
                  </a:lnTo>
                  <a:lnTo>
                    <a:pt x="100" y="254"/>
                  </a:lnTo>
                  <a:lnTo>
                    <a:pt x="96" y="229"/>
                  </a:lnTo>
                  <a:cubicBezTo>
                    <a:pt x="87" y="226"/>
                    <a:pt x="78" y="222"/>
                    <a:pt x="71" y="217"/>
                  </a:cubicBezTo>
                  <a:lnTo>
                    <a:pt x="48" y="229"/>
                  </a:lnTo>
                  <a:lnTo>
                    <a:pt x="20" y="197"/>
                  </a:lnTo>
                  <a:lnTo>
                    <a:pt x="35" y="176"/>
                  </a:lnTo>
                  <a:cubicBezTo>
                    <a:pt x="30" y="168"/>
                    <a:pt x="27" y="159"/>
                    <a:pt x="25" y="150"/>
                  </a:cubicBezTo>
                  <a:lnTo>
                    <a:pt x="0" y="143"/>
                  </a:lnTo>
                  <a:lnTo>
                    <a:pt x="3" y="100"/>
                  </a:lnTo>
                  <a:lnTo>
                    <a:pt x="28" y="96"/>
                  </a:lnTo>
                  <a:moveTo>
                    <a:pt x="83" y="124"/>
                  </a:moveTo>
                  <a:cubicBezTo>
                    <a:pt x="81" y="149"/>
                    <a:pt x="101" y="171"/>
                    <a:pt x="126" y="172"/>
                  </a:cubicBezTo>
                  <a:cubicBezTo>
                    <a:pt x="152" y="174"/>
                    <a:pt x="174" y="154"/>
                    <a:pt x="175" y="129"/>
                  </a:cubicBezTo>
                  <a:cubicBezTo>
                    <a:pt x="177" y="104"/>
                    <a:pt x="157" y="82"/>
                    <a:pt x="131" y="81"/>
                  </a:cubicBezTo>
                  <a:cubicBezTo>
                    <a:pt x="106" y="79"/>
                    <a:pt x="84" y="99"/>
                    <a:pt x="83" y="1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29"/>
            <p:cNvSpPr/>
            <p:nvPr/>
          </p:nvSpPr>
          <p:spPr>
            <a:xfrm>
              <a:off x="8328599" y="1725188"/>
              <a:ext cx="54486" cy="54486"/>
            </a:xfrm>
            <a:custGeom>
              <a:avLst/>
              <a:gdLst/>
              <a:ahLst/>
              <a:cxnLst/>
              <a:rect l="l" t="t" r="r" b="b"/>
              <a:pathLst>
                <a:path w="35" h="35" extrusionOk="0">
                  <a:moveTo>
                    <a:pt x="35" y="17"/>
                  </a:moveTo>
                  <a:cubicBezTo>
                    <a:pt x="35" y="27"/>
                    <a:pt x="27" y="35"/>
                    <a:pt x="17" y="35"/>
                  </a:cubicBez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29"/>
            <p:cNvSpPr/>
            <p:nvPr/>
          </p:nvSpPr>
          <p:spPr>
            <a:xfrm>
              <a:off x="7936301" y="1508801"/>
              <a:ext cx="418763" cy="249078"/>
            </a:xfrm>
            <a:custGeom>
              <a:avLst/>
              <a:gdLst/>
              <a:ahLst/>
              <a:cxnLst/>
              <a:rect l="l" t="t" r="r" b="b"/>
              <a:pathLst>
                <a:path w="269" h="160" extrusionOk="0">
                  <a:moveTo>
                    <a:pt x="269" y="160"/>
                  </a:moveTo>
                  <a:lnTo>
                    <a:pt x="211" y="160"/>
                  </a:lnTo>
                  <a:cubicBezTo>
                    <a:pt x="158" y="160"/>
                    <a:pt x="115" y="117"/>
                    <a:pt x="115" y="64"/>
                  </a:cubicBezTo>
                  <a:cubicBezTo>
                    <a:pt x="115" y="29"/>
                    <a:pt x="113" y="7"/>
                    <a:pt x="82" y="7"/>
                  </a:cubicBezTo>
                  <a:lnTo>
                    <a:pt x="0" y="7"/>
                  </a:lnTo>
                  <a:lnTo>
                    <a:pt x="0" y="0"/>
                  </a:lnTo>
                  <a:lnTo>
                    <a:pt x="82" y="0"/>
                  </a:lnTo>
                  <a:cubicBezTo>
                    <a:pt x="122" y="0"/>
                    <a:pt x="122" y="34"/>
                    <a:pt x="122" y="63"/>
                  </a:cubicBezTo>
                  <a:cubicBezTo>
                    <a:pt x="122" y="113"/>
                    <a:pt x="162" y="153"/>
                    <a:pt x="211" y="153"/>
                  </a:cubicBezTo>
                  <a:lnTo>
                    <a:pt x="269" y="153"/>
                  </a:lnTo>
                  <a:lnTo>
                    <a:pt x="269" y="1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12600" rIns="90000" bIns="12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8" name="Google Shape;998;p29"/>
            <p:cNvGrpSpPr/>
            <p:nvPr/>
          </p:nvGrpSpPr>
          <p:grpSpPr>
            <a:xfrm>
              <a:off x="4990776" y="257734"/>
              <a:ext cx="563540" cy="563540"/>
              <a:chOff x="4838376" y="257734"/>
              <a:chExt cx="563540" cy="563540"/>
            </a:xfrm>
          </p:grpSpPr>
          <p:sp>
            <p:nvSpPr>
              <p:cNvPr id="999" name="Google Shape;999;p29"/>
              <p:cNvSpPr/>
              <p:nvPr/>
            </p:nvSpPr>
            <p:spPr>
              <a:xfrm>
                <a:off x="4838376" y="257734"/>
                <a:ext cx="563540" cy="563540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62" extrusionOk="0">
                    <a:moveTo>
                      <a:pt x="181" y="362"/>
                    </a:moveTo>
                    <a:lnTo>
                      <a:pt x="285" y="362"/>
                    </a:lnTo>
                    <a:cubicBezTo>
                      <a:pt x="328" y="362"/>
                      <a:pt x="362" y="328"/>
                      <a:pt x="362" y="286"/>
                    </a:cubicBezTo>
                    <a:lnTo>
                      <a:pt x="362" y="77"/>
                    </a:lnTo>
                    <a:cubicBezTo>
                      <a:pt x="362" y="35"/>
                      <a:pt x="328" y="0"/>
                      <a:pt x="285" y="0"/>
                    </a:cubicBezTo>
                    <a:lnTo>
                      <a:pt x="77" y="0"/>
                    </a:lnTo>
                    <a:cubicBezTo>
                      <a:pt x="34" y="0"/>
                      <a:pt x="0" y="35"/>
                      <a:pt x="0" y="77"/>
                    </a:cubicBezTo>
                    <a:lnTo>
                      <a:pt x="0" y="286"/>
                    </a:lnTo>
                    <a:cubicBezTo>
                      <a:pt x="0" y="328"/>
                      <a:pt x="34" y="362"/>
                      <a:pt x="77" y="362"/>
                    </a:cubicBezTo>
                    <a:lnTo>
                      <a:pt x="181" y="3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0" name="Google Shape;1000;p29"/>
              <p:cNvSpPr/>
              <p:nvPr/>
            </p:nvSpPr>
            <p:spPr>
              <a:xfrm>
                <a:off x="5029855" y="441429"/>
                <a:ext cx="199263" cy="216387"/>
              </a:xfrm>
              <a:custGeom>
                <a:avLst/>
                <a:gdLst/>
                <a:ahLst/>
                <a:cxnLst/>
                <a:rect l="l" t="t" r="r" b="b"/>
                <a:pathLst>
                  <a:path w="128" h="139" extrusionOk="0">
                    <a:moveTo>
                      <a:pt x="4" y="138"/>
                    </a:moveTo>
                    <a:lnTo>
                      <a:pt x="42" y="138"/>
                    </a:lnTo>
                    <a:cubicBezTo>
                      <a:pt x="44" y="138"/>
                      <a:pt x="46" y="136"/>
                      <a:pt x="46" y="134"/>
                    </a:cubicBezTo>
                    <a:lnTo>
                      <a:pt x="46" y="94"/>
                    </a:lnTo>
                    <a:cubicBezTo>
                      <a:pt x="46" y="92"/>
                      <a:pt x="48" y="90"/>
                      <a:pt x="50" y="90"/>
                    </a:cubicBezTo>
                    <a:lnTo>
                      <a:pt x="77" y="90"/>
                    </a:lnTo>
                    <a:cubicBezTo>
                      <a:pt x="80" y="90"/>
                      <a:pt x="81" y="92"/>
                      <a:pt x="81" y="94"/>
                    </a:cubicBezTo>
                    <a:lnTo>
                      <a:pt x="81" y="135"/>
                    </a:lnTo>
                    <a:cubicBezTo>
                      <a:pt x="81" y="137"/>
                      <a:pt x="83" y="139"/>
                      <a:pt x="86" y="139"/>
                    </a:cubicBezTo>
                    <a:lnTo>
                      <a:pt x="123" y="139"/>
                    </a:lnTo>
                    <a:cubicBezTo>
                      <a:pt x="126" y="139"/>
                      <a:pt x="128" y="137"/>
                      <a:pt x="128" y="135"/>
                    </a:cubicBezTo>
                    <a:lnTo>
                      <a:pt x="128" y="61"/>
                    </a:lnTo>
                    <a:cubicBezTo>
                      <a:pt x="128" y="60"/>
                      <a:pt x="127" y="59"/>
                      <a:pt x="126" y="59"/>
                    </a:cubicBezTo>
                    <a:lnTo>
                      <a:pt x="66" y="1"/>
                    </a:lnTo>
                    <a:cubicBezTo>
                      <a:pt x="65" y="-1"/>
                      <a:pt x="62" y="-1"/>
                      <a:pt x="61" y="1"/>
                    </a:cubicBezTo>
                    <a:lnTo>
                      <a:pt x="1" y="57"/>
                    </a:lnTo>
                    <a:cubicBezTo>
                      <a:pt x="0" y="58"/>
                      <a:pt x="0" y="59"/>
                      <a:pt x="0" y="60"/>
                    </a:cubicBezTo>
                    <a:lnTo>
                      <a:pt x="0" y="134"/>
                    </a:lnTo>
                    <a:cubicBezTo>
                      <a:pt x="0" y="136"/>
                      <a:pt x="2" y="138"/>
                      <a:pt x="4" y="13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5025" rIns="90000" bIns="5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8" name="Google Shape;952;p27">
            <a:extLst>
              <a:ext uri="{FF2B5EF4-FFF2-40B4-BE49-F238E27FC236}">
                <a16:creationId xmlns:a16="http://schemas.microsoft.com/office/drawing/2014/main" id="{E083C01D-5411-47CA-9604-388714A52EB0}"/>
              </a:ext>
            </a:extLst>
          </p:cNvPr>
          <p:cNvSpPr txBox="1"/>
          <p:nvPr/>
        </p:nvSpPr>
        <p:spPr>
          <a:xfrm>
            <a:off x="310568" y="1888477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Цель</a:t>
            </a:r>
            <a:r>
              <a:rPr lang="en-US" sz="1600" dirty="0"/>
              <a:t>:</a:t>
            </a:r>
            <a:endParaRPr sz="12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" name="Google Shape;952;p27">
            <a:extLst>
              <a:ext uri="{FF2B5EF4-FFF2-40B4-BE49-F238E27FC236}">
                <a16:creationId xmlns:a16="http://schemas.microsoft.com/office/drawing/2014/main" id="{BFAEFBC9-D4D5-4C17-A53E-2E4B93409A4A}"/>
              </a:ext>
            </a:extLst>
          </p:cNvPr>
          <p:cNvSpPr txBox="1"/>
          <p:nvPr/>
        </p:nvSpPr>
        <p:spPr>
          <a:xfrm>
            <a:off x="314060" y="3009350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Задачи</a:t>
            </a:r>
            <a:r>
              <a:rPr lang="en-US" sz="1600" dirty="0"/>
              <a:t>:</a:t>
            </a:r>
            <a:endParaRPr sz="12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0" name="Google Shape;977;p29">
            <a:extLst>
              <a:ext uri="{FF2B5EF4-FFF2-40B4-BE49-F238E27FC236}">
                <a16:creationId xmlns:a16="http://schemas.microsoft.com/office/drawing/2014/main" id="{F464F45C-926B-4A34-9389-1F3F44FE4679}"/>
              </a:ext>
            </a:extLst>
          </p:cNvPr>
          <p:cNvSpPr txBox="1">
            <a:spLocks/>
          </p:cNvSpPr>
          <p:nvPr/>
        </p:nvSpPr>
        <p:spPr>
          <a:xfrm>
            <a:off x="524563" y="3403794"/>
            <a:ext cx="5357569" cy="971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ru-RU" dirty="0"/>
              <a:t>1. Разработать интерфейс для добавления и удаления задач.</a:t>
            </a:r>
          </a:p>
          <a:p>
            <a:pPr marL="0" indent="0">
              <a:buFont typeface="Nunito Light"/>
              <a:buNone/>
            </a:pPr>
            <a:r>
              <a:rPr lang="ru-RU" dirty="0"/>
              <a:t>2. Реализовать функционал установки напоминаний на конкретную дату и время.</a:t>
            </a:r>
          </a:p>
          <a:p>
            <a:pPr marL="0" indent="0">
              <a:buFont typeface="Nunito Light"/>
              <a:buNone/>
            </a:pPr>
            <a:r>
              <a:rPr lang="ru-RU" dirty="0"/>
              <a:t>3. Обеспечить удобный и интуитивно понятный пользовательский опыт.</a:t>
            </a:r>
          </a:p>
          <a:p>
            <a:pPr marL="0" indent="0">
              <a:buFont typeface="Nunito Light"/>
              <a:buNone/>
            </a:pPr>
            <a:r>
              <a:rPr lang="ru-RU" dirty="0"/>
              <a:t>4. Протестировать и исправить возможные ошибки, чтобы приложение работало стабильно.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AA4E43E-6652-49F9-85D4-4260800A7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904" y="767888"/>
            <a:ext cx="1823669" cy="37827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Основные функции</a:t>
            </a:r>
            <a:endParaRPr dirty="0"/>
          </a:p>
        </p:txBody>
      </p:sp>
      <p:sp>
        <p:nvSpPr>
          <p:cNvPr id="2189" name="Google Shape;2189;p47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2413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-RU" sz="1600" dirty="0">
                <a:solidFill>
                  <a:schemeClr val="hlink"/>
                </a:solidFill>
              </a:rPr>
              <a:t>Возможность создавать задачи с установкой даты и времени</a:t>
            </a:r>
            <a:endParaRPr sz="1600" dirty="0">
              <a:solidFill>
                <a:srgbClr val="000000"/>
              </a:solidFill>
            </a:endParaRPr>
          </a:p>
          <a:p>
            <a:pPr marL="2413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-RU" sz="1600" dirty="0">
                <a:solidFill>
                  <a:schemeClr val="hlink"/>
                </a:solidFill>
              </a:rPr>
              <a:t>Напоминания о задачах.</a:t>
            </a:r>
            <a:endParaRPr lang="en-US" sz="1600" dirty="0">
              <a:solidFill>
                <a:schemeClr val="hlink"/>
              </a:solidFill>
              <a:hlinkClick r:id="rId3"/>
            </a:endParaRPr>
          </a:p>
          <a:p>
            <a:pPr marL="2413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-RU" sz="1600" dirty="0"/>
              <a:t>Удаление задач.</a:t>
            </a:r>
            <a:endParaRPr lang="en-US" sz="1600" dirty="0"/>
          </a:p>
          <a:p>
            <a:pPr marL="2413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-RU" sz="1600" dirty="0"/>
              <a:t>Простой и интуитивно понятный интерфейс.</a:t>
            </a:r>
            <a:endParaRPr lang="en-US" sz="1600" dirty="0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696D55BD-DF1F-4C53-A279-359CA133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456" y="2923952"/>
            <a:ext cx="1216925" cy="121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cture background">
            <a:extLst>
              <a:ext uri="{FF2B5EF4-FFF2-40B4-BE49-F238E27FC236}">
                <a16:creationId xmlns:a16="http://schemas.microsoft.com/office/drawing/2014/main" id="{253888E0-27EF-45C7-B8A8-89CA4429C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886" y="4067032"/>
            <a:ext cx="1415901" cy="90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oogle Shape;4778;p54">
            <a:extLst>
              <a:ext uri="{FF2B5EF4-FFF2-40B4-BE49-F238E27FC236}">
                <a16:creationId xmlns:a16="http://schemas.microsoft.com/office/drawing/2014/main" id="{7292FBDD-16F4-48E5-A026-80FA5D623DCD}"/>
              </a:ext>
            </a:extLst>
          </p:cNvPr>
          <p:cNvGrpSpPr/>
          <p:nvPr/>
        </p:nvGrpSpPr>
        <p:grpSpPr>
          <a:xfrm>
            <a:off x="0" y="4937261"/>
            <a:ext cx="2507799" cy="206239"/>
            <a:chOff x="106648" y="895722"/>
            <a:chExt cx="4481413" cy="374300"/>
          </a:xfrm>
          <a:solidFill>
            <a:srgbClr val="FF0000"/>
          </a:solidFill>
        </p:grpSpPr>
        <p:grpSp>
          <p:nvGrpSpPr>
            <p:cNvPr id="10" name="Google Shape;4779;p54">
              <a:extLst>
                <a:ext uri="{FF2B5EF4-FFF2-40B4-BE49-F238E27FC236}">
                  <a16:creationId xmlns:a16="http://schemas.microsoft.com/office/drawing/2014/main" id="{8444A91D-0AEC-4413-8014-A25400DFC524}"/>
                </a:ext>
              </a:extLst>
            </p:cNvPr>
            <p:cNvGrpSpPr/>
            <p:nvPr/>
          </p:nvGrpSpPr>
          <p:grpSpPr>
            <a:xfrm>
              <a:off x="2233276" y="895722"/>
              <a:ext cx="1082667" cy="223591"/>
              <a:chOff x="4808316" y="2800065"/>
              <a:chExt cx="1999386" cy="412910"/>
            </a:xfrm>
            <a:grpFill/>
          </p:grpSpPr>
          <p:sp>
            <p:nvSpPr>
              <p:cNvPr id="26" name="Google Shape;4780;p54">
                <a:extLst>
                  <a:ext uri="{FF2B5EF4-FFF2-40B4-BE49-F238E27FC236}">
                    <a16:creationId xmlns:a16="http://schemas.microsoft.com/office/drawing/2014/main" id="{DAFF9116-0733-4C7C-A736-281593156A18}"/>
                  </a:ext>
                </a:extLst>
              </p:cNvPr>
              <p:cNvSpPr/>
              <p:nvPr/>
            </p:nvSpPr>
            <p:spPr>
              <a:xfrm>
                <a:off x="4849302" y="3079475"/>
                <a:ext cx="1958400" cy="1335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" name="Google Shape;4781;p54">
                <a:extLst>
                  <a:ext uri="{FF2B5EF4-FFF2-40B4-BE49-F238E27FC236}">
                    <a16:creationId xmlns:a16="http://schemas.microsoft.com/office/drawing/2014/main" id="{70A1E80A-0DEB-421E-AEA7-CFECB26147C3}"/>
                  </a:ext>
                </a:extLst>
              </p:cNvPr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  <a:grpFill/>
            </p:grpSpPr>
            <p:cxnSp>
              <p:nvCxnSpPr>
                <p:cNvPr id="28" name="Google Shape;4782;p54">
                  <a:extLst>
                    <a:ext uri="{FF2B5EF4-FFF2-40B4-BE49-F238E27FC236}">
                      <a16:creationId xmlns:a16="http://schemas.microsoft.com/office/drawing/2014/main" id="{A2579FBD-B525-435D-91B5-EC99194F09D6}"/>
                    </a:ext>
                  </a:extLst>
                </p:cNvPr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29" name="Google Shape;4783;p54">
                  <a:extLst>
                    <a:ext uri="{FF2B5EF4-FFF2-40B4-BE49-F238E27FC236}">
                      <a16:creationId xmlns:a16="http://schemas.microsoft.com/office/drawing/2014/main" id="{95A72913-D6B8-4809-8CE2-3B14657E35A1}"/>
                    </a:ext>
                  </a:extLst>
                </p:cNvPr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" name="Google Shape;4784;p54">
              <a:extLst>
                <a:ext uri="{FF2B5EF4-FFF2-40B4-BE49-F238E27FC236}">
                  <a16:creationId xmlns:a16="http://schemas.microsoft.com/office/drawing/2014/main" id="{0FFF0DAE-112F-4969-A1BE-4D8AB36043B6}"/>
                </a:ext>
              </a:extLst>
            </p:cNvPr>
            <p:cNvGrpSpPr/>
            <p:nvPr/>
          </p:nvGrpSpPr>
          <p:grpSpPr>
            <a:xfrm>
              <a:off x="106648" y="895722"/>
              <a:ext cx="1088401" cy="223591"/>
              <a:chOff x="881025" y="2800065"/>
              <a:chExt cx="2009975" cy="412910"/>
            </a:xfrm>
            <a:grpFill/>
          </p:grpSpPr>
          <p:sp>
            <p:nvSpPr>
              <p:cNvPr id="22" name="Google Shape;4785;p54">
                <a:extLst>
                  <a:ext uri="{FF2B5EF4-FFF2-40B4-BE49-F238E27FC236}">
                    <a16:creationId xmlns:a16="http://schemas.microsoft.com/office/drawing/2014/main" id="{C385FC33-D3C5-4DD7-84FB-866A8C050DC4}"/>
                  </a:ext>
                </a:extLst>
              </p:cNvPr>
              <p:cNvSpPr/>
              <p:nvPr/>
            </p:nvSpPr>
            <p:spPr>
              <a:xfrm>
                <a:off x="932600" y="3079475"/>
                <a:ext cx="1958400" cy="1335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" name="Google Shape;4786;p54">
                <a:extLst>
                  <a:ext uri="{FF2B5EF4-FFF2-40B4-BE49-F238E27FC236}">
                    <a16:creationId xmlns:a16="http://schemas.microsoft.com/office/drawing/2014/main" id="{C729CF90-5836-43A6-81EB-7C129A3B3AEA}"/>
                  </a:ext>
                </a:extLst>
              </p:cNvPr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  <a:grpFill/>
            </p:grpSpPr>
            <p:cxnSp>
              <p:nvCxnSpPr>
                <p:cNvPr id="24" name="Google Shape;4787;p54">
                  <a:extLst>
                    <a:ext uri="{FF2B5EF4-FFF2-40B4-BE49-F238E27FC236}">
                      <a16:creationId xmlns:a16="http://schemas.microsoft.com/office/drawing/2014/main" id="{7E54C8A1-4193-4354-82AB-941265BB060F}"/>
                    </a:ext>
                  </a:extLst>
                </p:cNvPr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25" name="Google Shape;4788;p54">
                  <a:extLst>
                    <a:ext uri="{FF2B5EF4-FFF2-40B4-BE49-F238E27FC236}">
                      <a16:creationId xmlns:a16="http://schemas.microsoft.com/office/drawing/2014/main" id="{5C490D9F-ADC4-4243-8070-1DD3DD701AF2}"/>
                    </a:ext>
                  </a:extLst>
                </p:cNvPr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" name="Google Shape;4789;p54">
              <a:extLst>
                <a:ext uri="{FF2B5EF4-FFF2-40B4-BE49-F238E27FC236}">
                  <a16:creationId xmlns:a16="http://schemas.microsoft.com/office/drawing/2014/main" id="{47DAC306-7C9F-469A-B116-91E845FA9D02}"/>
                </a:ext>
              </a:extLst>
            </p:cNvPr>
            <p:cNvGrpSpPr/>
            <p:nvPr/>
          </p:nvGrpSpPr>
          <p:grpSpPr>
            <a:xfrm>
              <a:off x="1172346" y="1047018"/>
              <a:ext cx="1083151" cy="223003"/>
              <a:chOff x="2849073" y="3079467"/>
              <a:chExt cx="2000279" cy="411825"/>
            </a:xfrm>
            <a:grpFill/>
          </p:grpSpPr>
          <p:sp>
            <p:nvSpPr>
              <p:cNvPr id="18" name="Google Shape;4790;p54">
                <a:extLst>
                  <a:ext uri="{FF2B5EF4-FFF2-40B4-BE49-F238E27FC236}">
                    <a16:creationId xmlns:a16="http://schemas.microsoft.com/office/drawing/2014/main" id="{6ADB541D-2EEB-487D-8B47-864B893E8590}"/>
                  </a:ext>
                </a:extLst>
              </p:cNvPr>
              <p:cNvSpPr/>
              <p:nvPr/>
            </p:nvSpPr>
            <p:spPr>
              <a:xfrm>
                <a:off x="2890952" y="3079475"/>
                <a:ext cx="1958400" cy="1335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" name="Google Shape;4791;p54">
                <a:extLst>
                  <a:ext uri="{FF2B5EF4-FFF2-40B4-BE49-F238E27FC236}">
                    <a16:creationId xmlns:a16="http://schemas.microsoft.com/office/drawing/2014/main" id="{3DE5F7E1-4A44-4CE0-9F53-FDE811EBF90F}"/>
                  </a:ext>
                </a:extLst>
              </p:cNvPr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  <a:grpFill/>
            </p:grpSpPr>
            <p:cxnSp>
              <p:nvCxnSpPr>
                <p:cNvPr id="20" name="Google Shape;4792;p54">
                  <a:extLst>
                    <a:ext uri="{FF2B5EF4-FFF2-40B4-BE49-F238E27FC236}">
                      <a16:creationId xmlns:a16="http://schemas.microsoft.com/office/drawing/2014/main" id="{E2606E17-A691-4B5D-92D9-F1127230CB7C}"/>
                    </a:ext>
                  </a:extLst>
                </p:cNvPr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21" name="Google Shape;4793;p54">
                  <a:extLst>
                    <a:ext uri="{FF2B5EF4-FFF2-40B4-BE49-F238E27FC236}">
                      <a16:creationId xmlns:a16="http://schemas.microsoft.com/office/drawing/2014/main" id="{8A65DA80-B5BB-4214-ABE8-A4C29A0DA4FD}"/>
                    </a:ext>
                  </a:extLst>
                </p:cNvPr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" name="Google Shape;4794;p54">
              <a:extLst>
                <a:ext uri="{FF2B5EF4-FFF2-40B4-BE49-F238E27FC236}">
                  <a16:creationId xmlns:a16="http://schemas.microsoft.com/office/drawing/2014/main" id="{D12093CD-8CF8-4A86-8095-A7122169E020}"/>
                </a:ext>
              </a:extLst>
            </p:cNvPr>
            <p:cNvGrpSpPr/>
            <p:nvPr/>
          </p:nvGrpSpPr>
          <p:grpSpPr>
            <a:xfrm>
              <a:off x="3290132" y="1047018"/>
              <a:ext cx="1297929" cy="223003"/>
              <a:chOff x="6760035" y="3079467"/>
              <a:chExt cx="2396914" cy="411825"/>
            </a:xfrm>
            <a:grpFill/>
          </p:grpSpPr>
          <p:sp>
            <p:nvSpPr>
              <p:cNvPr id="14" name="Google Shape;4795;p54">
                <a:extLst>
                  <a:ext uri="{FF2B5EF4-FFF2-40B4-BE49-F238E27FC236}">
                    <a16:creationId xmlns:a16="http://schemas.microsoft.com/office/drawing/2014/main" id="{F91BCE97-CE90-4876-B6D3-349F3FA1682C}"/>
                  </a:ext>
                </a:extLst>
              </p:cNvPr>
              <p:cNvSpPr/>
              <p:nvPr/>
            </p:nvSpPr>
            <p:spPr>
              <a:xfrm>
                <a:off x="6807650" y="3079475"/>
                <a:ext cx="2349300" cy="1335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" name="Google Shape;4796;p54">
                <a:extLst>
                  <a:ext uri="{FF2B5EF4-FFF2-40B4-BE49-F238E27FC236}">
                    <a16:creationId xmlns:a16="http://schemas.microsoft.com/office/drawing/2014/main" id="{A38166FC-BB44-48E3-B29E-247231C421BD}"/>
                  </a:ext>
                </a:extLst>
              </p:cNvPr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  <a:grpFill/>
            </p:grpSpPr>
            <p:cxnSp>
              <p:nvCxnSpPr>
                <p:cNvPr id="16" name="Google Shape;4797;p54">
                  <a:extLst>
                    <a:ext uri="{FF2B5EF4-FFF2-40B4-BE49-F238E27FC236}">
                      <a16:creationId xmlns:a16="http://schemas.microsoft.com/office/drawing/2014/main" id="{D643E3DC-D2B1-4FB8-873D-0E7927F94A2A}"/>
                    </a:ext>
                  </a:extLst>
                </p:cNvPr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7" name="Google Shape;4798;p54">
                  <a:extLst>
                    <a:ext uri="{FF2B5EF4-FFF2-40B4-BE49-F238E27FC236}">
                      <a16:creationId xmlns:a16="http://schemas.microsoft.com/office/drawing/2014/main" id="{D52DD348-BD74-40E5-81D9-819801D8C102}"/>
                    </a:ext>
                  </a:extLst>
                </p:cNvPr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978;p29">
            <a:extLst>
              <a:ext uri="{FF2B5EF4-FFF2-40B4-BE49-F238E27FC236}">
                <a16:creationId xmlns:a16="http://schemas.microsoft.com/office/drawing/2014/main" id="{DF303A48-C20D-401C-A4BE-EF536CC2E513}"/>
              </a:ext>
            </a:extLst>
          </p:cNvPr>
          <p:cNvGrpSpPr/>
          <p:nvPr/>
        </p:nvGrpSpPr>
        <p:grpSpPr>
          <a:xfrm>
            <a:off x="7251552" y="1788453"/>
            <a:ext cx="2344896" cy="3397712"/>
            <a:chOff x="4990776" y="173915"/>
            <a:chExt cx="3565103" cy="4781911"/>
          </a:xfrm>
        </p:grpSpPr>
        <p:grpSp>
          <p:nvGrpSpPr>
            <p:cNvPr id="11" name="Google Shape;979;p29">
              <a:extLst>
                <a:ext uri="{FF2B5EF4-FFF2-40B4-BE49-F238E27FC236}">
                  <a16:creationId xmlns:a16="http://schemas.microsoft.com/office/drawing/2014/main" id="{D3462EE2-67E9-46ED-81D9-DC8C6AEC6673}"/>
                </a:ext>
              </a:extLst>
            </p:cNvPr>
            <p:cNvGrpSpPr/>
            <p:nvPr/>
          </p:nvGrpSpPr>
          <p:grpSpPr>
            <a:xfrm rot="-5400000">
              <a:off x="7792297" y="3706921"/>
              <a:ext cx="367390" cy="638263"/>
              <a:chOff x="5914097" y="1631784"/>
              <a:chExt cx="367390" cy="638263"/>
            </a:xfrm>
          </p:grpSpPr>
          <p:sp>
            <p:nvSpPr>
              <p:cNvPr id="31" name="Google Shape;980;p29">
                <a:extLst>
                  <a:ext uri="{FF2B5EF4-FFF2-40B4-BE49-F238E27FC236}">
                    <a16:creationId xmlns:a16="http://schemas.microsoft.com/office/drawing/2014/main" id="{5A5AEAC9-FE83-4683-B3CE-E858017225D1}"/>
                  </a:ext>
                </a:extLst>
              </p:cNvPr>
              <p:cNvSpPr/>
              <p:nvPr/>
            </p:nvSpPr>
            <p:spPr>
              <a:xfrm>
                <a:off x="6227002" y="2215561"/>
                <a:ext cx="54486" cy="54486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981;p29">
                <a:extLst>
                  <a:ext uri="{FF2B5EF4-FFF2-40B4-BE49-F238E27FC236}">
                    <a16:creationId xmlns:a16="http://schemas.microsoft.com/office/drawing/2014/main" id="{FF25B521-15A8-4305-BBAF-89EE1475E9A8}"/>
                  </a:ext>
                </a:extLst>
              </p:cNvPr>
              <p:cNvSpPr/>
              <p:nvPr/>
            </p:nvSpPr>
            <p:spPr>
              <a:xfrm>
                <a:off x="5914097" y="1631784"/>
                <a:ext cx="342483" cy="618026"/>
              </a:xfrm>
              <a:custGeom>
                <a:avLst/>
                <a:gdLst/>
                <a:ahLst/>
                <a:cxnLst/>
                <a:rect l="l" t="t" r="r" b="b"/>
                <a:pathLst>
                  <a:path w="220" h="397" extrusionOk="0">
                    <a:moveTo>
                      <a:pt x="220" y="397"/>
                    </a:moveTo>
                    <a:lnTo>
                      <a:pt x="51" y="397"/>
                    </a:lnTo>
                    <a:cubicBezTo>
                      <a:pt x="23" y="397"/>
                      <a:pt x="0" y="374"/>
                      <a:pt x="0" y="345"/>
                    </a:cubicBezTo>
                    <a:lnTo>
                      <a:pt x="0" y="51"/>
                    </a:lnTo>
                    <a:cubicBezTo>
                      <a:pt x="0" y="23"/>
                      <a:pt x="23" y="0"/>
                      <a:pt x="51" y="0"/>
                    </a:cubicBezTo>
                    <a:lnTo>
                      <a:pt x="136" y="0"/>
                    </a:lnTo>
                    <a:lnTo>
                      <a:pt x="136" y="6"/>
                    </a:lnTo>
                    <a:lnTo>
                      <a:pt x="51" y="6"/>
                    </a:lnTo>
                    <a:cubicBezTo>
                      <a:pt x="27" y="6"/>
                      <a:pt x="6" y="27"/>
                      <a:pt x="6" y="51"/>
                    </a:cubicBezTo>
                    <a:lnTo>
                      <a:pt x="6" y="345"/>
                    </a:lnTo>
                    <a:cubicBezTo>
                      <a:pt x="6" y="370"/>
                      <a:pt x="27" y="390"/>
                      <a:pt x="51" y="390"/>
                    </a:cubicBezTo>
                    <a:lnTo>
                      <a:pt x="220" y="390"/>
                    </a:lnTo>
                    <a:lnTo>
                      <a:pt x="220" y="39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" name="Google Shape;982;p29">
              <a:extLst>
                <a:ext uri="{FF2B5EF4-FFF2-40B4-BE49-F238E27FC236}">
                  <a16:creationId xmlns:a16="http://schemas.microsoft.com/office/drawing/2014/main" id="{8D64206F-4106-4050-9191-94E0F403941E}"/>
                </a:ext>
              </a:extLst>
            </p:cNvPr>
            <p:cNvSpPr/>
            <p:nvPr/>
          </p:nvSpPr>
          <p:spPr>
            <a:xfrm>
              <a:off x="7232649" y="173915"/>
              <a:ext cx="1095950" cy="1095950"/>
            </a:xfrm>
            <a:custGeom>
              <a:avLst/>
              <a:gdLst/>
              <a:ahLst/>
              <a:cxnLst/>
              <a:rect l="l" t="t" r="r" b="b"/>
              <a:pathLst>
                <a:path w="478" h="478" extrusionOk="0">
                  <a:moveTo>
                    <a:pt x="90" y="109"/>
                  </a:moveTo>
                  <a:cubicBezTo>
                    <a:pt x="102" y="95"/>
                    <a:pt x="115" y="84"/>
                    <a:pt x="130" y="74"/>
                  </a:cubicBezTo>
                  <a:lnTo>
                    <a:pt x="125" y="26"/>
                  </a:lnTo>
                  <a:lnTo>
                    <a:pt x="201" y="0"/>
                  </a:lnTo>
                  <a:lnTo>
                    <a:pt x="226" y="41"/>
                  </a:lnTo>
                  <a:cubicBezTo>
                    <a:pt x="243" y="40"/>
                    <a:pt x="261" y="41"/>
                    <a:pt x="278" y="45"/>
                  </a:cubicBezTo>
                  <a:lnTo>
                    <a:pt x="309" y="7"/>
                  </a:lnTo>
                  <a:lnTo>
                    <a:pt x="381" y="43"/>
                  </a:lnTo>
                  <a:lnTo>
                    <a:pt x="369" y="90"/>
                  </a:lnTo>
                  <a:cubicBezTo>
                    <a:pt x="383" y="101"/>
                    <a:pt x="394" y="115"/>
                    <a:pt x="404" y="129"/>
                  </a:cubicBezTo>
                  <a:lnTo>
                    <a:pt x="452" y="124"/>
                  </a:lnTo>
                  <a:lnTo>
                    <a:pt x="478" y="200"/>
                  </a:lnTo>
                  <a:lnTo>
                    <a:pt x="437" y="226"/>
                  </a:lnTo>
                  <a:cubicBezTo>
                    <a:pt x="438" y="243"/>
                    <a:pt x="437" y="260"/>
                    <a:pt x="433" y="278"/>
                  </a:cubicBezTo>
                  <a:lnTo>
                    <a:pt x="471" y="308"/>
                  </a:lnTo>
                  <a:lnTo>
                    <a:pt x="435" y="380"/>
                  </a:lnTo>
                  <a:lnTo>
                    <a:pt x="388" y="369"/>
                  </a:lnTo>
                  <a:cubicBezTo>
                    <a:pt x="377" y="382"/>
                    <a:pt x="363" y="394"/>
                    <a:pt x="349" y="404"/>
                  </a:cubicBezTo>
                  <a:lnTo>
                    <a:pt x="354" y="452"/>
                  </a:lnTo>
                  <a:lnTo>
                    <a:pt x="278" y="478"/>
                  </a:lnTo>
                  <a:lnTo>
                    <a:pt x="252" y="436"/>
                  </a:lnTo>
                  <a:cubicBezTo>
                    <a:pt x="235" y="438"/>
                    <a:pt x="218" y="436"/>
                    <a:pt x="200" y="433"/>
                  </a:cubicBezTo>
                  <a:lnTo>
                    <a:pt x="170" y="471"/>
                  </a:lnTo>
                  <a:lnTo>
                    <a:pt x="98" y="435"/>
                  </a:lnTo>
                  <a:lnTo>
                    <a:pt x="109" y="388"/>
                  </a:lnTo>
                  <a:cubicBezTo>
                    <a:pt x="96" y="376"/>
                    <a:pt x="84" y="363"/>
                    <a:pt x="74" y="349"/>
                  </a:cubicBezTo>
                  <a:lnTo>
                    <a:pt x="26" y="354"/>
                  </a:lnTo>
                  <a:lnTo>
                    <a:pt x="0" y="278"/>
                  </a:lnTo>
                  <a:lnTo>
                    <a:pt x="42" y="252"/>
                  </a:lnTo>
                  <a:cubicBezTo>
                    <a:pt x="41" y="235"/>
                    <a:pt x="42" y="217"/>
                    <a:pt x="45" y="200"/>
                  </a:cubicBezTo>
                  <a:lnTo>
                    <a:pt x="7" y="169"/>
                  </a:lnTo>
                  <a:lnTo>
                    <a:pt x="43" y="97"/>
                  </a:lnTo>
                  <a:lnTo>
                    <a:pt x="90" y="109"/>
                  </a:lnTo>
                  <a:moveTo>
                    <a:pt x="164" y="197"/>
                  </a:moveTo>
                  <a:cubicBezTo>
                    <a:pt x="143" y="240"/>
                    <a:pt x="160" y="292"/>
                    <a:pt x="203" y="313"/>
                  </a:cubicBezTo>
                  <a:cubicBezTo>
                    <a:pt x="246" y="334"/>
                    <a:pt x="297" y="317"/>
                    <a:pt x="318" y="274"/>
                  </a:cubicBezTo>
                  <a:cubicBezTo>
                    <a:pt x="339" y="232"/>
                    <a:pt x="322" y="179"/>
                    <a:pt x="279" y="158"/>
                  </a:cubicBezTo>
                  <a:cubicBezTo>
                    <a:pt x="236" y="137"/>
                    <a:pt x="185" y="155"/>
                    <a:pt x="164" y="1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</a:t>
              </a: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" name="Google Shape;983;p29">
              <a:extLst>
                <a:ext uri="{FF2B5EF4-FFF2-40B4-BE49-F238E27FC236}">
                  <a16:creationId xmlns:a16="http://schemas.microsoft.com/office/drawing/2014/main" id="{0B1E4A80-EB20-4600-ADB6-37B513D85527}"/>
                </a:ext>
              </a:extLst>
            </p:cNvPr>
            <p:cNvGrpSpPr/>
            <p:nvPr/>
          </p:nvGrpSpPr>
          <p:grpSpPr>
            <a:xfrm rot="10800000" flipH="1">
              <a:off x="5259180" y="972000"/>
              <a:ext cx="1629907" cy="509054"/>
              <a:chOff x="5401930" y="789587"/>
              <a:chExt cx="1629907" cy="509054"/>
            </a:xfrm>
          </p:grpSpPr>
          <p:sp>
            <p:nvSpPr>
              <p:cNvPr id="29" name="Google Shape;984;p29">
                <a:extLst>
                  <a:ext uri="{FF2B5EF4-FFF2-40B4-BE49-F238E27FC236}">
                    <a16:creationId xmlns:a16="http://schemas.microsoft.com/office/drawing/2014/main" id="{F529B2FA-EDF9-4A2E-BF32-7CA72A4C59CF}"/>
                  </a:ext>
                </a:extLst>
              </p:cNvPr>
              <p:cNvSpPr/>
              <p:nvPr/>
            </p:nvSpPr>
            <p:spPr>
              <a:xfrm>
                <a:off x="5401930" y="1244155"/>
                <a:ext cx="54486" cy="54486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985;p29">
                <a:extLst>
                  <a:ext uri="{FF2B5EF4-FFF2-40B4-BE49-F238E27FC236}">
                    <a16:creationId xmlns:a16="http://schemas.microsoft.com/office/drawing/2014/main" id="{80797D09-18E8-4348-B58A-BDA7F9DAA655}"/>
                  </a:ext>
                </a:extLst>
              </p:cNvPr>
              <p:cNvSpPr/>
              <p:nvPr/>
            </p:nvSpPr>
            <p:spPr>
              <a:xfrm>
                <a:off x="5423724" y="789587"/>
                <a:ext cx="1608112" cy="470135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302" extrusionOk="0">
                    <a:moveTo>
                      <a:pt x="6" y="302"/>
                    </a:moveTo>
                    <a:lnTo>
                      <a:pt x="0" y="302"/>
                    </a:lnTo>
                    <a:lnTo>
                      <a:pt x="0" y="96"/>
                    </a:lnTo>
                    <a:cubicBezTo>
                      <a:pt x="0" y="43"/>
                      <a:pt x="43" y="0"/>
                      <a:pt x="95" y="0"/>
                    </a:cubicBezTo>
                    <a:lnTo>
                      <a:pt x="937" y="0"/>
                    </a:lnTo>
                    <a:cubicBezTo>
                      <a:pt x="990" y="0"/>
                      <a:pt x="1033" y="43"/>
                      <a:pt x="1033" y="96"/>
                    </a:cubicBezTo>
                    <a:lnTo>
                      <a:pt x="1033" y="129"/>
                    </a:lnTo>
                    <a:lnTo>
                      <a:pt x="1026" y="129"/>
                    </a:lnTo>
                    <a:lnTo>
                      <a:pt x="1026" y="96"/>
                    </a:lnTo>
                    <a:cubicBezTo>
                      <a:pt x="1026" y="47"/>
                      <a:pt x="986" y="7"/>
                      <a:pt x="937" y="7"/>
                    </a:cubicBezTo>
                    <a:lnTo>
                      <a:pt x="95" y="7"/>
                    </a:lnTo>
                    <a:cubicBezTo>
                      <a:pt x="46" y="7"/>
                      <a:pt x="6" y="47"/>
                      <a:pt x="6" y="96"/>
                    </a:cubicBezTo>
                    <a:lnTo>
                      <a:pt x="6" y="30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" name="Google Shape;986;p29">
              <a:extLst>
                <a:ext uri="{FF2B5EF4-FFF2-40B4-BE49-F238E27FC236}">
                  <a16:creationId xmlns:a16="http://schemas.microsoft.com/office/drawing/2014/main" id="{D9062F4B-0E0A-44C9-A993-1C2C32FC3938}"/>
                </a:ext>
              </a:extLst>
            </p:cNvPr>
            <p:cNvSpPr/>
            <p:nvPr/>
          </p:nvSpPr>
          <p:spPr>
            <a:xfrm>
              <a:off x="5458047" y="1631785"/>
              <a:ext cx="516838" cy="516838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62" y="75"/>
                  </a:moveTo>
                  <a:cubicBezTo>
                    <a:pt x="70" y="66"/>
                    <a:pt x="80" y="58"/>
                    <a:pt x="90" y="51"/>
                  </a:cubicBezTo>
                  <a:lnTo>
                    <a:pt x="86" y="18"/>
                  </a:lnTo>
                  <a:lnTo>
                    <a:pt x="139" y="0"/>
                  </a:lnTo>
                  <a:lnTo>
                    <a:pt x="157" y="28"/>
                  </a:lnTo>
                  <a:cubicBezTo>
                    <a:pt x="169" y="28"/>
                    <a:pt x="181" y="28"/>
                    <a:pt x="193" y="31"/>
                  </a:cubicBezTo>
                  <a:lnTo>
                    <a:pt x="214" y="5"/>
                  </a:lnTo>
                  <a:lnTo>
                    <a:pt x="265" y="29"/>
                  </a:lnTo>
                  <a:lnTo>
                    <a:pt x="257" y="62"/>
                  </a:lnTo>
                  <a:cubicBezTo>
                    <a:pt x="266" y="70"/>
                    <a:pt x="274" y="80"/>
                    <a:pt x="281" y="90"/>
                  </a:cubicBezTo>
                  <a:lnTo>
                    <a:pt x="314" y="86"/>
                  </a:lnTo>
                  <a:lnTo>
                    <a:pt x="332" y="139"/>
                  </a:lnTo>
                  <a:lnTo>
                    <a:pt x="304" y="157"/>
                  </a:lnTo>
                  <a:cubicBezTo>
                    <a:pt x="304" y="169"/>
                    <a:pt x="304" y="181"/>
                    <a:pt x="301" y="193"/>
                  </a:cubicBezTo>
                  <a:lnTo>
                    <a:pt x="327" y="214"/>
                  </a:lnTo>
                  <a:lnTo>
                    <a:pt x="303" y="264"/>
                  </a:lnTo>
                  <a:lnTo>
                    <a:pt x="270" y="257"/>
                  </a:lnTo>
                  <a:cubicBezTo>
                    <a:pt x="262" y="266"/>
                    <a:pt x="252" y="274"/>
                    <a:pt x="242" y="281"/>
                  </a:cubicBezTo>
                  <a:lnTo>
                    <a:pt x="246" y="314"/>
                  </a:lnTo>
                  <a:lnTo>
                    <a:pt x="193" y="332"/>
                  </a:lnTo>
                  <a:lnTo>
                    <a:pt x="175" y="303"/>
                  </a:lnTo>
                  <a:cubicBezTo>
                    <a:pt x="163" y="304"/>
                    <a:pt x="151" y="303"/>
                    <a:pt x="139" y="301"/>
                  </a:cubicBezTo>
                  <a:lnTo>
                    <a:pt x="118" y="327"/>
                  </a:lnTo>
                  <a:lnTo>
                    <a:pt x="68" y="303"/>
                  </a:lnTo>
                  <a:lnTo>
                    <a:pt x="75" y="270"/>
                  </a:lnTo>
                  <a:cubicBezTo>
                    <a:pt x="66" y="262"/>
                    <a:pt x="58" y="252"/>
                    <a:pt x="51" y="242"/>
                  </a:cubicBezTo>
                  <a:lnTo>
                    <a:pt x="18" y="246"/>
                  </a:lnTo>
                  <a:lnTo>
                    <a:pt x="0" y="193"/>
                  </a:lnTo>
                  <a:lnTo>
                    <a:pt x="29" y="175"/>
                  </a:lnTo>
                  <a:cubicBezTo>
                    <a:pt x="28" y="163"/>
                    <a:pt x="29" y="151"/>
                    <a:pt x="31" y="139"/>
                  </a:cubicBezTo>
                  <a:lnTo>
                    <a:pt x="5" y="117"/>
                  </a:lnTo>
                  <a:lnTo>
                    <a:pt x="29" y="67"/>
                  </a:lnTo>
                  <a:lnTo>
                    <a:pt x="62" y="75"/>
                  </a:lnTo>
                  <a:moveTo>
                    <a:pt x="113" y="137"/>
                  </a:moveTo>
                  <a:cubicBezTo>
                    <a:pt x="99" y="167"/>
                    <a:pt x="112" y="203"/>
                    <a:pt x="141" y="217"/>
                  </a:cubicBezTo>
                  <a:cubicBezTo>
                    <a:pt x="171" y="232"/>
                    <a:pt x="206" y="220"/>
                    <a:pt x="221" y="190"/>
                  </a:cubicBezTo>
                  <a:cubicBezTo>
                    <a:pt x="236" y="160"/>
                    <a:pt x="224" y="125"/>
                    <a:pt x="194" y="110"/>
                  </a:cubicBezTo>
                  <a:cubicBezTo>
                    <a:pt x="164" y="96"/>
                    <a:pt x="128" y="107"/>
                    <a:pt x="113" y="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" name="Google Shape;987;p29">
              <a:extLst>
                <a:ext uri="{FF2B5EF4-FFF2-40B4-BE49-F238E27FC236}">
                  <a16:creationId xmlns:a16="http://schemas.microsoft.com/office/drawing/2014/main" id="{2105A3A0-9499-4132-8368-FD575B84EF90}"/>
                </a:ext>
              </a:extLst>
            </p:cNvPr>
            <p:cNvGrpSpPr/>
            <p:nvPr/>
          </p:nvGrpSpPr>
          <p:grpSpPr>
            <a:xfrm>
              <a:off x="5743507" y="539743"/>
              <a:ext cx="2038446" cy="4064645"/>
              <a:chOff x="6019955" y="1071357"/>
              <a:chExt cx="1927244" cy="3627204"/>
            </a:xfrm>
          </p:grpSpPr>
          <p:sp>
            <p:nvSpPr>
              <p:cNvPr id="27" name="Google Shape;988;p29">
                <a:extLst>
                  <a:ext uri="{FF2B5EF4-FFF2-40B4-BE49-F238E27FC236}">
                    <a16:creationId xmlns:a16="http://schemas.microsoft.com/office/drawing/2014/main" id="{409D20EA-1B51-449F-B081-971CF53972BF}"/>
                  </a:ext>
                </a:extLst>
              </p:cNvPr>
              <p:cNvSpPr/>
              <p:nvPr/>
            </p:nvSpPr>
            <p:spPr>
              <a:xfrm>
                <a:off x="6021512" y="1072914"/>
                <a:ext cx="1924131" cy="3622534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2327" extrusionOk="0">
                    <a:moveTo>
                      <a:pt x="1093" y="4"/>
                    </a:moveTo>
                    <a:lnTo>
                      <a:pt x="911" y="3"/>
                    </a:lnTo>
                    <a:cubicBezTo>
                      <a:pt x="886" y="3"/>
                      <a:pt x="866" y="21"/>
                      <a:pt x="866" y="44"/>
                    </a:cubicBezTo>
                    <a:lnTo>
                      <a:pt x="866" y="74"/>
                    </a:lnTo>
                    <a:cubicBezTo>
                      <a:pt x="866" y="97"/>
                      <a:pt x="846" y="115"/>
                      <a:pt x="822" y="115"/>
                    </a:cubicBezTo>
                    <a:lnTo>
                      <a:pt x="466" y="114"/>
                    </a:lnTo>
                    <a:cubicBezTo>
                      <a:pt x="442" y="114"/>
                      <a:pt x="422" y="95"/>
                      <a:pt x="422" y="72"/>
                    </a:cubicBezTo>
                    <a:lnTo>
                      <a:pt x="422" y="42"/>
                    </a:lnTo>
                    <a:cubicBezTo>
                      <a:pt x="422" y="19"/>
                      <a:pt x="403" y="1"/>
                      <a:pt x="378" y="1"/>
                    </a:cubicBezTo>
                    <a:lnTo>
                      <a:pt x="314" y="0"/>
                    </a:lnTo>
                    <a:lnTo>
                      <a:pt x="154" y="0"/>
                    </a:lnTo>
                    <a:cubicBezTo>
                      <a:pt x="75" y="-1"/>
                      <a:pt x="10" y="57"/>
                      <a:pt x="10" y="128"/>
                    </a:cubicBezTo>
                    <a:lnTo>
                      <a:pt x="0" y="2194"/>
                    </a:lnTo>
                    <a:cubicBezTo>
                      <a:pt x="0" y="2265"/>
                      <a:pt x="64" y="2323"/>
                      <a:pt x="143" y="2323"/>
                    </a:cubicBezTo>
                    <a:lnTo>
                      <a:pt x="1082" y="2327"/>
                    </a:lnTo>
                    <a:cubicBezTo>
                      <a:pt x="1162" y="2328"/>
                      <a:pt x="1226" y="2270"/>
                      <a:pt x="1226" y="2199"/>
                    </a:cubicBezTo>
                    <a:lnTo>
                      <a:pt x="1236" y="133"/>
                    </a:lnTo>
                    <a:cubicBezTo>
                      <a:pt x="1237" y="62"/>
                      <a:pt x="1173" y="4"/>
                      <a:pt x="1093" y="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989;p29">
                <a:extLst>
                  <a:ext uri="{FF2B5EF4-FFF2-40B4-BE49-F238E27FC236}">
                    <a16:creationId xmlns:a16="http://schemas.microsoft.com/office/drawing/2014/main" id="{1913A8BB-2654-4B98-97A6-89511E470DE4}"/>
                  </a:ext>
                </a:extLst>
              </p:cNvPr>
              <p:cNvSpPr/>
              <p:nvPr/>
            </p:nvSpPr>
            <p:spPr>
              <a:xfrm>
                <a:off x="6019955" y="1071357"/>
                <a:ext cx="1927244" cy="362720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2330" extrusionOk="0">
                    <a:moveTo>
                      <a:pt x="1094" y="5"/>
                    </a:moveTo>
                    <a:cubicBezTo>
                      <a:pt x="1094" y="5"/>
                      <a:pt x="1096" y="5"/>
                      <a:pt x="1099" y="5"/>
                    </a:cubicBezTo>
                    <a:cubicBezTo>
                      <a:pt x="1102" y="5"/>
                      <a:pt x="1107" y="5"/>
                      <a:pt x="1114" y="6"/>
                    </a:cubicBezTo>
                    <a:cubicBezTo>
                      <a:pt x="1126" y="7"/>
                      <a:pt x="1146" y="11"/>
                      <a:pt x="1167" y="23"/>
                    </a:cubicBezTo>
                    <a:cubicBezTo>
                      <a:pt x="1178" y="28"/>
                      <a:pt x="1189" y="36"/>
                      <a:pt x="1200" y="46"/>
                    </a:cubicBezTo>
                    <a:cubicBezTo>
                      <a:pt x="1210" y="57"/>
                      <a:pt x="1220" y="70"/>
                      <a:pt x="1227" y="85"/>
                    </a:cubicBezTo>
                    <a:cubicBezTo>
                      <a:pt x="1234" y="100"/>
                      <a:pt x="1238" y="118"/>
                      <a:pt x="1238" y="137"/>
                    </a:cubicBezTo>
                    <a:cubicBezTo>
                      <a:pt x="1238" y="156"/>
                      <a:pt x="1238" y="177"/>
                      <a:pt x="1238" y="198"/>
                    </a:cubicBezTo>
                    <a:cubicBezTo>
                      <a:pt x="1237" y="370"/>
                      <a:pt x="1236" y="618"/>
                      <a:pt x="1235" y="925"/>
                    </a:cubicBezTo>
                    <a:cubicBezTo>
                      <a:pt x="1233" y="1233"/>
                      <a:pt x="1232" y="1598"/>
                      <a:pt x="1230" y="2004"/>
                    </a:cubicBezTo>
                    <a:cubicBezTo>
                      <a:pt x="1230" y="2055"/>
                      <a:pt x="1229" y="2106"/>
                      <a:pt x="1229" y="2158"/>
                    </a:cubicBezTo>
                    <a:cubicBezTo>
                      <a:pt x="1229" y="2171"/>
                      <a:pt x="1229" y="2184"/>
                      <a:pt x="1229" y="2197"/>
                    </a:cubicBezTo>
                    <a:cubicBezTo>
                      <a:pt x="1229" y="2211"/>
                      <a:pt x="1227" y="2224"/>
                      <a:pt x="1223" y="2237"/>
                    </a:cubicBezTo>
                    <a:cubicBezTo>
                      <a:pt x="1219" y="2249"/>
                      <a:pt x="1212" y="2262"/>
                      <a:pt x="1204" y="2273"/>
                    </a:cubicBezTo>
                    <a:cubicBezTo>
                      <a:pt x="1195" y="2284"/>
                      <a:pt x="1185" y="2294"/>
                      <a:pt x="1173" y="2302"/>
                    </a:cubicBezTo>
                    <a:cubicBezTo>
                      <a:pt x="1162" y="2310"/>
                      <a:pt x="1148" y="2317"/>
                      <a:pt x="1134" y="2321"/>
                    </a:cubicBezTo>
                    <a:cubicBezTo>
                      <a:pt x="1127" y="2324"/>
                      <a:pt x="1120" y="2325"/>
                      <a:pt x="1113" y="2327"/>
                    </a:cubicBezTo>
                    <a:cubicBezTo>
                      <a:pt x="1105" y="2328"/>
                      <a:pt x="1098" y="2329"/>
                      <a:pt x="1090" y="2329"/>
                    </a:cubicBezTo>
                    <a:cubicBezTo>
                      <a:pt x="1060" y="2330"/>
                      <a:pt x="1030" y="2329"/>
                      <a:pt x="1000" y="2329"/>
                    </a:cubicBezTo>
                    <a:cubicBezTo>
                      <a:pt x="940" y="2329"/>
                      <a:pt x="879" y="2329"/>
                      <a:pt x="818" y="2329"/>
                    </a:cubicBezTo>
                    <a:cubicBezTo>
                      <a:pt x="695" y="2328"/>
                      <a:pt x="570" y="2328"/>
                      <a:pt x="443" y="2327"/>
                    </a:cubicBezTo>
                    <a:cubicBezTo>
                      <a:pt x="380" y="2327"/>
                      <a:pt x="316" y="2327"/>
                      <a:pt x="252" y="2326"/>
                    </a:cubicBezTo>
                    <a:cubicBezTo>
                      <a:pt x="220" y="2326"/>
                      <a:pt x="187" y="2326"/>
                      <a:pt x="155" y="2326"/>
                    </a:cubicBezTo>
                    <a:cubicBezTo>
                      <a:pt x="123" y="2327"/>
                      <a:pt x="89" y="2320"/>
                      <a:pt x="62" y="2303"/>
                    </a:cubicBezTo>
                    <a:cubicBezTo>
                      <a:pt x="35" y="2286"/>
                      <a:pt x="15" y="2260"/>
                      <a:pt x="5" y="2232"/>
                    </a:cubicBezTo>
                    <a:cubicBezTo>
                      <a:pt x="0" y="2218"/>
                      <a:pt x="0" y="2204"/>
                      <a:pt x="0" y="2189"/>
                    </a:cubicBezTo>
                    <a:cubicBezTo>
                      <a:pt x="1" y="2175"/>
                      <a:pt x="0" y="2160"/>
                      <a:pt x="0" y="2145"/>
                    </a:cubicBezTo>
                    <a:cubicBezTo>
                      <a:pt x="0" y="2087"/>
                      <a:pt x="0" y="2030"/>
                      <a:pt x="1" y="1973"/>
                    </a:cubicBezTo>
                    <a:cubicBezTo>
                      <a:pt x="1" y="1859"/>
                      <a:pt x="2" y="1746"/>
                      <a:pt x="2" y="1636"/>
                    </a:cubicBezTo>
                    <a:cubicBezTo>
                      <a:pt x="3" y="1415"/>
                      <a:pt x="4" y="1202"/>
                      <a:pt x="5" y="999"/>
                    </a:cubicBezTo>
                    <a:cubicBezTo>
                      <a:pt x="6" y="795"/>
                      <a:pt x="7" y="603"/>
                      <a:pt x="8" y="422"/>
                    </a:cubicBezTo>
                    <a:cubicBezTo>
                      <a:pt x="9" y="332"/>
                      <a:pt x="9" y="245"/>
                      <a:pt x="10" y="161"/>
                    </a:cubicBezTo>
                    <a:cubicBezTo>
                      <a:pt x="10" y="150"/>
                      <a:pt x="10" y="140"/>
                      <a:pt x="10" y="129"/>
                    </a:cubicBezTo>
                    <a:cubicBezTo>
                      <a:pt x="10" y="124"/>
                      <a:pt x="10" y="119"/>
                      <a:pt x="11" y="114"/>
                    </a:cubicBezTo>
                    <a:cubicBezTo>
                      <a:pt x="12" y="109"/>
                      <a:pt x="12" y="104"/>
                      <a:pt x="14" y="99"/>
                    </a:cubicBezTo>
                    <a:cubicBezTo>
                      <a:pt x="20" y="78"/>
                      <a:pt x="30" y="60"/>
                      <a:pt x="45" y="44"/>
                    </a:cubicBezTo>
                    <a:cubicBezTo>
                      <a:pt x="60" y="29"/>
                      <a:pt x="79" y="17"/>
                      <a:pt x="99" y="9"/>
                    </a:cubicBezTo>
                    <a:cubicBezTo>
                      <a:pt x="104" y="8"/>
                      <a:pt x="109" y="6"/>
                      <a:pt x="114" y="5"/>
                    </a:cubicBezTo>
                    <a:cubicBezTo>
                      <a:pt x="120" y="4"/>
                      <a:pt x="125" y="2"/>
                      <a:pt x="130" y="1"/>
                    </a:cubicBezTo>
                    <a:cubicBezTo>
                      <a:pt x="136" y="1"/>
                      <a:pt x="141" y="0"/>
                      <a:pt x="147" y="0"/>
                    </a:cubicBezTo>
                    <a:cubicBezTo>
                      <a:pt x="152" y="0"/>
                      <a:pt x="157" y="-1"/>
                      <a:pt x="163" y="0"/>
                    </a:cubicBezTo>
                    <a:cubicBezTo>
                      <a:pt x="205" y="0"/>
                      <a:pt x="247" y="0"/>
                      <a:pt x="287" y="0"/>
                    </a:cubicBezTo>
                    <a:cubicBezTo>
                      <a:pt x="308" y="0"/>
                      <a:pt x="328" y="0"/>
                      <a:pt x="348" y="0"/>
                    </a:cubicBezTo>
                    <a:cubicBezTo>
                      <a:pt x="357" y="0"/>
                      <a:pt x="367" y="0"/>
                      <a:pt x="377" y="0"/>
                    </a:cubicBezTo>
                    <a:cubicBezTo>
                      <a:pt x="387" y="0"/>
                      <a:pt x="397" y="3"/>
                      <a:pt x="405" y="8"/>
                    </a:cubicBezTo>
                    <a:cubicBezTo>
                      <a:pt x="413" y="13"/>
                      <a:pt x="419" y="21"/>
                      <a:pt x="422" y="29"/>
                    </a:cubicBezTo>
                    <a:cubicBezTo>
                      <a:pt x="425" y="38"/>
                      <a:pt x="424" y="46"/>
                      <a:pt x="424" y="55"/>
                    </a:cubicBezTo>
                    <a:cubicBezTo>
                      <a:pt x="424" y="59"/>
                      <a:pt x="424" y="63"/>
                      <a:pt x="424" y="67"/>
                    </a:cubicBezTo>
                    <a:cubicBezTo>
                      <a:pt x="424" y="72"/>
                      <a:pt x="424" y="76"/>
                      <a:pt x="425" y="80"/>
                    </a:cubicBezTo>
                    <a:cubicBezTo>
                      <a:pt x="426" y="88"/>
                      <a:pt x="430" y="95"/>
                      <a:pt x="436" y="101"/>
                    </a:cubicBezTo>
                    <a:cubicBezTo>
                      <a:pt x="442" y="107"/>
                      <a:pt x="450" y="111"/>
                      <a:pt x="458" y="113"/>
                    </a:cubicBezTo>
                    <a:cubicBezTo>
                      <a:pt x="462" y="114"/>
                      <a:pt x="467" y="114"/>
                      <a:pt x="471" y="114"/>
                    </a:cubicBezTo>
                    <a:cubicBezTo>
                      <a:pt x="476" y="114"/>
                      <a:pt x="480" y="114"/>
                      <a:pt x="484" y="114"/>
                    </a:cubicBezTo>
                    <a:cubicBezTo>
                      <a:pt x="502" y="114"/>
                      <a:pt x="519" y="114"/>
                      <a:pt x="536" y="114"/>
                    </a:cubicBezTo>
                    <a:cubicBezTo>
                      <a:pt x="604" y="114"/>
                      <a:pt x="667" y="115"/>
                      <a:pt x="725" y="115"/>
                    </a:cubicBezTo>
                    <a:cubicBezTo>
                      <a:pt x="754" y="115"/>
                      <a:pt x="782" y="115"/>
                      <a:pt x="808" y="115"/>
                    </a:cubicBezTo>
                    <a:cubicBezTo>
                      <a:pt x="815" y="115"/>
                      <a:pt x="821" y="116"/>
                      <a:pt x="828" y="115"/>
                    </a:cubicBezTo>
                    <a:cubicBezTo>
                      <a:pt x="834" y="115"/>
                      <a:pt x="840" y="113"/>
                      <a:pt x="845" y="110"/>
                    </a:cubicBezTo>
                    <a:cubicBezTo>
                      <a:pt x="856" y="104"/>
                      <a:pt x="863" y="94"/>
                      <a:pt x="865" y="84"/>
                    </a:cubicBezTo>
                    <a:cubicBezTo>
                      <a:pt x="867" y="78"/>
                      <a:pt x="866" y="73"/>
                      <a:pt x="866" y="68"/>
                    </a:cubicBezTo>
                    <a:cubicBezTo>
                      <a:pt x="866" y="63"/>
                      <a:pt x="867" y="58"/>
                      <a:pt x="867" y="52"/>
                    </a:cubicBezTo>
                    <a:cubicBezTo>
                      <a:pt x="867" y="47"/>
                      <a:pt x="866" y="42"/>
                      <a:pt x="867" y="37"/>
                    </a:cubicBezTo>
                    <a:cubicBezTo>
                      <a:pt x="869" y="33"/>
                      <a:pt x="870" y="28"/>
                      <a:pt x="873" y="24"/>
                    </a:cubicBezTo>
                    <a:cubicBezTo>
                      <a:pt x="878" y="15"/>
                      <a:pt x="887" y="9"/>
                      <a:pt x="896" y="6"/>
                    </a:cubicBezTo>
                    <a:cubicBezTo>
                      <a:pt x="906" y="2"/>
                      <a:pt x="916" y="4"/>
                      <a:pt x="925" y="3"/>
                    </a:cubicBezTo>
                    <a:cubicBezTo>
                      <a:pt x="961" y="4"/>
                      <a:pt x="992" y="4"/>
                      <a:pt x="1018" y="4"/>
                    </a:cubicBezTo>
                    <a:cubicBezTo>
                      <a:pt x="1043" y="4"/>
                      <a:pt x="1062" y="4"/>
                      <a:pt x="1075" y="4"/>
                    </a:cubicBezTo>
                    <a:cubicBezTo>
                      <a:pt x="1088" y="4"/>
                      <a:pt x="1094" y="5"/>
                      <a:pt x="1094" y="5"/>
                    </a:cubicBezTo>
                    <a:cubicBezTo>
                      <a:pt x="1094" y="5"/>
                      <a:pt x="1088" y="5"/>
                      <a:pt x="1075" y="5"/>
                    </a:cubicBezTo>
                    <a:cubicBezTo>
                      <a:pt x="1062" y="5"/>
                      <a:pt x="1043" y="5"/>
                      <a:pt x="1018" y="5"/>
                    </a:cubicBezTo>
                    <a:cubicBezTo>
                      <a:pt x="992" y="5"/>
                      <a:pt x="961" y="4"/>
                      <a:pt x="925" y="4"/>
                    </a:cubicBezTo>
                    <a:cubicBezTo>
                      <a:pt x="916" y="5"/>
                      <a:pt x="906" y="3"/>
                      <a:pt x="897" y="7"/>
                    </a:cubicBezTo>
                    <a:cubicBezTo>
                      <a:pt x="887" y="10"/>
                      <a:pt x="879" y="16"/>
                      <a:pt x="874" y="24"/>
                    </a:cubicBezTo>
                    <a:cubicBezTo>
                      <a:pt x="872" y="28"/>
                      <a:pt x="870" y="33"/>
                      <a:pt x="869" y="38"/>
                    </a:cubicBezTo>
                    <a:cubicBezTo>
                      <a:pt x="868" y="42"/>
                      <a:pt x="868" y="47"/>
                      <a:pt x="868" y="52"/>
                    </a:cubicBezTo>
                    <a:cubicBezTo>
                      <a:pt x="868" y="58"/>
                      <a:pt x="868" y="63"/>
                      <a:pt x="868" y="68"/>
                    </a:cubicBezTo>
                    <a:cubicBezTo>
                      <a:pt x="868" y="73"/>
                      <a:pt x="868" y="78"/>
                      <a:pt x="867" y="84"/>
                    </a:cubicBezTo>
                    <a:cubicBezTo>
                      <a:pt x="864" y="94"/>
                      <a:pt x="857" y="105"/>
                      <a:pt x="846" y="111"/>
                    </a:cubicBezTo>
                    <a:cubicBezTo>
                      <a:pt x="841" y="114"/>
                      <a:pt x="834" y="116"/>
                      <a:pt x="828" y="117"/>
                    </a:cubicBezTo>
                    <a:cubicBezTo>
                      <a:pt x="821" y="117"/>
                      <a:pt x="815" y="117"/>
                      <a:pt x="808" y="117"/>
                    </a:cubicBezTo>
                    <a:cubicBezTo>
                      <a:pt x="782" y="117"/>
                      <a:pt x="754" y="117"/>
                      <a:pt x="725" y="117"/>
                    </a:cubicBezTo>
                    <a:cubicBezTo>
                      <a:pt x="667" y="116"/>
                      <a:pt x="604" y="116"/>
                      <a:pt x="536" y="116"/>
                    </a:cubicBezTo>
                    <a:cubicBezTo>
                      <a:pt x="519" y="116"/>
                      <a:pt x="502" y="116"/>
                      <a:pt x="484" y="116"/>
                    </a:cubicBezTo>
                    <a:cubicBezTo>
                      <a:pt x="480" y="116"/>
                      <a:pt x="476" y="116"/>
                      <a:pt x="471" y="116"/>
                    </a:cubicBezTo>
                    <a:cubicBezTo>
                      <a:pt x="467" y="116"/>
                      <a:pt x="462" y="116"/>
                      <a:pt x="458" y="115"/>
                    </a:cubicBezTo>
                    <a:cubicBezTo>
                      <a:pt x="449" y="113"/>
                      <a:pt x="440" y="108"/>
                      <a:pt x="434" y="102"/>
                    </a:cubicBezTo>
                    <a:cubicBezTo>
                      <a:pt x="428" y="96"/>
                      <a:pt x="424" y="88"/>
                      <a:pt x="422" y="80"/>
                    </a:cubicBezTo>
                    <a:cubicBezTo>
                      <a:pt x="422" y="76"/>
                      <a:pt x="422" y="71"/>
                      <a:pt x="422" y="67"/>
                    </a:cubicBezTo>
                    <a:cubicBezTo>
                      <a:pt x="422" y="63"/>
                      <a:pt x="422" y="59"/>
                      <a:pt x="422" y="55"/>
                    </a:cubicBezTo>
                    <a:cubicBezTo>
                      <a:pt x="422" y="46"/>
                      <a:pt x="423" y="38"/>
                      <a:pt x="420" y="30"/>
                    </a:cubicBezTo>
                    <a:cubicBezTo>
                      <a:pt x="417" y="22"/>
                      <a:pt x="411" y="15"/>
                      <a:pt x="403" y="10"/>
                    </a:cubicBezTo>
                    <a:cubicBezTo>
                      <a:pt x="396" y="5"/>
                      <a:pt x="387" y="2"/>
                      <a:pt x="377" y="3"/>
                    </a:cubicBezTo>
                    <a:cubicBezTo>
                      <a:pt x="367" y="3"/>
                      <a:pt x="357" y="2"/>
                      <a:pt x="347" y="2"/>
                    </a:cubicBezTo>
                    <a:cubicBezTo>
                      <a:pt x="328" y="2"/>
                      <a:pt x="308" y="2"/>
                      <a:pt x="287" y="2"/>
                    </a:cubicBezTo>
                    <a:cubicBezTo>
                      <a:pt x="247" y="2"/>
                      <a:pt x="205" y="2"/>
                      <a:pt x="163" y="2"/>
                    </a:cubicBezTo>
                    <a:cubicBezTo>
                      <a:pt x="157" y="2"/>
                      <a:pt x="152" y="2"/>
                      <a:pt x="147" y="2"/>
                    </a:cubicBezTo>
                    <a:cubicBezTo>
                      <a:pt x="141" y="2"/>
                      <a:pt x="136" y="3"/>
                      <a:pt x="131" y="4"/>
                    </a:cubicBezTo>
                    <a:cubicBezTo>
                      <a:pt x="125" y="4"/>
                      <a:pt x="120" y="6"/>
                      <a:pt x="115" y="7"/>
                    </a:cubicBezTo>
                    <a:cubicBezTo>
                      <a:pt x="110" y="8"/>
                      <a:pt x="105" y="10"/>
                      <a:pt x="100" y="12"/>
                    </a:cubicBezTo>
                    <a:cubicBezTo>
                      <a:pt x="80" y="19"/>
                      <a:pt x="62" y="31"/>
                      <a:pt x="47" y="46"/>
                    </a:cubicBezTo>
                    <a:cubicBezTo>
                      <a:pt x="32" y="61"/>
                      <a:pt x="22" y="79"/>
                      <a:pt x="17" y="99"/>
                    </a:cubicBezTo>
                    <a:cubicBezTo>
                      <a:pt x="11" y="119"/>
                      <a:pt x="13" y="140"/>
                      <a:pt x="12" y="161"/>
                    </a:cubicBezTo>
                    <a:cubicBezTo>
                      <a:pt x="12" y="244"/>
                      <a:pt x="11" y="332"/>
                      <a:pt x="11" y="422"/>
                    </a:cubicBezTo>
                    <a:cubicBezTo>
                      <a:pt x="10" y="602"/>
                      <a:pt x="9" y="795"/>
                      <a:pt x="9" y="999"/>
                    </a:cubicBezTo>
                    <a:cubicBezTo>
                      <a:pt x="8" y="1202"/>
                      <a:pt x="7" y="1415"/>
                      <a:pt x="6" y="1636"/>
                    </a:cubicBezTo>
                    <a:cubicBezTo>
                      <a:pt x="5" y="1746"/>
                      <a:pt x="5" y="1859"/>
                      <a:pt x="4" y="1973"/>
                    </a:cubicBezTo>
                    <a:cubicBezTo>
                      <a:pt x="4" y="2030"/>
                      <a:pt x="4" y="2087"/>
                      <a:pt x="3" y="2145"/>
                    </a:cubicBezTo>
                    <a:cubicBezTo>
                      <a:pt x="3" y="2160"/>
                      <a:pt x="3" y="2174"/>
                      <a:pt x="3" y="2189"/>
                    </a:cubicBezTo>
                    <a:cubicBezTo>
                      <a:pt x="3" y="2203"/>
                      <a:pt x="4" y="2217"/>
                      <a:pt x="9" y="2231"/>
                    </a:cubicBezTo>
                    <a:cubicBezTo>
                      <a:pt x="18" y="2259"/>
                      <a:pt x="38" y="2284"/>
                      <a:pt x="64" y="2300"/>
                    </a:cubicBezTo>
                    <a:cubicBezTo>
                      <a:pt x="91" y="2317"/>
                      <a:pt x="123" y="2324"/>
                      <a:pt x="155" y="2323"/>
                    </a:cubicBezTo>
                    <a:cubicBezTo>
                      <a:pt x="187" y="2323"/>
                      <a:pt x="220" y="2323"/>
                      <a:pt x="252" y="2323"/>
                    </a:cubicBezTo>
                    <a:cubicBezTo>
                      <a:pt x="316" y="2324"/>
                      <a:pt x="380" y="2324"/>
                      <a:pt x="443" y="2324"/>
                    </a:cubicBezTo>
                    <a:cubicBezTo>
                      <a:pt x="570" y="2325"/>
                      <a:pt x="695" y="2325"/>
                      <a:pt x="818" y="2326"/>
                    </a:cubicBezTo>
                    <a:cubicBezTo>
                      <a:pt x="879" y="2326"/>
                      <a:pt x="940" y="2326"/>
                      <a:pt x="1000" y="2326"/>
                    </a:cubicBezTo>
                    <a:cubicBezTo>
                      <a:pt x="1030" y="2326"/>
                      <a:pt x="1060" y="2327"/>
                      <a:pt x="1090" y="2326"/>
                    </a:cubicBezTo>
                    <a:cubicBezTo>
                      <a:pt x="1097" y="2326"/>
                      <a:pt x="1105" y="2325"/>
                      <a:pt x="1112" y="2324"/>
                    </a:cubicBezTo>
                    <a:cubicBezTo>
                      <a:pt x="1119" y="2323"/>
                      <a:pt x="1126" y="2321"/>
                      <a:pt x="1133" y="2319"/>
                    </a:cubicBezTo>
                    <a:cubicBezTo>
                      <a:pt x="1147" y="2314"/>
                      <a:pt x="1160" y="2308"/>
                      <a:pt x="1171" y="2299"/>
                    </a:cubicBezTo>
                    <a:cubicBezTo>
                      <a:pt x="1183" y="2291"/>
                      <a:pt x="1193" y="2282"/>
                      <a:pt x="1201" y="2271"/>
                    </a:cubicBezTo>
                    <a:cubicBezTo>
                      <a:pt x="1209" y="2260"/>
                      <a:pt x="1215" y="2248"/>
                      <a:pt x="1220" y="2236"/>
                    </a:cubicBezTo>
                    <a:cubicBezTo>
                      <a:pt x="1228" y="2211"/>
                      <a:pt x="1225" y="2184"/>
                      <a:pt x="1226" y="2158"/>
                    </a:cubicBezTo>
                    <a:cubicBezTo>
                      <a:pt x="1226" y="2106"/>
                      <a:pt x="1226" y="2055"/>
                      <a:pt x="1227" y="2004"/>
                    </a:cubicBezTo>
                    <a:cubicBezTo>
                      <a:pt x="1229" y="1598"/>
                      <a:pt x="1231" y="1233"/>
                      <a:pt x="1232" y="925"/>
                    </a:cubicBezTo>
                    <a:cubicBezTo>
                      <a:pt x="1234" y="618"/>
                      <a:pt x="1235" y="370"/>
                      <a:pt x="1236" y="198"/>
                    </a:cubicBezTo>
                    <a:cubicBezTo>
                      <a:pt x="1236" y="177"/>
                      <a:pt x="1236" y="156"/>
                      <a:pt x="1236" y="137"/>
                    </a:cubicBezTo>
                    <a:cubicBezTo>
                      <a:pt x="1237" y="118"/>
                      <a:pt x="1233" y="101"/>
                      <a:pt x="1226" y="85"/>
                    </a:cubicBezTo>
                    <a:cubicBezTo>
                      <a:pt x="1219" y="70"/>
                      <a:pt x="1210" y="57"/>
                      <a:pt x="1199" y="47"/>
                    </a:cubicBezTo>
                    <a:cubicBezTo>
                      <a:pt x="1189" y="37"/>
                      <a:pt x="1178" y="29"/>
                      <a:pt x="1167" y="23"/>
                    </a:cubicBezTo>
                    <a:cubicBezTo>
                      <a:pt x="1146" y="11"/>
                      <a:pt x="1126" y="7"/>
                      <a:pt x="1114" y="6"/>
                    </a:cubicBezTo>
                    <a:cubicBezTo>
                      <a:pt x="1107" y="5"/>
                      <a:pt x="1102" y="5"/>
                      <a:pt x="1099" y="5"/>
                    </a:cubicBezTo>
                    <a:cubicBezTo>
                      <a:pt x="1096" y="5"/>
                      <a:pt x="1094" y="4"/>
                      <a:pt x="1094" y="4"/>
                    </a:cubicBezTo>
                    <a:lnTo>
                      <a:pt x="1094" y="5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" name="Google Shape;990;p29">
              <a:extLst>
                <a:ext uri="{FF2B5EF4-FFF2-40B4-BE49-F238E27FC236}">
                  <a16:creationId xmlns:a16="http://schemas.microsoft.com/office/drawing/2014/main" id="{EA43774D-333E-45DF-B1B1-9B926D9CCB39}"/>
                </a:ext>
              </a:extLst>
            </p:cNvPr>
            <p:cNvGrpSpPr/>
            <p:nvPr/>
          </p:nvGrpSpPr>
          <p:grpSpPr>
            <a:xfrm>
              <a:off x="5106775" y="4252177"/>
              <a:ext cx="726166" cy="703650"/>
              <a:chOff x="5259175" y="4018652"/>
              <a:chExt cx="726166" cy="703650"/>
            </a:xfrm>
          </p:grpSpPr>
          <p:sp>
            <p:nvSpPr>
              <p:cNvPr id="23" name="Google Shape;991;p29">
                <a:extLst>
                  <a:ext uri="{FF2B5EF4-FFF2-40B4-BE49-F238E27FC236}">
                    <a16:creationId xmlns:a16="http://schemas.microsoft.com/office/drawing/2014/main" id="{BB27BF66-D9BC-4571-8C08-C75C71AB1010}"/>
                  </a:ext>
                </a:extLst>
              </p:cNvPr>
              <p:cNvSpPr/>
              <p:nvPr/>
            </p:nvSpPr>
            <p:spPr>
              <a:xfrm>
                <a:off x="5259175" y="4018652"/>
                <a:ext cx="726166" cy="70365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406" extrusionOk="0">
                    <a:moveTo>
                      <a:pt x="0" y="0"/>
                    </a:moveTo>
                    <a:lnTo>
                      <a:pt x="419" y="0"/>
                    </a:lnTo>
                    <a:lnTo>
                      <a:pt x="419" y="406"/>
                    </a:lnTo>
                    <a:lnTo>
                      <a:pt x="0" y="4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992;p29">
                <a:extLst>
                  <a:ext uri="{FF2B5EF4-FFF2-40B4-BE49-F238E27FC236}">
                    <a16:creationId xmlns:a16="http://schemas.microsoft.com/office/drawing/2014/main" id="{D74FBB82-B7DB-4FA5-A4B1-315C7A6D5D06}"/>
                  </a:ext>
                </a:extLst>
              </p:cNvPr>
              <p:cNvSpPr/>
              <p:nvPr/>
            </p:nvSpPr>
            <p:spPr>
              <a:xfrm>
                <a:off x="5333698" y="4280354"/>
                <a:ext cx="615248" cy="362224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09" extrusionOk="0">
                    <a:moveTo>
                      <a:pt x="0" y="209"/>
                    </a:moveTo>
                    <a:lnTo>
                      <a:pt x="116" y="0"/>
                    </a:lnTo>
                    <a:lnTo>
                      <a:pt x="211" y="133"/>
                    </a:lnTo>
                    <a:lnTo>
                      <a:pt x="269" y="63"/>
                    </a:lnTo>
                    <a:lnTo>
                      <a:pt x="355" y="209"/>
                    </a:lnTo>
                    <a:lnTo>
                      <a:pt x="0" y="2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30225" rIns="90000" bIns="30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993;p29">
                <a:extLst>
                  <a:ext uri="{FF2B5EF4-FFF2-40B4-BE49-F238E27FC236}">
                    <a16:creationId xmlns:a16="http://schemas.microsoft.com/office/drawing/2014/main" id="{3F2CC1F0-E28E-4242-B17B-9DA3DE3A86C5}"/>
                  </a:ext>
                </a:extLst>
              </p:cNvPr>
              <p:cNvSpPr/>
              <p:nvPr/>
            </p:nvSpPr>
            <p:spPr>
              <a:xfrm>
                <a:off x="5664718" y="4157302"/>
                <a:ext cx="105719" cy="103988"/>
              </a:xfrm>
              <a:custGeom>
                <a:avLst/>
                <a:gdLst/>
                <a:ahLst/>
                <a:cxnLst/>
                <a:rect l="l" t="t" r="r" b="b"/>
                <a:pathLst>
                  <a:path w="61" h="60" extrusionOk="0">
                    <a:moveTo>
                      <a:pt x="61" y="30"/>
                    </a:moveTo>
                    <a:cubicBezTo>
                      <a:pt x="61" y="47"/>
                      <a:pt x="48" y="60"/>
                      <a:pt x="31" y="60"/>
                    </a:cubicBezTo>
                    <a:cubicBezTo>
                      <a:pt x="15" y="60"/>
                      <a:pt x="0" y="47"/>
                      <a:pt x="0" y="30"/>
                    </a:cubicBezTo>
                    <a:cubicBezTo>
                      <a:pt x="0" y="14"/>
                      <a:pt x="15" y="0"/>
                      <a:pt x="31" y="0"/>
                    </a:cubicBezTo>
                    <a:cubicBezTo>
                      <a:pt x="48" y="0"/>
                      <a:pt x="61" y="14"/>
                      <a:pt x="61" y="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994;p29">
                <a:extLst>
                  <a:ext uri="{FF2B5EF4-FFF2-40B4-BE49-F238E27FC236}">
                    <a16:creationId xmlns:a16="http://schemas.microsoft.com/office/drawing/2014/main" id="{2D3C7F8B-2FD9-4D2F-BAE1-E99843AC0D26}"/>
                  </a:ext>
                </a:extLst>
              </p:cNvPr>
              <p:cNvSpPr/>
              <p:nvPr/>
            </p:nvSpPr>
            <p:spPr>
              <a:xfrm>
                <a:off x="5312901" y="4072379"/>
                <a:ext cx="620447" cy="594463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43" extrusionOk="0">
                    <a:moveTo>
                      <a:pt x="356" y="341"/>
                    </a:moveTo>
                    <a:lnTo>
                      <a:pt x="356" y="339"/>
                    </a:lnTo>
                    <a:cubicBezTo>
                      <a:pt x="356" y="338"/>
                      <a:pt x="356" y="337"/>
                      <a:pt x="356" y="335"/>
                    </a:cubicBezTo>
                    <a:cubicBezTo>
                      <a:pt x="356" y="330"/>
                      <a:pt x="356" y="324"/>
                      <a:pt x="356" y="316"/>
                    </a:cubicBezTo>
                    <a:cubicBezTo>
                      <a:pt x="355" y="300"/>
                      <a:pt x="355" y="277"/>
                      <a:pt x="355" y="247"/>
                    </a:cubicBezTo>
                    <a:cubicBezTo>
                      <a:pt x="355" y="188"/>
                      <a:pt x="355" y="104"/>
                      <a:pt x="354" y="2"/>
                    </a:cubicBezTo>
                    <a:lnTo>
                      <a:pt x="356" y="4"/>
                    </a:lnTo>
                    <a:cubicBezTo>
                      <a:pt x="253" y="4"/>
                      <a:pt x="131" y="4"/>
                      <a:pt x="1" y="4"/>
                    </a:cubicBezTo>
                    <a:cubicBezTo>
                      <a:pt x="1" y="5"/>
                      <a:pt x="5" y="0"/>
                      <a:pt x="3" y="2"/>
                    </a:cubicBezTo>
                    <a:lnTo>
                      <a:pt x="3" y="2"/>
                    </a:lnTo>
                    <a:lnTo>
                      <a:pt x="3" y="48"/>
                    </a:lnTo>
                    <a:cubicBezTo>
                      <a:pt x="3" y="63"/>
                      <a:pt x="3" y="79"/>
                      <a:pt x="3" y="93"/>
                    </a:cubicBezTo>
                    <a:cubicBezTo>
                      <a:pt x="3" y="123"/>
                      <a:pt x="3" y="152"/>
                      <a:pt x="3" y="181"/>
                    </a:cubicBezTo>
                    <a:cubicBezTo>
                      <a:pt x="3" y="238"/>
                      <a:pt x="3" y="292"/>
                      <a:pt x="3" y="341"/>
                    </a:cubicBezTo>
                    <a:lnTo>
                      <a:pt x="1" y="339"/>
                    </a:lnTo>
                    <a:cubicBezTo>
                      <a:pt x="107" y="340"/>
                      <a:pt x="196" y="340"/>
                      <a:pt x="258" y="340"/>
                    </a:cubicBezTo>
                    <a:cubicBezTo>
                      <a:pt x="289" y="340"/>
                      <a:pt x="313" y="340"/>
                      <a:pt x="330" y="341"/>
                    </a:cubicBezTo>
                    <a:cubicBezTo>
                      <a:pt x="338" y="341"/>
                      <a:pt x="345" y="341"/>
                      <a:pt x="349" y="341"/>
                    </a:cubicBezTo>
                    <a:cubicBezTo>
                      <a:pt x="351" y="341"/>
                      <a:pt x="353" y="341"/>
                      <a:pt x="354" y="341"/>
                    </a:cubicBezTo>
                    <a:cubicBezTo>
                      <a:pt x="355" y="341"/>
                      <a:pt x="356" y="341"/>
                      <a:pt x="356" y="341"/>
                    </a:cubicBezTo>
                    <a:lnTo>
                      <a:pt x="354" y="341"/>
                    </a:lnTo>
                    <a:cubicBezTo>
                      <a:pt x="353" y="341"/>
                      <a:pt x="352" y="341"/>
                      <a:pt x="350" y="341"/>
                    </a:cubicBezTo>
                    <a:cubicBezTo>
                      <a:pt x="345" y="341"/>
                      <a:pt x="339" y="341"/>
                      <a:pt x="331" y="341"/>
                    </a:cubicBezTo>
                    <a:cubicBezTo>
                      <a:pt x="314" y="342"/>
                      <a:pt x="290" y="342"/>
                      <a:pt x="259" y="342"/>
                    </a:cubicBezTo>
                    <a:cubicBezTo>
                      <a:pt x="197" y="342"/>
                      <a:pt x="108" y="342"/>
                      <a:pt x="1" y="343"/>
                    </a:cubicBezTo>
                    <a:lnTo>
                      <a:pt x="0" y="343"/>
                    </a:lnTo>
                    <a:lnTo>
                      <a:pt x="0" y="341"/>
                    </a:lnTo>
                    <a:cubicBezTo>
                      <a:pt x="0" y="292"/>
                      <a:pt x="0" y="238"/>
                      <a:pt x="0" y="181"/>
                    </a:cubicBezTo>
                    <a:cubicBezTo>
                      <a:pt x="0" y="152"/>
                      <a:pt x="0" y="123"/>
                      <a:pt x="0" y="93"/>
                    </a:cubicBezTo>
                    <a:cubicBezTo>
                      <a:pt x="0" y="78"/>
                      <a:pt x="0" y="63"/>
                      <a:pt x="0" y="48"/>
                    </a:cubicBezTo>
                    <a:lnTo>
                      <a:pt x="0" y="2"/>
                    </a:lnTo>
                    <a:lnTo>
                      <a:pt x="0" y="2"/>
                    </a:lnTo>
                    <a:cubicBezTo>
                      <a:pt x="-2" y="4"/>
                      <a:pt x="2" y="0"/>
                      <a:pt x="2" y="0"/>
                    </a:cubicBezTo>
                    <a:cubicBezTo>
                      <a:pt x="132" y="0"/>
                      <a:pt x="253" y="0"/>
                      <a:pt x="356" y="0"/>
                    </a:cubicBezTo>
                    <a:lnTo>
                      <a:pt x="358" y="0"/>
                    </a:lnTo>
                    <a:lnTo>
                      <a:pt x="358" y="2"/>
                    </a:lnTo>
                    <a:cubicBezTo>
                      <a:pt x="358" y="104"/>
                      <a:pt x="357" y="189"/>
                      <a:pt x="357" y="249"/>
                    </a:cubicBezTo>
                    <a:cubicBezTo>
                      <a:pt x="357" y="278"/>
                      <a:pt x="357" y="301"/>
                      <a:pt x="357" y="317"/>
                    </a:cubicBezTo>
                    <a:cubicBezTo>
                      <a:pt x="356" y="325"/>
                      <a:pt x="356" y="331"/>
                      <a:pt x="356" y="335"/>
                    </a:cubicBezTo>
                    <a:cubicBezTo>
                      <a:pt x="356" y="337"/>
                      <a:pt x="356" y="338"/>
                      <a:pt x="356" y="340"/>
                    </a:cubicBezTo>
                    <a:cubicBezTo>
                      <a:pt x="356" y="341"/>
                      <a:pt x="356" y="341"/>
                      <a:pt x="356" y="34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" name="Google Shape;995;p29">
              <a:extLst>
                <a:ext uri="{FF2B5EF4-FFF2-40B4-BE49-F238E27FC236}">
                  <a16:creationId xmlns:a16="http://schemas.microsoft.com/office/drawing/2014/main" id="{7499913F-27AE-4E40-95AB-CB071FF7A3B3}"/>
                </a:ext>
              </a:extLst>
            </p:cNvPr>
            <p:cNvSpPr/>
            <p:nvPr/>
          </p:nvSpPr>
          <p:spPr>
            <a:xfrm>
              <a:off x="8155796" y="3367253"/>
              <a:ext cx="400082" cy="400082"/>
            </a:xfrm>
            <a:custGeom>
              <a:avLst/>
              <a:gdLst/>
              <a:ahLst/>
              <a:cxnLst/>
              <a:rect l="l" t="t" r="r" b="b"/>
              <a:pathLst>
                <a:path w="257" h="257" extrusionOk="0">
                  <a:moveTo>
                    <a:pt x="28" y="96"/>
                  </a:moveTo>
                  <a:cubicBezTo>
                    <a:pt x="31" y="87"/>
                    <a:pt x="35" y="78"/>
                    <a:pt x="40" y="70"/>
                  </a:cubicBezTo>
                  <a:lnTo>
                    <a:pt x="28" y="48"/>
                  </a:lnTo>
                  <a:lnTo>
                    <a:pt x="60" y="19"/>
                  </a:lnTo>
                  <a:lnTo>
                    <a:pt x="81" y="34"/>
                  </a:lnTo>
                  <a:cubicBezTo>
                    <a:pt x="89" y="30"/>
                    <a:pt x="98" y="27"/>
                    <a:pt x="107" y="25"/>
                  </a:cubicBezTo>
                  <a:lnTo>
                    <a:pt x="114" y="0"/>
                  </a:lnTo>
                  <a:lnTo>
                    <a:pt x="157" y="2"/>
                  </a:lnTo>
                  <a:lnTo>
                    <a:pt x="162" y="28"/>
                  </a:lnTo>
                  <a:cubicBezTo>
                    <a:pt x="170" y="31"/>
                    <a:pt x="179" y="35"/>
                    <a:pt x="187" y="40"/>
                  </a:cubicBezTo>
                  <a:lnTo>
                    <a:pt x="209" y="28"/>
                  </a:lnTo>
                  <a:lnTo>
                    <a:pt x="238" y="60"/>
                  </a:lnTo>
                  <a:lnTo>
                    <a:pt x="223" y="81"/>
                  </a:lnTo>
                  <a:cubicBezTo>
                    <a:pt x="227" y="89"/>
                    <a:pt x="230" y="98"/>
                    <a:pt x="232" y="107"/>
                  </a:cubicBezTo>
                  <a:lnTo>
                    <a:pt x="257" y="114"/>
                  </a:lnTo>
                  <a:lnTo>
                    <a:pt x="255" y="157"/>
                  </a:lnTo>
                  <a:lnTo>
                    <a:pt x="229" y="161"/>
                  </a:lnTo>
                  <a:cubicBezTo>
                    <a:pt x="226" y="170"/>
                    <a:pt x="222" y="179"/>
                    <a:pt x="217" y="186"/>
                  </a:cubicBezTo>
                  <a:lnTo>
                    <a:pt x="229" y="209"/>
                  </a:lnTo>
                  <a:lnTo>
                    <a:pt x="198" y="238"/>
                  </a:lnTo>
                  <a:lnTo>
                    <a:pt x="176" y="223"/>
                  </a:lnTo>
                  <a:cubicBezTo>
                    <a:pt x="168" y="227"/>
                    <a:pt x="159" y="230"/>
                    <a:pt x="150" y="232"/>
                  </a:cubicBezTo>
                  <a:lnTo>
                    <a:pt x="143" y="257"/>
                  </a:lnTo>
                  <a:lnTo>
                    <a:pt x="100" y="254"/>
                  </a:lnTo>
                  <a:lnTo>
                    <a:pt x="96" y="229"/>
                  </a:lnTo>
                  <a:cubicBezTo>
                    <a:pt x="87" y="226"/>
                    <a:pt x="78" y="222"/>
                    <a:pt x="71" y="217"/>
                  </a:cubicBezTo>
                  <a:lnTo>
                    <a:pt x="48" y="229"/>
                  </a:lnTo>
                  <a:lnTo>
                    <a:pt x="20" y="197"/>
                  </a:lnTo>
                  <a:lnTo>
                    <a:pt x="35" y="176"/>
                  </a:lnTo>
                  <a:cubicBezTo>
                    <a:pt x="30" y="168"/>
                    <a:pt x="27" y="159"/>
                    <a:pt x="25" y="150"/>
                  </a:cubicBezTo>
                  <a:lnTo>
                    <a:pt x="0" y="143"/>
                  </a:lnTo>
                  <a:lnTo>
                    <a:pt x="3" y="100"/>
                  </a:lnTo>
                  <a:lnTo>
                    <a:pt x="28" y="96"/>
                  </a:lnTo>
                  <a:moveTo>
                    <a:pt x="83" y="124"/>
                  </a:moveTo>
                  <a:cubicBezTo>
                    <a:pt x="81" y="149"/>
                    <a:pt x="101" y="171"/>
                    <a:pt x="126" y="172"/>
                  </a:cubicBezTo>
                  <a:cubicBezTo>
                    <a:pt x="152" y="174"/>
                    <a:pt x="174" y="154"/>
                    <a:pt x="175" y="129"/>
                  </a:cubicBezTo>
                  <a:cubicBezTo>
                    <a:pt x="177" y="104"/>
                    <a:pt x="157" y="82"/>
                    <a:pt x="131" y="81"/>
                  </a:cubicBezTo>
                  <a:cubicBezTo>
                    <a:pt x="106" y="79"/>
                    <a:pt x="84" y="99"/>
                    <a:pt x="83" y="1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996;p29">
              <a:extLst>
                <a:ext uri="{FF2B5EF4-FFF2-40B4-BE49-F238E27FC236}">
                  <a16:creationId xmlns:a16="http://schemas.microsoft.com/office/drawing/2014/main" id="{FBC8ED8F-163A-4F0B-9DD1-D9F453540FB8}"/>
                </a:ext>
              </a:extLst>
            </p:cNvPr>
            <p:cNvSpPr/>
            <p:nvPr/>
          </p:nvSpPr>
          <p:spPr>
            <a:xfrm>
              <a:off x="8328599" y="1725188"/>
              <a:ext cx="54486" cy="54486"/>
            </a:xfrm>
            <a:custGeom>
              <a:avLst/>
              <a:gdLst/>
              <a:ahLst/>
              <a:cxnLst/>
              <a:rect l="l" t="t" r="r" b="b"/>
              <a:pathLst>
                <a:path w="35" h="35" extrusionOk="0">
                  <a:moveTo>
                    <a:pt x="35" y="17"/>
                  </a:moveTo>
                  <a:cubicBezTo>
                    <a:pt x="35" y="27"/>
                    <a:pt x="27" y="35"/>
                    <a:pt x="17" y="35"/>
                  </a:cubicBez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997;p29">
              <a:extLst>
                <a:ext uri="{FF2B5EF4-FFF2-40B4-BE49-F238E27FC236}">
                  <a16:creationId xmlns:a16="http://schemas.microsoft.com/office/drawing/2014/main" id="{4F9B4A85-ABEF-4FDC-BB10-7D5334C98521}"/>
                </a:ext>
              </a:extLst>
            </p:cNvPr>
            <p:cNvSpPr/>
            <p:nvPr/>
          </p:nvSpPr>
          <p:spPr>
            <a:xfrm>
              <a:off x="7936301" y="1508801"/>
              <a:ext cx="418763" cy="249078"/>
            </a:xfrm>
            <a:custGeom>
              <a:avLst/>
              <a:gdLst/>
              <a:ahLst/>
              <a:cxnLst/>
              <a:rect l="l" t="t" r="r" b="b"/>
              <a:pathLst>
                <a:path w="269" h="160" extrusionOk="0">
                  <a:moveTo>
                    <a:pt x="269" y="160"/>
                  </a:moveTo>
                  <a:lnTo>
                    <a:pt x="211" y="160"/>
                  </a:lnTo>
                  <a:cubicBezTo>
                    <a:pt x="158" y="160"/>
                    <a:pt x="115" y="117"/>
                    <a:pt x="115" y="64"/>
                  </a:cubicBezTo>
                  <a:cubicBezTo>
                    <a:pt x="115" y="29"/>
                    <a:pt x="113" y="7"/>
                    <a:pt x="82" y="7"/>
                  </a:cubicBezTo>
                  <a:lnTo>
                    <a:pt x="0" y="7"/>
                  </a:lnTo>
                  <a:lnTo>
                    <a:pt x="0" y="0"/>
                  </a:lnTo>
                  <a:lnTo>
                    <a:pt x="82" y="0"/>
                  </a:lnTo>
                  <a:cubicBezTo>
                    <a:pt x="122" y="0"/>
                    <a:pt x="122" y="34"/>
                    <a:pt x="122" y="63"/>
                  </a:cubicBezTo>
                  <a:cubicBezTo>
                    <a:pt x="122" y="113"/>
                    <a:pt x="162" y="153"/>
                    <a:pt x="211" y="153"/>
                  </a:cubicBezTo>
                  <a:lnTo>
                    <a:pt x="269" y="153"/>
                  </a:lnTo>
                  <a:lnTo>
                    <a:pt x="269" y="1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12600" rIns="90000" bIns="12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" name="Google Shape;998;p29">
              <a:extLst>
                <a:ext uri="{FF2B5EF4-FFF2-40B4-BE49-F238E27FC236}">
                  <a16:creationId xmlns:a16="http://schemas.microsoft.com/office/drawing/2014/main" id="{ACDFC0F1-BFC3-492E-9481-5BF07A5CF11E}"/>
                </a:ext>
              </a:extLst>
            </p:cNvPr>
            <p:cNvGrpSpPr/>
            <p:nvPr/>
          </p:nvGrpSpPr>
          <p:grpSpPr>
            <a:xfrm>
              <a:off x="4990776" y="257734"/>
              <a:ext cx="563540" cy="563540"/>
              <a:chOff x="4838376" y="257734"/>
              <a:chExt cx="563540" cy="563540"/>
            </a:xfrm>
          </p:grpSpPr>
          <p:sp>
            <p:nvSpPr>
              <p:cNvPr id="21" name="Google Shape;999;p29">
                <a:extLst>
                  <a:ext uri="{FF2B5EF4-FFF2-40B4-BE49-F238E27FC236}">
                    <a16:creationId xmlns:a16="http://schemas.microsoft.com/office/drawing/2014/main" id="{53C12945-C57A-45D1-8F3F-A07327DFED93}"/>
                  </a:ext>
                </a:extLst>
              </p:cNvPr>
              <p:cNvSpPr/>
              <p:nvPr/>
            </p:nvSpPr>
            <p:spPr>
              <a:xfrm>
                <a:off x="4838376" y="257734"/>
                <a:ext cx="563540" cy="563540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62" extrusionOk="0">
                    <a:moveTo>
                      <a:pt x="181" y="362"/>
                    </a:moveTo>
                    <a:lnTo>
                      <a:pt x="285" y="362"/>
                    </a:lnTo>
                    <a:cubicBezTo>
                      <a:pt x="328" y="362"/>
                      <a:pt x="362" y="328"/>
                      <a:pt x="362" y="286"/>
                    </a:cubicBezTo>
                    <a:lnTo>
                      <a:pt x="362" y="77"/>
                    </a:lnTo>
                    <a:cubicBezTo>
                      <a:pt x="362" y="35"/>
                      <a:pt x="328" y="0"/>
                      <a:pt x="285" y="0"/>
                    </a:cubicBezTo>
                    <a:lnTo>
                      <a:pt x="77" y="0"/>
                    </a:lnTo>
                    <a:cubicBezTo>
                      <a:pt x="34" y="0"/>
                      <a:pt x="0" y="35"/>
                      <a:pt x="0" y="77"/>
                    </a:cubicBezTo>
                    <a:lnTo>
                      <a:pt x="0" y="286"/>
                    </a:lnTo>
                    <a:cubicBezTo>
                      <a:pt x="0" y="328"/>
                      <a:pt x="34" y="362"/>
                      <a:pt x="77" y="362"/>
                    </a:cubicBezTo>
                    <a:lnTo>
                      <a:pt x="181" y="3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1000;p29">
                <a:extLst>
                  <a:ext uri="{FF2B5EF4-FFF2-40B4-BE49-F238E27FC236}">
                    <a16:creationId xmlns:a16="http://schemas.microsoft.com/office/drawing/2014/main" id="{D283C558-7018-42F8-B258-E942F895233E}"/>
                  </a:ext>
                </a:extLst>
              </p:cNvPr>
              <p:cNvSpPr/>
              <p:nvPr/>
            </p:nvSpPr>
            <p:spPr>
              <a:xfrm>
                <a:off x="5029855" y="441429"/>
                <a:ext cx="199263" cy="216387"/>
              </a:xfrm>
              <a:custGeom>
                <a:avLst/>
                <a:gdLst/>
                <a:ahLst/>
                <a:cxnLst/>
                <a:rect l="l" t="t" r="r" b="b"/>
                <a:pathLst>
                  <a:path w="128" h="139" extrusionOk="0">
                    <a:moveTo>
                      <a:pt x="4" y="138"/>
                    </a:moveTo>
                    <a:lnTo>
                      <a:pt x="42" y="138"/>
                    </a:lnTo>
                    <a:cubicBezTo>
                      <a:pt x="44" y="138"/>
                      <a:pt x="46" y="136"/>
                      <a:pt x="46" y="134"/>
                    </a:cubicBezTo>
                    <a:lnTo>
                      <a:pt x="46" y="94"/>
                    </a:lnTo>
                    <a:cubicBezTo>
                      <a:pt x="46" y="92"/>
                      <a:pt x="48" y="90"/>
                      <a:pt x="50" y="90"/>
                    </a:cubicBezTo>
                    <a:lnTo>
                      <a:pt x="77" y="90"/>
                    </a:lnTo>
                    <a:cubicBezTo>
                      <a:pt x="80" y="90"/>
                      <a:pt x="81" y="92"/>
                      <a:pt x="81" y="94"/>
                    </a:cubicBezTo>
                    <a:lnTo>
                      <a:pt x="81" y="135"/>
                    </a:lnTo>
                    <a:cubicBezTo>
                      <a:pt x="81" y="137"/>
                      <a:pt x="83" y="139"/>
                      <a:pt x="86" y="139"/>
                    </a:cubicBezTo>
                    <a:lnTo>
                      <a:pt x="123" y="139"/>
                    </a:lnTo>
                    <a:cubicBezTo>
                      <a:pt x="126" y="139"/>
                      <a:pt x="128" y="137"/>
                      <a:pt x="128" y="135"/>
                    </a:cubicBezTo>
                    <a:lnTo>
                      <a:pt x="128" y="61"/>
                    </a:lnTo>
                    <a:cubicBezTo>
                      <a:pt x="128" y="60"/>
                      <a:pt x="127" y="59"/>
                      <a:pt x="126" y="59"/>
                    </a:cubicBezTo>
                    <a:lnTo>
                      <a:pt x="66" y="1"/>
                    </a:lnTo>
                    <a:cubicBezTo>
                      <a:pt x="65" y="-1"/>
                      <a:pt x="62" y="-1"/>
                      <a:pt x="61" y="1"/>
                    </a:cubicBezTo>
                    <a:lnTo>
                      <a:pt x="1" y="57"/>
                    </a:lnTo>
                    <a:cubicBezTo>
                      <a:pt x="0" y="58"/>
                      <a:pt x="0" y="59"/>
                      <a:pt x="0" y="60"/>
                    </a:cubicBezTo>
                    <a:lnTo>
                      <a:pt x="0" y="134"/>
                    </a:lnTo>
                    <a:cubicBezTo>
                      <a:pt x="0" y="136"/>
                      <a:pt x="2" y="138"/>
                      <a:pt x="4" y="13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5025" rIns="90000" bIns="5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88" name="Google Shape;2188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Результаты работы</a:t>
            </a:r>
            <a:endParaRPr dirty="0"/>
          </a:p>
        </p:txBody>
      </p:sp>
      <p:sp>
        <p:nvSpPr>
          <p:cNvPr id="2189" name="Google Shape;2189;p47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344256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tx1"/>
                </a:solidFill>
              </a:rPr>
              <a:t>Чего удалось достичь: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6" name="Google Shape;2189;p47">
            <a:extLst>
              <a:ext uri="{FF2B5EF4-FFF2-40B4-BE49-F238E27FC236}">
                <a16:creationId xmlns:a16="http://schemas.microsoft.com/office/drawing/2014/main" id="{51DE6E1F-6A0D-4E1F-B9E9-6A61BCB5D549}"/>
              </a:ext>
            </a:extLst>
          </p:cNvPr>
          <p:cNvSpPr txBox="1">
            <a:spLocks/>
          </p:cNvSpPr>
          <p:nvPr/>
        </p:nvSpPr>
        <p:spPr>
          <a:xfrm>
            <a:off x="872400" y="1866295"/>
            <a:ext cx="659974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lnSpc>
                <a:spcPct val="115000"/>
              </a:lnSpc>
              <a:buFont typeface="Nunito Light"/>
              <a:buNone/>
            </a:pPr>
            <a:r>
              <a:rPr lang="ru-RU" sz="1400" dirty="0"/>
              <a:t>1. Создано приложение для управления задачами с напоминаниями</a:t>
            </a:r>
          </a:p>
          <a:p>
            <a:pPr marL="0" indent="0">
              <a:lnSpc>
                <a:spcPct val="115000"/>
              </a:lnSpc>
              <a:buFont typeface="Nunito Light"/>
              <a:buNone/>
            </a:pPr>
            <a:r>
              <a:rPr lang="ru-RU" sz="1400" dirty="0"/>
              <a:t>2. Реализован функционал добавления задач с указанием даты и времени.</a:t>
            </a:r>
          </a:p>
          <a:p>
            <a:pPr marL="0" indent="0">
              <a:lnSpc>
                <a:spcPct val="115000"/>
              </a:lnSpc>
              <a:buFont typeface="Nunito Light"/>
              <a:buNone/>
            </a:pPr>
            <a:r>
              <a:rPr lang="ru-RU" sz="1400" dirty="0"/>
              <a:t>3. Настроены уведомления, которые приходят в нужное время.</a:t>
            </a:r>
          </a:p>
          <a:p>
            <a:pPr marL="0" indent="0">
              <a:lnSpc>
                <a:spcPct val="115000"/>
              </a:lnSpc>
              <a:buFont typeface="Nunito Light"/>
              <a:buNone/>
            </a:pPr>
            <a:r>
              <a:rPr lang="ru-RU" sz="1400" dirty="0"/>
              <a:t>4. Задачи можно удалять и они сами удаляются после напоминания.</a:t>
            </a:r>
          </a:p>
          <a:p>
            <a:pPr marL="0" indent="0">
              <a:lnSpc>
                <a:spcPct val="115000"/>
              </a:lnSpc>
              <a:buFont typeface="Nunito Light"/>
              <a:buNone/>
            </a:pPr>
            <a:r>
              <a:rPr lang="ru-RU" sz="1400" dirty="0"/>
              <a:t>5. Приложение прошло тестирование и работает стабильно.</a:t>
            </a:r>
          </a:p>
          <a:p>
            <a:pPr marL="0" indent="0">
              <a:lnSpc>
                <a:spcPct val="115000"/>
              </a:lnSpc>
              <a:buFont typeface="Nunito Light"/>
              <a:buNone/>
            </a:pPr>
            <a:endParaRPr lang="ru-RU" sz="1400" dirty="0"/>
          </a:p>
        </p:txBody>
      </p:sp>
      <p:sp>
        <p:nvSpPr>
          <p:cNvPr id="7" name="Google Shape;2189;p47">
            <a:extLst>
              <a:ext uri="{FF2B5EF4-FFF2-40B4-BE49-F238E27FC236}">
                <a16:creationId xmlns:a16="http://schemas.microsoft.com/office/drawing/2014/main" id="{192FE444-ED9C-4553-88F3-C2B52BDBE12E}"/>
              </a:ext>
            </a:extLst>
          </p:cNvPr>
          <p:cNvSpPr txBox="1">
            <a:spLocks/>
          </p:cNvSpPr>
          <p:nvPr/>
        </p:nvSpPr>
        <p:spPr>
          <a:xfrm>
            <a:off x="729707" y="3279196"/>
            <a:ext cx="344256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lnSpc>
                <a:spcPct val="115000"/>
              </a:lnSpc>
              <a:buFont typeface="Nunito Light"/>
              <a:buNone/>
            </a:pPr>
            <a:r>
              <a:rPr lang="ru-RU" sz="2000" dirty="0">
                <a:solidFill>
                  <a:schemeClr val="tx1"/>
                </a:solidFill>
              </a:rPr>
              <a:t>Планы на </a:t>
            </a:r>
            <a:r>
              <a:rPr lang="ru-RU" sz="1800" dirty="0">
                <a:solidFill>
                  <a:schemeClr val="tx1"/>
                </a:solidFill>
              </a:rPr>
              <a:t>будущее:</a:t>
            </a:r>
          </a:p>
          <a:p>
            <a:pPr marL="0" indent="0">
              <a:lnSpc>
                <a:spcPct val="115000"/>
              </a:lnSpc>
              <a:buFont typeface="Nunito Light"/>
              <a:buNone/>
            </a:pP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0CB175-F5BF-48D3-934C-1D91A5943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358" y="2197289"/>
            <a:ext cx="1313967" cy="2736689"/>
          </a:xfrm>
          <a:prstGeom prst="rect">
            <a:avLst/>
          </a:prstGeom>
        </p:spPr>
      </p:pic>
      <p:sp>
        <p:nvSpPr>
          <p:cNvPr id="35" name="Google Shape;2189;p47">
            <a:extLst>
              <a:ext uri="{FF2B5EF4-FFF2-40B4-BE49-F238E27FC236}">
                <a16:creationId xmlns:a16="http://schemas.microsoft.com/office/drawing/2014/main" id="{976C653F-0FE9-4841-BB24-9E0FD6180954}"/>
              </a:ext>
            </a:extLst>
          </p:cNvPr>
          <p:cNvSpPr txBox="1">
            <a:spLocks/>
          </p:cNvSpPr>
          <p:nvPr/>
        </p:nvSpPr>
        <p:spPr>
          <a:xfrm>
            <a:off x="793948" y="3812162"/>
            <a:ext cx="7042037" cy="1269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lnSpc>
                <a:spcPct val="115000"/>
              </a:lnSpc>
              <a:buFont typeface="Nunito Light"/>
              <a:buNone/>
            </a:pPr>
            <a:r>
              <a:rPr lang="ru-RU" sz="1400" dirty="0"/>
              <a:t>1. Добавить возможность синхронизации задач с календарем</a:t>
            </a:r>
          </a:p>
          <a:p>
            <a:pPr marL="0" indent="0">
              <a:lnSpc>
                <a:spcPct val="115000"/>
              </a:lnSpc>
              <a:buFont typeface="Nunito Light"/>
              <a:buNone/>
            </a:pPr>
            <a:r>
              <a:rPr lang="ru-RU" sz="1400" dirty="0"/>
              <a:t>2. Реализовать облачное хранение данных для сохранения задач на нескольких устройствах. </a:t>
            </a:r>
          </a:p>
          <a:p>
            <a:pPr marL="0" indent="0">
              <a:lnSpc>
                <a:spcPct val="115000"/>
              </a:lnSpc>
              <a:buFont typeface="Nunito Light"/>
              <a:buNone/>
            </a:pPr>
            <a:r>
              <a:rPr lang="ru-RU" sz="1400" dirty="0"/>
              <a:t>3. Внедрить категорию задач и возможность установки приоритетов.</a:t>
            </a:r>
          </a:p>
          <a:p>
            <a:pPr marL="0" indent="0">
              <a:lnSpc>
                <a:spcPct val="115000"/>
              </a:lnSpc>
              <a:buFont typeface="Nunito Light"/>
              <a:buNone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026264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Заключение</a:t>
            </a:r>
            <a:endParaRPr dirty="0"/>
          </a:p>
        </p:txBody>
      </p:sp>
      <p:sp>
        <p:nvSpPr>
          <p:cNvPr id="1203" name="Google Shape;1203;p33"/>
          <p:cNvSpPr/>
          <p:nvPr/>
        </p:nvSpPr>
        <p:spPr>
          <a:xfrm>
            <a:off x="8740528" y="2744274"/>
            <a:ext cx="131041" cy="144443"/>
          </a:xfrm>
          <a:custGeom>
            <a:avLst/>
            <a:gdLst/>
            <a:ahLst/>
            <a:cxnLst/>
            <a:rect l="l" t="t" r="r" b="b"/>
            <a:pathLst>
              <a:path w="88" h="97" extrusionOk="0">
                <a:moveTo>
                  <a:pt x="2" y="96"/>
                </a:moveTo>
                <a:lnTo>
                  <a:pt x="29" y="96"/>
                </a:lnTo>
                <a:cubicBezTo>
                  <a:pt x="30" y="96"/>
                  <a:pt x="32" y="95"/>
                  <a:pt x="32" y="93"/>
                </a:cubicBezTo>
                <a:lnTo>
                  <a:pt x="32" y="65"/>
                </a:lnTo>
                <a:cubicBezTo>
                  <a:pt x="32" y="64"/>
                  <a:pt x="33" y="62"/>
                  <a:pt x="34" y="62"/>
                </a:cubicBezTo>
                <a:lnTo>
                  <a:pt x="53" y="62"/>
                </a:lnTo>
                <a:cubicBezTo>
                  <a:pt x="55" y="62"/>
                  <a:pt x="56" y="64"/>
                  <a:pt x="56" y="65"/>
                </a:cubicBezTo>
                <a:lnTo>
                  <a:pt x="56" y="94"/>
                </a:lnTo>
                <a:cubicBezTo>
                  <a:pt x="56" y="95"/>
                  <a:pt x="57" y="97"/>
                  <a:pt x="59" y="97"/>
                </a:cubicBezTo>
                <a:lnTo>
                  <a:pt x="85" y="97"/>
                </a:lnTo>
                <a:cubicBezTo>
                  <a:pt x="87" y="97"/>
                  <a:pt x="88" y="95"/>
                  <a:pt x="88" y="94"/>
                </a:cubicBezTo>
                <a:lnTo>
                  <a:pt x="88" y="43"/>
                </a:lnTo>
                <a:cubicBezTo>
                  <a:pt x="88" y="42"/>
                  <a:pt x="88" y="41"/>
                  <a:pt x="87" y="41"/>
                </a:cubicBezTo>
                <a:lnTo>
                  <a:pt x="46" y="1"/>
                </a:lnTo>
                <a:cubicBezTo>
                  <a:pt x="45" y="0"/>
                  <a:pt x="43" y="0"/>
                  <a:pt x="42" y="1"/>
                </a:cubicBezTo>
                <a:lnTo>
                  <a:pt x="0" y="40"/>
                </a:lnTo>
                <a:cubicBezTo>
                  <a:pt x="0" y="40"/>
                  <a:pt x="0" y="41"/>
                  <a:pt x="0" y="42"/>
                </a:cubicBezTo>
                <a:lnTo>
                  <a:pt x="0" y="93"/>
                </a:lnTo>
                <a:cubicBezTo>
                  <a:pt x="0" y="95"/>
                  <a:pt x="1" y="96"/>
                  <a:pt x="2" y="9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952;p27">
            <a:extLst>
              <a:ext uri="{FF2B5EF4-FFF2-40B4-BE49-F238E27FC236}">
                <a16:creationId xmlns:a16="http://schemas.microsoft.com/office/drawing/2014/main" id="{E9312AF8-030A-4786-9EE6-2A90D27332AE}"/>
              </a:ext>
            </a:extLst>
          </p:cNvPr>
          <p:cNvSpPr txBox="1"/>
          <p:nvPr/>
        </p:nvSpPr>
        <p:spPr>
          <a:xfrm>
            <a:off x="351420" y="1114082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 современном мире управление временем — это ключ к продуктивности и успеху. Разработанное приложение упрощает процесс планирования задач, напоминая пользователям о важных делах вовремя.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Это особенно важно для тех, кто хочет избежать забывчивости и эффективно организовать свой день.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Простота использования делает приложение полезным инструментом в повседневной жизни, помогая пользователям оставаться организованными и уверенно справляться с повседневными задачами.</a:t>
            </a:r>
            <a:endParaRPr lang="ru-RU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58" name="Google Shape;9074;p64">
            <a:extLst>
              <a:ext uri="{FF2B5EF4-FFF2-40B4-BE49-F238E27FC236}">
                <a16:creationId xmlns:a16="http://schemas.microsoft.com/office/drawing/2014/main" id="{6745D66F-9731-4EB7-A23D-10F2D647DAFC}"/>
              </a:ext>
            </a:extLst>
          </p:cNvPr>
          <p:cNvGrpSpPr/>
          <p:nvPr/>
        </p:nvGrpSpPr>
        <p:grpSpPr>
          <a:xfrm>
            <a:off x="8527297" y="4533422"/>
            <a:ext cx="426462" cy="418363"/>
            <a:chOff x="-1183550" y="3586525"/>
            <a:chExt cx="296175" cy="290550"/>
          </a:xfrm>
        </p:grpSpPr>
        <p:sp>
          <p:nvSpPr>
            <p:cNvPr id="59" name="Google Shape;9075;p64">
              <a:extLst>
                <a:ext uri="{FF2B5EF4-FFF2-40B4-BE49-F238E27FC236}">
                  <a16:creationId xmlns:a16="http://schemas.microsoft.com/office/drawing/2014/main" id="{D80D4A35-9275-4FD6-AAA2-4569EDF950F1}"/>
                </a:ext>
              </a:extLst>
            </p:cNvPr>
            <p:cNvSpPr/>
            <p:nvPr/>
          </p:nvSpPr>
          <p:spPr>
            <a:xfrm>
              <a:off x="-927575" y="3671500"/>
              <a:ext cx="40200" cy="16575"/>
            </a:xfrm>
            <a:custGeom>
              <a:avLst/>
              <a:gdLst/>
              <a:ahLst/>
              <a:cxnLst/>
              <a:rect l="l" t="t" r="r" b="b"/>
              <a:pathLst>
                <a:path w="1608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076;p64">
              <a:extLst>
                <a:ext uri="{FF2B5EF4-FFF2-40B4-BE49-F238E27FC236}">
                  <a16:creationId xmlns:a16="http://schemas.microsoft.com/office/drawing/2014/main" id="{9B61908C-5D71-4E5B-BD6F-4E166D8FB0F4}"/>
                </a:ext>
              </a:extLst>
            </p:cNvPr>
            <p:cNvSpPr/>
            <p:nvPr/>
          </p:nvSpPr>
          <p:spPr>
            <a:xfrm>
              <a:off x="-1183550" y="3671500"/>
              <a:ext cx="39400" cy="16575"/>
            </a:xfrm>
            <a:custGeom>
              <a:avLst/>
              <a:gdLst/>
              <a:ahLst/>
              <a:cxnLst/>
              <a:rect l="l" t="t" r="r" b="b"/>
              <a:pathLst>
                <a:path w="1576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077;p64">
              <a:extLst>
                <a:ext uri="{FF2B5EF4-FFF2-40B4-BE49-F238E27FC236}">
                  <a16:creationId xmlns:a16="http://schemas.microsoft.com/office/drawing/2014/main" id="{B5D29DE2-EC10-4354-A468-C596E16EA720}"/>
                </a:ext>
              </a:extLst>
            </p:cNvPr>
            <p:cNvSpPr/>
            <p:nvPr/>
          </p:nvSpPr>
          <p:spPr>
            <a:xfrm>
              <a:off x="-944250" y="3603025"/>
              <a:ext cx="39525" cy="26375"/>
            </a:xfrm>
            <a:custGeom>
              <a:avLst/>
              <a:gdLst/>
              <a:ahLst/>
              <a:cxnLst/>
              <a:rect l="l" t="t" r="r" b="b"/>
              <a:pathLst>
                <a:path w="1581" h="1055" extrusionOk="0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078;p64">
              <a:extLst>
                <a:ext uri="{FF2B5EF4-FFF2-40B4-BE49-F238E27FC236}">
                  <a16:creationId xmlns:a16="http://schemas.microsoft.com/office/drawing/2014/main" id="{DC9D1BF3-F4AD-4E11-96F3-990E96226B4F}"/>
                </a:ext>
              </a:extLst>
            </p:cNvPr>
            <p:cNvSpPr/>
            <p:nvPr/>
          </p:nvSpPr>
          <p:spPr>
            <a:xfrm>
              <a:off x="-1166200" y="3731225"/>
              <a:ext cx="39700" cy="26075"/>
            </a:xfrm>
            <a:custGeom>
              <a:avLst/>
              <a:gdLst/>
              <a:ahLst/>
              <a:cxnLst/>
              <a:rect l="l" t="t" r="r" b="b"/>
              <a:pathLst>
                <a:path w="1588" h="1043" extrusionOk="0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079;p64">
              <a:extLst>
                <a:ext uri="{FF2B5EF4-FFF2-40B4-BE49-F238E27FC236}">
                  <a16:creationId xmlns:a16="http://schemas.microsoft.com/office/drawing/2014/main" id="{6001FEEB-6565-4034-A497-F5D1D02A0DB7}"/>
                </a:ext>
              </a:extLst>
            </p:cNvPr>
            <p:cNvSpPr/>
            <p:nvPr/>
          </p:nvSpPr>
          <p:spPr>
            <a:xfrm>
              <a:off x="-944925" y="3730950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080;p64">
              <a:extLst>
                <a:ext uri="{FF2B5EF4-FFF2-40B4-BE49-F238E27FC236}">
                  <a16:creationId xmlns:a16="http://schemas.microsoft.com/office/drawing/2014/main" id="{CB852157-3BD5-47AD-91B6-9AA0EB01B676}"/>
                </a:ext>
              </a:extLst>
            </p:cNvPr>
            <p:cNvSpPr/>
            <p:nvPr/>
          </p:nvSpPr>
          <p:spPr>
            <a:xfrm>
              <a:off x="-1167000" y="3603025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081;p64">
              <a:extLst>
                <a:ext uri="{FF2B5EF4-FFF2-40B4-BE49-F238E27FC236}">
                  <a16:creationId xmlns:a16="http://schemas.microsoft.com/office/drawing/2014/main" id="{96C27BE7-3DD3-47DE-919F-5842C4CA5D39}"/>
                </a:ext>
              </a:extLst>
            </p:cNvPr>
            <p:cNvSpPr/>
            <p:nvPr/>
          </p:nvSpPr>
          <p:spPr>
            <a:xfrm>
              <a:off x="-1065400" y="3658900"/>
              <a:ext cx="59875" cy="77200"/>
            </a:xfrm>
            <a:custGeom>
              <a:avLst/>
              <a:gdLst/>
              <a:ahLst/>
              <a:cxnLst/>
              <a:rect l="l" t="t" r="r" b="b"/>
              <a:pathLst>
                <a:path w="2395" h="3088" extrusionOk="0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082;p64">
              <a:extLst>
                <a:ext uri="{FF2B5EF4-FFF2-40B4-BE49-F238E27FC236}">
                  <a16:creationId xmlns:a16="http://schemas.microsoft.com/office/drawing/2014/main" id="{FB9F5908-3EE0-43B3-8A94-DF000C26352D}"/>
                </a:ext>
              </a:extLst>
            </p:cNvPr>
            <p:cNvSpPr/>
            <p:nvPr/>
          </p:nvSpPr>
          <p:spPr>
            <a:xfrm>
              <a:off x="-1078000" y="3809325"/>
              <a:ext cx="85075" cy="67750"/>
            </a:xfrm>
            <a:custGeom>
              <a:avLst/>
              <a:gdLst/>
              <a:ahLst/>
              <a:cxnLst/>
              <a:rect l="l" t="t" r="r" b="b"/>
              <a:pathLst>
                <a:path w="3403" h="2710" extrusionOk="0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083;p64">
              <a:extLst>
                <a:ext uri="{FF2B5EF4-FFF2-40B4-BE49-F238E27FC236}">
                  <a16:creationId xmlns:a16="http://schemas.microsoft.com/office/drawing/2014/main" id="{946A2009-FD94-424F-8A0B-7886DA1F891D}"/>
                </a:ext>
              </a:extLst>
            </p:cNvPr>
            <p:cNvSpPr/>
            <p:nvPr/>
          </p:nvSpPr>
          <p:spPr>
            <a:xfrm>
              <a:off x="-1135500" y="3586525"/>
              <a:ext cx="193775" cy="204700"/>
            </a:xfrm>
            <a:custGeom>
              <a:avLst/>
              <a:gdLst/>
              <a:ahLst/>
              <a:cxnLst/>
              <a:rect l="l" t="t" r="r" b="b"/>
              <a:pathLst>
                <a:path w="7751" h="8188" extrusionOk="0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45"/>
          <p:cNvSpPr txBox="1">
            <a:spLocks noGrp="1"/>
          </p:cNvSpPr>
          <p:nvPr>
            <p:ph type="title"/>
          </p:nvPr>
        </p:nvSpPr>
        <p:spPr>
          <a:xfrm>
            <a:off x="733463" y="9760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/>
              <a:t>Спасибо за внимание</a:t>
            </a:r>
            <a:r>
              <a:rPr lang="en" sz="4000" dirty="0"/>
              <a:t>!</a:t>
            </a:r>
            <a:endParaRPr sz="4000" dirty="0"/>
          </a:p>
        </p:txBody>
      </p:sp>
      <p:grpSp>
        <p:nvGrpSpPr>
          <p:cNvPr id="1801" name="Google Shape;1801;p45"/>
          <p:cNvGrpSpPr/>
          <p:nvPr/>
        </p:nvGrpSpPr>
        <p:grpSpPr>
          <a:xfrm>
            <a:off x="5239780" y="515548"/>
            <a:ext cx="3468821" cy="4112410"/>
            <a:chOff x="5188205" y="269636"/>
            <a:chExt cx="3468821" cy="4112410"/>
          </a:xfrm>
        </p:grpSpPr>
        <p:grpSp>
          <p:nvGrpSpPr>
            <p:cNvPr id="1802" name="Google Shape;1802;p45"/>
            <p:cNvGrpSpPr/>
            <p:nvPr/>
          </p:nvGrpSpPr>
          <p:grpSpPr>
            <a:xfrm>
              <a:off x="5442413" y="2249685"/>
              <a:ext cx="3106278" cy="1720475"/>
              <a:chOff x="5442413" y="2249685"/>
              <a:chExt cx="3106278" cy="1720475"/>
            </a:xfrm>
          </p:grpSpPr>
          <p:sp>
            <p:nvSpPr>
              <p:cNvPr id="1803" name="Google Shape;1803;p45"/>
              <p:cNvSpPr/>
              <p:nvPr/>
            </p:nvSpPr>
            <p:spPr>
              <a:xfrm>
                <a:off x="5442413" y="2249685"/>
                <a:ext cx="849507" cy="848438"/>
              </a:xfrm>
              <a:custGeom>
                <a:avLst/>
                <a:gdLst/>
                <a:ahLst/>
                <a:cxnLst/>
                <a:rect l="l" t="t" r="r" b="b"/>
                <a:pathLst>
                  <a:path w="792" h="791" extrusionOk="0">
                    <a:moveTo>
                      <a:pt x="227" y="115"/>
                    </a:moveTo>
                    <a:cubicBezTo>
                      <a:pt x="252" y="100"/>
                      <a:pt x="279" y="89"/>
                      <a:pt x="306" y="81"/>
                    </a:cubicBezTo>
                    <a:lnTo>
                      <a:pt x="322" y="2"/>
                    </a:lnTo>
                    <a:lnTo>
                      <a:pt x="455" y="0"/>
                    </a:lnTo>
                    <a:lnTo>
                      <a:pt x="474" y="78"/>
                    </a:lnTo>
                    <a:cubicBezTo>
                      <a:pt x="502" y="85"/>
                      <a:pt x="529" y="95"/>
                      <a:pt x="555" y="109"/>
                    </a:cubicBezTo>
                    <a:lnTo>
                      <a:pt x="622" y="65"/>
                    </a:lnTo>
                    <a:lnTo>
                      <a:pt x="718" y="158"/>
                    </a:lnTo>
                    <a:lnTo>
                      <a:pt x="676" y="226"/>
                    </a:lnTo>
                    <a:cubicBezTo>
                      <a:pt x="691" y="251"/>
                      <a:pt x="703" y="278"/>
                      <a:pt x="711" y="306"/>
                    </a:cubicBezTo>
                    <a:lnTo>
                      <a:pt x="789" y="322"/>
                    </a:lnTo>
                    <a:lnTo>
                      <a:pt x="792" y="455"/>
                    </a:lnTo>
                    <a:lnTo>
                      <a:pt x="714" y="474"/>
                    </a:lnTo>
                    <a:cubicBezTo>
                      <a:pt x="707" y="502"/>
                      <a:pt x="696" y="529"/>
                      <a:pt x="682" y="555"/>
                    </a:cubicBezTo>
                    <a:lnTo>
                      <a:pt x="726" y="622"/>
                    </a:lnTo>
                    <a:lnTo>
                      <a:pt x="634" y="717"/>
                    </a:lnTo>
                    <a:lnTo>
                      <a:pt x="565" y="676"/>
                    </a:lnTo>
                    <a:cubicBezTo>
                      <a:pt x="540" y="691"/>
                      <a:pt x="513" y="702"/>
                      <a:pt x="486" y="710"/>
                    </a:cubicBezTo>
                    <a:lnTo>
                      <a:pt x="469" y="789"/>
                    </a:lnTo>
                    <a:lnTo>
                      <a:pt x="336" y="791"/>
                    </a:lnTo>
                    <a:lnTo>
                      <a:pt x="317" y="713"/>
                    </a:lnTo>
                    <a:cubicBezTo>
                      <a:pt x="289" y="706"/>
                      <a:pt x="262" y="696"/>
                      <a:pt x="237" y="681"/>
                    </a:cubicBezTo>
                    <a:lnTo>
                      <a:pt x="170" y="725"/>
                    </a:lnTo>
                    <a:lnTo>
                      <a:pt x="74" y="633"/>
                    </a:lnTo>
                    <a:lnTo>
                      <a:pt x="116" y="564"/>
                    </a:lnTo>
                    <a:cubicBezTo>
                      <a:pt x="100" y="539"/>
                      <a:pt x="89" y="513"/>
                      <a:pt x="81" y="485"/>
                    </a:cubicBezTo>
                    <a:lnTo>
                      <a:pt x="2" y="469"/>
                    </a:lnTo>
                    <a:lnTo>
                      <a:pt x="0" y="336"/>
                    </a:lnTo>
                    <a:lnTo>
                      <a:pt x="78" y="317"/>
                    </a:lnTo>
                    <a:cubicBezTo>
                      <a:pt x="85" y="289"/>
                      <a:pt x="95" y="262"/>
                      <a:pt x="110" y="236"/>
                    </a:cubicBezTo>
                    <a:lnTo>
                      <a:pt x="66" y="169"/>
                    </a:lnTo>
                    <a:lnTo>
                      <a:pt x="158" y="73"/>
                    </a:lnTo>
                    <a:lnTo>
                      <a:pt x="227" y="115"/>
                    </a:lnTo>
                    <a:moveTo>
                      <a:pt x="297" y="292"/>
                    </a:moveTo>
                    <a:cubicBezTo>
                      <a:pt x="243" y="349"/>
                      <a:pt x="244" y="439"/>
                      <a:pt x="301" y="494"/>
                    </a:cubicBezTo>
                    <a:cubicBezTo>
                      <a:pt x="358" y="548"/>
                      <a:pt x="448" y="547"/>
                      <a:pt x="502" y="490"/>
                    </a:cubicBezTo>
                    <a:cubicBezTo>
                      <a:pt x="557" y="433"/>
                      <a:pt x="555" y="343"/>
                      <a:pt x="499" y="289"/>
                    </a:cubicBezTo>
                    <a:cubicBezTo>
                      <a:pt x="442" y="234"/>
                      <a:pt x="352" y="236"/>
                      <a:pt x="297" y="29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4" name="Google Shape;1804;p45"/>
              <p:cNvSpPr/>
              <p:nvPr/>
            </p:nvSpPr>
            <p:spPr>
              <a:xfrm>
                <a:off x="7612303" y="3033768"/>
                <a:ext cx="936389" cy="936393"/>
              </a:xfrm>
              <a:custGeom>
                <a:avLst/>
                <a:gdLst/>
                <a:ahLst/>
                <a:cxnLst/>
                <a:rect l="l" t="t" r="r" b="b"/>
                <a:pathLst>
                  <a:path w="873" h="873" extrusionOk="0">
                    <a:moveTo>
                      <a:pt x="250" y="127"/>
                    </a:moveTo>
                    <a:cubicBezTo>
                      <a:pt x="278" y="111"/>
                      <a:pt x="307" y="98"/>
                      <a:pt x="338" y="89"/>
                    </a:cubicBezTo>
                    <a:lnTo>
                      <a:pt x="356" y="3"/>
                    </a:lnTo>
                    <a:lnTo>
                      <a:pt x="502" y="0"/>
                    </a:lnTo>
                    <a:lnTo>
                      <a:pt x="523" y="86"/>
                    </a:lnTo>
                    <a:cubicBezTo>
                      <a:pt x="554" y="94"/>
                      <a:pt x="584" y="105"/>
                      <a:pt x="612" y="121"/>
                    </a:cubicBezTo>
                    <a:lnTo>
                      <a:pt x="686" y="72"/>
                    </a:lnTo>
                    <a:lnTo>
                      <a:pt x="791" y="174"/>
                    </a:lnTo>
                    <a:lnTo>
                      <a:pt x="745" y="250"/>
                    </a:lnTo>
                    <a:cubicBezTo>
                      <a:pt x="762" y="278"/>
                      <a:pt x="775" y="307"/>
                      <a:pt x="784" y="338"/>
                    </a:cubicBezTo>
                    <a:lnTo>
                      <a:pt x="870" y="356"/>
                    </a:lnTo>
                    <a:lnTo>
                      <a:pt x="873" y="502"/>
                    </a:lnTo>
                    <a:lnTo>
                      <a:pt x="787" y="523"/>
                    </a:lnTo>
                    <a:cubicBezTo>
                      <a:pt x="779" y="554"/>
                      <a:pt x="768" y="584"/>
                      <a:pt x="752" y="612"/>
                    </a:cubicBezTo>
                    <a:lnTo>
                      <a:pt x="800" y="686"/>
                    </a:lnTo>
                    <a:lnTo>
                      <a:pt x="699" y="791"/>
                    </a:lnTo>
                    <a:lnTo>
                      <a:pt x="623" y="746"/>
                    </a:lnTo>
                    <a:cubicBezTo>
                      <a:pt x="595" y="762"/>
                      <a:pt x="566" y="775"/>
                      <a:pt x="535" y="784"/>
                    </a:cubicBezTo>
                    <a:lnTo>
                      <a:pt x="517" y="870"/>
                    </a:lnTo>
                    <a:lnTo>
                      <a:pt x="371" y="873"/>
                    </a:lnTo>
                    <a:lnTo>
                      <a:pt x="350" y="787"/>
                    </a:lnTo>
                    <a:cubicBezTo>
                      <a:pt x="319" y="779"/>
                      <a:pt x="289" y="768"/>
                      <a:pt x="261" y="752"/>
                    </a:cubicBezTo>
                    <a:lnTo>
                      <a:pt x="187" y="800"/>
                    </a:lnTo>
                    <a:lnTo>
                      <a:pt x="82" y="699"/>
                    </a:lnTo>
                    <a:lnTo>
                      <a:pt x="127" y="623"/>
                    </a:lnTo>
                    <a:cubicBezTo>
                      <a:pt x="111" y="595"/>
                      <a:pt x="98" y="566"/>
                      <a:pt x="89" y="535"/>
                    </a:cubicBezTo>
                    <a:lnTo>
                      <a:pt x="3" y="517"/>
                    </a:lnTo>
                    <a:lnTo>
                      <a:pt x="0" y="371"/>
                    </a:lnTo>
                    <a:lnTo>
                      <a:pt x="86" y="350"/>
                    </a:lnTo>
                    <a:cubicBezTo>
                      <a:pt x="94" y="319"/>
                      <a:pt x="105" y="289"/>
                      <a:pt x="121" y="261"/>
                    </a:cubicBezTo>
                    <a:lnTo>
                      <a:pt x="73" y="187"/>
                    </a:lnTo>
                    <a:lnTo>
                      <a:pt x="174" y="82"/>
                    </a:lnTo>
                    <a:lnTo>
                      <a:pt x="250" y="127"/>
                    </a:lnTo>
                    <a:moveTo>
                      <a:pt x="328" y="322"/>
                    </a:moveTo>
                    <a:cubicBezTo>
                      <a:pt x="268" y="385"/>
                      <a:pt x="269" y="485"/>
                      <a:pt x="332" y="545"/>
                    </a:cubicBezTo>
                    <a:cubicBezTo>
                      <a:pt x="394" y="605"/>
                      <a:pt x="494" y="603"/>
                      <a:pt x="554" y="541"/>
                    </a:cubicBezTo>
                    <a:cubicBezTo>
                      <a:pt x="615" y="478"/>
                      <a:pt x="613" y="379"/>
                      <a:pt x="550" y="319"/>
                    </a:cubicBezTo>
                    <a:cubicBezTo>
                      <a:pt x="488" y="258"/>
                      <a:pt x="388" y="260"/>
                      <a:pt x="328" y="32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05" name="Google Shape;1805;p45"/>
            <p:cNvGrpSpPr/>
            <p:nvPr/>
          </p:nvGrpSpPr>
          <p:grpSpPr>
            <a:xfrm>
              <a:off x="8109994" y="1455949"/>
              <a:ext cx="547031" cy="551324"/>
              <a:chOff x="8109994" y="1455949"/>
              <a:chExt cx="547031" cy="551324"/>
            </a:xfrm>
          </p:grpSpPr>
          <p:sp>
            <p:nvSpPr>
              <p:cNvPr id="1806" name="Google Shape;1806;p45"/>
              <p:cNvSpPr/>
              <p:nvPr/>
            </p:nvSpPr>
            <p:spPr>
              <a:xfrm>
                <a:off x="8109994" y="1455949"/>
                <a:ext cx="465513" cy="551324"/>
              </a:xfrm>
              <a:custGeom>
                <a:avLst/>
                <a:gdLst/>
                <a:ahLst/>
                <a:cxnLst/>
                <a:rect l="l" t="t" r="r" b="b"/>
                <a:pathLst>
                  <a:path w="434" h="514" extrusionOk="0">
                    <a:moveTo>
                      <a:pt x="215" y="235"/>
                    </a:moveTo>
                    <a:cubicBezTo>
                      <a:pt x="255" y="207"/>
                      <a:pt x="276" y="155"/>
                      <a:pt x="265" y="102"/>
                    </a:cubicBezTo>
                    <a:cubicBezTo>
                      <a:pt x="250" y="33"/>
                      <a:pt x="186" y="-12"/>
                      <a:pt x="121" y="2"/>
                    </a:cubicBezTo>
                    <a:cubicBezTo>
                      <a:pt x="56" y="16"/>
                      <a:pt x="15" y="83"/>
                      <a:pt x="30" y="152"/>
                    </a:cubicBezTo>
                    <a:cubicBezTo>
                      <a:pt x="41" y="206"/>
                      <a:pt x="82" y="244"/>
                      <a:pt x="130" y="253"/>
                    </a:cubicBezTo>
                    <a:cubicBezTo>
                      <a:pt x="-45" y="319"/>
                      <a:pt x="6" y="514"/>
                      <a:pt x="6" y="514"/>
                    </a:cubicBezTo>
                    <a:lnTo>
                      <a:pt x="434" y="424"/>
                    </a:lnTo>
                    <a:cubicBezTo>
                      <a:pt x="434" y="424"/>
                      <a:pt x="401" y="223"/>
                      <a:pt x="215" y="23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7" name="Google Shape;1807;p45"/>
              <p:cNvSpPr/>
              <p:nvPr/>
            </p:nvSpPr>
            <p:spPr>
              <a:xfrm>
                <a:off x="8383510" y="1718740"/>
                <a:ext cx="273516" cy="273517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55" extrusionOk="0">
                    <a:moveTo>
                      <a:pt x="240" y="65"/>
                    </a:moveTo>
                    <a:lnTo>
                      <a:pt x="156" y="84"/>
                    </a:lnTo>
                    <a:lnTo>
                      <a:pt x="138" y="0"/>
                    </a:lnTo>
                    <a:lnTo>
                      <a:pt x="66" y="15"/>
                    </a:lnTo>
                    <a:lnTo>
                      <a:pt x="84" y="99"/>
                    </a:lnTo>
                    <a:lnTo>
                      <a:pt x="0" y="117"/>
                    </a:lnTo>
                    <a:lnTo>
                      <a:pt x="16" y="189"/>
                    </a:lnTo>
                    <a:lnTo>
                      <a:pt x="100" y="171"/>
                    </a:lnTo>
                    <a:lnTo>
                      <a:pt x="118" y="255"/>
                    </a:lnTo>
                    <a:lnTo>
                      <a:pt x="190" y="239"/>
                    </a:lnTo>
                    <a:lnTo>
                      <a:pt x="171" y="155"/>
                    </a:lnTo>
                    <a:lnTo>
                      <a:pt x="255" y="137"/>
                    </a:lnTo>
                    <a:lnTo>
                      <a:pt x="240" y="6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08" name="Google Shape;1808;p45"/>
            <p:cNvGrpSpPr/>
            <p:nvPr/>
          </p:nvGrpSpPr>
          <p:grpSpPr>
            <a:xfrm>
              <a:off x="5927233" y="2666933"/>
              <a:ext cx="2197778" cy="1715113"/>
              <a:chOff x="5927233" y="2666933"/>
              <a:chExt cx="2197778" cy="1715113"/>
            </a:xfrm>
          </p:grpSpPr>
          <p:sp>
            <p:nvSpPr>
              <p:cNvPr id="1809" name="Google Shape;1809;p45"/>
              <p:cNvSpPr/>
              <p:nvPr/>
            </p:nvSpPr>
            <p:spPr>
              <a:xfrm>
                <a:off x="5928305" y="2668005"/>
                <a:ext cx="1966094" cy="1574599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1468" extrusionOk="0">
                    <a:moveTo>
                      <a:pt x="1772" y="0"/>
                    </a:moveTo>
                    <a:lnTo>
                      <a:pt x="446" y="0"/>
                    </a:lnTo>
                    <a:cubicBezTo>
                      <a:pt x="404" y="0"/>
                      <a:pt x="370" y="34"/>
                      <a:pt x="370" y="76"/>
                    </a:cubicBezTo>
                    <a:lnTo>
                      <a:pt x="370" y="565"/>
                    </a:lnTo>
                    <a:lnTo>
                      <a:pt x="337" y="565"/>
                    </a:lnTo>
                    <a:cubicBezTo>
                      <a:pt x="322" y="565"/>
                      <a:pt x="307" y="561"/>
                      <a:pt x="293" y="555"/>
                    </a:cubicBezTo>
                    <a:cubicBezTo>
                      <a:pt x="256" y="537"/>
                      <a:pt x="214" y="530"/>
                      <a:pt x="170" y="537"/>
                    </a:cubicBezTo>
                    <a:cubicBezTo>
                      <a:pt x="81" y="552"/>
                      <a:pt x="12" y="626"/>
                      <a:pt x="2" y="715"/>
                    </a:cubicBezTo>
                    <a:cubicBezTo>
                      <a:pt x="-11" y="838"/>
                      <a:pt x="85" y="942"/>
                      <a:pt x="205" y="942"/>
                    </a:cubicBezTo>
                    <a:cubicBezTo>
                      <a:pt x="234" y="942"/>
                      <a:pt x="262" y="936"/>
                      <a:pt x="287" y="925"/>
                    </a:cubicBezTo>
                    <a:cubicBezTo>
                      <a:pt x="300" y="919"/>
                      <a:pt x="314" y="915"/>
                      <a:pt x="328" y="915"/>
                    </a:cubicBezTo>
                    <a:lnTo>
                      <a:pt x="370" y="915"/>
                    </a:lnTo>
                    <a:lnTo>
                      <a:pt x="370" y="1393"/>
                    </a:lnTo>
                    <a:cubicBezTo>
                      <a:pt x="370" y="1434"/>
                      <a:pt x="404" y="1468"/>
                      <a:pt x="446" y="1468"/>
                    </a:cubicBezTo>
                    <a:lnTo>
                      <a:pt x="1772" y="1468"/>
                    </a:lnTo>
                    <a:cubicBezTo>
                      <a:pt x="1806" y="1468"/>
                      <a:pt x="1833" y="1441"/>
                      <a:pt x="1833" y="1407"/>
                    </a:cubicBezTo>
                    <a:lnTo>
                      <a:pt x="1833" y="62"/>
                    </a:lnTo>
                    <a:cubicBezTo>
                      <a:pt x="1833" y="28"/>
                      <a:pt x="1806" y="1"/>
                      <a:pt x="1772" y="1"/>
                    </a:cubicBezTo>
                    <a:lnTo>
                      <a:pt x="17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0" name="Google Shape;1810;p45"/>
              <p:cNvSpPr/>
              <p:nvPr/>
            </p:nvSpPr>
            <p:spPr>
              <a:xfrm>
                <a:off x="5927233" y="2666933"/>
                <a:ext cx="1969312" cy="1577817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1471" extrusionOk="0">
                    <a:moveTo>
                      <a:pt x="1773" y="1"/>
                    </a:moveTo>
                    <a:cubicBezTo>
                      <a:pt x="1773" y="1"/>
                      <a:pt x="1774" y="1"/>
                      <a:pt x="1777" y="1"/>
                    </a:cubicBezTo>
                    <a:cubicBezTo>
                      <a:pt x="1778" y="1"/>
                      <a:pt x="1780" y="2"/>
                      <a:pt x="1782" y="2"/>
                    </a:cubicBezTo>
                    <a:cubicBezTo>
                      <a:pt x="1784" y="2"/>
                      <a:pt x="1787" y="3"/>
                      <a:pt x="1789" y="3"/>
                    </a:cubicBezTo>
                    <a:cubicBezTo>
                      <a:pt x="1799" y="6"/>
                      <a:pt x="1816" y="14"/>
                      <a:pt x="1827" y="32"/>
                    </a:cubicBezTo>
                    <a:cubicBezTo>
                      <a:pt x="1832" y="42"/>
                      <a:pt x="1835" y="54"/>
                      <a:pt x="1835" y="67"/>
                    </a:cubicBezTo>
                    <a:cubicBezTo>
                      <a:pt x="1835" y="80"/>
                      <a:pt x="1835" y="94"/>
                      <a:pt x="1835" y="110"/>
                    </a:cubicBezTo>
                    <a:cubicBezTo>
                      <a:pt x="1835" y="141"/>
                      <a:pt x="1835" y="177"/>
                      <a:pt x="1835" y="217"/>
                    </a:cubicBezTo>
                    <a:cubicBezTo>
                      <a:pt x="1835" y="378"/>
                      <a:pt x="1835" y="612"/>
                      <a:pt x="1836" y="900"/>
                    </a:cubicBezTo>
                    <a:cubicBezTo>
                      <a:pt x="1836" y="1044"/>
                      <a:pt x="1836" y="1202"/>
                      <a:pt x="1836" y="1372"/>
                    </a:cubicBezTo>
                    <a:cubicBezTo>
                      <a:pt x="1836" y="1382"/>
                      <a:pt x="1836" y="1393"/>
                      <a:pt x="1836" y="1404"/>
                    </a:cubicBezTo>
                    <a:cubicBezTo>
                      <a:pt x="1836" y="1409"/>
                      <a:pt x="1836" y="1415"/>
                      <a:pt x="1835" y="1420"/>
                    </a:cubicBezTo>
                    <a:cubicBezTo>
                      <a:pt x="1833" y="1425"/>
                      <a:pt x="1832" y="1431"/>
                      <a:pt x="1829" y="1436"/>
                    </a:cubicBezTo>
                    <a:cubicBezTo>
                      <a:pt x="1820" y="1456"/>
                      <a:pt x="1799" y="1470"/>
                      <a:pt x="1776" y="1470"/>
                    </a:cubicBezTo>
                    <a:cubicBezTo>
                      <a:pt x="1732" y="1470"/>
                      <a:pt x="1688" y="1471"/>
                      <a:pt x="1642" y="1471"/>
                    </a:cubicBezTo>
                    <a:cubicBezTo>
                      <a:pt x="1552" y="1471"/>
                      <a:pt x="1459" y="1471"/>
                      <a:pt x="1364" y="1471"/>
                    </a:cubicBezTo>
                    <a:cubicBezTo>
                      <a:pt x="1174" y="1471"/>
                      <a:pt x="974" y="1471"/>
                      <a:pt x="766" y="1471"/>
                    </a:cubicBezTo>
                    <a:cubicBezTo>
                      <a:pt x="663" y="1471"/>
                      <a:pt x="557" y="1471"/>
                      <a:pt x="450" y="1471"/>
                    </a:cubicBezTo>
                    <a:cubicBezTo>
                      <a:pt x="436" y="1471"/>
                      <a:pt x="422" y="1468"/>
                      <a:pt x="410" y="1462"/>
                    </a:cubicBezTo>
                    <a:cubicBezTo>
                      <a:pt x="398" y="1455"/>
                      <a:pt x="388" y="1446"/>
                      <a:pt x="381" y="1434"/>
                    </a:cubicBezTo>
                    <a:cubicBezTo>
                      <a:pt x="373" y="1422"/>
                      <a:pt x="370" y="1408"/>
                      <a:pt x="369" y="1394"/>
                    </a:cubicBezTo>
                    <a:lnTo>
                      <a:pt x="369" y="1190"/>
                    </a:lnTo>
                    <a:cubicBezTo>
                      <a:pt x="369" y="1097"/>
                      <a:pt x="369" y="1006"/>
                      <a:pt x="369" y="916"/>
                    </a:cubicBezTo>
                    <a:lnTo>
                      <a:pt x="371" y="918"/>
                    </a:lnTo>
                    <a:lnTo>
                      <a:pt x="339" y="918"/>
                    </a:lnTo>
                    <a:cubicBezTo>
                      <a:pt x="334" y="918"/>
                      <a:pt x="328" y="918"/>
                      <a:pt x="323" y="919"/>
                    </a:cubicBezTo>
                    <a:cubicBezTo>
                      <a:pt x="318" y="919"/>
                      <a:pt x="313" y="920"/>
                      <a:pt x="307" y="921"/>
                    </a:cubicBezTo>
                    <a:cubicBezTo>
                      <a:pt x="302" y="922"/>
                      <a:pt x="297" y="924"/>
                      <a:pt x="292" y="926"/>
                    </a:cubicBezTo>
                    <a:cubicBezTo>
                      <a:pt x="287" y="928"/>
                      <a:pt x="282" y="930"/>
                      <a:pt x="277" y="932"/>
                    </a:cubicBezTo>
                    <a:cubicBezTo>
                      <a:pt x="267" y="936"/>
                      <a:pt x="257" y="939"/>
                      <a:pt x="246" y="941"/>
                    </a:cubicBezTo>
                    <a:cubicBezTo>
                      <a:pt x="236" y="943"/>
                      <a:pt x="225" y="944"/>
                      <a:pt x="214" y="944"/>
                    </a:cubicBezTo>
                    <a:cubicBezTo>
                      <a:pt x="209" y="945"/>
                      <a:pt x="204" y="945"/>
                      <a:pt x="198" y="944"/>
                    </a:cubicBezTo>
                    <a:cubicBezTo>
                      <a:pt x="193" y="944"/>
                      <a:pt x="188" y="944"/>
                      <a:pt x="182" y="943"/>
                    </a:cubicBezTo>
                    <a:cubicBezTo>
                      <a:pt x="161" y="941"/>
                      <a:pt x="140" y="935"/>
                      <a:pt x="121" y="926"/>
                    </a:cubicBezTo>
                    <a:cubicBezTo>
                      <a:pt x="102" y="917"/>
                      <a:pt x="84" y="905"/>
                      <a:pt x="68" y="892"/>
                    </a:cubicBezTo>
                    <a:cubicBezTo>
                      <a:pt x="52" y="877"/>
                      <a:pt x="39" y="861"/>
                      <a:pt x="28" y="843"/>
                    </a:cubicBezTo>
                    <a:cubicBezTo>
                      <a:pt x="18" y="824"/>
                      <a:pt x="10" y="805"/>
                      <a:pt x="5" y="785"/>
                    </a:cubicBezTo>
                    <a:cubicBezTo>
                      <a:pt x="4" y="780"/>
                      <a:pt x="4" y="774"/>
                      <a:pt x="3" y="769"/>
                    </a:cubicBezTo>
                    <a:lnTo>
                      <a:pt x="1" y="762"/>
                    </a:lnTo>
                    <a:cubicBezTo>
                      <a:pt x="1" y="759"/>
                      <a:pt x="1" y="757"/>
                      <a:pt x="1" y="754"/>
                    </a:cubicBezTo>
                    <a:lnTo>
                      <a:pt x="0" y="739"/>
                    </a:lnTo>
                    <a:lnTo>
                      <a:pt x="1" y="723"/>
                    </a:lnTo>
                    <a:cubicBezTo>
                      <a:pt x="4" y="682"/>
                      <a:pt x="20" y="642"/>
                      <a:pt x="45" y="610"/>
                    </a:cubicBezTo>
                    <a:cubicBezTo>
                      <a:pt x="71" y="579"/>
                      <a:pt x="105" y="555"/>
                      <a:pt x="144" y="543"/>
                    </a:cubicBezTo>
                    <a:cubicBezTo>
                      <a:pt x="182" y="531"/>
                      <a:pt x="223" y="530"/>
                      <a:pt x="260" y="541"/>
                    </a:cubicBezTo>
                    <a:cubicBezTo>
                      <a:pt x="270" y="544"/>
                      <a:pt x="279" y="547"/>
                      <a:pt x="288" y="551"/>
                    </a:cubicBezTo>
                    <a:cubicBezTo>
                      <a:pt x="297" y="555"/>
                      <a:pt x="305" y="559"/>
                      <a:pt x="315" y="561"/>
                    </a:cubicBezTo>
                    <a:cubicBezTo>
                      <a:pt x="324" y="564"/>
                      <a:pt x="333" y="564"/>
                      <a:pt x="343" y="564"/>
                    </a:cubicBezTo>
                    <a:lnTo>
                      <a:pt x="371" y="564"/>
                    </a:lnTo>
                    <a:lnTo>
                      <a:pt x="370" y="566"/>
                    </a:lnTo>
                    <a:cubicBezTo>
                      <a:pt x="370" y="424"/>
                      <a:pt x="370" y="287"/>
                      <a:pt x="370" y="156"/>
                    </a:cubicBezTo>
                    <a:lnTo>
                      <a:pt x="370" y="107"/>
                    </a:lnTo>
                    <a:cubicBezTo>
                      <a:pt x="370" y="99"/>
                      <a:pt x="370" y="91"/>
                      <a:pt x="370" y="83"/>
                    </a:cubicBezTo>
                    <a:cubicBezTo>
                      <a:pt x="369" y="75"/>
                      <a:pt x="370" y="67"/>
                      <a:pt x="372" y="59"/>
                    </a:cubicBezTo>
                    <a:cubicBezTo>
                      <a:pt x="375" y="43"/>
                      <a:pt x="385" y="29"/>
                      <a:pt x="397" y="18"/>
                    </a:cubicBezTo>
                    <a:cubicBezTo>
                      <a:pt x="403" y="13"/>
                      <a:pt x="410" y="9"/>
                      <a:pt x="417" y="6"/>
                    </a:cubicBezTo>
                    <a:cubicBezTo>
                      <a:pt x="424" y="3"/>
                      <a:pt x="432" y="1"/>
                      <a:pt x="440" y="0"/>
                    </a:cubicBezTo>
                    <a:cubicBezTo>
                      <a:pt x="502" y="-1"/>
                      <a:pt x="563" y="0"/>
                      <a:pt x="622" y="0"/>
                    </a:cubicBezTo>
                    <a:cubicBezTo>
                      <a:pt x="856" y="0"/>
                      <a:pt x="1063" y="0"/>
                      <a:pt x="1232" y="0"/>
                    </a:cubicBezTo>
                    <a:cubicBezTo>
                      <a:pt x="1403" y="0"/>
                      <a:pt x="1538" y="1"/>
                      <a:pt x="1631" y="1"/>
                    </a:cubicBezTo>
                    <a:cubicBezTo>
                      <a:pt x="1677" y="1"/>
                      <a:pt x="1712" y="1"/>
                      <a:pt x="1736" y="1"/>
                    </a:cubicBezTo>
                    <a:cubicBezTo>
                      <a:pt x="1748" y="1"/>
                      <a:pt x="1757" y="1"/>
                      <a:pt x="1764" y="1"/>
                    </a:cubicBezTo>
                    <a:cubicBezTo>
                      <a:pt x="1770" y="1"/>
                      <a:pt x="1773" y="1"/>
                      <a:pt x="1773" y="1"/>
                    </a:cubicBezTo>
                    <a:cubicBezTo>
                      <a:pt x="1773" y="1"/>
                      <a:pt x="1770" y="1"/>
                      <a:pt x="1764" y="1"/>
                    </a:cubicBezTo>
                    <a:cubicBezTo>
                      <a:pt x="1757" y="1"/>
                      <a:pt x="1748" y="1"/>
                      <a:pt x="1736" y="1"/>
                    </a:cubicBezTo>
                    <a:cubicBezTo>
                      <a:pt x="1712" y="1"/>
                      <a:pt x="1677" y="2"/>
                      <a:pt x="1631" y="2"/>
                    </a:cubicBezTo>
                    <a:cubicBezTo>
                      <a:pt x="1538" y="2"/>
                      <a:pt x="1403" y="2"/>
                      <a:pt x="1232" y="2"/>
                    </a:cubicBezTo>
                    <a:cubicBezTo>
                      <a:pt x="1062" y="2"/>
                      <a:pt x="856" y="3"/>
                      <a:pt x="622" y="3"/>
                    </a:cubicBezTo>
                    <a:cubicBezTo>
                      <a:pt x="563" y="3"/>
                      <a:pt x="502" y="3"/>
                      <a:pt x="440" y="3"/>
                    </a:cubicBezTo>
                    <a:cubicBezTo>
                      <a:pt x="433" y="4"/>
                      <a:pt x="425" y="6"/>
                      <a:pt x="418" y="9"/>
                    </a:cubicBezTo>
                    <a:cubicBezTo>
                      <a:pt x="411" y="12"/>
                      <a:pt x="405" y="16"/>
                      <a:pt x="399" y="21"/>
                    </a:cubicBezTo>
                    <a:cubicBezTo>
                      <a:pt x="387" y="31"/>
                      <a:pt x="378" y="45"/>
                      <a:pt x="375" y="60"/>
                    </a:cubicBezTo>
                    <a:cubicBezTo>
                      <a:pt x="373" y="68"/>
                      <a:pt x="373" y="75"/>
                      <a:pt x="373" y="83"/>
                    </a:cubicBezTo>
                    <a:cubicBezTo>
                      <a:pt x="373" y="91"/>
                      <a:pt x="373" y="99"/>
                      <a:pt x="373" y="108"/>
                    </a:cubicBezTo>
                    <a:cubicBezTo>
                      <a:pt x="373" y="124"/>
                      <a:pt x="373" y="140"/>
                      <a:pt x="373" y="156"/>
                    </a:cubicBezTo>
                    <a:cubicBezTo>
                      <a:pt x="373" y="287"/>
                      <a:pt x="373" y="424"/>
                      <a:pt x="373" y="566"/>
                    </a:cubicBezTo>
                    <a:lnTo>
                      <a:pt x="373" y="568"/>
                    </a:lnTo>
                    <a:lnTo>
                      <a:pt x="371" y="568"/>
                    </a:lnTo>
                    <a:cubicBezTo>
                      <a:pt x="362" y="568"/>
                      <a:pt x="352" y="568"/>
                      <a:pt x="343" y="568"/>
                    </a:cubicBezTo>
                    <a:cubicBezTo>
                      <a:pt x="333" y="568"/>
                      <a:pt x="323" y="567"/>
                      <a:pt x="314" y="565"/>
                    </a:cubicBezTo>
                    <a:cubicBezTo>
                      <a:pt x="304" y="563"/>
                      <a:pt x="295" y="558"/>
                      <a:pt x="287" y="554"/>
                    </a:cubicBezTo>
                    <a:cubicBezTo>
                      <a:pt x="278" y="550"/>
                      <a:pt x="269" y="547"/>
                      <a:pt x="259" y="545"/>
                    </a:cubicBezTo>
                    <a:cubicBezTo>
                      <a:pt x="222" y="534"/>
                      <a:pt x="182" y="535"/>
                      <a:pt x="145" y="547"/>
                    </a:cubicBezTo>
                    <a:cubicBezTo>
                      <a:pt x="107" y="559"/>
                      <a:pt x="73" y="582"/>
                      <a:pt x="48" y="613"/>
                    </a:cubicBezTo>
                    <a:cubicBezTo>
                      <a:pt x="23" y="644"/>
                      <a:pt x="7" y="683"/>
                      <a:pt x="5" y="723"/>
                    </a:cubicBezTo>
                    <a:lnTo>
                      <a:pt x="4" y="739"/>
                    </a:lnTo>
                    <a:lnTo>
                      <a:pt x="5" y="754"/>
                    </a:lnTo>
                    <a:cubicBezTo>
                      <a:pt x="5" y="756"/>
                      <a:pt x="5" y="759"/>
                      <a:pt x="5" y="761"/>
                    </a:cubicBezTo>
                    <a:lnTo>
                      <a:pt x="6" y="769"/>
                    </a:lnTo>
                    <a:cubicBezTo>
                      <a:pt x="7" y="774"/>
                      <a:pt x="8" y="779"/>
                      <a:pt x="9" y="784"/>
                    </a:cubicBezTo>
                    <a:cubicBezTo>
                      <a:pt x="14" y="804"/>
                      <a:pt x="21" y="823"/>
                      <a:pt x="31" y="841"/>
                    </a:cubicBezTo>
                    <a:cubicBezTo>
                      <a:pt x="42" y="859"/>
                      <a:pt x="55" y="875"/>
                      <a:pt x="70" y="889"/>
                    </a:cubicBezTo>
                    <a:cubicBezTo>
                      <a:pt x="86" y="903"/>
                      <a:pt x="103" y="914"/>
                      <a:pt x="122" y="923"/>
                    </a:cubicBezTo>
                    <a:cubicBezTo>
                      <a:pt x="141" y="931"/>
                      <a:pt x="162" y="937"/>
                      <a:pt x="183" y="940"/>
                    </a:cubicBezTo>
                    <a:cubicBezTo>
                      <a:pt x="188" y="940"/>
                      <a:pt x="192" y="941"/>
                      <a:pt x="198" y="941"/>
                    </a:cubicBezTo>
                    <a:cubicBezTo>
                      <a:pt x="203" y="942"/>
                      <a:pt x="209" y="941"/>
                      <a:pt x="214" y="941"/>
                    </a:cubicBezTo>
                    <a:cubicBezTo>
                      <a:pt x="225" y="940"/>
                      <a:pt x="235" y="939"/>
                      <a:pt x="245" y="937"/>
                    </a:cubicBezTo>
                    <a:cubicBezTo>
                      <a:pt x="256" y="935"/>
                      <a:pt x="266" y="932"/>
                      <a:pt x="276" y="928"/>
                    </a:cubicBezTo>
                    <a:cubicBezTo>
                      <a:pt x="281" y="926"/>
                      <a:pt x="286" y="924"/>
                      <a:pt x="291" y="922"/>
                    </a:cubicBezTo>
                    <a:cubicBezTo>
                      <a:pt x="296" y="920"/>
                      <a:pt x="301" y="918"/>
                      <a:pt x="306" y="917"/>
                    </a:cubicBezTo>
                    <a:cubicBezTo>
                      <a:pt x="312" y="916"/>
                      <a:pt x="317" y="915"/>
                      <a:pt x="323" y="915"/>
                    </a:cubicBezTo>
                    <a:cubicBezTo>
                      <a:pt x="328" y="915"/>
                      <a:pt x="333" y="915"/>
                      <a:pt x="339" y="915"/>
                    </a:cubicBezTo>
                    <a:cubicBezTo>
                      <a:pt x="350" y="915"/>
                      <a:pt x="360" y="915"/>
                      <a:pt x="371" y="915"/>
                    </a:cubicBezTo>
                    <a:lnTo>
                      <a:pt x="373" y="915"/>
                    </a:lnTo>
                    <a:lnTo>
                      <a:pt x="373" y="917"/>
                    </a:lnTo>
                    <a:cubicBezTo>
                      <a:pt x="373" y="1006"/>
                      <a:pt x="373" y="1098"/>
                      <a:pt x="373" y="1190"/>
                    </a:cubicBezTo>
                    <a:cubicBezTo>
                      <a:pt x="373" y="1245"/>
                      <a:pt x="373" y="1299"/>
                      <a:pt x="373" y="1354"/>
                    </a:cubicBezTo>
                    <a:cubicBezTo>
                      <a:pt x="373" y="1367"/>
                      <a:pt x="373" y="1381"/>
                      <a:pt x="373" y="1394"/>
                    </a:cubicBezTo>
                    <a:cubicBezTo>
                      <a:pt x="373" y="1408"/>
                      <a:pt x="377" y="1421"/>
                      <a:pt x="384" y="1432"/>
                    </a:cubicBezTo>
                    <a:cubicBezTo>
                      <a:pt x="391" y="1443"/>
                      <a:pt x="401" y="1452"/>
                      <a:pt x="412" y="1459"/>
                    </a:cubicBezTo>
                    <a:cubicBezTo>
                      <a:pt x="424" y="1465"/>
                      <a:pt x="437" y="1468"/>
                      <a:pt x="450" y="1467"/>
                    </a:cubicBezTo>
                    <a:cubicBezTo>
                      <a:pt x="557" y="1467"/>
                      <a:pt x="663" y="1467"/>
                      <a:pt x="766" y="1467"/>
                    </a:cubicBezTo>
                    <a:cubicBezTo>
                      <a:pt x="974" y="1467"/>
                      <a:pt x="1174" y="1467"/>
                      <a:pt x="1364" y="1467"/>
                    </a:cubicBezTo>
                    <a:cubicBezTo>
                      <a:pt x="1459" y="1467"/>
                      <a:pt x="1552" y="1467"/>
                      <a:pt x="1642" y="1467"/>
                    </a:cubicBezTo>
                    <a:cubicBezTo>
                      <a:pt x="1688" y="1467"/>
                      <a:pt x="1732" y="1467"/>
                      <a:pt x="1776" y="1467"/>
                    </a:cubicBezTo>
                    <a:cubicBezTo>
                      <a:pt x="1797" y="1467"/>
                      <a:pt x="1817" y="1453"/>
                      <a:pt x="1826" y="1434"/>
                    </a:cubicBezTo>
                    <a:cubicBezTo>
                      <a:pt x="1829" y="1430"/>
                      <a:pt x="1830" y="1425"/>
                      <a:pt x="1831" y="1420"/>
                    </a:cubicBezTo>
                    <a:cubicBezTo>
                      <a:pt x="1832" y="1415"/>
                      <a:pt x="1833" y="1409"/>
                      <a:pt x="1833" y="1404"/>
                    </a:cubicBezTo>
                    <a:cubicBezTo>
                      <a:pt x="1833" y="1393"/>
                      <a:pt x="1833" y="1383"/>
                      <a:pt x="1833" y="1372"/>
                    </a:cubicBezTo>
                    <a:cubicBezTo>
                      <a:pt x="1833" y="1203"/>
                      <a:pt x="1833" y="1045"/>
                      <a:pt x="1833" y="900"/>
                    </a:cubicBezTo>
                    <a:cubicBezTo>
                      <a:pt x="1833" y="612"/>
                      <a:pt x="1833" y="379"/>
                      <a:pt x="1834" y="217"/>
                    </a:cubicBezTo>
                    <a:cubicBezTo>
                      <a:pt x="1834" y="177"/>
                      <a:pt x="1834" y="141"/>
                      <a:pt x="1834" y="110"/>
                    </a:cubicBezTo>
                    <a:cubicBezTo>
                      <a:pt x="1834" y="95"/>
                      <a:pt x="1834" y="80"/>
                      <a:pt x="1834" y="67"/>
                    </a:cubicBezTo>
                    <a:cubicBezTo>
                      <a:pt x="1834" y="54"/>
                      <a:pt x="1831" y="42"/>
                      <a:pt x="1826" y="33"/>
                    </a:cubicBezTo>
                    <a:cubicBezTo>
                      <a:pt x="1815" y="14"/>
                      <a:pt x="1799" y="7"/>
                      <a:pt x="1789" y="4"/>
                    </a:cubicBezTo>
                    <a:cubicBezTo>
                      <a:pt x="1786" y="3"/>
                      <a:pt x="1784" y="3"/>
                      <a:pt x="1782" y="3"/>
                    </a:cubicBezTo>
                    <a:cubicBezTo>
                      <a:pt x="1780" y="2"/>
                      <a:pt x="1778" y="2"/>
                      <a:pt x="1777" y="2"/>
                    </a:cubicBezTo>
                    <a:cubicBezTo>
                      <a:pt x="1774" y="2"/>
                      <a:pt x="1773" y="2"/>
                      <a:pt x="1773" y="2"/>
                    </a:cubicBezTo>
                    <a:lnTo>
                      <a:pt x="177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1" name="Google Shape;1811;p45"/>
              <p:cNvSpPr/>
              <p:nvPr/>
            </p:nvSpPr>
            <p:spPr>
              <a:xfrm>
                <a:off x="6729545" y="2990863"/>
                <a:ext cx="765844" cy="946046"/>
              </a:xfrm>
              <a:custGeom>
                <a:avLst/>
                <a:gdLst/>
                <a:ahLst/>
                <a:cxnLst/>
                <a:rect l="l" t="t" r="r" b="b"/>
                <a:pathLst>
                  <a:path w="714" h="882" extrusionOk="0">
                    <a:moveTo>
                      <a:pt x="701" y="516"/>
                    </a:moveTo>
                    <a:cubicBezTo>
                      <a:pt x="698" y="426"/>
                      <a:pt x="695" y="335"/>
                      <a:pt x="677" y="247"/>
                    </a:cubicBezTo>
                    <a:cubicBezTo>
                      <a:pt x="660" y="158"/>
                      <a:pt x="638" y="71"/>
                      <a:pt x="582" y="0"/>
                    </a:cubicBezTo>
                    <a:lnTo>
                      <a:pt x="60" y="28"/>
                    </a:lnTo>
                    <a:cubicBezTo>
                      <a:pt x="40" y="108"/>
                      <a:pt x="20" y="190"/>
                      <a:pt x="28" y="272"/>
                    </a:cubicBezTo>
                    <a:cubicBezTo>
                      <a:pt x="36" y="352"/>
                      <a:pt x="71" y="429"/>
                      <a:pt x="66" y="509"/>
                    </a:cubicBezTo>
                    <a:cubicBezTo>
                      <a:pt x="62" y="565"/>
                      <a:pt x="38" y="618"/>
                      <a:pt x="20" y="672"/>
                    </a:cubicBezTo>
                    <a:cubicBezTo>
                      <a:pt x="2" y="726"/>
                      <a:pt x="-9" y="786"/>
                      <a:pt x="12" y="838"/>
                    </a:cubicBezTo>
                    <a:cubicBezTo>
                      <a:pt x="17" y="851"/>
                      <a:pt x="25" y="864"/>
                      <a:pt x="37" y="872"/>
                    </a:cubicBezTo>
                    <a:cubicBezTo>
                      <a:pt x="52" y="882"/>
                      <a:pt x="71" y="882"/>
                      <a:pt x="88" y="882"/>
                    </a:cubicBezTo>
                    <a:cubicBezTo>
                      <a:pt x="297" y="882"/>
                      <a:pt x="505" y="878"/>
                      <a:pt x="714" y="868"/>
                    </a:cubicBezTo>
                    <a:cubicBezTo>
                      <a:pt x="710" y="751"/>
                      <a:pt x="706" y="634"/>
                      <a:pt x="701" y="517"/>
                    </a:cubicBezTo>
                    <a:lnTo>
                      <a:pt x="701" y="516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2" name="Google Shape;1812;p45"/>
              <p:cNvSpPr/>
              <p:nvPr/>
            </p:nvSpPr>
            <p:spPr>
              <a:xfrm>
                <a:off x="7200421" y="3231129"/>
                <a:ext cx="197360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99" extrusionOk="0">
                    <a:moveTo>
                      <a:pt x="183" y="0"/>
                    </a:moveTo>
                    <a:cubicBezTo>
                      <a:pt x="186" y="112"/>
                      <a:pt x="138" y="223"/>
                      <a:pt x="56" y="299"/>
                    </a:cubicBezTo>
                    <a:cubicBezTo>
                      <a:pt x="37" y="244"/>
                      <a:pt x="19" y="190"/>
                      <a:pt x="0" y="135"/>
                    </a:cubicBez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3" name="Google Shape;1813;p45"/>
              <p:cNvSpPr/>
              <p:nvPr/>
            </p:nvSpPr>
            <p:spPr>
              <a:xfrm>
                <a:off x="6841096" y="2856786"/>
                <a:ext cx="593153" cy="616754"/>
              </a:xfrm>
              <a:custGeom>
                <a:avLst/>
                <a:gdLst/>
                <a:ahLst/>
                <a:cxnLst/>
                <a:rect l="l" t="t" r="r" b="b"/>
                <a:pathLst>
                  <a:path w="553" h="575" extrusionOk="0">
                    <a:moveTo>
                      <a:pt x="91" y="25"/>
                    </a:moveTo>
                    <a:cubicBezTo>
                      <a:pt x="140" y="-2"/>
                      <a:pt x="199" y="-5"/>
                      <a:pt x="253" y="5"/>
                    </a:cubicBezTo>
                    <a:cubicBezTo>
                      <a:pt x="307" y="16"/>
                      <a:pt x="358" y="41"/>
                      <a:pt x="405" y="68"/>
                    </a:cubicBezTo>
                    <a:cubicBezTo>
                      <a:pt x="432" y="84"/>
                      <a:pt x="459" y="101"/>
                      <a:pt x="478" y="125"/>
                    </a:cubicBezTo>
                    <a:cubicBezTo>
                      <a:pt x="514" y="169"/>
                      <a:pt x="549" y="242"/>
                      <a:pt x="552" y="298"/>
                    </a:cubicBezTo>
                    <a:cubicBezTo>
                      <a:pt x="555" y="344"/>
                      <a:pt x="537" y="458"/>
                      <a:pt x="518" y="499"/>
                    </a:cubicBezTo>
                    <a:cubicBezTo>
                      <a:pt x="500" y="537"/>
                      <a:pt x="417" y="566"/>
                      <a:pt x="376" y="575"/>
                    </a:cubicBezTo>
                    <a:lnTo>
                      <a:pt x="0" y="140"/>
                    </a:lnTo>
                    <a:cubicBezTo>
                      <a:pt x="13" y="91"/>
                      <a:pt x="47" y="49"/>
                      <a:pt x="91" y="2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4" name="Google Shape;1814;p45"/>
              <p:cNvSpPr/>
              <p:nvPr/>
            </p:nvSpPr>
            <p:spPr>
              <a:xfrm>
                <a:off x="6753142" y="2929724"/>
                <a:ext cx="213449" cy="543816"/>
              </a:xfrm>
              <a:custGeom>
                <a:avLst/>
                <a:gdLst/>
                <a:ahLst/>
                <a:cxnLst/>
                <a:rect l="l" t="t" r="r" b="b"/>
                <a:pathLst>
                  <a:path w="199" h="507" extrusionOk="0">
                    <a:moveTo>
                      <a:pt x="108" y="16"/>
                    </a:moveTo>
                    <a:lnTo>
                      <a:pt x="199" y="0"/>
                    </a:lnTo>
                    <a:cubicBezTo>
                      <a:pt x="149" y="116"/>
                      <a:pt x="136" y="384"/>
                      <a:pt x="108" y="507"/>
                    </a:cubicBezTo>
                    <a:cubicBezTo>
                      <a:pt x="74" y="459"/>
                      <a:pt x="-3" y="313"/>
                      <a:pt x="1" y="255"/>
                    </a:cubicBezTo>
                    <a:cubicBezTo>
                      <a:pt x="5" y="197"/>
                      <a:pt x="1" y="6"/>
                      <a:pt x="108" y="1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5" name="Google Shape;1815;p45"/>
              <p:cNvSpPr/>
              <p:nvPr/>
            </p:nvSpPr>
            <p:spPr>
              <a:xfrm>
                <a:off x="6806773" y="2945813"/>
                <a:ext cx="521288" cy="879544"/>
              </a:xfrm>
              <a:custGeom>
                <a:avLst/>
                <a:gdLst/>
                <a:ahLst/>
                <a:cxnLst/>
                <a:rect l="l" t="t" r="r" b="b"/>
                <a:pathLst>
                  <a:path w="486" h="820" extrusionOk="0">
                    <a:moveTo>
                      <a:pt x="486" y="195"/>
                    </a:moveTo>
                    <a:cubicBezTo>
                      <a:pt x="482" y="128"/>
                      <a:pt x="436" y="71"/>
                      <a:pt x="371" y="54"/>
                    </a:cubicBezTo>
                    <a:lnTo>
                      <a:pt x="163" y="1"/>
                    </a:lnTo>
                    <a:cubicBezTo>
                      <a:pt x="73" y="-9"/>
                      <a:pt x="13" y="101"/>
                      <a:pt x="7" y="191"/>
                    </a:cubicBezTo>
                    <a:cubicBezTo>
                      <a:pt x="0" y="291"/>
                      <a:pt x="-4" y="396"/>
                      <a:pt x="8" y="470"/>
                    </a:cubicBezTo>
                    <a:cubicBezTo>
                      <a:pt x="31" y="620"/>
                      <a:pt x="147" y="639"/>
                      <a:pt x="147" y="639"/>
                    </a:cubicBezTo>
                    <a:cubicBezTo>
                      <a:pt x="147" y="639"/>
                      <a:pt x="147" y="673"/>
                      <a:pt x="147" y="717"/>
                    </a:cubicBezTo>
                    <a:lnTo>
                      <a:pt x="149" y="722"/>
                    </a:lnTo>
                    <a:cubicBezTo>
                      <a:pt x="202" y="848"/>
                      <a:pt x="379" y="854"/>
                      <a:pt x="440" y="732"/>
                    </a:cubicBezTo>
                    <a:lnTo>
                      <a:pt x="440" y="732"/>
                    </a:lnTo>
                    <a:lnTo>
                      <a:pt x="486" y="197"/>
                    </a:lnTo>
                    <a:cubicBezTo>
                      <a:pt x="486" y="194"/>
                      <a:pt x="486" y="199"/>
                      <a:pt x="485" y="194"/>
                    </a:cubicBezTo>
                    <a:lnTo>
                      <a:pt x="486" y="195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6" name="Google Shape;1816;p45"/>
              <p:cNvSpPr/>
              <p:nvPr/>
            </p:nvSpPr>
            <p:spPr>
              <a:xfrm>
                <a:off x="6844314" y="3252581"/>
                <a:ext cx="41832" cy="39687"/>
              </a:xfrm>
              <a:custGeom>
                <a:avLst/>
                <a:gdLst/>
                <a:ahLst/>
                <a:cxnLst/>
                <a:rect l="l" t="t" r="r" b="b"/>
                <a:pathLst>
                  <a:path w="39" h="37" extrusionOk="0">
                    <a:moveTo>
                      <a:pt x="1" y="17"/>
                    </a:moveTo>
                    <a:cubicBezTo>
                      <a:pt x="0" y="27"/>
                      <a:pt x="8" y="37"/>
                      <a:pt x="19" y="37"/>
                    </a:cubicBezTo>
                    <a:cubicBezTo>
                      <a:pt x="29" y="38"/>
                      <a:pt x="39" y="30"/>
                      <a:pt x="39" y="19"/>
                    </a:cubicBezTo>
                    <a:cubicBezTo>
                      <a:pt x="39" y="9"/>
                      <a:pt x="31" y="1"/>
                      <a:pt x="21" y="0"/>
                    </a:cubicBezTo>
                    <a:cubicBezTo>
                      <a:pt x="10" y="-1"/>
                      <a:pt x="1" y="7"/>
                      <a:pt x="1" y="1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7" name="Google Shape;1817;p45"/>
              <p:cNvSpPr/>
              <p:nvPr/>
            </p:nvSpPr>
            <p:spPr>
              <a:xfrm>
                <a:off x="6836806" y="3192515"/>
                <a:ext cx="82591" cy="21452"/>
              </a:xfrm>
              <a:custGeom>
                <a:avLst/>
                <a:gdLst/>
                <a:ahLst/>
                <a:cxnLst/>
                <a:rect l="l" t="t" r="r" b="b"/>
                <a:pathLst>
                  <a:path w="77" h="20" extrusionOk="0">
                    <a:moveTo>
                      <a:pt x="1" y="20"/>
                    </a:moveTo>
                    <a:cubicBezTo>
                      <a:pt x="4" y="22"/>
                      <a:pt x="18" y="12"/>
                      <a:pt x="39" y="12"/>
                    </a:cubicBezTo>
                    <a:cubicBezTo>
                      <a:pt x="60" y="11"/>
                      <a:pt x="75" y="22"/>
                      <a:pt x="77" y="20"/>
                    </a:cubicBezTo>
                    <a:cubicBezTo>
                      <a:pt x="78" y="19"/>
                      <a:pt x="76" y="14"/>
                      <a:pt x="69" y="9"/>
                    </a:cubicBezTo>
                    <a:cubicBezTo>
                      <a:pt x="63" y="4"/>
                      <a:pt x="52" y="0"/>
                      <a:pt x="39" y="0"/>
                    </a:cubicBezTo>
                    <a:cubicBezTo>
                      <a:pt x="26" y="0"/>
                      <a:pt x="15" y="4"/>
                      <a:pt x="9" y="9"/>
                    </a:cubicBezTo>
                    <a:cubicBezTo>
                      <a:pt x="2" y="14"/>
                      <a:pt x="0" y="19"/>
                      <a:pt x="1" y="2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8" name="Google Shape;1818;p45"/>
              <p:cNvSpPr/>
              <p:nvPr/>
            </p:nvSpPr>
            <p:spPr>
              <a:xfrm>
                <a:off x="7047038" y="3249363"/>
                <a:ext cx="41832" cy="39687"/>
              </a:xfrm>
              <a:custGeom>
                <a:avLst/>
                <a:gdLst/>
                <a:ahLst/>
                <a:cxnLst/>
                <a:rect l="l" t="t" r="r" b="b"/>
                <a:pathLst>
                  <a:path w="39" h="37" extrusionOk="0">
                    <a:moveTo>
                      <a:pt x="1" y="18"/>
                    </a:moveTo>
                    <a:cubicBezTo>
                      <a:pt x="0" y="28"/>
                      <a:pt x="8" y="36"/>
                      <a:pt x="19" y="37"/>
                    </a:cubicBezTo>
                    <a:cubicBezTo>
                      <a:pt x="29" y="38"/>
                      <a:pt x="39" y="30"/>
                      <a:pt x="39" y="20"/>
                    </a:cubicBezTo>
                    <a:cubicBezTo>
                      <a:pt x="39" y="10"/>
                      <a:pt x="30" y="1"/>
                      <a:pt x="20" y="0"/>
                    </a:cubicBezTo>
                    <a:cubicBezTo>
                      <a:pt x="9" y="0"/>
                      <a:pt x="1" y="7"/>
                      <a:pt x="1" y="1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9" name="Google Shape;1819;p45"/>
              <p:cNvSpPr/>
              <p:nvPr/>
            </p:nvSpPr>
            <p:spPr>
              <a:xfrm>
                <a:off x="7048110" y="3192515"/>
                <a:ext cx="83664" cy="21452"/>
              </a:xfrm>
              <a:custGeom>
                <a:avLst/>
                <a:gdLst/>
                <a:ahLst/>
                <a:cxnLst/>
                <a:rect l="l" t="t" r="r" b="b"/>
                <a:pathLst>
                  <a:path w="78" h="20" extrusionOk="0">
                    <a:moveTo>
                      <a:pt x="2" y="20"/>
                    </a:moveTo>
                    <a:cubicBezTo>
                      <a:pt x="4" y="22"/>
                      <a:pt x="19" y="12"/>
                      <a:pt x="39" y="12"/>
                    </a:cubicBezTo>
                    <a:cubicBezTo>
                      <a:pt x="60" y="11"/>
                      <a:pt x="75" y="22"/>
                      <a:pt x="78" y="20"/>
                    </a:cubicBezTo>
                    <a:cubicBezTo>
                      <a:pt x="79" y="19"/>
                      <a:pt x="76" y="14"/>
                      <a:pt x="70" y="9"/>
                    </a:cubicBezTo>
                    <a:cubicBezTo>
                      <a:pt x="63" y="4"/>
                      <a:pt x="52" y="0"/>
                      <a:pt x="39" y="0"/>
                    </a:cubicBezTo>
                    <a:cubicBezTo>
                      <a:pt x="26" y="0"/>
                      <a:pt x="15" y="4"/>
                      <a:pt x="9" y="9"/>
                    </a:cubicBezTo>
                    <a:cubicBezTo>
                      <a:pt x="3" y="14"/>
                      <a:pt x="0" y="19"/>
                      <a:pt x="1" y="20"/>
                    </a:cubicBezTo>
                    <a:lnTo>
                      <a:pt x="2" y="2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0" name="Google Shape;1820;p45"/>
              <p:cNvSpPr/>
              <p:nvPr/>
            </p:nvSpPr>
            <p:spPr>
              <a:xfrm>
                <a:off x="6922615" y="3203241"/>
                <a:ext cx="68647" cy="185562"/>
              </a:xfrm>
              <a:custGeom>
                <a:avLst/>
                <a:gdLst/>
                <a:ahLst/>
                <a:cxnLst/>
                <a:rect l="l" t="t" r="r" b="b"/>
                <a:pathLst>
                  <a:path w="64" h="173" extrusionOk="0">
                    <a:moveTo>
                      <a:pt x="54" y="172"/>
                    </a:moveTo>
                    <a:cubicBezTo>
                      <a:pt x="54" y="171"/>
                      <a:pt x="41" y="168"/>
                      <a:pt x="20" y="166"/>
                    </a:cubicBezTo>
                    <a:cubicBezTo>
                      <a:pt x="15" y="165"/>
                      <a:pt x="10" y="164"/>
                      <a:pt x="9" y="160"/>
                    </a:cubicBezTo>
                    <a:cubicBezTo>
                      <a:pt x="8" y="157"/>
                      <a:pt x="10" y="151"/>
                      <a:pt x="12" y="145"/>
                    </a:cubicBezTo>
                    <a:cubicBezTo>
                      <a:pt x="17" y="132"/>
                      <a:pt x="23" y="119"/>
                      <a:pt x="28" y="105"/>
                    </a:cubicBezTo>
                    <a:cubicBezTo>
                      <a:pt x="50" y="48"/>
                      <a:pt x="66" y="1"/>
                      <a:pt x="64" y="0"/>
                    </a:cubicBezTo>
                    <a:cubicBezTo>
                      <a:pt x="61" y="-1"/>
                      <a:pt x="42" y="44"/>
                      <a:pt x="20" y="102"/>
                    </a:cubicBezTo>
                    <a:cubicBezTo>
                      <a:pt x="14" y="116"/>
                      <a:pt x="9" y="129"/>
                      <a:pt x="5" y="142"/>
                    </a:cubicBezTo>
                    <a:cubicBezTo>
                      <a:pt x="3" y="148"/>
                      <a:pt x="-1" y="155"/>
                      <a:pt x="2" y="163"/>
                    </a:cubicBezTo>
                    <a:cubicBezTo>
                      <a:pt x="3" y="166"/>
                      <a:pt x="7" y="169"/>
                      <a:pt x="11" y="170"/>
                    </a:cubicBezTo>
                    <a:cubicBezTo>
                      <a:pt x="14" y="171"/>
                      <a:pt x="17" y="171"/>
                      <a:pt x="19" y="172"/>
                    </a:cubicBezTo>
                    <a:cubicBezTo>
                      <a:pt x="40" y="173"/>
                      <a:pt x="54" y="173"/>
                      <a:pt x="54" y="17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17275" rIns="90000" bIns="17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1" name="Google Shape;1821;p45"/>
              <p:cNvSpPr/>
              <p:nvPr/>
            </p:nvSpPr>
            <p:spPr>
              <a:xfrm>
                <a:off x="6964447" y="3574366"/>
                <a:ext cx="213449" cy="96535"/>
              </a:xfrm>
              <a:custGeom>
                <a:avLst/>
                <a:gdLst/>
                <a:ahLst/>
                <a:cxnLst/>
                <a:rect l="l" t="t" r="r" b="b"/>
                <a:pathLst>
                  <a:path w="199" h="90" extrusionOk="0">
                    <a:moveTo>
                      <a:pt x="199" y="0"/>
                    </a:moveTo>
                    <a:cubicBezTo>
                      <a:pt x="199" y="0"/>
                      <a:pt x="150" y="103"/>
                      <a:pt x="0" y="88"/>
                    </a:cubicBezTo>
                    <a:lnTo>
                      <a:pt x="0" y="53"/>
                    </a:lnTo>
                    <a:cubicBezTo>
                      <a:pt x="0" y="53"/>
                      <a:pt x="99" y="59"/>
                      <a:pt x="199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2" name="Google Shape;1822;p45"/>
              <p:cNvSpPr/>
              <p:nvPr/>
            </p:nvSpPr>
            <p:spPr>
              <a:xfrm>
                <a:off x="7055618" y="3117432"/>
                <a:ext cx="101898" cy="30033"/>
              </a:xfrm>
              <a:custGeom>
                <a:avLst/>
                <a:gdLst/>
                <a:ahLst/>
                <a:cxnLst/>
                <a:rect l="l" t="t" r="r" b="b"/>
                <a:pathLst>
                  <a:path w="95" h="28" extrusionOk="0">
                    <a:moveTo>
                      <a:pt x="1" y="15"/>
                    </a:moveTo>
                    <a:cubicBezTo>
                      <a:pt x="3" y="21"/>
                      <a:pt x="24" y="18"/>
                      <a:pt x="48" y="21"/>
                    </a:cubicBezTo>
                    <a:cubicBezTo>
                      <a:pt x="72" y="24"/>
                      <a:pt x="92" y="31"/>
                      <a:pt x="95" y="26"/>
                    </a:cubicBezTo>
                    <a:cubicBezTo>
                      <a:pt x="97" y="23"/>
                      <a:pt x="92" y="19"/>
                      <a:pt x="85" y="13"/>
                    </a:cubicBezTo>
                    <a:cubicBezTo>
                      <a:pt x="77" y="8"/>
                      <a:pt x="65" y="2"/>
                      <a:pt x="50" y="0"/>
                    </a:cubicBezTo>
                    <a:cubicBezTo>
                      <a:pt x="36" y="-1"/>
                      <a:pt x="23" y="1"/>
                      <a:pt x="14" y="5"/>
                    </a:cubicBezTo>
                    <a:cubicBezTo>
                      <a:pt x="5" y="8"/>
                      <a:pt x="0" y="13"/>
                      <a:pt x="1" y="1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3" name="Google Shape;1823;p45"/>
              <p:cNvSpPr/>
              <p:nvPr/>
            </p:nvSpPr>
            <p:spPr>
              <a:xfrm>
                <a:off x="6844314" y="3122795"/>
                <a:ext cx="76155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24" extrusionOk="0">
                    <a:moveTo>
                      <a:pt x="1" y="22"/>
                    </a:moveTo>
                    <a:cubicBezTo>
                      <a:pt x="5" y="26"/>
                      <a:pt x="19" y="22"/>
                      <a:pt x="36" y="21"/>
                    </a:cubicBezTo>
                    <a:cubicBezTo>
                      <a:pt x="53" y="21"/>
                      <a:pt x="68" y="24"/>
                      <a:pt x="71" y="20"/>
                    </a:cubicBezTo>
                    <a:cubicBezTo>
                      <a:pt x="73" y="17"/>
                      <a:pt x="71" y="13"/>
                      <a:pt x="64" y="8"/>
                    </a:cubicBezTo>
                    <a:cubicBezTo>
                      <a:pt x="58" y="4"/>
                      <a:pt x="47" y="0"/>
                      <a:pt x="36" y="0"/>
                    </a:cubicBezTo>
                    <a:cubicBezTo>
                      <a:pt x="24" y="1"/>
                      <a:pt x="13" y="5"/>
                      <a:pt x="7" y="10"/>
                    </a:cubicBezTo>
                    <a:cubicBezTo>
                      <a:pt x="1" y="15"/>
                      <a:pt x="-1" y="19"/>
                      <a:pt x="1" y="2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4" name="Google Shape;1824;p45"/>
              <p:cNvSpPr/>
              <p:nvPr/>
            </p:nvSpPr>
            <p:spPr>
              <a:xfrm>
                <a:off x="6855040" y="2884674"/>
                <a:ext cx="513780" cy="439772"/>
              </a:xfrm>
              <a:custGeom>
                <a:avLst/>
                <a:gdLst/>
                <a:ahLst/>
                <a:cxnLst/>
                <a:rect l="l" t="t" r="r" b="b"/>
                <a:pathLst>
                  <a:path w="479" h="410" extrusionOk="0">
                    <a:moveTo>
                      <a:pt x="3" y="112"/>
                    </a:moveTo>
                    <a:cubicBezTo>
                      <a:pt x="12" y="89"/>
                      <a:pt x="37" y="76"/>
                      <a:pt x="61" y="74"/>
                    </a:cubicBezTo>
                    <a:cubicBezTo>
                      <a:pt x="86" y="73"/>
                      <a:pt x="109" y="82"/>
                      <a:pt x="131" y="94"/>
                    </a:cubicBezTo>
                    <a:cubicBezTo>
                      <a:pt x="220" y="146"/>
                      <a:pt x="266" y="270"/>
                      <a:pt x="355" y="323"/>
                    </a:cubicBezTo>
                    <a:cubicBezTo>
                      <a:pt x="375" y="337"/>
                      <a:pt x="404" y="325"/>
                      <a:pt x="422" y="342"/>
                    </a:cubicBezTo>
                    <a:cubicBezTo>
                      <a:pt x="441" y="359"/>
                      <a:pt x="453" y="387"/>
                      <a:pt x="443" y="410"/>
                    </a:cubicBezTo>
                    <a:cubicBezTo>
                      <a:pt x="455" y="394"/>
                      <a:pt x="467" y="377"/>
                      <a:pt x="473" y="359"/>
                    </a:cubicBezTo>
                    <a:cubicBezTo>
                      <a:pt x="480" y="340"/>
                      <a:pt x="481" y="318"/>
                      <a:pt x="471" y="300"/>
                    </a:cubicBezTo>
                    <a:cubicBezTo>
                      <a:pt x="463" y="287"/>
                      <a:pt x="450" y="277"/>
                      <a:pt x="446" y="262"/>
                    </a:cubicBezTo>
                    <a:cubicBezTo>
                      <a:pt x="443" y="249"/>
                      <a:pt x="448" y="236"/>
                      <a:pt x="447" y="222"/>
                    </a:cubicBezTo>
                    <a:cubicBezTo>
                      <a:pt x="447" y="209"/>
                      <a:pt x="440" y="196"/>
                      <a:pt x="433" y="184"/>
                    </a:cubicBezTo>
                    <a:cubicBezTo>
                      <a:pt x="399" y="123"/>
                      <a:pt x="352" y="68"/>
                      <a:pt x="291" y="34"/>
                    </a:cubicBezTo>
                    <a:cubicBezTo>
                      <a:pt x="251" y="11"/>
                      <a:pt x="205" y="-2"/>
                      <a:pt x="159" y="0"/>
                    </a:cubicBezTo>
                    <a:cubicBezTo>
                      <a:pt x="113" y="1"/>
                      <a:pt x="67" y="18"/>
                      <a:pt x="33" y="49"/>
                    </a:cubicBezTo>
                    <a:cubicBezTo>
                      <a:pt x="13" y="68"/>
                      <a:pt x="-7" y="87"/>
                      <a:pt x="3" y="11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5" name="Google Shape;1825;p45"/>
              <p:cNvSpPr/>
              <p:nvPr/>
            </p:nvSpPr>
            <p:spPr>
              <a:xfrm>
                <a:off x="7305537" y="3262235"/>
                <a:ext cx="86881" cy="133004"/>
              </a:xfrm>
              <a:custGeom>
                <a:avLst/>
                <a:gdLst/>
                <a:ahLst/>
                <a:cxnLst/>
                <a:rect l="l" t="t" r="r" b="b"/>
                <a:pathLst>
                  <a:path w="81" h="124" extrusionOk="0">
                    <a:moveTo>
                      <a:pt x="0" y="8"/>
                    </a:moveTo>
                    <a:cubicBezTo>
                      <a:pt x="2" y="4"/>
                      <a:pt x="80" y="-24"/>
                      <a:pt x="81" y="59"/>
                    </a:cubicBezTo>
                    <a:cubicBezTo>
                      <a:pt x="82" y="140"/>
                      <a:pt x="0" y="124"/>
                      <a:pt x="0" y="121"/>
                    </a:cubicBezTo>
                    <a:cubicBezTo>
                      <a:pt x="0" y="119"/>
                      <a:pt x="0" y="9"/>
                      <a:pt x="0" y="9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6" name="Google Shape;1826;p45"/>
              <p:cNvSpPr/>
              <p:nvPr/>
            </p:nvSpPr>
            <p:spPr>
              <a:xfrm>
                <a:off x="7332352" y="3291195"/>
                <a:ext cx="38614" cy="75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70" extrusionOk="0">
                    <a:moveTo>
                      <a:pt x="0" y="64"/>
                    </a:moveTo>
                    <a:cubicBezTo>
                      <a:pt x="0" y="64"/>
                      <a:pt x="1" y="65"/>
                      <a:pt x="4" y="66"/>
                    </a:cubicBezTo>
                    <a:cubicBezTo>
                      <a:pt x="6" y="67"/>
                      <a:pt x="10" y="67"/>
                      <a:pt x="14" y="66"/>
                    </a:cubicBezTo>
                    <a:cubicBezTo>
                      <a:pt x="23" y="63"/>
                      <a:pt x="30" y="49"/>
                      <a:pt x="30" y="35"/>
                    </a:cubicBezTo>
                    <a:cubicBezTo>
                      <a:pt x="30" y="27"/>
                      <a:pt x="29" y="20"/>
                      <a:pt x="26" y="15"/>
                    </a:cubicBezTo>
                    <a:cubicBezTo>
                      <a:pt x="23" y="9"/>
                      <a:pt x="20" y="5"/>
                      <a:pt x="15" y="4"/>
                    </a:cubicBezTo>
                    <a:cubicBezTo>
                      <a:pt x="11" y="3"/>
                      <a:pt x="8" y="5"/>
                      <a:pt x="7" y="8"/>
                    </a:cubicBezTo>
                    <a:cubicBezTo>
                      <a:pt x="6" y="10"/>
                      <a:pt x="6" y="12"/>
                      <a:pt x="6" y="12"/>
                    </a:cubicBezTo>
                    <a:cubicBezTo>
                      <a:pt x="6" y="12"/>
                      <a:pt x="4" y="10"/>
                      <a:pt x="5" y="7"/>
                    </a:cubicBezTo>
                    <a:cubicBezTo>
                      <a:pt x="5" y="5"/>
                      <a:pt x="6" y="4"/>
                      <a:pt x="8" y="2"/>
                    </a:cubicBezTo>
                    <a:cubicBezTo>
                      <a:pt x="10" y="0"/>
                      <a:pt x="13" y="0"/>
                      <a:pt x="16" y="0"/>
                    </a:cubicBezTo>
                    <a:cubicBezTo>
                      <a:pt x="22" y="0"/>
                      <a:pt x="28" y="6"/>
                      <a:pt x="31" y="12"/>
                    </a:cubicBezTo>
                    <a:cubicBezTo>
                      <a:pt x="34" y="19"/>
                      <a:pt x="36" y="27"/>
                      <a:pt x="36" y="35"/>
                    </a:cubicBezTo>
                    <a:cubicBezTo>
                      <a:pt x="35" y="51"/>
                      <a:pt x="27" y="66"/>
                      <a:pt x="16" y="70"/>
                    </a:cubicBezTo>
                    <a:cubicBezTo>
                      <a:pt x="10" y="71"/>
                      <a:pt x="5" y="70"/>
                      <a:pt x="3" y="68"/>
                    </a:cubicBezTo>
                    <a:cubicBezTo>
                      <a:pt x="0" y="66"/>
                      <a:pt x="0" y="64"/>
                      <a:pt x="0" y="64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7" name="Google Shape;1827;p45"/>
              <p:cNvSpPr/>
              <p:nvPr/>
            </p:nvSpPr>
            <p:spPr>
              <a:xfrm>
                <a:off x="6873275" y="2935087"/>
                <a:ext cx="466585" cy="291751"/>
              </a:xfrm>
              <a:custGeom>
                <a:avLst/>
                <a:gdLst/>
                <a:ahLst/>
                <a:cxnLst/>
                <a:rect l="l" t="t" r="r" b="b"/>
                <a:pathLst>
                  <a:path w="435" h="272" extrusionOk="0">
                    <a:moveTo>
                      <a:pt x="435" y="272"/>
                    </a:moveTo>
                    <a:cubicBezTo>
                      <a:pt x="435" y="272"/>
                      <a:pt x="434" y="271"/>
                      <a:pt x="430" y="269"/>
                    </a:cubicBezTo>
                    <a:cubicBezTo>
                      <a:pt x="427" y="267"/>
                      <a:pt x="422" y="265"/>
                      <a:pt x="417" y="261"/>
                    </a:cubicBezTo>
                    <a:cubicBezTo>
                      <a:pt x="405" y="253"/>
                      <a:pt x="390" y="240"/>
                      <a:pt x="373" y="221"/>
                    </a:cubicBezTo>
                    <a:cubicBezTo>
                      <a:pt x="356" y="203"/>
                      <a:pt x="339" y="179"/>
                      <a:pt x="321" y="152"/>
                    </a:cubicBezTo>
                    <a:cubicBezTo>
                      <a:pt x="301" y="125"/>
                      <a:pt x="281" y="96"/>
                      <a:pt x="254" y="69"/>
                    </a:cubicBezTo>
                    <a:cubicBezTo>
                      <a:pt x="240" y="56"/>
                      <a:pt x="226" y="45"/>
                      <a:pt x="211" y="35"/>
                    </a:cubicBezTo>
                    <a:cubicBezTo>
                      <a:pt x="195" y="26"/>
                      <a:pt x="180" y="19"/>
                      <a:pt x="164" y="14"/>
                    </a:cubicBezTo>
                    <a:cubicBezTo>
                      <a:pt x="133" y="4"/>
                      <a:pt x="103" y="2"/>
                      <a:pt x="78" y="4"/>
                    </a:cubicBezTo>
                    <a:cubicBezTo>
                      <a:pt x="53" y="5"/>
                      <a:pt x="34" y="11"/>
                      <a:pt x="21" y="15"/>
                    </a:cubicBezTo>
                    <a:cubicBezTo>
                      <a:pt x="14" y="17"/>
                      <a:pt x="9" y="19"/>
                      <a:pt x="6" y="21"/>
                    </a:cubicBezTo>
                    <a:cubicBezTo>
                      <a:pt x="2" y="22"/>
                      <a:pt x="0" y="23"/>
                      <a:pt x="0" y="22"/>
                    </a:cubicBezTo>
                    <a:cubicBezTo>
                      <a:pt x="0" y="22"/>
                      <a:pt x="2" y="22"/>
                      <a:pt x="5" y="20"/>
                    </a:cubicBezTo>
                    <a:cubicBezTo>
                      <a:pt x="9" y="18"/>
                      <a:pt x="14" y="16"/>
                      <a:pt x="20" y="14"/>
                    </a:cubicBezTo>
                    <a:cubicBezTo>
                      <a:pt x="33" y="9"/>
                      <a:pt x="53" y="3"/>
                      <a:pt x="78" y="1"/>
                    </a:cubicBezTo>
                    <a:cubicBezTo>
                      <a:pt x="103" y="-1"/>
                      <a:pt x="133" y="1"/>
                      <a:pt x="165" y="11"/>
                    </a:cubicBezTo>
                    <a:cubicBezTo>
                      <a:pt x="181" y="16"/>
                      <a:pt x="197" y="23"/>
                      <a:pt x="213" y="32"/>
                    </a:cubicBezTo>
                    <a:cubicBezTo>
                      <a:pt x="228" y="42"/>
                      <a:pt x="243" y="54"/>
                      <a:pt x="256" y="67"/>
                    </a:cubicBezTo>
                    <a:cubicBezTo>
                      <a:pt x="284" y="94"/>
                      <a:pt x="304" y="123"/>
                      <a:pt x="323" y="150"/>
                    </a:cubicBezTo>
                    <a:cubicBezTo>
                      <a:pt x="341" y="177"/>
                      <a:pt x="359" y="201"/>
                      <a:pt x="375" y="219"/>
                    </a:cubicBezTo>
                    <a:cubicBezTo>
                      <a:pt x="392" y="238"/>
                      <a:pt x="407" y="251"/>
                      <a:pt x="418" y="259"/>
                    </a:cubicBezTo>
                    <a:cubicBezTo>
                      <a:pt x="423" y="264"/>
                      <a:pt x="428" y="266"/>
                      <a:pt x="431" y="269"/>
                    </a:cubicBezTo>
                    <a:cubicBezTo>
                      <a:pt x="434" y="271"/>
                      <a:pt x="435" y="272"/>
                      <a:pt x="435" y="272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8" name="Google Shape;1828;p45"/>
              <p:cNvSpPr/>
              <p:nvPr/>
            </p:nvSpPr>
            <p:spPr>
              <a:xfrm>
                <a:off x="7205784" y="3128158"/>
                <a:ext cx="113697" cy="219886"/>
              </a:xfrm>
              <a:custGeom>
                <a:avLst/>
                <a:gdLst/>
                <a:ahLst/>
                <a:cxnLst/>
                <a:rect l="l" t="t" r="r" b="b"/>
                <a:pathLst>
                  <a:path w="106" h="205" extrusionOk="0">
                    <a:moveTo>
                      <a:pt x="105" y="115"/>
                    </a:moveTo>
                    <a:cubicBezTo>
                      <a:pt x="106" y="137"/>
                      <a:pt x="107" y="160"/>
                      <a:pt x="97" y="180"/>
                    </a:cubicBezTo>
                    <a:cubicBezTo>
                      <a:pt x="87" y="199"/>
                      <a:pt x="61" y="212"/>
                      <a:pt x="42" y="201"/>
                    </a:cubicBezTo>
                    <a:cubicBezTo>
                      <a:pt x="27" y="193"/>
                      <a:pt x="22" y="173"/>
                      <a:pt x="20" y="155"/>
                    </a:cubicBezTo>
                    <a:cubicBezTo>
                      <a:pt x="12" y="104"/>
                      <a:pt x="8" y="52"/>
                      <a:pt x="0" y="0"/>
                    </a:cubicBezTo>
                    <a:lnTo>
                      <a:pt x="105" y="115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28800" rIns="90000" bIns="28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9" name="Google Shape;1829;p45"/>
              <p:cNvSpPr/>
              <p:nvPr/>
            </p:nvSpPr>
            <p:spPr>
              <a:xfrm>
                <a:off x="6878638" y="2959757"/>
                <a:ext cx="437625" cy="304623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84" extrusionOk="0">
                    <a:moveTo>
                      <a:pt x="1" y="3"/>
                    </a:moveTo>
                    <a:cubicBezTo>
                      <a:pt x="1" y="3"/>
                      <a:pt x="8" y="2"/>
                      <a:pt x="21" y="2"/>
                    </a:cubicBezTo>
                    <a:cubicBezTo>
                      <a:pt x="34" y="1"/>
                      <a:pt x="53" y="3"/>
                      <a:pt x="74" y="11"/>
                    </a:cubicBezTo>
                    <a:cubicBezTo>
                      <a:pt x="85" y="15"/>
                      <a:pt x="96" y="21"/>
                      <a:pt x="108" y="28"/>
                    </a:cubicBezTo>
                    <a:cubicBezTo>
                      <a:pt x="119" y="36"/>
                      <a:pt x="131" y="45"/>
                      <a:pt x="142" y="55"/>
                    </a:cubicBezTo>
                    <a:cubicBezTo>
                      <a:pt x="166" y="75"/>
                      <a:pt x="190" y="99"/>
                      <a:pt x="210" y="127"/>
                    </a:cubicBezTo>
                    <a:cubicBezTo>
                      <a:pt x="221" y="142"/>
                      <a:pt x="230" y="157"/>
                      <a:pt x="240" y="170"/>
                    </a:cubicBezTo>
                    <a:cubicBezTo>
                      <a:pt x="249" y="184"/>
                      <a:pt x="260" y="196"/>
                      <a:pt x="272" y="207"/>
                    </a:cubicBezTo>
                    <a:cubicBezTo>
                      <a:pt x="296" y="227"/>
                      <a:pt x="320" y="241"/>
                      <a:pt x="340" y="252"/>
                    </a:cubicBezTo>
                    <a:cubicBezTo>
                      <a:pt x="360" y="263"/>
                      <a:pt x="378" y="271"/>
                      <a:pt x="390" y="276"/>
                    </a:cubicBezTo>
                    <a:cubicBezTo>
                      <a:pt x="395" y="278"/>
                      <a:pt x="400" y="280"/>
                      <a:pt x="403" y="282"/>
                    </a:cubicBezTo>
                    <a:cubicBezTo>
                      <a:pt x="407" y="283"/>
                      <a:pt x="408" y="284"/>
                      <a:pt x="408" y="284"/>
                    </a:cubicBezTo>
                    <a:cubicBezTo>
                      <a:pt x="408" y="283"/>
                      <a:pt x="407" y="283"/>
                      <a:pt x="404" y="281"/>
                    </a:cubicBezTo>
                    <a:cubicBezTo>
                      <a:pt x="400" y="279"/>
                      <a:pt x="396" y="277"/>
                      <a:pt x="390" y="274"/>
                    </a:cubicBezTo>
                    <a:cubicBezTo>
                      <a:pt x="379" y="269"/>
                      <a:pt x="362" y="261"/>
                      <a:pt x="341" y="249"/>
                    </a:cubicBezTo>
                    <a:cubicBezTo>
                      <a:pt x="322" y="238"/>
                      <a:pt x="298" y="224"/>
                      <a:pt x="275" y="203"/>
                    </a:cubicBezTo>
                    <a:cubicBezTo>
                      <a:pt x="263" y="193"/>
                      <a:pt x="253" y="181"/>
                      <a:pt x="243" y="168"/>
                    </a:cubicBezTo>
                    <a:cubicBezTo>
                      <a:pt x="234" y="154"/>
                      <a:pt x="224" y="139"/>
                      <a:pt x="214" y="125"/>
                    </a:cubicBezTo>
                    <a:cubicBezTo>
                      <a:pt x="193" y="96"/>
                      <a:pt x="169" y="72"/>
                      <a:pt x="145" y="52"/>
                    </a:cubicBezTo>
                    <a:cubicBezTo>
                      <a:pt x="133" y="42"/>
                      <a:pt x="122" y="33"/>
                      <a:pt x="110" y="25"/>
                    </a:cubicBezTo>
                    <a:cubicBezTo>
                      <a:pt x="98" y="18"/>
                      <a:pt x="86" y="12"/>
                      <a:pt x="75" y="8"/>
                    </a:cubicBezTo>
                    <a:cubicBezTo>
                      <a:pt x="53" y="0"/>
                      <a:pt x="34" y="-1"/>
                      <a:pt x="21" y="0"/>
                    </a:cubicBezTo>
                    <a:cubicBezTo>
                      <a:pt x="14" y="0"/>
                      <a:pt x="9" y="1"/>
                      <a:pt x="6" y="2"/>
                    </a:cubicBezTo>
                    <a:cubicBezTo>
                      <a:pt x="2" y="3"/>
                      <a:pt x="0" y="3"/>
                      <a:pt x="1" y="3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0" name="Google Shape;1830;p45"/>
              <p:cNvSpPr/>
              <p:nvPr/>
            </p:nvSpPr>
            <p:spPr>
              <a:xfrm>
                <a:off x="7571544" y="3912240"/>
                <a:ext cx="553467" cy="46980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438" extrusionOk="0">
                    <a:moveTo>
                      <a:pt x="0" y="81"/>
                    </a:moveTo>
                    <a:lnTo>
                      <a:pt x="241" y="338"/>
                    </a:lnTo>
                    <a:cubicBezTo>
                      <a:pt x="281" y="380"/>
                      <a:pt x="309" y="418"/>
                      <a:pt x="366" y="433"/>
                    </a:cubicBezTo>
                    <a:cubicBezTo>
                      <a:pt x="405" y="444"/>
                      <a:pt x="467" y="438"/>
                      <a:pt x="487" y="412"/>
                    </a:cubicBezTo>
                    <a:cubicBezTo>
                      <a:pt x="515" y="377"/>
                      <a:pt x="529" y="304"/>
                      <a:pt x="498" y="257"/>
                    </a:cubicBezTo>
                    <a:cubicBezTo>
                      <a:pt x="467" y="209"/>
                      <a:pt x="252" y="0"/>
                      <a:pt x="252" y="0"/>
                    </a:cubicBezTo>
                    <a:lnTo>
                      <a:pt x="0" y="82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1" name="Google Shape;1831;p45"/>
              <p:cNvSpPr/>
              <p:nvPr/>
            </p:nvSpPr>
            <p:spPr>
              <a:xfrm>
                <a:off x="7492171" y="3658030"/>
                <a:ext cx="436552" cy="523436"/>
              </a:xfrm>
              <a:custGeom>
                <a:avLst/>
                <a:gdLst/>
                <a:ahLst/>
                <a:cxnLst/>
                <a:rect l="l" t="t" r="r" b="b"/>
                <a:pathLst>
                  <a:path w="407" h="488" extrusionOk="0">
                    <a:moveTo>
                      <a:pt x="407" y="296"/>
                    </a:moveTo>
                    <a:cubicBezTo>
                      <a:pt x="407" y="296"/>
                      <a:pt x="158" y="0"/>
                      <a:pt x="63" y="0"/>
                    </a:cubicBezTo>
                    <a:cubicBezTo>
                      <a:pt x="63" y="0"/>
                      <a:pt x="3" y="105"/>
                      <a:pt x="0" y="162"/>
                    </a:cubicBezTo>
                    <a:cubicBezTo>
                      <a:pt x="-1" y="220"/>
                      <a:pt x="193" y="488"/>
                      <a:pt x="193" y="488"/>
                    </a:cubicBezTo>
                    <a:lnTo>
                      <a:pt x="407" y="29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2" name="Google Shape;1832;p45"/>
              <p:cNvSpPr/>
              <p:nvPr/>
            </p:nvSpPr>
            <p:spPr>
              <a:xfrm>
                <a:off x="6670552" y="3654812"/>
                <a:ext cx="975002" cy="588866"/>
              </a:xfrm>
              <a:custGeom>
                <a:avLst/>
                <a:gdLst/>
                <a:ahLst/>
                <a:cxnLst/>
                <a:rect l="l" t="t" r="r" b="b"/>
                <a:pathLst>
                  <a:path w="909" h="549" extrusionOk="0">
                    <a:moveTo>
                      <a:pt x="907" y="396"/>
                    </a:moveTo>
                    <a:lnTo>
                      <a:pt x="828" y="2"/>
                    </a:lnTo>
                    <a:lnTo>
                      <a:pt x="571" y="0"/>
                    </a:lnTo>
                    <a:cubicBezTo>
                      <a:pt x="477" y="107"/>
                      <a:pt x="381" y="183"/>
                      <a:pt x="271" y="60"/>
                    </a:cubicBezTo>
                    <a:lnTo>
                      <a:pt x="0" y="166"/>
                    </a:lnTo>
                    <a:lnTo>
                      <a:pt x="70" y="549"/>
                    </a:lnTo>
                    <a:lnTo>
                      <a:pt x="885" y="548"/>
                    </a:lnTo>
                    <a:cubicBezTo>
                      <a:pt x="917" y="443"/>
                      <a:pt x="907" y="396"/>
                      <a:pt x="907" y="39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3" name="Google Shape;1833;p45"/>
              <p:cNvSpPr/>
              <p:nvPr/>
            </p:nvSpPr>
            <p:spPr>
              <a:xfrm>
                <a:off x="6475336" y="3832867"/>
                <a:ext cx="292823" cy="409739"/>
              </a:xfrm>
              <a:custGeom>
                <a:avLst/>
                <a:gdLst/>
                <a:ahLst/>
                <a:cxnLst/>
                <a:rect l="l" t="t" r="r" b="b"/>
                <a:pathLst>
                  <a:path w="273" h="382" extrusionOk="0">
                    <a:moveTo>
                      <a:pt x="0" y="382"/>
                    </a:moveTo>
                    <a:cubicBezTo>
                      <a:pt x="0" y="366"/>
                      <a:pt x="91" y="38"/>
                      <a:pt x="182" y="0"/>
                    </a:cubicBezTo>
                    <a:lnTo>
                      <a:pt x="253" y="109"/>
                    </a:lnTo>
                    <a:lnTo>
                      <a:pt x="273" y="382"/>
                    </a:lnTo>
                    <a:lnTo>
                      <a:pt x="0" y="38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4" name="Google Shape;1834;p45"/>
              <p:cNvSpPr/>
              <p:nvPr/>
            </p:nvSpPr>
            <p:spPr>
              <a:xfrm>
                <a:off x="7531857" y="3968016"/>
                <a:ext cx="167327" cy="21345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99" extrusionOk="0">
                    <a:moveTo>
                      <a:pt x="156" y="199"/>
                    </a:moveTo>
                    <a:cubicBezTo>
                      <a:pt x="156" y="199"/>
                      <a:pt x="153" y="196"/>
                      <a:pt x="149" y="191"/>
                    </a:cubicBezTo>
                    <a:cubicBezTo>
                      <a:pt x="145" y="187"/>
                      <a:pt x="139" y="179"/>
                      <a:pt x="132" y="170"/>
                    </a:cubicBezTo>
                    <a:cubicBezTo>
                      <a:pt x="118" y="152"/>
                      <a:pt x="99" y="127"/>
                      <a:pt x="78" y="99"/>
                    </a:cubicBezTo>
                    <a:cubicBezTo>
                      <a:pt x="57" y="71"/>
                      <a:pt x="38" y="46"/>
                      <a:pt x="24" y="28"/>
                    </a:cubicBezTo>
                    <a:cubicBezTo>
                      <a:pt x="16" y="20"/>
                      <a:pt x="10" y="12"/>
                      <a:pt x="6" y="8"/>
                    </a:cubicBezTo>
                    <a:cubicBezTo>
                      <a:pt x="2" y="3"/>
                      <a:pt x="0" y="0"/>
                      <a:pt x="0" y="0"/>
                    </a:cubicBezTo>
                    <a:cubicBezTo>
                      <a:pt x="0" y="0"/>
                      <a:pt x="3" y="3"/>
                      <a:pt x="7" y="7"/>
                    </a:cubicBezTo>
                    <a:cubicBezTo>
                      <a:pt x="12" y="12"/>
                      <a:pt x="18" y="18"/>
                      <a:pt x="26" y="27"/>
                    </a:cubicBezTo>
                    <a:cubicBezTo>
                      <a:pt x="41" y="44"/>
                      <a:pt x="61" y="69"/>
                      <a:pt x="82" y="97"/>
                    </a:cubicBezTo>
                    <a:cubicBezTo>
                      <a:pt x="102" y="125"/>
                      <a:pt x="121" y="150"/>
                      <a:pt x="134" y="169"/>
                    </a:cubicBezTo>
                    <a:cubicBezTo>
                      <a:pt x="141" y="177"/>
                      <a:pt x="146" y="185"/>
                      <a:pt x="150" y="191"/>
                    </a:cubicBezTo>
                    <a:cubicBezTo>
                      <a:pt x="154" y="196"/>
                      <a:pt x="156" y="199"/>
                      <a:pt x="156" y="19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26625" rIns="90000" bIns="26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5" name="Google Shape;1835;p45"/>
              <p:cNvSpPr/>
              <p:nvPr/>
            </p:nvSpPr>
            <p:spPr>
              <a:xfrm>
                <a:off x="6689858" y="3979815"/>
                <a:ext cx="20380" cy="267081"/>
              </a:xfrm>
              <a:custGeom>
                <a:avLst/>
                <a:gdLst/>
                <a:ahLst/>
                <a:cxnLst/>
                <a:rect l="l" t="t" r="r" b="b"/>
                <a:pathLst>
                  <a:path w="19" h="249" extrusionOk="0">
                    <a:moveTo>
                      <a:pt x="19" y="249"/>
                    </a:moveTo>
                    <a:cubicBezTo>
                      <a:pt x="19" y="249"/>
                      <a:pt x="17" y="247"/>
                      <a:pt x="16" y="240"/>
                    </a:cubicBezTo>
                    <a:cubicBezTo>
                      <a:pt x="14" y="234"/>
                      <a:pt x="13" y="225"/>
                      <a:pt x="11" y="213"/>
                    </a:cubicBezTo>
                    <a:cubicBezTo>
                      <a:pt x="6" y="191"/>
                      <a:pt x="2" y="160"/>
                      <a:pt x="1" y="125"/>
                    </a:cubicBezTo>
                    <a:cubicBezTo>
                      <a:pt x="0" y="90"/>
                      <a:pt x="3" y="59"/>
                      <a:pt x="6" y="36"/>
                    </a:cubicBezTo>
                    <a:cubicBezTo>
                      <a:pt x="8" y="25"/>
                      <a:pt x="9" y="16"/>
                      <a:pt x="11" y="9"/>
                    </a:cubicBezTo>
                    <a:cubicBezTo>
                      <a:pt x="12" y="3"/>
                      <a:pt x="13" y="0"/>
                      <a:pt x="13" y="0"/>
                    </a:cubicBezTo>
                    <a:cubicBezTo>
                      <a:pt x="14" y="0"/>
                      <a:pt x="13" y="3"/>
                      <a:pt x="12" y="10"/>
                    </a:cubicBezTo>
                    <a:cubicBezTo>
                      <a:pt x="11" y="16"/>
                      <a:pt x="10" y="25"/>
                      <a:pt x="9" y="36"/>
                    </a:cubicBezTo>
                    <a:cubicBezTo>
                      <a:pt x="6" y="59"/>
                      <a:pt x="4" y="90"/>
                      <a:pt x="5" y="125"/>
                    </a:cubicBezTo>
                    <a:cubicBezTo>
                      <a:pt x="6" y="159"/>
                      <a:pt x="10" y="190"/>
                      <a:pt x="13" y="213"/>
                    </a:cubicBezTo>
                    <a:cubicBezTo>
                      <a:pt x="15" y="224"/>
                      <a:pt x="17" y="233"/>
                      <a:pt x="18" y="239"/>
                    </a:cubicBezTo>
                    <a:cubicBezTo>
                      <a:pt x="19" y="246"/>
                      <a:pt x="20" y="249"/>
                      <a:pt x="19" y="2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4625" rIns="90000" bIns="44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6" name="Google Shape;1836;p45"/>
              <p:cNvSpPr/>
              <p:nvPr/>
            </p:nvSpPr>
            <p:spPr>
              <a:xfrm>
                <a:off x="6701657" y="2997299"/>
                <a:ext cx="100825" cy="737959"/>
              </a:xfrm>
              <a:custGeom>
                <a:avLst/>
                <a:gdLst/>
                <a:ahLst/>
                <a:cxnLst/>
                <a:rect l="l" t="t" r="r" b="b"/>
                <a:pathLst>
                  <a:path w="94" h="688" extrusionOk="0">
                    <a:moveTo>
                      <a:pt x="1" y="687"/>
                    </a:moveTo>
                    <a:cubicBezTo>
                      <a:pt x="1" y="688"/>
                      <a:pt x="4" y="688"/>
                      <a:pt x="9" y="688"/>
                    </a:cubicBezTo>
                    <a:cubicBezTo>
                      <a:pt x="14" y="688"/>
                      <a:pt x="22" y="687"/>
                      <a:pt x="31" y="683"/>
                    </a:cubicBezTo>
                    <a:cubicBezTo>
                      <a:pt x="40" y="678"/>
                      <a:pt x="50" y="671"/>
                      <a:pt x="60" y="661"/>
                    </a:cubicBezTo>
                    <a:cubicBezTo>
                      <a:pt x="70" y="651"/>
                      <a:pt x="78" y="636"/>
                      <a:pt x="84" y="620"/>
                    </a:cubicBezTo>
                    <a:cubicBezTo>
                      <a:pt x="90" y="603"/>
                      <a:pt x="93" y="584"/>
                      <a:pt x="94" y="564"/>
                    </a:cubicBezTo>
                    <a:cubicBezTo>
                      <a:pt x="95" y="543"/>
                      <a:pt x="95" y="523"/>
                      <a:pt x="94" y="500"/>
                    </a:cubicBezTo>
                    <a:cubicBezTo>
                      <a:pt x="93" y="456"/>
                      <a:pt x="87" y="408"/>
                      <a:pt x="82" y="358"/>
                    </a:cubicBezTo>
                    <a:cubicBezTo>
                      <a:pt x="76" y="308"/>
                      <a:pt x="70" y="261"/>
                      <a:pt x="68" y="218"/>
                    </a:cubicBezTo>
                    <a:cubicBezTo>
                      <a:pt x="66" y="175"/>
                      <a:pt x="67" y="137"/>
                      <a:pt x="70" y="105"/>
                    </a:cubicBezTo>
                    <a:cubicBezTo>
                      <a:pt x="75" y="40"/>
                      <a:pt x="89" y="1"/>
                      <a:pt x="84" y="0"/>
                    </a:cubicBezTo>
                    <a:cubicBezTo>
                      <a:pt x="83" y="-1"/>
                      <a:pt x="82" y="1"/>
                      <a:pt x="79" y="6"/>
                    </a:cubicBezTo>
                    <a:cubicBezTo>
                      <a:pt x="78" y="8"/>
                      <a:pt x="76" y="10"/>
                      <a:pt x="74" y="14"/>
                    </a:cubicBezTo>
                    <a:cubicBezTo>
                      <a:pt x="73" y="17"/>
                      <a:pt x="71" y="21"/>
                      <a:pt x="69" y="25"/>
                    </a:cubicBezTo>
                    <a:cubicBezTo>
                      <a:pt x="62" y="42"/>
                      <a:pt x="54" y="68"/>
                      <a:pt x="48" y="102"/>
                    </a:cubicBezTo>
                    <a:cubicBezTo>
                      <a:pt x="42" y="135"/>
                      <a:pt x="39" y="175"/>
                      <a:pt x="40" y="219"/>
                    </a:cubicBezTo>
                    <a:cubicBezTo>
                      <a:pt x="41" y="263"/>
                      <a:pt x="45" y="312"/>
                      <a:pt x="51" y="362"/>
                    </a:cubicBezTo>
                    <a:cubicBezTo>
                      <a:pt x="57" y="412"/>
                      <a:pt x="63" y="459"/>
                      <a:pt x="66" y="502"/>
                    </a:cubicBezTo>
                    <a:cubicBezTo>
                      <a:pt x="68" y="523"/>
                      <a:pt x="69" y="545"/>
                      <a:pt x="69" y="563"/>
                    </a:cubicBezTo>
                    <a:cubicBezTo>
                      <a:pt x="69" y="582"/>
                      <a:pt x="67" y="598"/>
                      <a:pt x="63" y="613"/>
                    </a:cubicBezTo>
                    <a:cubicBezTo>
                      <a:pt x="56" y="643"/>
                      <a:pt x="39" y="662"/>
                      <a:pt x="25" y="672"/>
                    </a:cubicBezTo>
                    <a:cubicBezTo>
                      <a:pt x="11" y="682"/>
                      <a:pt x="0" y="684"/>
                      <a:pt x="1" y="68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7" name="Google Shape;1837;p45"/>
              <p:cNvSpPr/>
              <p:nvPr/>
            </p:nvSpPr>
            <p:spPr>
              <a:xfrm>
                <a:off x="6990189" y="3413474"/>
                <a:ext cx="68647" cy="48268"/>
              </a:xfrm>
              <a:custGeom>
                <a:avLst/>
                <a:gdLst/>
                <a:ahLst/>
                <a:cxnLst/>
                <a:rect l="l" t="t" r="r" b="b"/>
                <a:pathLst>
                  <a:path w="64" h="45" extrusionOk="0">
                    <a:moveTo>
                      <a:pt x="3" y="15"/>
                    </a:moveTo>
                    <a:cubicBezTo>
                      <a:pt x="10" y="5"/>
                      <a:pt x="23" y="-1"/>
                      <a:pt x="36" y="0"/>
                    </a:cubicBezTo>
                    <a:cubicBezTo>
                      <a:pt x="44" y="1"/>
                      <a:pt x="54" y="5"/>
                      <a:pt x="59" y="12"/>
                    </a:cubicBezTo>
                    <a:cubicBezTo>
                      <a:pt x="65" y="19"/>
                      <a:pt x="67" y="29"/>
                      <a:pt x="62" y="36"/>
                    </a:cubicBezTo>
                    <a:cubicBezTo>
                      <a:pt x="57" y="44"/>
                      <a:pt x="45" y="47"/>
                      <a:pt x="35" y="44"/>
                    </a:cubicBezTo>
                    <a:cubicBezTo>
                      <a:pt x="25" y="42"/>
                      <a:pt x="17" y="36"/>
                      <a:pt x="8" y="29"/>
                    </a:cubicBezTo>
                    <a:cubicBezTo>
                      <a:pt x="6" y="28"/>
                      <a:pt x="4" y="26"/>
                      <a:pt x="2" y="24"/>
                    </a:cubicBezTo>
                    <a:cubicBezTo>
                      <a:pt x="1" y="21"/>
                      <a:pt x="0" y="18"/>
                      <a:pt x="2" y="16"/>
                    </a:cubicBezTo>
                    <a:lnTo>
                      <a:pt x="3" y="1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8" name="Google Shape;1838;p45"/>
              <p:cNvSpPr/>
              <p:nvPr/>
            </p:nvSpPr>
            <p:spPr>
              <a:xfrm>
                <a:off x="6979463" y="3389876"/>
                <a:ext cx="71865" cy="65430"/>
              </a:xfrm>
              <a:custGeom>
                <a:avLst/>
                <a:gdLst/>
                <a:ahLst/>
                <a:cxnLst/>
                <a:rect l="l" t="t" r="r" b="b"/>
                <a:pathLst>
                  <a:path w="67" h="61" extrusionOk="0">
                    <a:moveTo>
                      <a:pt x="63" y="0"/>
                    </a:moveTo>
                    <a:cubicBezTo>
                      <a:pt x="60" y="0"/>
                      <a:pt x="61" y="22"/>
                      <a:pt x="42" y="39"/>
                    </a:cubicBezTo>
                    <a:cubicBezTo>
                      <a:pt x="24" y="55"/>
                      <a:pt x="0" y="54"/>
                      <a:pt x="0" y="57"/>
                    </a:cubicBezTo>
                    <a:cubicBezTo>
                      <a:pt x="0" y="58"/>
                      <a:pt x="5" y="61"/>
                      <a:pt x="15" y="61"/>
                    </a:cubicBezTo>
                    <a:cubicBezTo>
                      <a:pt x="25" y="61"/>
                      <a:pt x="39" y="57"/>
                      <a:pt x="51" y="47"/>
                    </a:cubicBezTo>
                    <a:cubicBezTo>
                      <a:pt x="62" y="37"/>
                      <a:pt x="67" y="24"/>
                      <a:pt x="67" y="15"/>
                    </a:cubicBezTo>
                    <a:cubicBezTo>
                      <a:pt x="67" y="5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9" name="Google Shape;1839;p45"/>
              <p:cNvSpPr/>
              <p:nvPr/>
            </p:nvSpPr>
            <p:spPr>
              <a:xfrm>
                <a:off x="7236890" y="3291195"/>
                <a:ext cx="296040" cy="711144"/>
              </a:xfrm>
              <a:custGeom>
                <a:avLst/>
                <a:gdLst/>
                <a:ahLst/>
                <a:cxnLst/>
                <a:rect l="l" t="t" r="r" b="b"/>
                <a:pathLst>
                  <a:path w="276" h="663" extrusionOk="0">
                    <a:moveTo>
                      <a:pt x="210" y="0"/>
                    </a:moveTo>
                    <a:cubicBezTo>
                      <a:pt x="238" y="103"/>
                      <a:pt x="214" y="240"/>
                      <a:pt x="243" y="323"/>
                    </a:cubicBezTo>
                    <a:cubicBezTo>
                      <a:pt x="271" y="405"/>
                      <a:pt x="291" y="497"/>
                      <a:pt x="259" y="578"/>
                    </a:cubicBezTo>
                    <a:cubicBezTo>
                      <a:pt x="245" y="546"/>
                      <a:pt x="230" y="514"/>
                      <a:pt x="216" y="482"/>
                    </a:cubicBezTo>
                    <a:cubicBezTo>
                      <a:pt x="233" y="520"/>
                      <a:pt x="230" y="567"/>
                      <a:pt x="206" y="601"/>
                    </a:cubicBezTo>
                    <a:cubicBezTo>
                      <a:pt x="183" y="636"/>
                      <a:pt x="65" y="665"/>
                      <a:pt x="24" y="663"/>
                    </a:cubicBezTo>
                    <a:cubicBezTo>
                      <a:pt x="-18" y="440"/>
                      <a:pt x="-6" y="269"/>
                      <a:pt x="66" y="97"/>
                    </a:cubicBezTo>
                    <a:lnTo>
                      <a:pt x="122" y="159"/>
                    </a:lnTo>
                    <a:lnTo>
                      <a:pt x="173" y="137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0" name="Google Shape;1840;p45"/>
              <p:cNvSpPr/>
              <p:nvPr/>
            </p:nvSpPr>
            <p:spPr>
              <a:xfrm>
                <a:off x="6985899" y="3158191"/>
                <a:ext cx="210232" cy="20916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5" extrusionOk="0">
                    <a:moveTo>
                      <a:pt x="1" y="97"/>
                    </a:moveTo>
                    <a:cubicBezTo>
                      <a:pt x="1" y="97"/>
                      <a:pt x="0" y="89"/>
                      <a:pt x="4" y="74"/>
                    </a:cubicBezTo>
                    <a:cubicBezTo>
                      <a:pt x="6" y="67"/>
                      <a:pt x="9" y="59"/>
                      <a:pt x="15" y="49"/>
                    </a:cubicBezTo>
                    <a:cubicBezTo>
                      <a:pt x="21" y="40"/>
                      <a:pt x="29" y="30"/>
                      <a:pt x="39" y="22"/>
                    </a:cubicBezTo>
                    <a:cubicBezTo>
                      <a:pt x="50" y="14"/>
                      <a:pt x="64" y="7"/>
                      <a:pt x="80" y="4"/>
                    </a:cubicBezTo>
                    <a:cubicBezTo>
                      <a:pt x="95" y="1"/>
                      <a:pt x="113" y="2"/>
                      <a:pt x="130" y="8"/>
                    </a:cubicBezTo>
                    <a:cubicBezTo>
                      <a:pt x="138" y="11"/>
                      <a:pt x="147" y="16"/>
                      <a:pt x="154" y="21"/>
                    </a:cubicBezTo>
                    <a:cubicBezTo>
                      <a:pt x="158" y="24"/>
                      <a:pt x="161" y="27"/>
                      <a:pt x="165" y="30"/>
                    </a:cubicBezTo>
                    <a:cubicBezTo>
                      <a:pt x="168" y="34"/>
                      <a:pt x="171" y="37"/>
                      <a:pt x="174" y="41"/>
                    </a:cubicBezTo>
                    <a:cubicBezTo>
                      <a:pt x="186" y="57"/>
                      <a:pt x="193" y="77"/>
                      <a:pt x="193" y="97"/>
                    </a:cubicBezTo>
                    <a:cubicBezTo>
                      <a:pt x="193" y="118"/>
                      <a:pt x="186" y="138"/>
                      <a:pt x="174" y="153"/>
                    </a:cubicBezTo>
                    <a:cubicBezTo>
                      <a:pt x="172" y="158"/>
                      <a:pt x="168" y="161"/>
                      <a:pt x="165" y="165"/>
                    </a:cubicBezTo>
                    <a:cubicBezTo>
                      <a:pt x="161" y="168"/>
                      <a:pt x="158" y="171"/>
                      <a:pt x="154" y="174"/>
                    </a:cubicBezTo>
                    <a:cubicBezTo>
                      <a:pt x="147" y="179"/>
                      <a:pt x="138" y="184"/>
                      <a:pt x="130" y="187"/>
                    </a:cubicBezTo>
                    <a:cubicBezTo>
                      <a:pt x="113" y="193"/>
                      <a:pt x="95" y="193"/>
                      <a:pt x="80" y="191"/>
                    </a:cubicBezTo>
                    <a:cubicBezTo>
                      <a:pt x="64" y="188"/>
                      <a:pt x="50" y="181"/>
                      <a:pt x="39" y="173"/>
                    </a:cubicBezTo>
                    <a:cubicBezTo>
                      <a:pt x="28" y="165"/>
                      <a:pt x="21" y="155"/>
                      <a:pt x="15" y="146"/>
                    </a:cubicBezTo>
                    <a:cubicBezTo>
                      <a:pt x="9" y="137"/>
                      <a:pt x="6" y="128"/>
                      <a:pt x="4" y="121"/>
                    </a:cubicBezTo>
                    <a:cubicBezTo>
                      <a:pt x="0" y="106"/>
                      <a:pt x="1" y="97"/>
                      <a:pt x="1" y="97"/>
                    </a:cubicBezTo>
                    <a:cubicBezTo>
                      <a:pt x="1" y="97"/>
                      <a:pt x="1" y="98"/>
                      <a:pt x="1" y="99"/>
                    </a:cubicBezTo>
                    <a:lnTo>
                      <a:pt x="1" y="104"/>
                    </a:lnTo>
                    <a:cubicBezTo>
                      <a:pt x="1" y="106"/>
                      <a:pt x="0" y="108"/>
                      <a:pt x="1" y="111"/>
                    </a:cubicBezTo>
                    <a:cubicBezTo>
                      <a:pt x="1" y="114"/>
                      <a:pt x="2" y="117"/>
                      <a:pt x="3" y="121"/>
                    </a:cubicBezTo>
                    <a:cubicBezTo>
                      <a:pt x="5" y="129"/>
                      <a:pt x="8" y="138"/>
                      <a:pt x="14" y="147"/>
                    </a:cubicBezTo>
                    <a:cubicBezTo>
                      <a:pt x="19" y="157"/>
                      <a:pt x="27" y="166"/>
                      <a:pt x="38" y="175"/>
                    </a:cubicBezTo>
                    <a:cubicBezTo>
                      <a:pt x="49" y="183"/>
                      <a:pt x="63" y="190"/>
                      <a:pt x="79" y="193"/>
                    </a:cubicBezTo>
                    <a:cubicBezTo>
                      <a:pt x="95" y="196"/>
                      <a:pt x="114" y="196"/>
                      <a:pt x="131" y="189"/>
                    </a:cubicBezTo>
                    <a:cubicBezTo>
                      <a:pt x="140" y="186"/>
                      <a:pt x="148" y="182"/>
                      <a:pt x="156" y="176"/>
                    </a:cubicBezTo>
                    <a:cubicBezTo>
                      <a:pt x="160" y="173"/>
                      <a:pt x="164" y="170"/>
                      <a:pt x="167" y="167"/>
                    </a:cubicBezTo>
                    <a:cubicBezTo>
                      <a:pt x="170" y="163"/>
                      <a:pt x="174" y="159"/>
                      <a:pt x="177" y="155"/>
                    </a:cubicBezTo>
                    <a:cubicBezTo>
                      <a:pt x="189" y="139"/>
                      <a:pt x="196" y="119"/>
                      <a:pt x="196" y="97"/>
                    </a:cubicBezTo>
                    <a:cubicBezTo>
                      <a:pt x="196" y="76"/>
                      <a:pt x="189" y="56"/>
                      <a:pt x="177" y="40"/>
                    </a:cubicBezTo>
                    <a:cubicBezTo>
                      <a:pt x="174" y="35"/>
                      <a:pt x="170" y="32"/>
                      <a:pt x="167" y="28"/>
                    </a:cubicBezTo>
                    <a:cubicBezTo>
                      <a:pt x="163" y="25"/>
                      <a:pt x="160" y="22"/>
                      <a:pt x="156" y="19"/>
                    </a:cubicBezTo>
                    <a:cubicBezTo>
                      <a:pt x="148" y="13"/>
                      <a:pt x="140" y="9"/>
                      <a:pt x="131" y="6"/>
                    </a:cubicBezTo>
                    <a:cubicBezTo>
                      <a:pt x="114" y="-1"/>
                      <a:pt x="96" y="-1"/>
                      <a:pt x="80" y="2"/>
                    </a:cubicBezTo>
                    <a:cubicBezTo>
                      <a:pt x="63" y="4"/>
                      <a:pt x="49" y="12"/>
                      <a:pt x="38" y="20"/>
                    </a:cubicBezTo>
                    <a:cubicBezTo>
                      <a:pt x="27" y="28"/>
                      <a:pt x="19" y="38"/>
                      <a:pt x="14" y="48"/>
                    </a:cubicBezTo>
                    <a:cubicBezTo>
                      <a:pt x="8" y="57"/>
                      <a:pt x="5" y="66"/>
                      <a:pt x="3" y="74"/>
                    </a:cubicBezTo>
                    <a:cubicBezTo>
                      <a:pt x="2" y="78"/>
                      <a:pt x="2" y="81"/>
                      <a:pt x="1" y="84"/>
                    </a:cubicBezTo>
                    <a:cubicBezTo>
                      <a:pt x="1" y="87"/>
                      <a:pt x="1" y="89"/>
                      <a:pt x="1" y="91"/>
                    </a:cubicBezTo>
                    <a:lnTo>
                      <a:pt x="1" y="96"/>
                    </a:lnTo>
                    <a:cubicBezTo>
                      <a:pt x="1" y="97"/>
                      <a:pt x="1" y="97"/>
                      <a:pt x="1" y="97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25200" rIns="90000" bIns="252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1" name="Google Shape;1841;p45"/>
              <p:cNvSpPr/>
              <p:nvPr/>
            </p:nvSpPr>
            <p:spPr>
              <a:xfrm>
                <a:off x="6753142" y="3153901"/>
                <a:ext cx="209159" cy="20916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5" extrusionOk="0">
                    <a:moveTo>
                      <a:pt x="0" y="97"/>
                    </a:moveTo>
                    <a:cubicBezTo>
                      <a:pt x="0" y="97"/>
                      <a:pt x="0" y="89"/>
                      <a:pt x="3" y="74"/>
                    </a:cubicBezTo>
                    <a:cubicBezTo>
                      <a:pt x="5" y="66"/>
                      <a:pt x="8" y="58"/>
                      <a:pt x="14" y="48"/>
                    </a:cubicBezTo>
                    <a:cubicBezTo>
                      <a:pt x="19" y="39"/>
                      <a:pt x="28" y="30"/>
                      <a:pt x="39" y="21"/>
                    </a:cubicBezTo>
                    <a:cubicBezTo>
                      <a:pt x="50" y="13"/>
                      <a:pt x="63" y="7"/>
                      <a:pt x="79" y="4"/>
                    </a:cubicBezTo>
                    <a:cubicBezTo>
                      <a:pt x="95" y="1"/>
                      <a:pt x="112" y="2"/>
                      <a:pt x="129" y="8"/>
                    </a:cubicBezTo>
                    <a:cubicBezTo>
                      <a:pt x="138" y="11"/>
                      <a:pt x="146" y="15"/>
                      <a:pt x="153" y="21"/>
                    </a:cubicBezTo>
                    <a:cubicBezTo>
                      <a:pt x="157" y="24"/>
                      <a:pt x="161" y="27"/>
                      <a:pt x="164" y="30"/>
                    </a:cubicBezTo>
                    <a:cubicBezTo>
                      <a:pt x="167" y="34"/>
                      <a:pt x="171" y="37"/>
                      <a:pt x="174" y="41"/>
                    </a:cubicBezTo>
                    <a:cubicBezTo>
                      <a:pt x="185" y="57"/>
                      <a:pt x="192" y="77"/>
                      <a:pt x="192" y="97"/>
                    </a:cubicBezTo>
                    <a:cubicBezTo>
                      <a:pt x="192" y="118"/>
                      <a:pt x="185" y="138"/>
                      <a:pt x="174" y="153"/>
                    </a:cubicBezTo>
                    <a:cubicBezTo>
                      <a:pt x="171" y="157"/>
                      <a:pt x="168" y="161"/>
                      <a:pt x="164" y="164"/>
                    </a:cubicBezTo>
                    <a:cubicBezTo>
                      <a:pt x="161" y="168"/>
                      <a:pt x="157" y="171"/>
                      <a:pt x="153" y="174"/>
                    </a:cubicBezTo>
                    <a:cubicBezTo>
                      <a:pt x="146" y="179"/>
                      <a:pt x="138" y="184"/>
                      <a:pt x="129" y="186"/>
                    </a:cubicBezTo>
                    <a:cubicBezTo>
                      <a:pt x="112" y="193"/>
                      <a:pt x="95" y="193"/>
                      <a:pt x="79" y="191"/>
                    </a:cubicBezTo>
                    <a:cubicBezTo>
                      <a:pt x="63" y="188"/>
                      <a:pt x="50" y="181"/>
                      <a:pt x="39" y="173"/>
                    </a:cubicBezTo>
                    <a:cubicBezTo>
                      <a:pt x="28" y="165"/>
                      <a:pt x="20" y="155"/>
                      <a:pt x="14" y="146"/>
                    </a:cubicBezTo>
                    <a:cubicBezTo>
                      <a:pt x="9" y="137"/>
                      <a:pt x="5" y="128"/>
                      <a:pt x="3" y="121"/>
                    </a:cubicBezTo>
                    <a:cubicBezTo>
                      <a:pt x="0" y="106"/>
                      <a:pt x="0" y="97"/>
                      <a:pt x="0" y="97"/>
                    </a:cubicBezTo>
                    <a:cubicBezTo>
                      <a:pt x="0" y="97"/>
                      <a:pt x="0" y="98"/>
                      <a:pt x="0" y="99"/>
                    </a:cubicBezTo>
                    <a:lnTo>
                      <a:pt x="0" y="103"/>
                    </a:lnTo>
                    <a:cubicBezTo>
                      <a:pt x="0" y="105"/>
                      <a:pt x="0" y="108"/>
                      <a:pt x="1" y="111"/>
                    </a:cubicBezTo>
                    <a:cubicBezTo>
                      <a:pt x="1" y="114"/>
                      <a:pt x="1" y="117"/>
                      <a:pt x="2" y="121"/>
                    </a:cubicBezTo>
                    <a:cubicBezTo>
                      <a:pt x="4" y="128"/>
                      <a:pt x="7" y="137"/>
                      <a:pt x="13" y="147"/>
                    </a:cubicBezTo>
                    <a:cubicBezTo>
                      <a:pt x="18" y="156"/>
                      <a:pt x="26" y="166"/>
                      <a:pt x="38" y="175"/>
                    </a:cubicBezTo>
                    <a:cubicBezTo>
                      <a:pt x="49" y="183"/>
                      <a:pt x="63" y="190"/>
                      <a:pt x="79" y="193"/>
                    </a:cubicBezTo>
                    <a:cubicBezTo>
                      <a:pt x="95" y="196"/>
                      <a:pt x="113" y="196"/>
                      <a:pt x="130" y="189"/>
                    </a:cubicBezTo>
                    <a:cubicBezTo>
                      <a:pt x="139" y="186"/>
                      <a:pt x="148" y="182"/>
                      <a:pt x="155" y="176"/>
                    </a:cubicBezTo>
                    <a:cubicBezTo>
                      <a:pt x="159" y="173"/>
                      <a:pt x="163" y="170"/>
                      <a:pt x="166" y="166"/>
                    </a:cubicBezTo>
                    <a:cubicBezTo>
                      <a:pt x="170" y="163"/>
                      <a:pt x="173" y="159"/>
                      <a:pt x="176" y="155"/>
                    </a:cubicBezTo>
                    <a:cubicBezTo>
                      <a:pt x="188" y="139"/>
                      <a:pt x="195" y="118"/>
                      <a:pt x="195" y="97"/>
                    </a:cubicBezTo>
                    <a:cubicBezTo>
                      <a:pt x="195" y="76"/>
                      <a:pt x="188" y="55"/>
                      <a:pt x="176" y="39"/>
                    </a:cubicBezTo>
                    <a:cubicBezTo>
                      <a:pt x="173" y="35"/>
                      <a:pt x="170" y="32"/>
                      <a:pt x="166" y="28"/>
                    </a:cubicBezTo>
                    <a:cubicBezTo>
                      <a:pt x="163" y="25"/>
                      <a:pt x="159" y="21"/>
                      <a:pt x="155" y="19"/>
                    </a:cubicBezTo>
                    <a:cubicBezTo>
                      <a:pt x="148" y="13"/>
                      <a:pt x="139" y="8"/>
                      <a:pt x="130" y="5"/>
                    </a:cubicBezTo>
                    <a:cubicBezTo>
                      <a:pt x="113" y="-1"/>
                      <a:pt x="95" y="-1"/>
                      <a:pt x="79" y="1"/>
                    </a:cubicBezTo>
                    <a:cubicBezTo>
                      <a:pt x="63" y="4"/>
                      <a:pt x="49" y="12"/>
                      <a:pt x="38" y="20"/>
                    </a:cubicBezTo>
                    <a:cubicBezTo>
                      <a:pt x="27" y="29"/>
                      <a:pt x="18" y="38"/>
                      <a:pt x="13" y="48"/>
                    </a:cubicBezTo>
                    <a:cubicBezTo>
                      <a:pt x="7" y="57"/>
                      <a:pt x="4" y="66"/>
                      <a:pt x="2" y="74"/>
                    </a:cubicBezTo>
                    <a:cubicBezTo>
                      <a:pt x="1" y="77"/>
                      <a:pt x="1" y="81"/>
                      <a:pt x="1" y="84"/>
                    </a:cubicBezTo>
                    <a:cubicBezTo>
                      <a:pt x="0" y="87"/>
                      <a:pt x="0" y="89"/>
                      <a:pt x="0" y="91"/>
                    </a:cubicBezTo>
                    <a:lnTo>
                      <a:pt x="0" y="96"/>
                    </a:lnTo>
                    <a:cubicBezTo>
                      <a:pt x="0" y="97"/>
                      <a:pt x="0" y="97"/>
                      <a:pt x="0" y="97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25200" rIns="90000" bIns="252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2" name="Google Shape;1842;p45"/>
              <p:cNvSpPr/>
              <p:nvPr/>
            </p:nvSpPr>
            <p:spPr>
              <a:xfrm>
                <a:off x="6959084" y="3234347"/>
                <a:ext cx="30033" cy="10726"/>
              </a:xfrm>
              <a:custGeom>
                <a:avLst/>
                <a:gdLst/>
                <a:ahLst/>
                <a:cxnLst/>
                <a:rect l="l" t="t" r="r" b="b"/>
                <a:pathLst>
                  <a:path w="28" h="10" extrusionOk="0">
                    <a:moveTo>
                      <a:pt x="0" y="10"/>
                    </a:moveTo>
                    <a:cubicBezTo>
                      <a:pt x="0" y="10"/>
                      <a:pt x="2" y="9"/>
                      <a:pt x="4" y="7"/>
                    </a:cubicBezTo>
                    <a:cubicBezTo>
                      <a:pt x="6" y="6"/>
                      <a:pt x="9" y="4"/>
                      <a:pt x="14" y="3"/>
                    </a:cubicBezTo>
                    <a:cubicBezTo>
                      <a:pt x="18" y="3"/>
                      <a:pt x="22" y="4"/>
                      <a:pt x="24" y="6"/>
                    </a:cubicBezTo>
                    <a:cubicBezTo>
                      <a:pt x="27" y="7"/>
                      <a:pt x="28" y="8"/>
                      <a:pt x="28" y="8"/>
                    </a:cubicBezTo>
                    <a:cubicBezTo>
                      <a:pt x="29" y="8"/>
                      <a:pt x="28" y="6"/>
                      <a:pt x="25" y="4"/>
                    </a:cubicBezTo>
                    <a:cubicBezTo>
                      <a:pt x="23" y="2"/>
                      <a:pt x="19" y="0"/>
                      <a:pt x="13" y="0"/>
                    </a:cubicBezTo>
                    <a:cubicBezTo>
                      <a:pt x="8" y="1"/>
                      <a:pt x="4" y="3"/>
                      <a:pt x="2" y="6"/>
                    </a:cubicBezTo>
                    <a:cubicBezTo>
                      <a:pt x="0" y="8"/>
                      <a:pt x="0" y="10"/>
                      <a:pt x="0" y="1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3" name="Google Shape;1843;p45"/>
              <p:cNvSpPr/>
              <p:nvPr/>
            </p:nvSpPr>
            <p:spPr>
              <a:xfrm>
                <a:off x="7190767" y="3236492"/>
                <a:ext cx="126568" cy="2681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5" extrusionOk="0">
                    <a:moveTo>
                      <a:pt x="0" y="0"/>
                    </a:moveTo>
                    <a:cubicBezTo>
                      <a:pt x="0" y="1"/>
                      <a:pt x="26" y="7"/>
                      <a:pt x="58" y="14"/>
                    </a:cubicBezTo>
                    <a:cubicBezTo>
                      <a:pt x="91" y="21"/>
                      <a:pt x="117" y="25"/>
                      <a:pt x="117" y="25"/>
                    </a:cubicBezTo>
                    <a:cubicBezTo>
                      <a:pt x="118" y="24"/>
                      <a:pt x="91" y="18"/>
                      <a:pt x="59" y="11"/>
                    </a:cubicBezTo>
                    <a:cubicBezTo>
                      <a:pt x="27" y="4"/>
                      <a:pt x="0" y="-1"/>
                      <a:pt x="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4" name="Google Shape;1844;p45"/>
              <p:cNvSpPr/>
              <p:nvPr/>
            </p:nvSpPr>
            <p:spPr>
              <a:xfrm>
                <a:off x="7143573" y="3188224"/>
                <a:ext cx="39687" cy="146948"/>
              </a:xfrm>
              <a:custGeom>
                <a:avLst/>
                <a:gdLst/>
                <a:ahLst/>
                <a:cxnLst/>
                <a:rect l="l" t="t" r="r" b="b"/>
                <a:pathLst>
                  <a:path w="37" h="137" extrusionOk="0">
                    <a:moveTo>
                      <a:pt x="0" y="137"/>
                    </a:moveTo>
                    <a:cubicBezTo>
                      <a:pt x="0" y="137"/>
                      <a:pt x="2" y="137"/>
                      <a:pt x="5" y="135"/>
                    </a:cubicBezTo>
                    <a:cubicBezTo>
                      <a:pt x="9" y="132"/>
                      <a:pt x="13" y="129"/>
                      <a:pt x="18" y="123"/>
                    </a:cubicBezTo>
                    <a:cubicBezTo>
                      <a:pt x="22" y="117"/>
                      <a:pt x="28" y="110"/>
                      <a:pt x="31" y="101"/>
                    </a:cubicBezTo>
                    <a:cubicBezTo>
                      <a:pt x="34" y="92"/>
                      <a:pt x="37" y="82"/>
                      <a:pt x="37" y="70"/>
                    </a:cubicBezTo>
                    <a:cubicBezTo>
                      <a:pt x="37" y="48"/>
                      <a:pt x="28" y="29"/>
                      <a:pt x="20" y="17"/>
                    </a:cubicBezTo>
                    <a:cubicBezTo>
                      <a:pt x="16" y="11"/>
                      <a:pt x="12" y="7"/>
                      <a:pt x="9" y="4"/>
                    </a:cubicBezTo>
                    <a:cubicBezTo>
                      <a:pt x="6" y="2"/>
                      <a:pt x="4" y="0"/>
                      <a:pt x="4" y="0"/>
                    </a:cubicBezTo>
                    <a:cubicBezTo>
                      <a:pt x="3" y="1"/>
                      <a:pt x="11" y="6"/>
                      <a:pt x="18" y="18"/>
                    </a:cubicBezTo>
                    <a:cubicBezTo>
                      <a:pt x="26" y="30"/>
                      <a:pt x="34" y="49"/>
                      <a:pt x="34" y="70"/>
                    </a:cubicBezTo>
                    <a:cubicBezTo>
                      <a:pt x="34" y="81"/>
                      <a:pt x="31" y="91"/>
                      <a:pt x="28" y="100"/>
                    </a:cubicBezTo>
                    <a:cubicBezTo>
                      <a:pt x="25" y="109"/>
                      <a:pt x="21" y="116"/>
                      <a:pt x="16" y="122"/>
                    </a:cubicBezTo>
                    <a:cubicBezTo>
                      <a:pt x="12" y="127"/>
                      <a:pt x="8" y="131"/>
                      <a:pt x="5" y="133"/>
                    </a:cubicBezTo>
                    <a:cubicBezTo>
                      <a:pt x="2" y="136"/>
                      <a:pt x="0" y="137"/>
                      <a:pt x="0" y="1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0000" tIns="4300" rIns="90000" bIns="4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5" name="Google Shape;1845;p45"/>
              <p:cNvSpPr/>
              <p:nvPr/>
            </p:nvSpPr>
            <p:spPr>
              <a:xfrm>
                <a:off x="7097450" y="3339463"/>
                <a:ext cx="35396" cy="12871"/>
              </a:xfrm>
              <a:custGeom>
                <a:avLst/>
                <a:gdLst/>
                <a:ahLst/>
                <a:cxnLst/>
                <a:rect l="l" t="t" r="r" b="b"/>
                <a:pathLst>
                  <a:path w="33" h="12" extrusionOk="0">
                    <a:moveTo>
                      <a:pt x="0" y="11"/>
                    </a:moveTo>
                    <a:cubicBezTo>
                      <a:pt x="0" y="12"/>
                      <a:pt x="8" y="12"/>
                      <a:pt x="18" y="9"/>
                    </a:cubicBezTo>
                    <a:cubicBezTo>
                      <a:pt x="27" y="7"/>
                      <a:pt x="34" y="1"/>
                      <a:pt x="33" y="0"/>
                    </a:cubicBezTo>
                    <a:cubicBezTo>
                      <a:pt x="33" y="0"/>
                      <a:pt x="26" y="3"/>
                      <a:pt x="17" y="6"/>
                    </a:cubicBezTo>
                    <a:cubicBezTo>
                      <a:pt x="7" y="9"/>
                      <a:pt x="0" y="10"/>
                      <a:pt x="0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6" name="Google Shape;1846;p45"/>
              <p:cNvSpPr/>
              <p:nvPr/>
            </p:nvSpPr>
            <p:spPr>
              <a:xfrm>
                <a:off x="6853968" y="3167845"/>
                <a:ext cx="95462" cy="69720"/>
              </a:xfrm>
              <a:custGeom>
                <a:avLst/>
                <a:gdLst/>
                <a:ahLst/>
                <a:cxnLst/>
                <a:rect l="l" t="t" r="r" b="b"/>
                <a:pathLst>
                  <a:path w="89" h="65" extrusionOk="0">
                    <a:moveTo>
                      <a:pt x="0" y="0"/>
                    </a:moveTo>
                    <a:cubicBezTo>
                      <a:pt x="0" y="0"/>
                      <a:pt x="7" y="1"/>
                      <a:pt x="17" y="3"/>
                    </a:cubicBezTo>
                    <a:cubicBezTo>
                      <a:pt x="27" y="5"/>
                      <a:pt x="41" y="10"/>
                      <a:pt x="54" y="19"/>
                    </a:cubicBezTo>
                    <a:cubicBezTo>
                      <a:pt x="67" y="29"/>
                      <a:pt x="76" y="40"/>
                      <a:pt x="81" y="49"/>
                    </a:cubicBezTo>
                    <a:cubicBezTo>
                      <a:pt x="86" y="59"/>
                      <a:pt x="88" y="65"/>
                      <a:pt x="89" y="65"/>
                    </a:cubicBezTo>
                    <a:cubicBezTo>
                      <a:pt x="89" y="65"/>
                      <a:pt x="89" y="63"/>
                      <a:pt x="88" y="60"/>
                    </a:cubicBezTo>
                    <a:cubicBezTo>
                      <a:pt x="87" y="57"/>
                      <a:pt x="85" y="53"/>
                      <a:pt x="83" y="48"/>
                    </a:cubicBezTo>
                    <a:cubicBezTo>
                      <a:pt x="78" y="39"/>
                      <a:pt x="69" y="27"/>
                      <a:pt x="56" y="17"/>
                    </a:cubicBezTo>
                    <a:cubicBezTo>
                      <a:pt x="43" y="7"/>
                      <a:pt x="28" y="2"/>
                      <a:pt x="18" y="1"/>
                    </a:cubicBezTo>
                    <a:cubicBezTo>
                      <a:pt x="12" y="0"/>
                      <a:pt x="8" y="0"/>
                      <a:pt x="5" y="0"/>
                    </a:cubicBezTo>
                    <a:cubicBezTo>
                      <a:pt x="2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7" name="Google Shape;1847;p45"/>
              <p:cNvSpPr/>
              <p:nvPr/>
            </p:nvSpPr>
            <p:spPr>
              <a:xfrm>
                <a:off x="6942994" y="3252581"/>
                <a:ext cx="7508" cy="33251"/>
              </a:xfrm>
              <a:custGeom>
                <a:avLst/>
                <a:gdLst/>
                <a:ahLst/>
                <a:cxnLst/>
                <a:rect l="l" t="t" r="r" b="b"/>
                <a:pathLst>
                  <a:path w="7" h="31" extrusionOk="0">
                    <a:moveTo>
                      <a:pt x="1" y="31"/>
                    </a:moveTo>
                    <a:cubicBezTo>
                      <a:pt x="1" y="32"/>
                      <a:pt x="5" y="25"/>
                      <a:pt x="7" y="16"/>
                    </a:cubicBezTo>
                    <a:cubicBezTo>
                      <a:pt x="9" y="7"/>
                      <a:pt x="7" y="0"/>
                      <a:pt x="6" y="0"/>
                    </a:cubicBezTo>
                    <a:cubicBezTo>
                      <a:pt x="5" y="0"/>
                      <a:pt x="6" y="7"/>
                      <a:pt x="4" y="16"/>
                    </a:cubicBezTo>
                    <a:cubicBezTo>
                      <a:pt x="2" y="24"/>
                      <a:pt x="0" y="31"/>
                      <a:pt x="0" y="31"/>
                    </a:cubicBezTo>
                    <a:lnTo>
                      <a:pt x="1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8" name="Google Shape;1848;p45"/>
              <p:cNvSpPr/>
              <p:nvPr/>
            </p:nvSpPr>
            <p:spPr>
              <a:xfrm>
                <a:off x="7176823" y="3417764"/>
                <a:ext cx="126568" cy="612463"/>
              </a:xfrm>
              <a:custGeom>
                <a:avLst/>
                <a:gdLst/>
                <a:ahLst/>
                <a:cxnLst/>
                <a:rect l="l" t="t" r="r" b="b"/>
                <a:pathLst>
                  <a:path w="118" h="571" extrusionOk="0">
                    <a:moveTo>
                      <a:pt x="1" y="571"/>
                    </a:moveTo>
                    <a:cubicBezTo>
                      <a:pt x="2" y="572"/>
                      <a:pt x="9" y="566"/>
                      <a:pt x="17" y="553"/>
                    </a:cubicBezTo>
                    <a:cubicBezTo>
                      <a:pt x="26" y="541"/>
                      <a:pt x="37" y="521"/>
                      <a:pt x="46" y="495"/>
                    </a:cubicBezTo>
                    <a:cubicBezTo>
                      <a:pt x="55" y="469"/>
                      <a:pt x="63" y="438"/>
                      <a:pt x="67" y="402"/>
                    </a:cubicBezTo>
                    <a:cubicBezTo>
                      <a:pt x="72" y="367"/>
                      <a:pt x="74" y="327"/>
                      <a:pt x="75" y="286"/>
                    </a:cubicBezTo>
                    <a:cubicBezTo>
                      <a:pt x="76" y="246"/>
                      <a:pt x="77" y="207"/>
                      <a:pt x="80" y="173"/>
                    </a:cubicBezTo>
                    <a:cubicBezTo>
                      <a:pt x="83" y="138"/>
                      <a:pt x="88" y="107"/>
                      <a:pt x="94" y="82"/>
                    </a:cubicBezTo>
                    <a:cubicBezTo>
                      <a:pt x="105" y="32"/>
                      <a:pt x="121" y="2"/>
                      <a:pt x="117" y="0"/>
                    </a:cubicBezTo>
                    <a:cubicBezTo>
                      <a:pt x="115" y="-1"/>
                      <a:pt x="109" y="5"/>
                      <a:pt x="101" y="18"/>
                    </a:cubicBezTo>
                    <a:cubicBezTo>
                      <a:pt x="92" y="31"/>
                      <a:pt x="82" y="50"/>
                      <a:pt x="73" y="76"/>
                    </a:cubicBezTo>
                    <a:cubicBezTo>
                      <a:pt x="64" y="102"/>
                      <a:pt x="57" y="135"/>
                      <a:pt x="53" y="170"/>
                    </a:cubicBezTo>
                    <a:cubicBezTo>
                      <a:pt x="48" y="206"/>
                      <a:pt x="46" y="245"/>
                      <a:pt x="45" y="285"/>
                    </a:cubicBezTo>
                    <a:cubicBezTo>
                      <a:pt x="44" y="326"/>
                      <a:pt x="43" y="364"/>
                      <a:pt x="39" y="399"/>
                    </a:cubicBezTo>
                    <a:cubicBezTo>
                      <a:pt x="36" y="433"/>
                      <a:pt x="31" y="464"/>
                      <a:pt x="25" y="489"/>
                    </a:cubicBezTo>
                    <a:cubicBezTo>
                      <a:pt x="13" y="540"/>
                      <a:pt x="-3" y="568"/>
                      <a:pt x="1" y="57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9" name="Google Shape;1849;p45"/>
              <p:cNvSpPr/>
              <p:nvPr/>
            </p:nvSpPr>
            <p:spPr>
              <a:xfrm>
                <a:off x="7311972" y="3379150"/>
                <a:ext cx="74010" cy="70793"/>
              </a:xfrm>
              <a:custGeom>
                <a:avLst/>
                <a:gdLst/>
                <a:ahLst/>
                <a:cxnLst/>
                <a:rect l="l" t="t" r="r" b="b"/>
                <a:pathLst>
                  <a:path w="69" h="66" extrusionOk="0">
                    <a:moveTo>
                      <a:pt x="55" y="8"/>
                    </a:moveTo>
                    <a:cubicBezTo>
                      <a:pt x="55" y="8"/>
                      <a:pt x="57" y="10"/>
                      <a:pt x="59" y="13"/>
                    </a:cubicBezTo>
                    <a:cubicBezTo>
                      <a:pt x="62" y="16"/>
                      <a:pt x="65" y="22"/>
                      <a:pt x="66" y="29"/>
                    </a:cubicBezTo>
                    <a:cubicBezTo>
                      <a:pt x="67" y="37"/>
                      <a:pt x="64" y="46"/>
                      <a:pt x="57" y="53"/>
                    </a:cubicBezTo>
                    <a:cubicBezTo>
                      <a:pt x="50" y="60"/>
                      <a:pt x="39" y="64"/>
                      <a:pt x="28" y="61"/>
                    </a:cubicBezTo>
                    <a:cubicBezTo>
                      <a:pt x="17" y="59"/>
                      <a:pt x="8" y="50"/>
                      <a:pt x="5" y="41"/>
                    </a:cubicBezTo>
                    <a:cubicBezTo>
                      <a:pt x="1" y="32"/>
                      <a:pt x="2" y="22"/>
                      <a:pt x="5" y="15"/>
                    </a:cubicBezTo>
                    <a:cubicBezTo>
                      <a:pt x="7" y="8"/>
                      <a:pt x="12" y="4"/>
                      <a:pt x="15" y="2"/>
                    </a:cubicBezTo>
                    <a:cubicBezTo>
                      <a:pt x="19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0" y="0"/>
                    </a:cubicBezTo>
                    <a:cubicBezTo>
                      <a:pt x="19" y="0"/>
                      <a:pt x="17" y="0"/>
                      <a:pt x="15" y="1"/>
                    </a:cubicBezTo>
                    <a:cubicBezTo>
                      <a:pt x="11" y="2"/>
                      <a:pt x="6" y="7"/>
                      <a:pt x="3" y="15"/>
                    </a:cubicBezTo>
                    <a:cubicBezTo>
                      <a:pt x="0" y="22"/>
                      <a:pt x="-2" y="32"/>
                      <a:pt x="2" y="42"/>
                    </a:cubicBezTo>
                    <a:cubicBezTo>
                      <a:pt x="6" y="52"/>
                      <a:pt x="15" y="61"/>
                      <a:pt x="27" y="64"/>
                    </a:cubicBezTo>
                    <a:cubicBezTo>
                      <a:pt x="33" y="66"/>
                      <a:pt x="40" y="66"/>
                      <a:pt x="45" y="64"/>
                    </a:cubicBezTo>
                    <a:cubicBezTo>
                      <a:pt x="51" y="62"/>
                      <a:pt x="56" y="59"/>
                      <a:pt x="59" y="55"/>
                    </a:cubicBezTo>
                    <a:cubicBezTo>
                      <a:pt x="63" y="51"/>
                      <a:pt x="66" y="47"/>
                      <a:pt x="67" y="42"/>
                    </a:cubicBezTo>
                    <a:cubicBezTo>
                      <a:pt x="68" y="38"/>
                      <a:pt x="69" y="33"/>
                      <a:pt x="68" y="29"/>
                    </a:cubicBezTo>
                    <a:cubicBezTo>
                      <a:pt x="67" y="21"/>
                      <a:pt x="63" y="17"/>
                      <a:pt x="60" y="13"/>
                    </a:cubicBezTo>
                    <a:cubicBezTo>
                      <a:pt x="57" y="10"/>
                      <a:pt x="55" y="8"/>
                      <a:pt x="55" y="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0" name="Google Shape;1850;p45"/>
              <p:cNvSpPr/>
              <p:nvPr/>
            </p:nvSpPr>
            <p:spPr>
              <a:xfrm>
                <a:off x="7605867" y="3220403"/>
                <a:ext cx="381849" cy="63391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591" extrusionOk="0">
                    <a:moveTo>
                      <a:pt x="293" y="378"/>
                    </a:moveTo>
                    <a:lnTo>
                      <a:pt x="286" y="280"/>
                    </a:lnTo>
                    <a:lnTo>
                      <a:pt x="266" y="157"/>
                    </a:lnTo>
                    <a:lnTo>
                      <a:pt x="235" y="56"/>
                    </a:lnTo>
                    <a:cubicBezTo>
                      <a:pt x="235" y="56"/>
                      <a:pt x="228" y="47"/>
                      <a:pt x="216" y="56"/>
                    </a:cubicBezTo>
                    <a:cubicBezTo>
                      <a:pt x="204" y="65"/>
                      <a:pt x="221" y="120"/>
                      <a:pt x="221" y="120"/>
                    </a:cubicBezTo>
                    <a:lnTo>
                      <a:pt x="228" y="162"/>
                    </a:lnTo>
                    <a:cubicBezTo>
                      <a:pt x="228" y="162"/>
                      <a:pt x="224" y="196"/>
                      <a:pt x="221" y="193"/>
                    </a:cubicBezTo>
                    <a:cubicBezTo>
                      <a:pt x="218" y="191"/>
                      <a:pt x="204" y="134"/>
                      <a:pt x="204" y="134"/>
                    </a:cubicBezTo>
                    <a:lnTo>
                      <a:pt x="167" y="14"/>
                    </a:lnTo>
                    <a:cubicBezTo>
                      <a:pt x="167" y="14"/>
                      <a:pt x="160" y="1"/>
                      <a:pt x="145" y="8"/>
                    </a:cubicBezTo>
                    <a:cubicBezTo>
                      <a:pt x="137" y="11"/>
                      <a:pt x="133" y="24"/>
                      <a:pt x="136" y="42"/>
                    </a:cubicBezTo>
                    <a:cubicBezTo>
                      <a:pt x="139" y="60"/>
                      <a:pt x="150" y="90"/>
                      <a:pt x="152" y="100"/>
                    </a:cubicBezTo>
                    <a:cubicBezTo>
                      <a:pt x="154" y="110"/>
                      <a:pt x="167" y="169"/>
                      <a:pt x="167" y="169"/>
                    </a:cubicBezTo>
                    <a:lnTo>
                      <a:pt x="111" y="37"/>
                    </a:lnTo>
                    <a:cubicBezTo>
                      <a:pt x="111" y="37"/>
                      <a:pt x="98" y="-7"/>
                      <a:pt x="80" y="1"/>
                    </a:cubicBezTo>
                    <a:cubicBezTo>
                      <a:pt x="62" y="10"/>
                      <a:pt x="78" y="40"/>
                      <a:pt x="81" y="54"/>
                    </a:cubicBezTo>
                    <a:cubicBezTo>
                      <a:pt x="83" y="68"/>
                      <a:pt x="121" y="159"/>
                      <a:pt x="121" y="185"/>
                    </a:cubicBezTo>
                    <a:cubicBezTo>
                      <a:pt x="122" y="212"/>
                      <a:pt x="116" y="198"/>
                      <a:pt x="116" y="198"/>
                    </a:cubicBezTo>
                    <a:cubicBezTo>
                      <a:pt x="116" y="198"/>
                      <a:pt x="100" y="156"/>
                      <a:pt x="88" y="123"/>
                    </a:cubicBezTo>
                    <a:cubicBezTo>
                      <a:pt x="76" y="91"/>
                      <a:pt x="61" y="72"/>
                      <a:pt x="46" y="71"/>
                    </a:cubicBezTo>
                    <a:cubicBezTo>
                      <a:pt x="31" y="71"/>
                      <a:pt x="59" y="147"/>
                      <a:pt x="59" y="147"/>
                    </a:cubicBezTo>
                    <a:lnTo>
                      <a:pt x="96" y="254"/>
                    </a:lnTo>
                    <a:lnTo>
                      <a:pt x="94" y="289"/>
                    </a:lnTo>
                    <a:lnTo>
                      <a:pt x="66" y="261"/>
                    </a:lnTo>
                    <a:cubicBezTo>
                      <a:pt x="66" y="261"/>
                      <a:pt x="61" y="219"/>
                      <a:pt x="33" y="205"/>
                    </a:cubicBezTo>
                    <a:cubicBezTo>
                      <a:pt x="5" y="190"/>
                      <a:pt x="0" y="211"/>
                      <a:pt x="0" y="211"/>
                    </a:cubicBezTo>
                    <a:lnTo>
                      <a:pt x="66" y="365"/>
                    </a:lnTo>
                    <a:cubicBezTo>
                      <a:pt x="80" y="390"/>
                      <a:pt x="159" y="432"/>
                      <a:pt x="159" y="432"/>
                    </a:cubicBezTo>
                    <a:lnTo>
                      <a:pt x="190" y="591"/>
                    </a:lnTo>
                    <a:lnTo>
                      <a:pt x="356" y="563"/>
                    </a:lnTo>
                    <a:lnTo>
                      <a:pt x="293" y="378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1" name="Google Shape;1851;p45"/>
              <p:cNvSpPr/>
              <p:nvPr/>
            </p:nvSpPr>
            <p:spPr>
              <a:xfrm>
                <a:off x="7675587" y="3500356"/>
                <a:ext cx="176981" cy="70793"/>
              </a:xfrm>
              <a:custGeom>
                <a:avLst/>
                <a:gdLst/>
                <a:ahLst/>
                <a:cxnLst/>
                <a:rect l="l" t="t" r="r" b="b"/>
                <a:pathLst>
                  <a:path w="165" h="66" extrusionOk="0">
                    <a:moveTo>
                      <a:pt x="165" y="66"/>
                    </a:moveTo>
                    <a:cubicBezTo>
                      <a:pt x="164" y="66"/>
                      <a:pt x="155" y="59"/>
                      <a:pt x="141" y="50"/>
                    </a:cubicBezTo>
                    <a:cubicBezTo>
                      <a:pt x="126" y="40"/>
                      <a:pt x="104" y="27"/>
                      <a:pt x="78" y="31"/>
                    </a:cubicBezTo>
                    <a:cubicBezTo>
                      <a:pt x="66" y="33"/>
                      <a:pt x="56" y="38"/>
                      <a:pt x="49" y="45"/>
                    </a:cubicBezTo>
                    <a:lnTo>
                      <a:pt x="47" y="48"/>
                    </a:lnTo>
                    <a:lnTo>
                      <a:pt x="44" y="45"/>
                    </a:lnTo>
                    <a:cubicBezTo>
                      <a:pt x="32" y="32"/>
                      <a:pt x="19" y="22"/>
                      <a:pt x="12" y="14"/>
                    </a:cubicBezTo>
                    <a:cubicBezTo>
                      <a:pt x="4" y="6"/>
                      <a:pt x="0" y="0"/>
                      <a:pt x="0" y="0"/>
                    </a:cubicBezTo>
                    <a:cubicBezTo>
                      <a:pt x="1" y="-1"/>
                      <a:pt x="6" y="3"/>
                      <a:pt x="15" y="10"/>
                    </a:cubicBezTo>
                    <a:cubicBezTo>
                      <a:pt x="23" y="18"/>
                      <a:pt x="36" y="27"/>
                      <a:pt x="50" y="41"/>
                    </a:cubicBezTo>
                    <a:lnTo>
                      <a:pt x="44" y="41"/>
                    </a:lnTo>
                    <a:cubicBezTo>
                      <a:pt x="52" y="32"/>
                      <a:pt x="64" y="26"/>
                      <a:pt x="77" y="24"/>
                    </a:cubicBezTo>
                    <a:cubicBezTo>
                      <a:pt x="91" y="22"/>
                      <a:pt x="105" y="25"/>
                      <a:pt x="116" y="29"/>
                    </a:cubicBezTo>
                    <a:cubicBezTo>
                      <a:pt x="127" y="34"/>
                      <a:pt x="136" y="40"/>
                      <a:pt x="144" y="45"/>
                    </a:cubicBezTo>
                    <a:cubicBezTo>
                      <a:pt x="158" y="56"/>
                      <a:pt x="165" y="65"/>
                      <a:pt x="165" y="65"/>
                    </a:cubicBezTo>
                    <a:lnTo>
                      <a:pt x="165" y="66"/>
                    </a:ln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2" name="Google Shape;1852;p45"/>
              <p:cNvSpPr/>
              <p:nvPr/>
            </p:nvSpPr>
            <p:spPr>
              <a:xfrm>
                <a:off x="7782848" y="3641941"/>
                <a:ext cx="337872" cy="592083"/>
              </a:xfrm>
              <a:custGeom>
                <a:avLst/>
                <a:gdLst/>
                <a:ahLst/>
                <a:cxnLst/>
                <a:rect l="l" t="t" r="r" b="b"/>
                <a:pathLst>
                  <a:path w="315" h="552" extrusionOk="0">
                    <a:moveTo>
                      <a:pt x="88" y="552"/>
                    </a:moveTo>
                    <a:lnTo>
                      <a:pt x="0" y="59"/>
                    </a:lnTo>
                    <a:lnTo>
                      <a:pt x="134" y="0"/>
                    </a:lnTo>
                    <a:lnTo>
                      <a:pt x="315" y="544"/>
                    </a:lnTo>
                    <a:lnTo>
                      <a:pt x="88" y="552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3" name="Google Shape;1853;p45"/>
              <p:cNvSpPr/>
              <p:nvPr/>
            </p:nvSpPr>
            <p:spPr>
              <a:xfrm>
                <a:off x="7776412" y="3684846"/>
                <a:ext cx="114769" cy="553469"/>
              </a:xfrm>
              <a:custGeom>
                <a:avLst/>
                <a:gdLst/>
                <a:ahLst/>
                <a:cxnLst/>
                <a:rect l="l" t="t" r="r" b="b"/>
                <a:pathLst>
                  <a:path w="107" h="516" extrusionOk="0">
                    <a:moveTo>
                      <a:pt x="107" y="516"/>
                    </a:moveTo>
                    <a:cubicBezTo>
                      <a:pt x="107" y="516"/>
                      <a:pt x="105" y="509"/>
                      <a:pt x="101" y="496"/>
                    </a:cubicBezTo>
                    <a:cubicBezTo>
                      <a:pt x="98" y="483"/>
                      <a:pt x="93" y="465"/>
                      <a:pt x="88" y="441"/>
                    </a:cubicBezTo>
                    <a:cubicBezTo>
                      <a:pt x="77" y="395"/>
                      <a:pt x="63" y="331"/>
                      <a:pt x="48" y="259"/>
                    </a:cubicBezTo>
                    <a:cubicBezTo>
                      <a:pt x="34" y="188"/>
                      <a:pt x="21" y="123"/>
                      <a:pt x="13" y="76"/>
                    </a:cubicBezTo>
                    <a:cubicBezTo>
                      <a:pt x="9" y="53"/>
                      <a:pt x="6" y="34"/>
                      <a:pt x="3" y="20"/>
                    </a:cubicBezTo>
                    <a:cubicBezTo>
                      <a:pt x="1" y="7"/>
                      <a:pt x="0" y="0"/>
                      <a:pt x="0" y="0"/>
                    </a:cubicBezTo>
                    <a:cubicBezTo>
                      <a:pt x="1" y="0"/>
                      <a:pt x="3" y="7"/>
                      <a:pt x="5" y="20"/>
                    </a:cubicBezTo>
                    <a:cubicBezTo>
                      <a:pt x="8" y="34"/>
                      <a:pt x="12" y="53"/>
                      <a:pt x="17" y="75"/>
                    </a:cubicBezTo>
                    <a:cubicBezTo>
                      <a:pt x="27" y="123"/>
                      <a:pt x="40" y="187"/>
                      <a:pt x="54" y="258"/>
                    </a:cubicBezTo>
                    <a:cubicBezTo>
                      <a:pt x="69" y="329"/>
                      <a:pt x="82" y="393"/>
                      <a:pt x="92" y="441"/>
                    </a:cubicBezTo>
                    <a:cubicBezTo>
                      <a:pt x="97" y="463"/>
                      <a:pt x="100" y="482"/>
                      <a:pt x="103" y="496"/>
                    </a:cubicBezTo>
                    <a:cubicBezTo>
                      <a:pt x="106" y="509"/>
                      <a:pt x="107" y="516"/>
                      <a:pt x="107" y="516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54" name="Google Shape;1854;p45"/>
            <p:cNvGrpSpPr/>
            <p:nvPr/>
          </p:nvGrpSpPr>
          <p:grpSpPr>
            <a:xfrm>
              <a:off x="5428469" y="729788"/>
              <a:ext cx="2390848" cy="1904966"/>
              <a:chOff x="5428469" y="729788"/>
              <a:chExt cx="2390848" cy="1904966"/>
            </a:xfrm>
          </p:grpSpPr>
          <p:sp>
            <p:nvSpPr>
              <p:cNvPr id="1855" name="Google Shape;1855;p45"/>
              <p:cNvSpPr/>
              <p:nvPr/>
            </p:nvSpPr>
            <p:spPr>
              <a:xfrm>
                <a:off x="7265850" y="1084824"/>
                <a:ext cx="102971" cy="364689"/>
              </a:xfrm>
              <a:custGeom>
                <a:avLst/>
                <a:gdLst/>
                <a:ahLst/>
                <a:cxnLst/>
                <a:rect l="l" t="t" r="r" b="b"/>
                <a:pathLst>
                  <a:path w="96" h="340" extrusionOk="0">
                    <a:moveTo>
                      <a:pt x="5" y="340"/>
                    </a:moveTo>
                    <a:cubicBezTo>
                      <a:pt x="-26" y="151"/>
                      <a:pt x="79" y="0"/>
                      <a:pt x="79" y="0"/>
                    </a:cubicBezTo>
                    <a:cubicBezTo>
                      <a:pt x="143" y="145"/>
                      <a:pt x="5" y="340"/>
                      <a:pt x="5" y="34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6" name="Google Shape;1856;p45"/>
              <p:cNvSpPr/>
              <p:nvPr/>
            </p:nvSpPr>
            <p:spPr>
              <a:xfrm>
                <a:off x="5430614" y="1017249"/>
                <a:ext cx="2388702" cy="1465192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1366" extrusionOk="0">
                    <a:moveTo>
                      <a:pt x="2026" y="493"/>
                    </a:moveTo>
                    <a:cubicBezTo>
                      <a:pt x="1997" y="493"/>
                      <a:pt x="1970" y="499"/>
                      <a:pt x="1945" y="509"/>
                    </a:cubicBezTo>
                    <a:cubicBezTo>
                      <a:pt x="1932" y="515"/>
                      <a:pt x="1919" y="518"/>
                      <a:pt x="1905" y="518"/>
                    </a:cubicBezTo>
                    <a:lnTo>
                      <a:pt x="1852" y="515"/>
                    </a:lnTo>
                    <a:lnTo>
                      <a:pt x="1849" y="70"/>
                    </a:lnTo>
                    <a:cubicBezTo>
                      <a:pt x="1849" y="31"/>
                      <a:pt x="1816" y="0"/>
                      <a:pt x="1775" y="0"/>
                    </a:cubicBezTo>
                    <a:lnTo>
                      <a:pt x="1716" y="0"/>
                    </a:lnTo>
                    <a:lnTo>
                      <a:pt x="453" y="0"/>
                    </a:lnTo>
                    <a:cubicBezTo>
                      <a:pt x="414" y="0"/>
                      <a:pt x="382" y="31"/>
                      <a:pt x="382" y="70"/>
                    </a:cubicBezTo>
                    <a:lnTo>
                      <a:pt x="382" y="512"/>
                    </a:lnTo>
                    <a:lnTo>
                      <a:pt x="350" y="512"/>
                    </a:lnTo>
                    <a:cubicBezTo>
                      <a:pt x="335" y="512"/>
                      <a:pt x="321" y="508"/>
                      <a:pt x="308" y="502"/>
                    </a:cubicBezTo>
                    <a:cubicBezTo>
                      <a:pt x="274" y="486"/>
                      <a:pt x="212" y="465"/>
                      <a:pt x="170" y="472"/>
                    </a:cubicBezTo>
                    <a:cubicBezTo>
                      <a:pt x="85" y="486"/>
                      <a:pt x="0" y="571"/>
                      <a:pt x="0" y="654"/>
                    </a:cubicBezTo>
                    <a:cubicBezTo>
                      <a:pt x="0" y="795"/>
                      <a:pt x="110" y="882"/>
                      <a:pt x="224" y="882"/>
                    </a:cubicBezTo>
                    <a:cubicBezTo>
                      <a:pt x="252" y="882"/>
                      <a:pt x="278" y="877"/>
                      <a:pt x="302" y="866"/>
                    </a:cubicBezTo>
                    <a:cubicBezTo>
                      <a:pt x="314" y="861"/>
                      <a:pt x="323" y="858"/>
                      <a:pt x="337" y="858"/>
                    </a:cubicBezTo>
                    <a:lnTo>
                      <a:pt x="382" y="858"/>
                    </a:lnTo>
                    <a:lnTo>
                      <a:pt x="382" y="1295"/>
                    </a:lnTo>
                    <a:cubicBezTo>
                      <a:pt x="382" y="1334"/>
                      <a:pt x="414" y="1366"/>
                      <a:pt x="453" y="1366"/>
                    </a:cubicBezTo>
                    <a:lnTo>
                      <a:pt x="1772" y="1366"/>
                    </a:lnTo>
                    <a:cubicBezTo>
                      <a:pt x="1813" y="1366"/>
                      <a:pt x="1847" y="1334"/>
                      <a:pt x="1847" y="1295"/>
                    </a:cubicBezTo>
                    <a:lnTo>
                      <a:pt x="1849" y="840"/>
                    </a:lnTo>
                    <a:lnTo>
                      <a:pt x="1895" y="844"/>
                    </a:lnTo>
                    <a:cubicBezTo>
                      <a:pt x="1911" y="844"/>
                      <a:pt x="1925" y="847"/>
                      <a:pt x="1939" y="854"/>
                    </a:cubicBezTo>
                    <a:cubicBezTo>
                      <a:pt x="1975" y="870"/>
                      <a:pt x="2016" y="877"/>
                      <a:pt x="2060" y="870"/>
                    </a:cubicBezTo>
                    <a:cubicBezTo>
                      <a:pt x="2147" y="856"/>
                      <a:pt x="2215" y="787"/>
                      <a:pt x="2225" y="704"/>
                    </a:cubicBezTo>
                    <a:cubicBezTo>
                      <a:pt x="2238" y="590"/>
                      <a:pt x="2144" y="493"/>
                      <a:pt x="2026" y="4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7" name="Google Shape;1857;p45"/>
              <p:cNvSpPr/>
              <p:nvPr/>
            </p:nvSpPr>
            <p:spPr>
              <a:xfrm>
                <a:off x="5428469" y="1016177"/>
                <a:ext cx="2390848" cy="1468410"/>
              </a:xfrm>
              <a:custGeom>
                <a:avLst/>
                <a:gdLst/>
                <a:ahLst/>
                <a:cxnLst/>
                <a:rect l="l" t="t" r="r" b="b"/>
                <a:pathLst>
                  <a:path w="2229" h="1369" extrusionOk="0">
                    <a:moveTo>
                      <a:pt x="2028" y="494"/>
                    </a:moveTo>
                    <a:cubicBezTo>
                      <a:pt x="2028" y="494"/>
                      <a:pt x="2032" y="494"/>
                      <a:pt x="2041" y="495"/>
                    </a:cubicBezTo>
                    <a:cubicBezTo>
                      <a:pt x="2044" y="495"/>
                      <a:pt x="2046" y="495"/>
                      <a:pt x="2049" y="495"/>
                    </a:cubicBezTo>
                    <a:cubicBezTo>
                      <a:pt x="2052" y="495"/>
                      <a:pt x="2055" y="496"/>
                      <a:pt x="2058" y="496"/>
                    </a:cubicBezTo>
                    <a:lnTo>
                      <a:pt x="2069" y="498"/>
                    </a:lnTo>
                    <a:cubicBezTo>
                      <a:pt x="2073" y="499"/>
                      <a:pt x="2077" y="500"/>
                      <a:pt x="2081" y="501"/>
                    </a:cubicBezTo>
                    <a:cubicBezTo>
                      <a:pt x="2098" y="505"/>
                      <a:pt x="2119" y="513"/>
                      <a:pt x="2141" y="527"/>
                    </a:cubicBezTo>
                    <a:cubicBezTo>
                      <a:pt x="2163" y="541"/>
                      <a:pt x="2186" y="562"/>
                      <a:pt x="2203" y="591"/>
                    </a:cubicBezTo>
                    <a:cubicBezTo>
                      <a:pt x="2207" y="599"/>
                      <a:pt x="2212" y="606"/>
                      <a:pt x="2215" y="615"/>
                    </a:cubicBezTo>
                    <a:cubicBezTo>
                      <a:pt x="2219" y="623"/>
                      <a:pt x="2222" y="632"/>
                      <a:pt x="2224" y="641"/>
                    </a:cubicBezTo>
                    <a:cubicBezTo>
                      <a:pt x="2226" y="646"/>
                      <a:pt x="2225" y="651"/>
                      <a:pt x="2226" y="655"/>
                    </a:cubicBezTo>
                    <a:lnTo>
                      <a:pt x="2228" y="663"/>
                    </a:lnTo>
                    <a:cubicBezTo>
                      <a:pt x="2228" y="665"/>
                      <a:pt x="2228" y="667"/>
                      <a:pt x="2228" y="670"/>
                    </a:cubicBezTo>
                    <a:cubicBezTo>
                      <a:pt x="2228" y="675"/>
                      <a:pt x="2229" y="680"/>
                      <a:pt x="2229" y="685"/>
                    </a:cubicBezTo>
                    <a:lnTo>
                      <a:pt x="2228" y="701"/>
                    </a:lnTo>
                    <a:cubicBezTo>
                      <a:pt x="2226" y="721"/>
                      <a:pt x="2221" y="743"/>
                      <a:pt x="2211" y="763"/>
                    </a:cubicBezTo>
                    <a:cubicBezTo>
                      <a:pt x="2201" y="784"/>
                      <a:pt x="2187" y="803"/>
                      <a:pt x="2169" y="820"/>
                    </a:cubicBezTo>
                    <a:cubicBezTo>
                      <a:pt x="2133" y="854"/>
                      <a:pt x="2081" y="875"/>
                      <a:pt x="2024" y="875"/>
                    </a:cubicBezTo>
                    <a:cubicBezTo>
                      <a:pt x="1996" y="874"/>
                      <a:pt x="1967" y="868"/>
                      <a:pt x="1940" y="856"/>
                    </a:cubicBezTo>
                    <a:cubicBezTo>
                      <a:pt x="1927" y="849"/>
                      <a:pt x="1912" y="846"/>
                      <a:pt x="1897" y="846"/>
                    </a:cubicBezTo>
                    <a:cubicBezTo>
                      <a:pt x="1882" y="845"/>
                      <a:pt x="1867" y="844"/>
                      <a:pt x="1851" y="843"/>
                    </a:cubicBezTo>
                    <a:lnTo>
                      <a:pt x="1852" y="842"/>
                    </a:lnTo>
                    <a:cubicBezTo>
                      <a:pt x="1852" y="914"/>
                      <a:pt x="1852" y="991"/>
                      <a:pt x="1851" y="1072"/>
                    </a:cubicBezTo>
                    <a:cubicBezTo>
                      <a:pt x="1851" y="1113"/>
                      <a:pt x="1851" y="1154"/>
                      <a:pt x="1851" y="1197"/>
                    </a:cubicBezTo>
                    <a:cubicBezTo>
                      <a:pt x="1851" y="1218"/>
                      <a:pt x="1850" y="1240"/>
                      <a:pt x="1850" y="1262"/>
                    </a:cubicBezTo>
                    <a:cubicBezTo>
                      <a:pt x="1850" y="1273"/>
                      <a:pt x="1850" y="1284"/>
                      <a:pt x="1850" y="1295"/>
                    </a:cubicBezTo>
                    <a:cubicBezTo>
                      <a:pt x="1850" y="1306"/>
                      <a:pt x="1848" y="1318"/>
                      <a:pt x="1843" y="1328"/>
                    </a:cubicBezTo>
                    <a:cubicBezTo>
                      <a:pt x="1833" y="1348"/>
                      <a:pt x="1812" y="1363"/>
                      <a:pt x="1789" y="1367"/>
                    </a:cubicBezTo>
                    <a:cubicBezTo>
                      <a:pt x="1777" y="1369"/>
                      <a:pt x="1766" y="1368"/>
                      <a:pt x="1754" y="1368"/>
                    </a:cubicBezTo>
                    <a:cubicBezTo>
                      <a:pt x="1743" y="1368"/>
                      <a:pt x="1731" y="1368"/>
                      <a:pt x="1719" y="1368"/>
                    </a:cubicBezTo>
                    <a:cubicBezTo>
                      <a:pt x="1674" y="1368"/>
                      <a:pt x="1626" y="1368"/>
                      <a:pt x="1578" y="1368"/>
                    </a:cubicBezTo>
                    <a:cubicBezTo>
                      <a:pt x="1481" y="1368"/>
                      <a:pt x="1381" y="1368"/>
                      <a:pt x="1277" y="1368"/>
                    </a:cubicBezTo>
                    <a:cubicBezTo>
                      <a:pt x="1071" y="1368"/>
                      <a:pt x="851" y="1368"/>
                      <a:pt x="622" y="1368"/>
                    </a:cubicBezTo>
                    <a:cubicBezTo>
                      <a:pt x="593" y="1368"/>
                      <a:pt x="564" y="1368"/>
                      <a:pt x="535" y="1368"/>
                    </a:cubicBezTo>
                    <a:cubicBezTo>
                      <a:pt x="521" y="1368"/>
                      <a:pt x="506" y="1368"/>
                      <a:pt x="491" y="1368"/>
                    </a:cubicBezTo>
                    <a:lnTo>
                      <a:pt x="470" y="1368"/>
                    </a:lnTo>
                    <a:cubicBezTo>
                      <a:pt x="462" y="1368"/>
                      <a:pt x="455" y="1369"/>
                      <a:pt x="448" y="1368"/>
                    </a:cubicBezTo>
                    <a:cubicBezTo>
                      <a:pt x="433" y="1366"/>
                      <a:pt x="418" y="1360"/>
                      <a:pt x="407" y="1350"/>
                    </a:cubicBezTo>
                    <a:cubicBezTo>
                      <a:pt x="395" y="1341"/>
                      <a:pt x="387" y="1327"/>
                      <a:pt x="384" y="1312"/>
                    </a:cubicBezTo>
                    <a:cubicBezTo>
                      <a:pt x="382" y="1305"/>
                      <a:pt x="382" y="1297"/>
                      <a:pt x="382" y="1290"/>
                    </a:cubicBezTo>
                    <a:lnTo>
                      <a:pt x="382" y="1267"/>
                    </a:lnTo>
                    <a:cubicBezTo>
                      <a:pt x="382" y="1253"/>
                      <a:pt x="382" y="1238"/>
                      <a:pt x="382" y="1223"/>
                    </a:cubicBezTo>
                    <a:cubicBezTo>
                      <a:pt x="382" y="1104"/>
                      <a:pt x="382" y="982"/>
                      <a:pt x="382" y="859"/>
                    </a:cubicBezTo>
                    <a:lnTo>
                      <a:pt x="384" y="861"/>
                    </a:lnTo>
                    <a:lnTo>
                      <a:pt x="337" y="861"/>
                    </a:lnTo>
                    <a:cubicBezTo>
                      <a:pt x="330" y="861"/>
                      <a:pt x="322" y="863"/>
                      <a:pt x="315" y="865"/>
                    </a:cubicBezTo>
                    <a:cubicBezTo>
                      <a:pt x="308" y="868"/>
                      <a:pt x="300" y="871"/>
                      <a:pt x="293" y="874"/>
                    </a:cubicBezTo>
                    <a:cubicBezTo>
                      <a:pt x="277" y="879"/>
                      <a:pt x="261" y="883"/>
                      <a:pt x="245" y="885"/>
                    </a:cubicBezTo>
                    <a:cubicBezTo>
                      <a:pt x="237" y="885"/>
                      <a:pt x="229" y="886"/>
                      <a:pt x="220" y="885"/>
                    </a:cubicBezTo>
                    <a:cubicBezTo>
                      <a:pt x="212" y="885"/>
                      <a:pt x="204" y="885"/>
                      <a:pt x="196" y="883"/>
                    </a:cubicBezTo>
                    <a:cubicBezTo>
                      <a:pt x="125" y="874"/>
                      <a:pt x="61" y="830"/>
                      <a:pt x="28" y="768"/>
                    </a:cubicBezTo>
                    <a:cubicBezTo>
                      <a:pt x="11" y="738"/>
                      <a:pt x="2" y="703"/>
                      <a:pt x="1" y="669"/>
                    </a:cubicBezTo>
                    <a:cubicBezTo>
                      <a:pt x="-1" y="652"/>
                      <a:pt x="1" y="634"/>
                      <a:pt x="6" y="618"/>
                    </a:cubicBezTo>
                    <a:cubicBezTo>
                      <a:pt x="8" y="609"/>
                      <a:pt x="11" y="601"/>
                      <a:pt x="15" y="593"/>
                    </a:cubicBezTo>
                    <a:cubicBezTo>
                      <a:pt x="19" y="586"/>
                      <a:pt x="22" y="578"/>
                      <a:pt x="27" y="571"/>
                    </a:cubicBezTo>
                    <a:cubicBezTo>
                      <a:pt x="32" y="564"/>
                      <a:pt x="37" y="557"/>
                      <a:pt x="42" y="550"/>
                    </a:cubicBezTo>
                    <a:cubicBezTo>
                      <a:pt x="48" y="544"/>
                      <a:pt x="53" y="537"/>
                      <a:pt x="60" y="532"/>
                    </a:cubicBezTo>
                    <a:cubicBezTo>
                      <a:pt x="72" y="520"/>
                      <a:pt x="85" y="509"/>
                      <a:pt x="99" y="500"/>
                    </a:cubicBezTo>
                    <a:cubicBezTo>
                      <a:pt x="114" y="491"/>
                      <a:pt x="129" y="484"/>
                      <a:pt x="145" y="478"/>
                    </a:cubicBezTo>
                    <a:cubicBezTo>
                      <a:pt x="161" y="473"/>
                      <a:pt x="178" y="470"/>
                      <a:pt x="194" y="470"/>
                    </a:cubicBezTo>
                    <a:cubicBezTo>
                      <a:pt x="228" y="471"/>
                      <a:pt x="260" y="481"/>
                      <a:pt x="291" y="493"/>
                    </a:cubicBezTo>
                    <a:cubicBezTo>
                      <a:pt x="298" y="496"/>
                      <a:pt x="306" y="499"/>
                      <a:pt x="313" y="503"/>
                    </a:cubicBezTo>
                    <a:cubicBezTo>
                      <a:pt x="320" y="506"/>
                      <a:pt x="328" y="508"/>
                      <a:pt x="336" y="510"/>
                    </a:cubicBezTo>
                    <a:cubicBezTo>
                      <a:pt x="344" y="511"/>
                      <a:pt x="351" y="511"/>
                      <a:pt x="360" y="511"/>
                    </a:cubicBezTo>
                    <a:cubicBezTo>
                      <a:pt x="368" y="511"/>
                      <a:pt x="376" y="511"/>
                      <a:pt x="384" y="511"/>
                    </a:cubicBezTo>
                    <a:lnTo>
                      <a:pt x="382" y="513"/>
                    </a:lnTo>
                    <a:cubicBezTo>
                      <a:pt x="382" y="368"/>
                      <a:pt x="382" y="227"/>
                      <a:pt x="382" y="89"/>
                    </a:cubicBezTo>
                    <a:cubicBezTo>
                      <a:pt x="382" y="81"/>
                      <a:pt x="382" y="72"/>
                      <a:pt x="382" y="64"/>
                    </a:cubicBezTo>
                    <a:cubicBezTo>
                      <a:pt x="383" y="55"/>
                      <a:pt x="386" y="46"/>
                      <a:pt x="390" y="39"/>
                    </a:cubicBezTo>
                    <a:cubicBezTo>
                      <a:pt x="398" y="23"/>
                      <a:pt x="412" y="11"/>
                      <a:pt x="428" y="5"/>
                    </a:cubicBezTo>
                    <a:cubicBezTo>
                      <a:pt x="436" y="2"/>
                      <a:pt x="445" y="0"/>
                      <a:pt x="453" y="0"/>
                    </a:cubicBezTo>
                    <a:cubicBezTo>
                      <a:pt x="462" y="-1"/>
                      <a:pt x="470" y="0"/>
                      <a:pt x="478" y="0"/>
                    </a:cubicBezTo>
                    <a:lnTo>
                      <a:pt x="528" y="0"/>
                    </a:lnTo>
                    <a:cubicBezTo>
                      <a:pt x="595" y="0"/>
                      <a:pt x="660" y="0"/>
                      <a:pt x="724" y="0"/>
                    </a:cubicBezTo>
                    <a:cubicBezTo>
                      <a:pt x="979" y="0"/>
                      <a:pt x="1214" y="0"/>
                      <a:pt x="1424" y="0"/>
                    </a:cubicBezTo>
                    <a:cubicBezTo>
                      <a:pt x="1529" y="0"/>
                      <a:pt x="1628" y="0"/>
                      <a:pt x="1718" y="0"/>
                    </a:cubicBezTo>
                    <a:cubicBezTo>
                      <a:pt x="1730" y="0"/>
                      <a:pt x="1741" y="0"/>
                      <a:pt x="1752" y="0"/>
                    </a:cubicBezTo>
                    <a:lnTo>
                      <a:pt x="1769" y="0"/>
                    </a:lnTo>
                    <a:cubicBezTo>
                      <a:pt x="1775" y="0"/>
                      <a:pt x="1780" y="0"/>
                      <a:pt x="1786" y="1"/>
                    </a:cubicBezTo>
                    <a:cubicBezTo>
                      <a:pt x="1808" y="3"/>
                      <a:pt x="1829" y="15"/>
                      <a:pt x="1840" y="33"/>
                    </a:cubicBezTo>
                    <a:cubicBezTo>
                      <a:pt x="1846" y="42"/>
                      <a:pt x="1850" y="52"/>
                      <a:pt x="1852" y="63"/>
                    </a:cubicBezTo>
                    <a:cubicBezTo>
                      <a:pt x="1853" y="73"/>
                      <a:pt x="1852" y="83"/>
                      <a:pt x="1852" y="94"/>
                    </a:cubicBezTo>
                    <a:cubicBezTo>
                      <a:pt x="1852" y="114"/>
                      <a:pt x="1853" y="133"/>
                      <a:pt x="1853" y="153"/>
                    </a:cubicBezTo>
                    <a:cubicBezTo>
                      <a:pt x="1853" y="306"/>
                      <a:pt x="1854" y="429"/>
                      <a:pt x="1854" y="516"/>
                    </a:cubicBezTo>
                    <a:lnTo>
                      <a:pt x="1854" y="516"/>
                    </a:lnTo>
                    <a:cubicBezTo>
                      <a:pt x="1869" y="517"/>
                      <a:pt x="1883" y="517"/>
                      <a:pt x="1896" y="518"/>
                    </a:cubicBezTo>
                    <a:cubicBezTo>
                      <a:pt x="1909" y="520"/>
                      <a:pt x="1921" y="518"/>
                      <a:pt x="1932" y="516"/>
                    </a:cubicBezTo>
                    <a:cubicBezTo>
                      <a:pt x="1943" y="513"/>
                      <a:pt x="1952" y="508"/>
                      <a:pt x="1961" y="505"/>
                    </a:cubicBezTo>
                    <a:cubicBezTo>
                      <a:pt x="1970" y="502"/>
                      <a:pt x="1978" y="500"/>
                      <a:pt x="1985" y="499"/>
                    </a:cubicBezTo>
                    <a:cubicBezTo>
                      <a:pt x="1999" y="496"/>
                      <a:pt x="2010" y="495"/>
                      <a:pt x="2017" y="495"/>
                    </a:cubicBezTo>
                    <a:cubicBezTo>
                      <a:pt x="2024" y="495"/>
                      <a:pt x="2028" y="495"/>
                      <a:pt x="2028" y="495"/>
                    </a:cubicBezTo>
                    <a:cubicBezTo>
                      <a:pt x="2027" y="495"/>
                      <a:pt x="2024" y="495"/>
                      <a:pt x="2017" y="495"/>
                    </a:cubicBezTo>
                    <a:cubicBezTo>
                      <a:pt x="2010" y="496"/>
                      <a:pt x="1999" y="497"/>
                      <a:pt x="1985" y="500"/>
                    </a:cubicBezTo>
                    <a:cubicBezTo>
                      <a:pt x="1978" y="501"/>
                      <a:pt x="1970" y="503"/>
                      <a:pt x="1961" y="506"/>
                    </a:cubicBezTo>
                    <a:cubicBezTo>
                      <a:pt x="1952" y="509"/>
                      <a:pt x="1943" y="514"/>
                      <a:pt x="1932" y="516"/>
                    </a:cubicBezTo>
                    <a:cubicBezTo>
                      <a:pt x="1922" y="519"/>
                      <a:pt x="1909" y="521"/>
                      <a:pt x="1896" y="519"/>
                    </a:cubicBezTo>
                    <a:cubicBezTo>
                      <a:pt x="1883" y="518"/>
                      <a:pt x="1869" y="518"/>
                      <a:pt x="1854" y="517"/>
                    </a:cubicBezTo>
                    <a:lnTo>
                      <a:pt x="1853" y="517"/>
                    </a:lnTo>
                    <a:lnTo>
                      <a:pt x="1853" y="516"/>
                    </a:lnTo>
                    <a:cubicBezTo>
                      <a:pt x="1853" y="429"/>
                      <a:pt x="1852" y="306"/>
                      <a:pt x="1851" y="153"/>
                    </a:cubicBezTo>
                    <a:cubicBezTo>
                      <a:pt x="1851" y="133"/>
                      <a:pt x="1851" y="114"/>
                      <a:pt x="1850" y="94"/>
                    </a:cubicBezTo>
                    <a:cubicBezTo>
                      <a:pt x="1850" y="84"/>
                      <a:pt x="1851" y="73"/>
                      <a:pt x="1850" y="63"/>
                    </a:cubicBezTo>
                    <a:cubicBezTo>
                      <a:pt x="1848" y="53"/>
                      <a:pt x="1845" y="43"/>
                      <a:pt x="1839" y="35"/>
                    </a:cubicBezTo>
                    <a:cubicBezTo>
                      <a:pt x="1827" y="17"/>
                      <a:pt x="1807" y="6"/>
                      <a:pt x="1786" y="3"/>
                    </a:cubicBezTo>
                    <a:cubicBezTo>
                      <a:pt x="1780" y="3"/>
                      <a:pt x="1775" y="3"/>
                      <a:pt x="1769" y="3"/>
                    </a:cubicBezTo>
                    <a:cubicBezTo>
                      <a:pt x="1764" y="3"/>
                      <a:pt x="1758" y="3"/>
                      <a:pt x="1753" y="3"/>
                    </a:cubicBezTo>
                    <a:cubicBezTo>
                      <a:pt x="1741" y="3"/>
                      <a:pt x="1730" y="3"/>
                      <a:pt x="1719" y="3"/>
                    </a:cubicBezTo>
                    <a:cubicBezTo>
                      <a:pt x="1628" y="3"/>
                      <a:pt x="1529" y="3"/>
                      <a:pt x="1425" y="3"/>
                    </a:cubicBezTo>
                    <a:cubicBezTo>
                      <a:pt x="1215" y="3"/>
                      <a:pt x="979" y="3"/>
                      <a:pt x="724" y="3"/>
                    </a:cubicBezTo>
                    <a:cubicBezTo>
                      <a:pt x="660" y="3"/>
                      <a:pt x="595" y="3"/>
                      <a:pt x="529" y="3"/>
                    </a:cubicBezTo>
                    <a:cubicBezTo>
                      <a:pt x="512" y="3"/>
                      <a:pt x="495" y="3"/>
                      <a:pt x="479" y="3"/>
                    </a:cubicBezTo>
                    <a:cubicBezTo>
                      <a:pt x="462" y="4"/>
                      <a:pt x="445" y="2"/>
                      <a:pt x="430" y="8"/>
                    </a:cubicBezTo>
                    <a:cubicBezTo>
                      <a:pt x="414" y="14"/>
                      <a:pt x="401" y="26"/>
                      <a:pt x="393" y="41"/>
                    </a:cubicBezTo>
                    <a:cubicBezTo>
                      <a:pt x="390" y="48"/>
                      <a:pt x="387" y="56"/>
                      <a:pt x="386" y="64"/>
                    </a:cubicBezTo>
                    <a:cubicBezTo>
                      <a:pt x="385" y="72"/>
                      <a:pt x="386" y="81"/>
                      <a:pt x="386" y="90"/>
                    </a:cubicBezTo>
                    <a:cubicBezTo>
                      <a:pt x="386" y="227"/>
                      <a:pt x="386" y="368"/>
                      <a:pt x="386" y="513"/>
                    </a:cubicBezTo>
                    <a:lnTo>
                      <a:pt x="386" y="515"/>
                    </a:lnTo>
                    <a:lnTo>
                      <a:pt x="384" y="515"/>
                    </a:lnTo>
                    <a:cubicBezTo>
                      <a:pt x="376" y="515"/>
                      <a:pt x="368" y="515"/>
                      <a:pt x="360" y="515"/>
                    </a:cubicBezTo>
                    <a:cubicBezTo>
                      <a:pt x="352" y="515"/>
                      <a:pt x="343" y="516"/>
                      <a:pt x="335" y="514"/>
                    </a:cubicBezTo>
                    <a:cubicBezTo>
                      <a:pt x="327" y="513"/>
                      <a:pt x="319" y="510"/>
                      <a:pt x="312" y="506"/>
                    </a:cubicBezTo>
                    <a:cubicBezTo>
                      <a:pt x="304" y="503"/>
                      <a:pt x="297" y="499"/>
                      <a:pt x="289" y="497"/>
                    </a:cubicBezTo>
                    <a:cubicBezTo>
                      <a:pt x="259" y="485"/>
                      <a:pt x="227" y="475"/>
                      <a:pt x="194" y="474"/>
                    </a:cubicBezTo>
                    <a:cubicBezTo>
                      <a:pt x="178" y="474"/>
                      <a:pt x="162" y="477"/>
                      <a:pt x="146" y="482"/>
                    </a:cubicBezTo>
                    <a:cubicBezTo>
                      <a:pt x="131" y="488"/>
                      <a:pt x="115" y="495"/>
                      <a:pt x="102" y="504"/>
                    </a:cubicBezTo>
                    <a:cubicBezTo>
                      <a:pt x="88" y="512"/>
                      <a:pt x="74" y="523"/>
                      <a:pt x="62" y="535"/>
                    </a:cubicBezTo>
                    <a:cubicBezTo>
                      <a:pt x="56" y="540"/>
                      <a:pt x="51" y="547"/>
                      <a:pt x="45" y="553"/>
                    </a:cubicBezTo>
                    <a:cubicBezTo>
                      <a:pt x="40" y="560"/>
                      <a:pt x="35" y="566"/>
                      <a:pt x="31" y="573"/>
                    </a:cubicBezTo>
                    <a:cubicBezTo>
                      <a:pt x="26" y="580"/>
                      <a:pt x="22" y="588"/>
                      <a:pt x="18" y="595"/>
                    </a:cubicBezTo>
                    <a:cubicBezTo>
                      <a:pt x="15" y="603"/>
                      <a:pt x="12" y="611"/>
                      <a:pt x="10" y="619"/>
                    </a:cubicBezTo>
                    <a:cubicBezTo>
                      <a:pt x="5" y="635"/>
                      <a:pt x="3" y="652"/>
                      <a:pt x="5" y="669"/>
                    </a:cubicBezTo>
                    <a:cubicBezTo>
                      <a:pt x="6" y="703"/>
                      <a:pt x="15" y="737"/>
                      <a:pt x="31" y="767"/>
                    </a:cubicBezTo>
                    <a:cubicBezTo>
                      <a:pt x="63" y="828"/>
                      <a:pt x="127" y="871"/>
                      <a:pt x="196" y="880"/>
                    </a:cubicBezTo>
                    <a:cubicBezTo>
                      <a:pt x="204" y="881"/>
                      <a:pt x="212" y="881"/>
                      <a:pt x="220" y="882"/>
                    </a:cubicBezTo>
                    <a:cubicBezTo>
                      <a:pt x="228" y="882"/>
                      <a:pt x="237" y="882"/>
                      <a:pt x="245" y="881"/>
                    </a:cubicBezTo>
                    <a:cubicBezTo>
                      <a:pt x="261" y="879"/>
                      <a:pt x="276" y="876"/>
                      <a:pt x="291" y="871"/>
                    </a:cubicBezTo>
                    <a:cubicBezTo>
                      <a:pt x="299" y="868"/>
                      <a:pt x="306" y="865"/>
                      <a:pt x="314" y="862"/>
                    </a:cubicBezTo>
                    <a:cubicBezTo>
                      <a:pt x="321" y="859"/>
                      <a:pt x="329" y="857"/>
                      <a:pt x="337" y="857"/>
                    </a:cubicBezTo>
                    <a:lnTo>
                      <a:pt x="386" y="857"/>
                    </a:lnTo>
                    <a:lnTo>
                      <a:pt x="386" y="859"/>
                    </a:lnTo>
                    <a:cubicBezTo>
                      <a:pt x="386" y="982"/>
                      <a:pt x="386" y="1104"/>
                      <a:pt x="386" y="1223"/>
                    </a:cubicBezTo>
                    <a:lnTo>
                      <a:pt x="386" y="1290"/>
                    </a:lnTo>
                    <a:cubicBezTo>
                      <a:pt x="386" y="1297"/>
                      <a:pt x="386" y="1304"/>
                      <a:pt x="387" y="1312"/>
                    </a:cubicBezTo>
                    <a:cubicBezTo>
                      <a:pt x="391" y="1326"/>
                      <a:pt x="398" y="1338"/>
                      <a:pt x="409" y="1348"/>
                    </a:cubicBezTo>
                    <a:cubicBezTo>
                      <a:pt x="420" y="1357"/>
                      <a:pt x="434" y="1363"/>
                      <a:pt x="448" y="1365"/>
                    </a:cubicBezTo>
                    <a:cubicBezTo>
                      <a:pt x="455" y="1365"/>
                      <a:pt x="462" y="1365"/>
                      <a:pt x="470" y="1365"/>
                    </a:cubicBezTo>
                    <a:lnTo>
                      <a:pt x="492" y="1365"/>
                    </a:lnTo>
                    <a:cubicBezTo>
                      <a:pt x="506" y="1365"/>
                      <a:pt x="521" y="1365"/>
                      <a:pt x="535" y="1365"/>
                    </a:cubicBezTo>
                    <a:cubicBezTo>
                      <a:pt x="564" y="1365"/>
                      <a:pt x="593" y="1365"/>
                      <a:pt x="622" y="1365"/>
                    </a:cubicBezTo>
                    <a:cubicBezTo>
                      <a:pt x="851" y="1365"/>
                      <a:pt x="1071" y="1365"/>
                      <a:pt x="1278" y="1365"/>
                    </a:cubicBezTo>
                    <a:cubicBezTo>
                      <a:pt x="1381" y="1365"/>
                      <a:pt x="1481" y="1365"/>
                      <a:pt x="1578" y="1365"/>
                    </a:cubicBezTo>
                    <a:cubicBezTo>
                      <a:pt x="1627" y="1365"/>
                      <a:pt x="1674" y="1365"/>
                      <a:pt x="1720" y="1365"/>
                    </a:cubicBezTo>
                    <a:cubicBezTo>
                      <a:pt x="1731" y="1365"/>
                      <a:pt x="1743" y="1365"/>
                      <a:pt x="1754" y="1365"/>
                    </a:cubicBezTo>
                    <a:cubicBezTo>
                      <a:pt x="1766" y="1365"/>
                      <a:pt x="1777" y="1366"/>
                      <a:pt x="1788" y="1364"/>
                    </a:cubicBezTo>
                    <a:cubicBezTo>
                      <a:pt x="1810" y="1360"/>
                      <a:pt x="1830" y="1346"/>
                      <a:pt x="1840" y="1326"/>
                    </a:cubicBezTo>
                    <a:cubicBezTo>
                      <a:pt x="1845" y="1317"/>
                      <a:pt x="1848" y="1306"/>
                      <a:pt x="1847" y="1295"/>
                    </a:cubicBezTo>
                    <a:cubicBezTo>
                      <a:pt x="1847" y="1284"/>
                      <a:pt x="1847" y="1273"/>
                      <a:pt x="1848" y="1262"/>
                    </a:cubicBezTo>
                    <a:cubicBezTo>
                      <a:pt x="1848" y="1240"/>
                      <a:pt x="1848" y="1218"/>
                      <a:pt x="1848" y="1197"/>
                    </a:cubicBezTo>
                    <a:cubicBezTo>
                      <a:pt x="1848" y="1154"/>
                      <a:pt x="1848" y="1113"/>
                      <a:pt x="1849" y="1072"/>
                    </a:cubicBezTo>
                    <a:cubicBezTo>
                      <a:pt x="1849" y="991"/>
                      <a:pt x="1850" y="914"/>
                      <a:pt x="1850" y="842"/>
                    </a:cubicBezTo>
                    <a:lnTo>
                      <a:pt x="1850" y="840"/>
                    </a:lnTo>
                    <a:lnTo>
                      <a:pt x="1851" y="840"/>
                    </a:lnTo>
                    <a:cubicBezTo>
                      <a:pt x="1867" y="841"/>
                      <a:pt x="1882" y="843"/>
                      <a:pt x="1897" y="844"/>
                    </a:cubicBezTo>
                    <a:cubicBezTo>
                      <a:pt x="1913" y="844"/>
                      <a:pt x="1928" y="847"/>
                      <a:pt x="1941" y="854"/>
                    </a:cubicBezTo>
                    <a:cubicBezTo>
                      <a:pt x="1968" y="866"/>
                      <a:pt x="1997" y="872"/>
                      <a:pt x="2025" y="872"/>
                    </a:cubicBezTo>
                    <a:cubicBezTo>
                      <a:pt x="2080" y="873"/>
                      <a:pt x="2132" y="852"/>
                      <a:pt x="2167" y="819"/>
                    </a:cubicBezTo>
                    <a:cubicBezTo>
                      <a:pt x="2185" y="802"/>
                      <a:pt x="2200" y="783"/>
                      <a:pt x="2209" y="763"/>
                    </a:cubicBezTo>
                    <a:cubicBezTo>
                      <a:pt x="2219" y="742"/>
                      <a:pt x="2225" y="721"/>
                      <a:pt x="2227" y="700"/>
                    </a:cubicBezTo>
                    <a:cubicBezTo>
                      <a:pt x="2227" y="695"/>
                      <a:pt x="2227" y="690"/>
                      <a:pt x="2227" y="685"/>
                    </a:cubicBezTo>
                    <a:cubicBezTo>
                      <a:pt x="2227" y="680"/>
                      <a:pt x="2227" y="675"/>
                      <a:pt x="2227" y="670"/>
                    </a:cubicBezTo>
                    <a:cubicBezTo>
                      <a:pt x="2227" y="668"/>
                      <a:pt x="2227" y="665"/>
                      <a:pt x="2226" y="663"/>
                    </a:cubicBezTo>
                    <a:lnTo>
                      <a:pt x="2225" y="656"/>
                    </a:lnTo>
                    <a:cubicBezTo>
                      <a:pt x="2224" y="651"/>
                      <a:pt x="2224" y="646"/>
                      <a:pt x="2222" y="641"/>
                    </a:cubicBezTo>
                    <a:cubicBezTo>
                      <a:pt x="2220" y="632"/>
                      <a:pt x="2218" y="623"/>
                      <a:pt x="2214" y="615"/>
                    </a:cubicBezTo>
                    <a:cubicBezTo>
                      <a:pt x="2211" y="607"/>
                      <a:pt x="2206" y="599"/>
                      <a:pt x="2202" y="592"/>
                    </a:cubicBezTo>
                    <a:cubicBezTo>
                      <a:pt x="2185" y="563"/>
                      <a:pt x="2162" y="542"/>
                      <a:pt x="2140" y="528"/>
                    </a:cubicBezTo>
                    <a:cubicBezTo>
                      <a:pt x="2119" y="514"/>
                      <a:pt x="2098" y="506"/>
                      <a:pt x="2081" y="502"/>
                    </a:cubicBezTo>
                    <a:cubicBezTo>
                      <a:pt x="2077" y="501"/>
                      <a:pt x="2073" y="499"/>
                      <a:pt x="2069" y="499"/>
                    </a:cubicBezTo>
                    <a:cubicBezTo>
                      <a:pt x="2065" y="498"/>
                      <a:pt x="2061" y="498"/>
                      <a:pt x="2058" y="497"/>
                    </a:cubicBezTo>
                    <a:cubicBezTo>
                      <a:pt x="2055" y="497"/>
                      <a:pt x="2052" y="496"/>
                      <a:pt x="2049" y="496"/>
                    </a:cubicBezTo>
                    <a:lnTo>
                      <a:pt x="2042" y="495"/>
                    </a:lnTo>
                    <a:cubicBezTo>
                      <a:pt x="2033" y="495"/>
                      <a:pt x="2028" y="494"/>
                      <a:pt x="2028" y="494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8" name="Google Shape;1858;p45"/>
              <p:cNvSpPr/>
              <p:nvPr/>
            </p:nvSpPr>
            <p:spPr>
              <a:xfrm>
                <a:off x="7124266" y="2193909"/>
                <a:ext cx="188779" cy="440845"/>
              </a:xfrm>
              <a:custGeom>
                <a:avLst/>
                <a:gdLst/>
                <a:ahLst/>
                <a:cxnLst/>
                <a:rect l="l" t="t" r="r" b="b"/>
                <a:pathLst>
                  <a:path w="176" h="411" extrusionOk="0">
                    <a:moveTo>
                      <a:pt x="165" y="144"/>
                    </a:moveTo>
                    <a:cubicBezTo>
                      <a:pt x="160" y="131"/>
                      <a:pt x="146" y="94"/>
                      <a:pt x="137" y="85"/>
                    </a:cubicBezTo>
                    <a:cubicBezTo>
                      <a:pt x="93" y="45"/>
                      <a:pt x="49" y="35"/>
                      <a:pt x="0" y="0"/>
                    </a:cubicBezTo>
                    <a:lnTo>
                      <a:pt x="10" y="395"/>
                    </a:lnTo>
                    <a:cubicBezTo>
                      <a:pt x="25" y="416"/>
                      <a:pt x="55" y="414"/>
                      <a:pt x="80" y="405"/>
                    </a:cubicBezTo>
                    <a:cubicBezTo>
                      <a:pt x="104" y="397"/>
                      <a:pt x="121" y="375"/>
                      <a:pt x="134" y="353"/>
                    </a:cubicBezTo>
                    <a:cubicBezTo>
                      <a:pt x="161" y="304"/>
                      <a:pt x="172" y="265"/>
                      <a:pt x="175" y="209"/>
                    </a:cubicBezTo>
                    <a:cubicBezTo>
                      <a:pt x="176" y="193"/>
                      <a:pt x="171" y="158"/>
                      <a:pt x="165" y="14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9" name="Google Shape;1859;p45"/>
              <p:cNvSpPr/>
              <p:nvPr/>
            </p:nvSpPr>
            <p:spPr>
              <a:xfrm>
                <a:off x="5841424" y="1795969"/>
                <a:ext cx="1349343" cy="838785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782" extrusionOk="0">
                    <a:moveTo>
                      <a:pt x="980" y="113"/>
                    </a:moveTo>
                    <a:cubicBezTo>
                      <a:pt x="933" y="85"/>
                      <a:pt x="780" y="57"/>
                      <a:pt x="745" y="54"/>
                    </a:cubicBezTo>
                    <a:lnTo>
                      <a:pt x="702" y="19"/>
                    </a:lnTo>
                    <a:lnTo>
                      <a:pt x="398" y="0"/>
                    </a:lnTo>
                    <a:lnTo>
                      <a:pt x="354" y="62"/>
                    </a:lnTo>
                    <a:lnTo>
                      <a:pt x="198" y="103"/>
                    </a:lnTo>
                    <a:cubicBezTo>
                      <a:pt x="157" y="114"/>
                      <a:pt x="121" y="137"/>
                      <a:pt x="93" y="169"/>
                    </a:cubicBezTo>
                    <a:lnTo>
                      <a:pt x="0" y="242"/>
                    </a:lnTo>
                    <a:lnTo>
                      <a:pt x="0" y="558"/>
                    </a:lnTo>
                    <a:cubicBezTo>
                      <a:pt x="1" y="606"/>
                      <a:pt x="25" y="639"/>
                      <a:pt x="74" y="639"/>
                    </a:cubicBezTo>
                    <a:lnTo>
                      <a:pt x="1007" y="636"/>
                    </a:lnTo>
                    <a:cubicBezTo>
                      <a:pt x="1064" y="737"/>
                      <a:pt x="1136" y="790"/>
                      <a:pt x="1258" y="781"/>
                    </a:cubicBezTo>
                    <a:lnTo>
                      <a:pt x="1240" y="374"/>
                    </a:lnTo>
                    <a:cubicBezTo>
                      <a:pt x="1240" y="374"/>
                      <a:pt x="1046" y="154"/>
                      <a:pt x="980" y="11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0" name="Google Shape;1860;p45"/>
              <p:cNvSpPr/>
              <p:nvPr/>
            </p:nvSpPr>
            <p:spPr>
              <a:xfrm>
                <a:off x="6921542" y="2080212"/>
                <a:ext cx="9653" cy="397940"/>
              </a:xfrm>
              <a:custGeom>
                <a:avLst/>
                <a:gdLst/>
                <a:ahLst/>
                <a:cxnLst/>
                <a:rect l="l" t="t" r="r" b="b"/>
                <a:pathLst>
                  <a:path w="9" h="371" extrusionOk="0">
                    <a:moveTo>
                      <a:pt x="2" y="0"/>
                    </a:moveTo>
                    <a:cubicBezTo>
                      <a:pt x="2" y="0"/>
                      <a:pt x="2" y="1"/>
                      <a:pt x="3" y="4"/>
                    </a:cubicBezTo>
                    <a:cubicBezTo>
                      <a:pt x="3" y="7"/>
                      <a:pt x="3" y="10"/>
                      <a:pt x="4" y="14"/>
                    </a:cubicBezTo>
                    <a:cubicBezTo>
                      <a:pt x="5" y="24"/>
                      <a:pt x="6" y="37"/>
                      <a:pt x="7" y="54"/>
                    </a:cubicBezTo>
                    <a:cubicBezTo>
                      <a:pt x="9" y="88"/>
                      <a:pt x="10" y="134"/>
                      <a:pt x="9" y="186"/>
                    </a:cubicBezTo>
                    <a:cubicBezTo>
                      <a:pt x="9" y="237"/>
                      <a:pt x="6" y="283"/>
                      <a:pt x="4" y="317"/>
                    </a:cubicBezTo>
                    <a:cubicBezTo>
                      <a:pt x="3" y="333"/>
                      <a:pt x="2" y="347"/>
                      <a:pt x="1" y="357"/>
                    </a:cubicBezTo>
                    <a:lnTo>
                      <a:pt x="0" y="367"/>
                    </a:lnTo>
                    <a:cubicBezTo>
                      <a:pt x="0" y="370"/>
                      <a:pt x="0" y="371"/>
                      <a:pt x="0" y="371"/>
                    </a:cubicBezTo>
                    <a:cubicBezTo>
                      <a:pt x="0" y="371"/>
                      <a:pt x="0" y="370"/>
                      <a:pt x="0" y="367"/>
                    </a:cubicBezTo>
                    <a:cubicBezTo>
                      <a:pt x="0" y="364"/>
                      <a:pt x="0" y="361"/>
                      <a:pt x="0" y="357"/>
                    </a:cubicBezTo>
                    <a:cubicBezTo>
                      <a:pt x="0" y="347"/>
                      <a:pt x="1" y="333"/>
                      <a:pt x="1" y="317"/>
                    </a:cubicBezTo>
                    <a:cubicBezTo>
                      <a:pt x="3" y="283"/>
                      <a:pt x="5" y="237"/>
                      <a:pt x="6" y="185"/>
                    </a:cubicBezTo>
                    <a:cubicBezTo>
                      <a:pt x="6" y="134"/>
                      <a:pt x="5" y="88"/>
                      <a:pt x="4" y="54"/>
                    </a:cubicBezTo>
                    <a:cubicBezTo>
                      <a:pt x="3" y="38"/>
                      <a:pt x="3" y="25"/>
                      <a:pt x="2" y="14"/>
                    </a:cubicBezTo>
                    <a:cubicBezTo>
                      <a:pt x="2" y="10"/>
                      <a:pt x="2" y="7"/>
                      <a:pt x="2" y="4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1" name="Google Shape;1861;p45"/>
              <p:cNvSpPr/>
              <p:nvPr/>
            </p:nvSpPr>
            <p:spPr>
              <a:xfrm>
                <a:off x="6002315" y="2050179"/>
                <a:ext cx="94390" cy="334656"/>
              </a:xfrm>
              <a:custGeom>
                <a:avLst/>
                <a:gdLst/>
                <a:ahLst/>
                <a:cxnLst/>
                <a:rect l="l" t="t" r="r" b="b"/>
                <a:pathLst>
                  <a:path w="88" h="312" extrusionOk="0">
                    <a:moveTo>
                      <a:pt x="88" y="312"/>
                    </a:moveTo>
                    <a:cubicBezTo>
                      <a:pt x="87" y="312"/>
                      <a:pt x="66" y="242"/>
                      <a:pt x="42" y="156"/>
                    </a:cubicBezTo>
                    <a:cubicBezTo>
                      <a:pt x="18" y="70"/>
                      <a:pt x="-1" y="0"/>
                      <a:pt x="0" y="0"/>
                    </a:cubicBezTo>
                    <a:cubicBezTo>
                      <a:pt x="1" y="0"/>
                      <a:pt x="22" y="69"/>
                      <a:pt x="46" y="155"/>
                    </a:cubicBezTo>
                    <a:cubicBezTo>
                      <a:pt x="70" y="241"/>
                      <a:pt x="89" y="311"/>
                      <a:pt x="88" y="3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2" name="Google Shape;1862;p45"/>
              <p:cNvSpPr/>
              <p:nvPr/>
            </p:nvSpPr>
            <p:spPr>
              <a:xfrm>
                <a:off x="6221128" y="1857108"/>
                <a:ext cx="306766" cy="223104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08" extrusionOk="0">
                    <a:moveTo>
                      <a:pt x="286" y="183"/>
                    </a:moveTo>
                    <a:cubicBezTo>
                      <a:pt x="286" y="183"/>
                      <a:pt x="285" y="183"/>
                      <a:pt x="284" y="182"/>
                    </a:cubicBezTo>
                    <a:cubicBezTo>
                      <a:pt x="282" y="181"/>
                      <a:pt x="280" y="180"/>
                      <a:pt x="278" y="179"/>
                    </a:cubicBezTo>
                    <a:cubicBezTo>
                      <a:pt x="273" y="177"/>
                      <a:pt x="266" y="173"/>
                      <a:pt x="256" y="167"/>
                    </a:cubicBezTo>
                    <a:cubicBezTo>
                      <a:pt x="238" y="157"/>
                      <a:pt x="213" y="140"/>
                      <a:pt x="186" y="115"/>
                    </a:cubicBezTo>
                    <a:lnTo>
                      <a:pt x="189" y="114"/>
                    </a:lnTo>
                    <a:cubicBezTo>
                      <a:pt x="193" y="140"/>
                      <a:pt x="196" y="171"/>
                      <a:pt x="193" y="204"/>
                    </a:cubicBezTo>
                    <a:lnTo>
                      <a:pt x="193" y="208"/>
                    </a:lnTo>
                    <a:lnTo>
                      <a:pt x="190" y="206"/>
                    </a:lnTo>
                    <a:cubicBezTo>
                      <a:pt x="186" y="203"/>
                      <a:pt x="181" y="199"/>
                      <a:pt x="176" y="196"/>
                    </a:cubicBezTo>
                    <a:cubicBezTo>
                      <a:pt x="171" y="192"/>
                      <a:pt x="166" y="189"/>
                      <a:pt x="161" y="185"/>
                    </a:cubicBezTo>
                    <a:cubicBezTo>
                      <a:pt x="107" y="144"/>
                      <a:pt x="65" y="97"/>
                      <a:pt x="39" y="61"/>
                    </a:cubicBezTo>
                    <a:cubicBezTo>
                      <a:pt x="26" y="43"/>
                      <a:pt x="16" y="28"/>
                      <a:pt x="9" y="17"/>
                    </a:cubicBezTo>
                    <a:cubicBezTo>
                      <a:pt x="6" y="12"/>
                      <a:pt x="4" y="8"/>
                      <a:pt x="2" y="5"/>
                    </a:cubicBezTo>
                    <a:cubicBezTo>
                      <a:pt x="0" y="2"/>
                      <a:pt x="0" y="0"/>
                      <a:pt x="0" y="0"/>
                    </a:cubicBezTo>
                    <a:cubicBezTo>
                      <a:pt x="0" y="0"/>
                      <a:pt x="1" y="2"/>
                      <a:pt x="3" y="4"/>
                    </a:cubicBezTo>
                    <a:cubicBezTo>
                      <a:pt x="5" y="7"/>
                      <a:pt x="7" y="11"/>
                      <a:pt x="11" y="16"/>
                    </a:cubicBezTo>
                    <a:cubicBezTo>
                      <a:pt x="17" y="27"/>
                      <a:pt x="27" y="42"/>
                      <a:pt x="41" y="59"/>
                    </a:cubicBezTo>
                    <a:cubicBezTo>
                      <a:pt x="68" y="95"/>
                      <a:pt x="109" y="141"/>
                      <a:pt x="164" y="182"/>
                    </a:cubicBezTo>
                    <a:cubicBezTo>
                      <a:pt x="168" y="186"/>
                      <a:pt x="173" y="189"/>
                      <a:pt x="178" y="193"/>
                    </a:cubicBezTo>
                    <a:cubicBezTo>
                      <a:pt x="183" y="196"/>
                      <a:pt x="188" y="199"/>
                      <a:pt x="192" y="203"/>
                    </a:cubicBezTo>
                    <a:lnTo>
                      <a:pt x="189" y="204"/>
                    </a:lnTo>
                    <a:cubicBezTo>
                      <a:pt x="192" y="172"/>
                      <a:pt x="190" y="141"/>
                      <a:pt x="185" y="115"/>
                    </a:cubicBezTo>
                    <a:lnTo>
                      <a:pt x="185" y="110"/>
                    </a:lnTo>
                    <a:lnTo>
                      <a:pt x="188" y="113"/>
                    </a:lnTo>
                    <a:cubicBezTo>
                      <a:pt x="215" y="137"/>
                      <a:pt x="240" y="154"/>
                      <a:pt x="258" y="166"/>
                    </a:cubicBezTo>
                    <a:cubicBezTo>
                      <a:pt x="266" y="172"/>
                      <a:pt x="274" y="176"/>
                      <a:pt x="278" y="179"/>
                    </a:cubicBezTo>
                    <a:cubicBezTo>
                      <a:pt x="283" y="181"/>
                      <a:pt x="286" y="183"/>
                      <a:pt x="286" y="1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29875" rIns="90000" bIns="29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3" name="Google Shape;1863;p45"/>
              <p:cNvSpPr/>
              <p:nvPr/>
            </p:nvSpPr>
            <p:spPr>
              <a:xfrm>
                <a:off x="6551492" y="1853890"/>
                <a:ext cx="86881" cy="210233"/>
              </a:xfrm>
              <a:custGeom>
                <a:avLst/>
                <a:gdLst/>
                <a:ahLst/>
                <a:cxnLst/>
                <a:rect l="l" t="t" r="r" b="b"/>
                <a:pathLst>
                  <a:path w="81" h="196" extrusionOk="0">
                    <a:moveTo>
                      <a:pt x="79" y="0"/>
                    </a:moveTo>
                    <a:cubicBezTo>
                      <a:pt x="79" y="0"/>
                      <a:pt x="80" y="2"/>
                      <a:pt x="80" y="4"/>
                    </a:cubicBezTo>
                    <a:cubicBezTo>
                      <a:pt x="80" y="7"/>
                      <a:pt x="80" y="10"/>
                      <a:pt x="81" y="14"/>
                    </a:cubicBezTo>
                    <a:cubicBezTo>
                      <a:pt x="81" y="23"/>
                      <a:pt x="81" y="36"/>
                      <a:pt x="80" y="53"/>
                    </a:cubicBezTo>
                    <a:cubicBezTo>
                      <a:pt x="80" y="69"/>
                      <a:pt x="78" y="88"/>
                      <a:pt x="74" y="110"/>
                    </a:cubicBezTo>
                    <a:cubicBezTo>
                      <a:pt x="73" y="120"/>
                      <a:pt x="71" y="131"/>
                      <a:pt x="68" y="143"/>
                    </a:cubicBezTo>
                    <a:cubicBezTo>
                      <a:pt x="65" y="154"/>
                      <a:pt x="61" y="166"/>
                      <a:pt x="55" y="177"/>
                    </a:cubicBezTo>
                    <a:cubicBezTo>
                      <a:pt x="50" y="184"/>
                      <a:pt x="44" y="190"/>
                      <a:pt x="37" y="194"/>
                    </a:cubicBezTo>
                    <a:lnTo>
                      <a:pt x="34" y="196"/>
                    </a:lnTo>
                    <a:lnTo>
                      <a:pt x="34" y="192"/>
                    </a:lnTo>
                    <a:cubicBezTo>
                      <a:pt x="35" y="162"/>
                      <a:pt x="36" y="134"/>
                      <a:pt x="36" y="111"/>
                    </a:cubicBezTo>
                    <a:lnTo>
                      <a:pt x="39" y="112"/>
                    </a:lnTo>
                    <a:cubicBezTo>
                      <a:pt x="30" y="132"/>
                      <a:pt x="21" y="149"/>
                      <a:pt x="13" y="159"/>
                    </a:cubicBezTo>
                    <a:cubicBezTo>
                      <a:pt x="10" y="165"/>
                      <a:pt x="6" y="169"/>
                      <a:pt x="4" y="171"/>
                    </a:cubicBezTo>
                    <a:cubicBezTo>
                      <a:pt x="2" y="174"/>
                      <a:pt x="0" y="175"/>
                      <a:pt x="0" y="175"/>
                    </a:cubicBezTo>
                    <a:cubicBezTo>
                      <a:pt x="0" y="175"/>
                      <a:pt x="1" y="173"/>
                      <a:pt x="3" y="171"/>
                    </a:cubicBezTo>
                    <a:cubicBezTo>
                      <a:pt x="5" y="168"/>
                      <a:pt x="8" y="164"/>
                      <a:pt x="12" y="158"/>
                    </a:cubicBezTo>
                    <a:cubicBezTo>
                      <a:pt x="18" y="147"/>
                      <a:pt x="27" y="131"/>
                      <a:pt x="36" y="110"/>
                    </a:cubicBezTo>
                    <a:lnTo>
                      <a:pt x="40" y="103"/>
                    </a:lnTo>
                    <a:lnTo>
                      <a:pt x="40" y="111"/>
                    </a:lnTo>
                    <a:cubicBezTo>
                      <a:pt x="39" y="134"/>
                      <a:pt x="39" y="162"/>
                      <a:pt x="38" y="192"/>
                    </a:cubicBezTo>
                    <a:lnTo>
                      <a:pt x="35" y="191"/>
                    </a:lnTo>
                    <a:cubicBezTo>
                      <a:pt x="42" y="187"/>
                      <a:pt x="47" y="181"/>
                      <a:pt x="51" y="175"/>
                    </a:cubicBezTo>
                    <a:cubicBezTo>
                      <a:pt x="58" y="165"/>
                      <a:pt x="61" y="153"/>
                      <a:pt x="64" y="142"/>
                    </a:cubicBezTo>
                    <a:cubicBezTo>
                      <a:pt x="67" y="131"/>
                      <a:pt x="69" y="120"/>
                      <a:pt x="71" y="109"/>
                    </a:cubicBezTo>
                    <a:cubicBezTo>
                      <a:pt x="74" y="88"/>
                      <a:pt x="75" y="70"/>
                      <a:pt x="77" y="53"/>
                    </a:cubicBezTo>
                    <a:cubicBezTo>
                      <a:pt x="78" y="37"/>
                      <a:pt x="79" y="23"/>
                      <a:pt x="79" y="14"/>
                    </a:cubicBezTo>
                    <a:cubicBezTo>
                      <a:pt x="79" y="5"/>
                      <a:pt x="79" y="0"/>
                      <a:pt x="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25550" rIns="90000" bIns="25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4" name="Google Shape;1864;p45"/>
              <p:cNvSpPr/>
              <p:nvPr/>
            </p:nvSpPr>
            <p:spPr>
              <a:xfrm>
                <a:off x="7003061" y="2377326"/>
                <a:ext cx="184489" cy="176981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65" extrusionOk="0">
                    <a:moveTo>
                      <a:pt x="172" y="156"/>
                    </a:moveTo>
                    <a:cubicBezTo>
                      <a:pt x="172" y="156"/>
                      <a:pt x="168" y="158"/>
                      <a:pt x="161" y="160"/>
                    </a:cubicBezTo>
                    <a:cubicBezTo>
                      <a:pt x="154" y="161"/>
                      <a:pt x="143" y="163"/>
                      <a:pt x="130" y="164"/>
                    </a:cubicBezTo>
                    <a:cubicBezTo>
                      <a:pt x="117" y="165"/>
                      <a:pt x="101" y="165"/>
                      <a:pt x="84" y="161"/>
                    </a:cubicBezTo>
                    <a:cubicBezTo>
                      <a:pt x="75" y="159"/>
                      <a:pt x="67" y="156"/>
                      <a:pt x="58" y="153"/>
                    </a:cubicBezTo>
                    <a:cubicBezTo>
                      <a:pt x="49" y="149"/>
                      <a:pt x="40" y="144"/>
                      <a:pt x="33" y="137"/>
                    </a:cubicBezTo>
                    <a:cubicBezTo>
                      <a:pt x="25" y="131"/>
                      <a:pt x="19" y="122"/>
                      <a:pt x="15" y="114"/>
                    </a:cubicBezTo>
                    <a:cubicBezTo>
                      <a:pt x="10" y="105"/>
                      <a:pt x="7" y="97"/>
                      <a:pt x="5" y="88"/>
                    </a:cubicBezTo>
                    <a:cubicBezTo>
                      <a:pt x="1" y="71"/>
                      <a:pt x="0" y="55"/>
                      <a:pt x="0" y="42"/>
                    </a:cubicBezTo>
                    <a:cubicBezTo>
                      <a:pt x="0" y="29"/>
                      <a:pt x="0" y="19"/>
                      <a:pt x="1" y="11"/>
                    </a:cubicBezTo>
                    <a:cubicBezTo>
                      <a:pt x="1" y="4"/>
                      <a:pt x="2" y="0"/>
                      <a:pt x="2" y="0"/>
                    </a:cubicBezTo>
                    <a:cubicBezTo>
                      <a:pt x="2" y="0"/>
                      <a:pt x="3" y="4"/>
                      <a:pt x="2" y="12"/>
                    </a:cubicBezTo>
                    <a:cubicBezTo>
                      <a:pt x="2" y="19"/>
                      <a:pt x="2" y="29"/>
                      <a:pt x="2" y="42"/>
                    </a:cubicBezTo>
                    <a:cubicBezTo>
                      <a:pt x="3" y="55"/>
                      <a:pt x="4" y="71"/>
                      <a:pt x="9" y="87"/>
                    </a:cubicBezTo>
                    <a:cubicBezTo>
                      <a:pt x="11" y="95"/>
                      <a:pt x="14" y="104"/>
                      <a:pt x="18" y="112"/>
                    </a:cubicBezTo>
                    <a:cubicBezTo>
                      <a:pt x="23" y="120"/>
                      <a:pt x="28" y="128"/>
                      <a:pt x="35" y="135"/>
                    </a:cubicBezTo>
                    <a:cubicBezTo>
                      <a:pt x="50" y="147"/>
                      <a:pt x="68" y="154"/>
                      <a:pt x="85" y="158"/>
                    </a:cubicBezTo>
                    <a:cubicBezTo>
                      <a:pt x="101" y="161"/>
                      <a:pt x="117" y="162"/>
                      <a:pt x="130" y="162"/>
                    </a:cubicBezTo>
                    <a:cubicBezTo>
                      <a:pt x="156" y="161"/>
                      <a:pt x="171" y="155"/>
                      <a:pt x="172" y="15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14400" rIns="90000" bIns="14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5" name="Google Shape;1865;p45"/>
              <p:cNvSpPr/>
              <p:nvPr/>
            </p:nvSpPr>
            <p:spPr>
              <a:xfrm>
                <a:off x="6947285" y="2231451"/>
                <a:ext cx="100825" cy="196289"/>
              </a:xfrm>
              <a:custGeom>
                <a:avLst/>
                <a:gdLst/>
                <a:ahLst/>
                <a:cxnLst/>
                <a:rect l="l" t="t" r="r" b="b"/>
                <a:pathLst>
                  <a:path w="94" h="183" extrusionOk="0">
                    <a:moveTo>
                      <a:pt x="94" y="0"/>
                    </a:moveTo>
                    <a:cubicBezTo>
                      <a:pt x="94" y="1"/>
                      <a:pt x="84" y="7"/>
                      <a:pt x="70" y="20"/>
                    </a:cubicBezTo>
                    <a:cubicBezTo>
                      <a:pt x="63" y="27"/>
                      <a:pt x="55" y="35"/>
                      <a:pt x="48" y="45"/>
                    </a:cubicBezTo>
                    <a:cubicBezTo>
                      <a:pt x="40" y="55"/>
                      <a:pt x="32" y="67"/>
                      <a:pt x="25" y="80"/>
                    </a:cubicBezTo>
                    <a:cubicBezTo>
                      <a:pt x="19" y="93"/>
                      <a:pt x="14" y="107"/>
                      <a:pt x="10" y="119"/>
                    </a:cubicBezTo>
                    <a:cubicBezTo>
                      <a:pt x="7" y="131"/>
                      <a:pt x="4" y="142"/>
                      <a:pt x="3" y="152"/>
                    </a:cubicBezTo>
                    <a:cubicBezTo>
                      <a:pt x="1" y="171"/>
                      <a:pt x="2" y="183"/>
                      <a:pt x="1" y="183"/>
                    </a:cubicBezTo>
                    <a:cubicBezTo>
                      <a:pt x="1" y="183"/>
                      <a:pt x="0" y="180"/>
                      <a:pt x="0" y="175"/>
                    </a:cubicBezTo>
                    <a:cubicBezTo>
                      <a:pt x="0" y="172"/>
                      <a:pt x="0" y="169"/>
                      <a:pt x="0" y="165"/>
                    </a:cubicBezTo>
                    <a:cubicBezTo>
                      <a:pt x="0" y="161"/>
                      <a:pt x="0" y="156"/>
                      <a:pt x="1" y="152"/>
                    </a:cubicBezTo>
                    <a:cubicBezTo>
                      <a:pt x="1" y="142"/>
                      <a:pt x="3" y="130"/>
                      <a:pt x="7" y="118"/>
                    </a:cubicBezTo>
                    <a:cubicBezTo>
                      <a:pt x="10" y="105"/>
                      <a:pt x="15" y="92"/>
                      <a:pt x="22" y="79"/>
                    </a:cubicBezTo>
                    <a:cubicBezTo>
                      <a:pt x="29" y="65"/>
                      <a:pt x="37" y="54"/>
                      <a:pt x="45" y="43"/>
                    </a:cubicBezTo>
                    <a:cubicBezTo>
                      <a:pt x="53" y="33"/>
                      <a:pt x="61" y="25"/>
                      <a:pt x="68" y="18"/>
                    </a:cubicBezTo>
                    <a:cubicBezTo>
                      <a:pt x="72" y="15"/>
                      <a:pt x="76" y="12"/>
                      <a:pt x="79" y="10"/>
                    </a:cubicBezTo>
                    <a:cubicBezTo>
                      <a:pt x="82" y="8"/>
                      <a:pt x="84" y="6"/>
                      <a:pt x="87" y="4"/>
                    </a:cubicBezTo>
                    <a:cubicBezTo>
                      <a:pt x="91" y="1"/>
                      <a:pt x="94" y="0"/>
                      <a:pt x="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20875" rIns="90000" bIns="20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6" name="Google Shape;1866;p45"/>
              <p:cNvSpPr/>
              <p:nvPr/>
            </p:nvSpPr>
            <p:spPr>
              <a:xfrm>
                <a:off x="7023440" y="1747701"/>
                <a:ext cx="257426" cy="752976"/>
              </a:xfrm>
              <a:custGeom>
                <a:avLst/>
                <a:gdLst/>
                <a:ahLst/>
                <a:cxnLst/>
                <a:rect l="l" t="t" r="r" b="b"/>
                <a:pathLst>
                  <a:path w="240" h="702" extrusionOk="0">
                    <a:moveTo>
                      <a:pt x="27" y="453"/>
                    </a:moveTo>
                    <a:lnTo>
                      <a:pt x="94" y="0"/>
                    </a:lnTo>
                    <a:lnTo>
                      <a:pt x="215" y="19"/>
                    </a:lnTo>
                    <a:cubicBezTo>
                      <a:pt x="215" y="19"/>
                      <a:pt x="244" y="399"/>
                      <a:pt x="239" y="515"/>
                    </a:cubicBezTo>
                    <a:cubicBezTo>
                      <a:pt x="237" y="552"/>
                      <a:pt x="240" y="612"/>
                      <a:pt x="215" y="652"/>
                    </a:cubicBezTo>
                    <a:cubicBezTo>
                      <a:pt x="174" y="719"/>
                      <a:pt x="51" y="719"/>
                      <a:pt x="13" y="650"/>
                    </a:cubicBezTo>
                    <a:lnTo>
                      <a:pt x="13" y="650"/>
                    </a:lnTo>
                    <a:cubicBezTo>
                      <a:pt x="-6" y="620"/>
                      <a:pt x="2" y="578"/>
                      <a:pt x="6" y="556"/>
                    </a:cubicBezTo>
                    <a:lnTo>
                      <a:pt x="27" y="453"/>
                    </a:lnTo>
                    <a:close/>
                  </a:path>
                </a:pathLst>
              </a:custGeom>
              <a:solidFill>
                <a:srgbClr val="AE746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7" name="Google Shape;1867;p45"/>
              <p:cNvSpPr/>
              <p:nvPr/>
            </p:nvSpPr>
            <p:spPr>
              <a:xfrm>
                <a:off x="7035239" y="1369067"/>
                <a:ext cx="270298" cy="625335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83" extrusionOk="0">
                    <a:moveTo>
                      <a:pt x="215" y="398"/>
                    </a:moveTo>
                    <a:lnTo>
                      <a:pt x="235" y="308"/>
                    </a:lnTo>
                    <a:lnTo>
                      <a:pt x="252" y="192"/>
                    </a:lnTo>
                    <a:lnTo>
                      <a:pt x="252" y="92"/>
                    </a:lnTo>
                    <a:cubicBezTo>
                      <a:pt x="252" y="92"/>
                      <a:pt x="251" y="83"/>
                      <a:pt x="236" y="87"/>
                    </a:cubicBezTo>
                    <a:cubicBezTo>
                      <a:pt x="222" y="92"/>
                      <a:pt x="223" y="146"/>
                      <a:pt x="223" y="146"/>
                    </a:cubicBezTo>
                    <a:lnTo>
                      <a:pt x="217" y="185"/>
                    </a:lnTo>
                    <a:cubicBezTo>
                      <a:pt x="217" y="185"/>
                      <a:pt x="204" y="214"/>
                      <a:pt x="202" y="211"/>
                    </a:cubicBezTo>
                    <a:cubicBezTo>
                      <a:pt x="200" y="208"/>
                      <a:pt x="203" y="154"/>
                      <a:pt x="203" y="154"/>
                    </a:cubicBezTo>
                    <a:lnTo>
                      <a:pt x="203" y="35"/>
                    </a:lnTo>
                    <a:cubicBezTo>
                      <a:pt x="203" y="35"/>
                      <a:pt x="201" y="22"/>
                      <a:pt x="187" y="24"/>
                    </a:cubicBezTo>
                    <a:cubicBezTo>
                      <a:pt x="178" y="25"/>
                      <a:pt x="171" y="35"/>
                      <a:pt x="169" y="52"/>
                    </a:cubicBezTo>
                    <a:cubicBezTo>
                      <a:pt x="166" y="69"/>
                      <a:pt x="168" y="99"/>
                      <a:pt x="167" y="109"/>
                    </a:cubicBezTo>
                    <a:cubicBezTo>
                      <a:pt x="166" y="119"/>
                      <a:pt x="161" y="175"/>
                      <a:pt x="161" y="175"/>
                    </a:cubicBezTo>
                    <a:lnTo>
                      <a:pt x="148" y="40"/>
                    </a:lnTo>
                    <a:cubicBezTo>
                      <a:pt x="148" y="40"/>
                      <a:pt x="149" y="-3"/>
                      <a:pt x="131" y="0"/>
                    </a:cubicBezTo>
                    <a:cubicBezTo>
                      <a:pt x="112" y="2"/>
                      <a:pt x="118" y="34"/>
                      <a:pt x="116" y="47"/>
                    </a:cubicBezTo>
                    <a:cubicBezTo>
                      <a:pt x="114" y="60"/>
                      <a:pt x="122" y="152"/>
                      <a:pt x="115" y="176"/>
                    </a:cubicBezTo>
                    <a:cubicBezTo>
                      <a:pt x="108" y="200"/>
                      <a:pt x="107" y="187"/>
                      <a:pt x="107" y="187"/>
                    </a:cubicBezTo>
                    <a:lnTo>
                      <a:pt x="103" y="112"/>
                    </a:lnTo>
                    <a:cubicBezTo>
                      <a:pt x="102" y="79"/>
                      <a:pt x="93" y="58"/>
                      <a:pt x="80" y="53"/>
                    </a:cubicBezTo>
                    <a:cubicBezTo>
                      <a:pt x="67" y="48"/>
                      <a:pt x="71" y="125"/>
                      <a:pt x="71" y="125"/>
                    </a:cubicBezTo>
                    <a:lnTo>
                      <a:pt x="74" y="231"/>
                    </a:lnTo>
                    <a:lnTo>
                      <a:pt x="62" y="263"/>
                    </a:lnTo>
                    <a:lnTo>
                      <a:pt x="45" y="229"/>
                    </a:lnTo>
                    <a:cubicBezTo>
                      <a:pt x="45" y="229"/>
                      <a:pt x="51" y="191"/>
                      <a:pt x="31" y="170"/>
                    </a:cubicBezTo>
                    <a:cubicBezTo>
                      <a:pt x="10" y="149"/>
                      <a:pt x="0" y="166"/>
                      <a:pt x="0" y="166"/>
                    </a:cubicBezTo>
                    <a:lnTo>
                      <a:pt x="15" y="323"/>
                    </a:lnTo>
                    <a:cubicBezTo>
                      <a:pt x="21" y="350"/>
                      <a:pt x="80" y="410"/>
                      <a:pt x="80" y="410"/>
                    </a:cubicBezTo>
                    <a:lnTo>
                      <a:pt x="63" y="561"/>
                    </a:lnTo>
                    <a:lnTo>
                      <a:pt x="218" y="583"/>
                    </a:lnTo>
                    <a:lnTo>
                      <a:pt x="215" y="398"/>
                    </a:lnTo>
                    <a:close/>
                  </a:path>
                </a:pathLst>
              </a:custGeom>
              <a:solidFill>
                <a:srgbClr val="AE746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8" name="Google Shape;1868;p45"/>
              <p:cNvSpPr/>
              <p:nvPr/>
            </p:nvSpPr>
            <p:spPr>
              <a:xfrm>
                <a:off x="7081361" y="1618987"/>
                <a:ext cx="138367" cy="112625"/>
              </a:xfrm>
              <a:custGeom>
                <a:avLst/>
                <a:gdLst/>
                <a:ahLst/>
                <a:cxnLst/>
                <a:rect l="l" t="t" r="r" b="b"/>
                <a:pathLst>
                  <a:path w="129" h="105" extrusionOk="0">
                    <a:moveTo>
                      <a:pt x="129" y="105"/>
                    </a:moveTo>
                    <a:cubicBezTo>
                      <a:pt x="128" y="105"/>
                      <a:pt x="122" y="97"/>
                      <a:pt x="112" y="84"/>
                    </a:cubicBezTo>
                    <a:cubicBezTo>
                      <a:pt x="102" y="71"/>
                      <a:pt x="85" y="54"/>
                      <a:pt x="61" y="50"/>
                    </a:cubicBezTo>
                    <a:cubicBezTo>
                      <a:pt x="50" y="48"/>
                      <a:pt x="40" y="50"/>
                      <a:pt x="32" y="54"/>
                    </a:cubicBezTo>
                    <a:lnTo>
                      <a:pt x="29" y="56"/>
                    </a:lnTo>
                    <a:lnTo>
                      <a:pt x="27" y="53"/>
                    </a:lnTo>
                    <a:cubicBezTo>
                      <a:pt x="20" y="38"/>
                      <a:pt x="12" y="25"/>
                      <a:pt x="7" y="15"/>
                    </a:cubicBezTo>
                    <a:cubicBezTo>
                      <a:pt x="2" y="6"/>
                      <a:pt x="0" y="0"/>
                      <a:pt x="0" y="0"/>
                    </a:cubicBezTo>
                    <a:cubicBezTo>
                      <a:pt x="1" y="-1"/>
                      <a:pt x="4" y="5"/>
                      <a:pt x="10" y="13"/>
                    </a:cubicBezTo>
                    <a:cubicBezTo>
                      <a:pt x="16" y="22"/>
                      <a:pt x="24" y="34"/>
                      <a:pt x="33" y="50"/>
                    </a:cubicBezTo>
                    <a:lnTo>
                      <a:pt x="28" y="49"/>
                    </a:lnTo>
                    <a:cubicBezTo>
                      <a:pt x="38" y="43"/>
                      <a:pt x="50" y="41"/>
                      <a:pt x="62" y="43"/>
                    </a:cubicBezTo>
                    <a:cubicBezTo>
                      <a:pt x="75" y="45"/>
                      <a:pt x="87" y="51"/>
                      <a:pt x="96" y="58"/>
                    </a:cubicBezTo>
                    <a:cubicBezTo>
                      <a:pt x="105" y="66"/>
                      <a:pt x="111" y="74"/>
                      <a:pt x="116" y="81"/>
                    </a:cubicBezTo>
                    <a:cubicBezTo>
                      <a:pt x="125" y="95"/>
                      <a:pt x="130" y="104"/>
                      <a:pt x="129" y="105"/>
                    </a:cubicBezTo>
                    <a:close/>
                  </a:path>
                </a:pathLst>
              </a:custGeom>
              <a:solidFill>
                <a:srgbClr val="6F4439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9" name="Google Shape;1869;p45"/>
              <p:cNvSpPr/>
              <p:nvPr/>
            </p:nvSpPr>
            <p:spPr>
              <a:xfrm>
                <a:off x="5996952" y="2368746"/>
                <a:ext cx="276733" cy="25206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235" extrusionOk="0">
                    <a:moveTo>
                      <a:pt x="253" y="5"/>
                    </a:moveTo>
                    <a:cubicBezTo>
                      <a:pt x="231" y="-14"/>
                      <a:pt x="197" y="31"/>
                      <a:pt x="197" y="31"/>
                    </a:cubicBezTo>
                    <a:cubicBezTo>
                      <a:pt x="190" y="17"/>
                      <a:pt x="145" y="19"/>
                      <a:pt x="138" y="39"/>
                    </a:cubicBezTo>
                    <a:cubicBezTo>
                      <a:pt x="134" y="28"/>
                      <a:pt x="134" y="23"/>
                      <a:pt x="125" y="16"/>
                    </a:cubicBezTo>
                    <a:cubicBezTo>
                      <a:pt x="116" y="10"/>
                      <a:pt x="104" y="7"/>
                      <a:pt x="93" y="11"/>
                    </a:cubicBezTo>
                    <a:cubicBezTo>
                      <a:pt x="82" y="15"/>
                      <a:pt x="74" y="26"/>
                      <a:pt x="76" y="37"/>
                    </a:cubicBezTo>
                    <a:cubicBezTo>
                      <a:pt x="66" y="23"/>
                      <a:pt x="46" y="17"/>
                      <a:pt x="29" y="22"/>
                    </a:cubicBezTo>
                    <a:cubicBezTo>
                      <a:pt x="19" y="25"/>
                      <a:pt x="11" y="33"/>
                      <a:pt x="6" y="42"/>
                    </a:cubicBezTo>
                    <a:cubicBezTo>
                      <a:pt x="3" y="46"/>
                      <a:pt x="1" y="51"/>
                      <a:pt x="0" y="56"/>
                    </a:cubicBezTo>
                    <a:cubicBezTo>
                      <a:pt x="0" y="58"/>
                      <a:pt x="0" y="60"/>
                      <a:pt x="0" y="62"/>
                    </a:cubicBezTo>
                    <a:cubicBezTo>
                      <a:pt x="0" y="63"/>
                      <a:pt x="1" y="64"/>
                      <a:pt x="1" y="65"/>
                    </a:cubicBezTo>
                    <a:cubicBezTo>
                      <a:pt x="3" y="68"/>
                      <a:pt x="6" y="71"/>
                      <a:pt x="8" y="75"/>
                    </a:cubicBezTo>
                    <a:cubicBezTo>
                      <a:pt x="9" y="77"/>
                      <a:pt x="10" y="78"/>
                      <a:pt x="11" y="79"/>
                    </a:cubicBezTo>
                    <a:cubicBezTo>
                      <a:pt x="14" y="86"/>
                      <a:pt x="16" y="93"/>
                      <a:pt x="17" y="101"/>
                    </a:cubicBezTo>
                    <a:cubicBezTo>
                      <a:pt x="17" y="104"/>
                      <a:pt x="17" y="108"/>
                      <a:pt x="18" y="111"/>
                    </a:cubicBezTo>
                    <a:cubicBezTo>
                      <a:pt x="19" y="113"/>
                      <a:pt x="20" y="115"/>
                      <a:pt x="22" y="117"/>
                    </a:cubicBezTo>
                    <a:cubicBezTo>
                      <a:pt x="28" y="129"/>
                      <a:pt x="28" y="145"/>
                      <a:pt x="29" y="159"/>
                    </a:cubicBezTo>
                    <a:cubicBezTo>
                      <a:pt x="30" y="175"/>
                      <a:pt x="31" y="191"/>
                      <a:pt x="41" y="204"/>
                    </a:cubicBezTo>
                    <a:cubicBezTo>
                      <a:pt x="50" y="217"/>
                      <a:pt x="70" y="223"/>
                      <a:pt x="82" y="213"/>
                    </a:cubicBezTo>
                    <a:cubicBezTo>
                      <a:pt x="81" y="223"/>
                      <a:pt x="90" y="232"/>
                      <a:pt x="100" y="234"/>
                    </a:cubicBezTo>
                    <a:cubicBezTo>
                      <a:pt x="110" y="236"/>
                      <a:pt x="120" y="231"/>
                      <a:pt x="127" y="223"/>
                    </a:cubicBezTo>
                    <a:cubicBezTo>
                      <a:pt x="133" y="216"/>
                      <a:pt x="136" y="206"/>
                      <a:pt x="138" y="196"/>
                    </a:cubicBezTo>
                    <a:cubicBezTo>
                      <a:pt x="138" y="208"/>
                      <a:pt x="151" y="217"/>
                      <a:pt x="162" y="216"/>
                    </a:cubicBezTo>
                    <a:cubicBezTo>
                      <a:pt x="174" y="215"/>
                      <a:pt x="184" y="206"/>
                      <a:pt x="190" y="196"/>
                    </a:cubicBezTo>
                    <a:cubicBezTo>
                      <a:pt x="195" y="185"/>
                      <a:pt x="196" y="173"/>
                      <a:pt x="197" y="161"/>
                    </a:cubicBezTo>
                    <a:cubicBezTo>
                      <a:pt x="197" y="149"/>
                      <a:pt x="202" y="115"/>
                      <a:pt x="204" y="104"/>
                    </a:cubicBezTo>
                    <a:cubicBezTo>
                      <a:pt x="204" y="104"/>
                      <a:pt x="223" y="104"/>
                      <a:pt x="230" y="104"/>
                    </a:cubicBezTo>
                    <a:lnTo>
                      <a:pt x="235" y="91"/>
                    </a:lnTo>
                    <a:cubicBezTo>
                      <a:pt x="243" y="71"/>
                      <a:pt x="249" y="58"/>
                      <a:pt x="255" y="40"/>
                    </a:cubicBezTo>
                    <a:cubicBezTo>
                      <a:pt x="259" y="26"/>
                      <a:pt x="261" y="13"/>
                      <a:pt x="252" y="5"/>
                    </a:cubicBezTo>
                    <a:lnTo>
                      <a:pt x="253" y="5"/>
                    </a:lnTo>
                    <a:close/>
                  </a:path>
                </a:pathLst>
              </a:custGeom>
              <a:solidFill>
                <a:srgbClr val="AE7461"/>
              </a:solidFill>
              <a:ln>
                <a:noFill/>
              </a:ln>
            </p:spPr>
            <p:txBody>
              <a:bodyPr spcFirstLastPara="1" wrap="square" lIns="90000" tIns="39600" rIns="90000" bIns="39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0" name="Google Shape;1870;p45"/>
              <p:cNvSpPr/>
              <p:nvPr/>
            </p:nvSpPr>
            <p:spPr>
              <a:xfrm>
                <a:off x="5917579" y="2423449"/>
                <a:ext cx="113697" cy="97608"/>
              </a:xfrm>
              <a:custGeom>
                <a:avLst/>
                <a:gdLst/>
                <a:ahLst/>
                <a:cxnLst/>
                <a:rect l="l" t="t" r="r" b="b"/>
                <a:pathLst>
                  <a:path w="106" h="91" extrusionOk="0">
                    <a:moveTo>
                      <a:pt x="33" y="0"/>
                    </a:moveTo>
                    <a:cubicBezTo>
                      <a:pt x="23" y="1"/>
                      <a:pt x="13" y="4"/>
                      <a:pt x="7" y="11"/>
                    </a:cubicBezTo>
                    <a:cubicBezTo>
                      <a:pt x="0" y="21"/>
                      <a:pt x="0" y="42"/>
                      <a:pt x="2" y="53"/>
                    </a:cubicBezTo>
                    <a:cubicBezTo>
                      <a:pt x="2" y="54"/>
                      <a:pt x="36" y="53"/>
                      <a:pt x="36" y="53"/>
                    </a:cubicBezTo>
                    <a:lnTo>
                      <a:pt x="44" y="53"/>
                    </a:lnTo>
                    <a:cubicBezTo>
                      <a:pt x="51" y="57"/>
                      <a:pt x="51" y="71"/>
                      <a:pt x="54" y="78"/>
                    </a:cubicBezTo>
                    <a:cubicBezTo>
                      <a:pt x="59" y="90"/>
                      <a:pt x="76" y="95"/>
                      <a:pt x="88" y="89"/>
                    </a:cubicBezTo>
                    <a:cubicBezTo>
                      <a:pt x="100" y="84"/>
                      <a:pt x="106" y="70"/>
                      <a:pt x="106" y="56"/>
                    </a:cubicBezTo>
                    <a:cubicBezTo>
                      <a:pt x="105" y="43"/>
                      <a:pt x="98" y="31"/>
                      <a:pt x="89" y="22"/>
                    </a:cubicBezTo>
                    <a:cubicBezTo>
                      <a:pt x="74" y="7"/>
                      <a:pt x="53" y="-1"/>
                      <a:pt x="33" y="0"/>
                    </a:cubicBezTo>
                    <a:close/>
                  </a:path>
                </a:pathLst>
              </a:custGeom>
              <a:solidFill>
                <a:srgbClr val="AE746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1" name="Google Shape;1871;p45"/>
              <p:cNvSpPr/>
              <p:nvPr/>
            </p:nvSpPr>
            <p:spPr>
              <a:xfrm>
                <a:off x="6075253" y="2404142"/>
                <a:ext cx="12871" cy="193071"/>
              </a:xfrm>
              <a:custGeom>
                <a:avLst/>
                <a:gdLst/>
                <a:ahLst/>
                <a:cxnLst/>
                <a:rect l="l" t="t" r="r" b="b"/>
                <a:pathLst>
                  <a:path w="12" h="180" extrusionOk="0">
                    <a:moveTo>
                      <a:pt x="3" y="0"/>
                    </a:moveTo>
                    <a:cubicBezTo>
                      <a:pt x="5" y="0"/>
                      <a:pt x="9" y="40"/>
                      <a:pt x="11" y="90"/>
                    </a:cubicBezTo>
                    <a:cubicBezTo>
                      <a:pt x="13" y="140"/>
                      <a:pt x="12" y="180"/>
                      <a:pt x="10" y="180"/>
                    </a:cubicBezTo>
                    <a:cubicBezTo>
                      <a:pt x="7" y="180"/>
                      <a:pt x="3" y="140"/>
                      <a:pt x="2" y="90"/>
                    </a:cubicBezTo>
                    <a:cubicBezTo>
                      <a:pt x="0" y="41"/>
                      <a:pt x="0" y="0"/>
                      <a:pt x="3" y="0"/>
                    </a:cubicBezTo>
                    <a:close/>
                  </a:path>
                </a:pathLst>
              </a:custGeom>
              <a:solidFill>
                <a:srgbClr val="6F4439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2" name="Google Shape;1872;p45"/>
              <p:cNvSpPr/>
              <p:nvPr/>
            </p:nvSpPr>
            <p:spPr>
              <a:xfrm>
                <a:off x="6143900" y="2407360"/>
                <a:ext cx="10726" cy="174836"/>
              </a:xfrm>
              <a:custGeom>
                <a:avLst/>
                <a:gdLst/>
                <a:ahLst/>
                <a:cxnLst/>
                <a:rect l="l" t="t" r="r" b="b"/>
                <a:pathLst>
                  <a:path w="10" h="163" extrusionOk="0">
                    <a:moveTo>
                      <a:pt x="1" y="0"/>
                    </a:moveTo>
                    <a:cubicBezTo>
                      <a:pt x="4" y="0"/>
                      <a:pt x="10" y="36"/>
                      <a:pt x="10" y="82"/>
                    </a:cubicBezTo>
                    <a:cubicBezTo>
                      <a:pt x="10" y="127"/>
                      <a:pt x="4" y="163"/>
                      <a:pt x="2" y="163"/>
                    </a:cubicBezTo>
                    <a:cubicBezTo>
                      <a:pt x="-1" y="163"/>
                      <a:pt x="1" y="126"/>
                      <a:pt x="1" y="82"/>
                    </a:cubicBezTo>
                    <a:cubicBezTo>
                      <a:pt x="1" y="37"/>
                      <a:pt x="-1" y="0"/>
                      <a:pt x="1" y="0"/>
                    </a:cubicBezTo>
                    <a:close/>
                  </a:path>
                </a:pathLst>
              </a:custGeom>
              <a:solidFill>
                <a:srgbClr val="6F4439"/>
              </a:solidFill>
              <a:ln>
                <a:noFill/>
              </a:ln>
            </p:spPr>
            <p:txBody>
              <a:bodyPr spcFirstLastPara="1" wrap="square" lIns="90000" tIns="13675" rIns="90000" bIns="13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3" name="Google Shape;1873;p45"/>
              <p:cNvSpPr/>
              <p:nvPr/>
            </p:nvSpPr>
            <p:spPr>
              <a:xfrm>
                <a:off x="6205039" y="2410578"/>
                <a:ext cx="10726" cy="144803"/>
              </a:xfrm>
              <a:custGeom>
                <a:avLst/>
                <a:gdLst/>
                <a:ahLst/>
                <a:cxnLst/>
                <a:rect l="l" t="t" r="r" b="b"/>
                <a:pathLst>
                  <a:path w="10" h="135" extrusionOk="0">
                    <a:moveTo>
                      <a:pt x="5" y="0"/>
                    </a:moveTo>
                    <a:cubicBezTo>
                      <a:pt x="8" y="0"/>
                      <a:pt x="11" y="31"/>
                      <a:pt x="10" y="68"/>
                    </a:cubicBezTo>
                    <a:cubicBezTo>
                      <a:pt x="8" y="106"/>
                      <a:pt x="6" y="135"/>
                      <a:pt x="3" y="135"/>
                    </a:cubicBezTo>
                    <a:cubicBezTo>
                      <a:pt x="1" y="135"/>
                      <a:pt x="-1" y="104"/>
                      <a:pt x="1" y="67"/>
                    </a:cubicBezTo>
                    <a:cubicBezTo>
                      <a:pt x="2" y="30"/>
                      <a:pt x="3" y="0"/>
                      <a:pt x="5" y="0"/>
                    </a:cubicBezTo>
                    <a:close/>
                  </a:path>
                </a:pathLst>
              </a:custGeom>
              <a:solidFill>
                <a:srgbClr val="6F4439"/>
              </a:solidFill>
              <a:ln>
                <a:noFill/>
              </a:ln>
            </p:spPr>
            <p:txBody>
              <a:bodyPr spcFirstLastPara="1" wrap="square" lIns="90000" tIns="3600" rIns="90000" bIns="3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4" name="Google Shape;1874;p45"/>
              <p:cNvSpPr/>
              <p:nvPr/>
            </p:nvSpPr>
            <p:spPr>
              <a:xfrm>
                <a:off x="5974428" y="2427739"/>
                <a:ext cx="55776" cy="83664"/>
              </a:xfrm>
              <a:custGeom>
                <a:avLst/>
                <a:gdLst/>
                <a:ahLst/>
                <a:cxnLst/>
                <a:rect l="l" t="t" r="r" b="b"/>
                <a:pathLst>
                  <a:path w="52" h="78" extrusionOk="0">
                    <a:moveTo>
                      <a:pt x="0" y="1"/>
                    </a:moveTo>
                    <a:cubicBezTo>
                      <a:pt x="0" y="0"/>
                      <a:pt x="6" y="-2"/>
                      <a:pt x="16" y="1"/>
                    </a:cubicBezTo>
                    <a:cubicBezTo>
                      <a:pt x="25" y="4"/>
                      <a:pt x="37" y="14"/>
                      <a:pt x="43" y="28"/>
                    </a:cubicBezTo>
                    <a:cubicBezTo>
                      <a:pt x="49" y="41"/>
                      <a:pt x="52" y="54"/>
                      <a:pt x="52" y="64"/>
                    </a:cubicBezTo>
                    <a:cubicBezTo>
                      <a:pt x="52" y="75"/>
                      <a:pt x="45" y="79"/>
                      <a:pt x="44" y="78"/>
                    </a:cubicBezTo>
                    <a:cubicBezTo>
                      <a:pt x="43" y="77"/>
                      <a:pt x="47" y="73"/>
                      <a:pt x="46" y="64"/>
                    </a:cubicBezTo>
                    <a:cubicBezTo>
                      <a:pt x="44" y="56"/>
                      <a:pt x="40" y="44"/>
                      <a:pt x="35" y="32"/>
                    </a:cubicBezTo>
                    <a:cubicBezTo>
                      <a:pt x="29" y="20"/>
                      <a:pt x="20" y="11"/>
                      <a:pt x="13" y="7"/>
                    </a:cubicBezTo>
                    <a:cubicBezTo>
                      <a:pt x="6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rgbClr val="6F4439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5" name="Google Shape;1875;p45"/>
              <p:cNvSpPr/>
              <p:nvPr/>
            </p:nvSpPr>
            <p:spPr>
              <a:xfrm>
                <a:off x="6169643" y="775911"/>
                <a:ext cx="318565" cy="218813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04" extrusionOk="0">
                    <a:moveTo>
                      <a:pt x="297" y="90"/>
                    </a:moveTo>
                    <a:cubicBezTo>
                      <a:pt x="295" y="58"/>
                      <a:pt x="261" y="33"/>
                      <a:pt x="229" y="39"/>
                    </a:cubicBezTo>
                    <a:cubicBezTo>
                      <a:pt x="211" y="4"/>
                      <a:pt x="163" y="-11"/>
                      <a:pt x="128" y="8"/>
                    </a:cubicBezTo>
                    <a:cubicBezTo>
                      <a:pt x="112" y="17"/>
                      <a:pt x="100" y="32"/>
                      <a:pt x="84" y="42"/>
                    </a:cubicBezTo>
                    <a:cubicBezTo>
                      <a:pt x="68" y="51"/>
                      <a:pt x="50" y="55"/>
                      <a:pt x="34" y="63"/>
                    </a:cubicBezTo>
                    <a:cubicBezTo>
                      <a:pt x="17" y="71"/>
                      <a:pt x="3" y="84"/>
                      <a:pt x="1" y="102"/>
                    </a:cubicBezTo>
                    <a:cubicBezTo>
                      <a:pt x="-2" y="122"/>
                      <a:pt x="14" y="140"/>
                      <a:pt x="33" y="148"/>
                    </a:cubicBezTo>
                    <a:cubicBezTo>
                      <a:pt x="51" y="155"/>
                      <a:pt x="72" y="154"/>
                      <a:pt x="92" y="153"/>
                    </a:cubicBezTo>
                    <a:cubicBezTo>
                      <a:pt x="83" y="158"/>
                      <a:pt x="81" y="171"/>
                      <a:pt x="86" y="180"/>
                    </a:cubicBezTo>
                    <a:cubicBezTo>
                      <a:pt x="90" y="189"/>
                      <a:pt x="99" y="194"/>
                      <a:pt x="109" y="198"/>
                    </a:cubicBezTo>
                    <a:cubicBezTo>
                      <a:pt x="140" y="210"/>
                      <a:pt x="177" y="203"/>
                      <a:pt x="202" y="181"/>
                    </a:cubicBezTo>
                    <a:lnTo>
                      <a:pt x="239" y="152"/>
                    </a:lnTo>
                    <a:cubicBezTo>
                      <a:pt x="271" y="153"/>
                      <a:pt x="300" y="122"/>
                      <a:pt x="297" y="9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28425" rIns="90000" bIns="28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6" name="Google Shape;1876;p45"/>
              <p:cNvSpPr/>
              <p:nvPr/>
            </p:nvSpPr>
            <p:spPr>
              <a:xfrm>
                <a:off x="6351986" y="932512"/>
                <a:ext cx="123350" cy="79374"/>
              </a:xfrm>
              <a:custGeom>
                <a:avLst/>
                <a:gdLst/>
                <a:ahLst/>
                <a:cxnLst/>
                <a:rect l="l" t="t" r="r" b="b"/>
                <a:pathLst>
                  <a:path w="115" h="74" extrusionOk="0">
                    <a:moveTo>
                      <a:pt x="34" y="69"/>
                    </a:moveTo>
                    <a:cubicBezTo>
                      <a:pt x="27" y="75"/>
                      <a:pt x="15" y="75"/>
                      <a:pt x="8" y="68"/>
                    </a:cubicBezTo>
                    <a:cubicBezTo>
                      <a:pt x="1" y="62"/>
                      <a:pt x="-1" y="51"/>
                      <a:pt x="2" y="41"/>
                    </a:cubicBezTo>
                    <a:cubicBezTo>
                      <a:pt x="4" y="32"/>
                      <a:pt x="11" y="25"/>
                      <a:pt x="19" y="19"/>
                    </a:cubicBezTo>
                    <a:cubicBezTo>
                      <a:pt x="27" y="14"/>
                      <a:pt x="37" y="11"/>
                      <a:pt x="46" y="8"/>
                    </a:cubicBezTo>
                    <a:cubicBezTo>
                      <a:pt x="60" y="4"/>
                      <a:pt x="75" y="0"/>
                      <a:pt x="90" y="0"/>
                    </a:cubicBezTo>
                    <a:cubicBezTo>
                      <a:pt x="95" y="-1"/>
                      <a:pt x="101" y="0"/>
                      <a:pt x="106" y="1"/>
                    </a:cubicBezTo>
                    <a:cubicBezTo>
                      <a:pt x="111" y="4"/>
                      <a:pt x="115" y="8"/>
                      <a:pt x="115" y="13"/>
                    </a:cubicBezTo>
                    <a:cubicBezTo>
                      <a:pt x="116" y="21"/>
                      <a:pt x="109" y="27"/>
                      <a:pt x="103" y="31"/>
                    </a:cubicBezTo>
                    <a:cubicBezTo>
                      <a:pt x="81" y="47"/>
                      <a:pt x="57" y="62"/>
                      <a:pt x="32" y="74"/>
                    </a:cubicBezTo>
                    <a:lnTo>
                      <a:pt x="34" y="69"/>
                    </a:lnTo>
                    <a:close/>
                  </a:path>
                </a:pathLst>
              </a:custGeom>
              <a:solidFill>
                <a:srgbClr val="FF72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7" name="Google Shape;1877;p45"/>
              <p:cNvSpPr/>
              <p:nvPr/>
            </p:nvSpPr>
            <p:spPr>
              <a:xfrm>
                <a:off x="5866094" y="909988"/>
                <a:ext cx="1160564" cy="897779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837" extrusionOk="0">
                    <a:moveTo>
                      <a:pt x="465" y="86"/>
                    </a:moveTo>
                    <a:cubicBezTo>
                      <a:pt x="430" y="46"/>
                      <a:pt x="342" y="52"/>
                      <a:pt x="321" y="77"/>
                    </a:cubicBezTo>
                    <a:cubicBezTo>
                      <a:pt x="291" y="61"/>
                      <a:pt x="248" y="75"/>
                      <a:pt x="233" y="106"/>
                    </a:cubicBezTo>
                    <a:cubicBezTo>
                      <a:pt x="202" y="112"/>
                      <a:pt x="171" y="119"/>
                      <a:pt x="140" y="126"/>
                    </a:cubicBezTo>
                    <a:cubicBezTo>
                      <a:pt x="124" y="129"/>
                      <a:pt x="107" y="133"/>
                      <a:pt x="95" y="143"/>
                    </a:cubicBezTo>
                    <a:cubicBezTo>
                      <a:pt x="82" y="154"/>
                      <a:pt x="76" y="174"/>
                      <a:pt x="86" y="187"/>
                    </a:cubicBezTo>
                    <a:cubicBezTo>
                      <a:pt x="53" y="195"/>
                      <a:pt x="40" y="244"/>
                      <a:pt x="64" y="268"/>
                    </a:cubicBezTo>
                    <a:cubicBezTo>
                      <a:pt x="51" y="282"/>
                      <a:pt x="53" y="308"/>
                      <a:pt x="69" y="319"/>
                    </a:cubicBezTo>
                    <a:cubicBezTo>
                      <a:pt x="43" y="350"/>
                      <a:pt x="23" y="386"/>
                      <a:pt x="8" y="423"/>
                    </a:cubicBezTo>
                    <a:cubicBezTo>
                      <a:pt x="2" y="439"/>
                      <a:pt x="-2" y="456"/>
                      <a:pt x="3" y="472"/>
                    </a:cubicBezTo>
                    <a:cubicBezTo>
                      <a:pt x="9" y="488"/>
                      <a:pt x="30" y="499"/>
                      <a:pt x="44" y="489"/>
                    </a:cubicBezTo>
                    <a:cubicBezTo>
                      <a:pt x="34" y="502"/>
                      <a:pt x="33" y="521"/>
                      <a:pt x="41" y="534"/>
                    </a:cubicBezTo>
                    <a:cubicBezTo>
                      <a:pt x="25" y="535"/>
                      <a:pt x="21" y="559"/>
                      <a:pt x="31" y="570"/>
                    </a:cubicBezTo>
                    <a:cubicBezTo>
                      <a:pt x="42" y="582"/>
                      <a:pt x="60" y="583"/>
                      <a:pt x="76" y="583"/>
                    </a:cubicBezTo>
                    <a:cubicBezTo>
                      <a:pt x="91" y="583"/>
                      <a:pt x="108" y="582"/>
                      <a:pt x="121" y="591"/>
                    </a:cubicBezTo>
                    <a:cubicBezTo>
                      <a:pt x="121" y="596"/>
                      <a:pt x="119" y="599"/>
                      <a:pt x="116" y="601"/>
                    </a:cubicBezTo>
                    <a:cubicBezTo>
                      <a:pt x="89" y="623"/>
                      <a:pt x="81" y="661"/>
                      <a:pt x="101" y="690"/>
                    </a:cubicBezTo>
                    <a:cubicBezTo>
                      <a:pt x="103" y="692"/>
                      <a:pt x="105" y="695"/>
                      <a:pt x="106" y="697"/>
                    </a:cubicBezTo>
                    <a:cubicBezTo>
                      <a:pt x="115" y="710"/>
                      <a:pt x="138" y="722"/>
                      <a:pt x="152" y="730"/>
                    </a:cubicBezTo>
                    <a:cubicBezTo>
                      <a:pt x="188" y="749"/>
                      <a:pt x="209" y="745"/>
                      <a:pt x="249" y="751"/>
                    </a:cubicBezTo>
                    <a:cubicBezTo>
                      <a:pt x="238" y="777"/>
                      <a:pt x="302" y="834"/>
                      <a:pt x="377" y="779"/>
                    </a:cubicBezTo>
                    <a:cubicBezTo>
                      <a:pt x="525" y="820"/>
                      <a:pt x="631" y="835"/>
                      <a:pt x="784" y="837"/>
                    </a:cubicBezTo>
                    <a:cubicBezTo>
                      <a:pt x="806" y="837"/>
                      <a:pt x="833" y="834"/>
                      <a:pt x="842" y="815"/>
                    </a:cubicBezTo>
                    <a:cubicBezTo>
                      <a:pt x="860" y="820"/>
                      <a:pt x="879" y="812"/>
                      <a:pt x="892" y="799"/>
                    </a:cubicBezTo>
                    <a:cubicBezTo>
                      <a:pt x="906" y="786"/>
                      <a:pt x="914" y="769"/>
                      <a:pt x="922" y="753"/>
                    </a:cubicBezTo>
                    <a:cubicBezTo>
                      <a:pt x="960" y="743"/>
                      <a:pt x="989" y="707"/>
                      <a:pt x="991" y="667"/>
                    </a:cubicBezTo>
                    <a:cubicBezTo>
                      <a:pt x="1017" y="648"/>
                      <a:pt x="1034" y="617"/>
                      <a:pt x="1036" y="584"/>
                    </a:cubicBezTo>
                    <a:cubicBezTo>
                      <a:pt x="1073" y="573"/>
                      <a:pt x="1094" y="525"/>
                      <a:pt x="1077" y="491"/>
                    </a:cubicBezTo>
                    <a:cubicBezTo>
                      <a:pt x="1069" y="446"/>
                      <a:pt x="1054" y="402"/>
                      <a:pt x="1032" y="362"/>
                    </a:cubicBezTo>
                    <a:cubicBezTo>
                      <a:pt x="1057" y="356"/>
                      <a:pt x="1067" y="323"/>
                      <a:pt x="1057" y="299"/>
                    </a:cubicBezTo>
                    <a:cubicBezTo>
                      <a:pt x="1046" y="276"/>
                      <a:pt x="1024" y="260"/>
                      <a:pt x="1002" y="246"/>
                    </a:cubicBezTo>
                    <a:cubicBezTo>
                      <a:pt x="1021" y="251"/>
                      <a:pt x="1037" y="228"/>
                      <a:pt x="1033" y="209"/>
                    </a:cubicBezTo>
                    <a:cubicBezTo>
                      <a:pt x="1029" y="190"/>
                      <a:pt x="1012" y="177"/>
                      <a:pt x="995" y="167"/>
                    </a:cubicBezTo>
                    <a:cubicBezTo>
                      <a:pt x="971" y="152"/>
                      <a:pt x="945" y="140"/>
                      <a:pt x="918" y="132"/>
                    </a:cubicBezTo>
                    <a:cubicBezTo>
                      <a:pt x="909" y="99"/>
                      <a:pt x="867" y="61"/>
                      <a:pt x="836" y="46"/>
                    </a:cubicBezTo>
                    <a:cubicBezTo>
                      <a:pt x="712" y="-14"/>
                      <a:pt x="625" y="-29"/>
                      <a:pt x="465" y="8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8" name="Google Shape;1878;p45"/>
              <p:cNvSpPr/>
              <p:nvPr/>
            </p:nvSpPr>
            <p:spPr>
              <a:xfrm>
                <a:off x="6260815" y="1069807"/>
                <a:ext cx="490183" cy="968571"/>
              </a:xfrm>
              <a:custGeom>
                <a:avLst/>
                <a:gdLst/>
                <a:ahLst/>
                <a:cxnLst/>
                <a:rect l="l" t="t" r="r" b="b"/>
                <a:pathLst>
                  <a:path w="457" h="903" extrusionOk="0">
                    <a:moveTo>
                      <a:pt x="1" y="137"/>
                    </a:moveTo>
                    <a:cubicBezTo>
                      <a:pt x="0" y="111"/>
                      <a:pt x="-5" y="85"/>
                      <a:pt x="21" y="81"/>
                    </a:cubicBezTo>
                    <a:lnTo>
                      <a:pt x="286" y="1"/>
                    </a:lnTo>
                    <a:cubicBezTo>
                      <a:pt x="372" y="-12"/>
                      <a:pt x="433" y="91"/>
                      <a:pt x="443" y="177"/>
                    </a:cubicBezTo>
                    <a:cubicBezTo>
                      <a:pt x="453" y="272"/>
                      <a:pt x="462" y="389"/>
                      <a:pt x="454" y="461"/>
                    </a:cubicBezTo>
                    <a:cubicBezTo>
                      <a:pt x="438" y="606"/>
                      <a:pt x="310" y="644"/>
                      <a:pt x="310" y="644"/>
                    </a:cubicBezTo>
                    <a:lnTo>
                      <a:pt x="313" y="732"/>
                    </a:lnTo>
                    <a:cubicBezTo>
                      <a:pt x="302" y="800"/>
                      <a:pt x="285" y="876"/>
                      <a:pt x="258" y="903"/>
                    </a:cubicBezTo>
                    <a:cubicBezTo>
                      <a:pt x="164" y="885"/>
                      <a:pt x="11" y="679"/>
                      <a:pt x="11" y="679"/>
                    </a:cubicBezTo>
                    <a:lnTo>
                      <a:pt x="1" y="137"/>
                    </a:lnTo>
                    <a:close/>
                  </a:path>
                </a:pathLst>
              </a:custGeom>
              <a:solidFill>
                <a:srgbClr val="AE746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9" name="Google Shape;1879;p45"/>
              <p:cNvSpPr/>
              <p:nvPr/>
            </p:nvSpPr>
            <p:spPr>
              <a:xfrm>
                <a:off x="6568654" y="1316509"/>
                <a:ext cx="70792" cy="178054"/>
              </a:xfrm>
              <a:custGeom>
                <a:avLst/>
                <a:gdLst/>
                <a:ahLst/>
                <a:cxnLst/>
                <a:rect l="l" t="t" r="r" b="b"/>
                <a:pathLst>
                  <a:path w="66" h="166" extrusionOk="0">
                    <a:moveTo>
                      <a:pt x="17" y="165"/>
                    </a:moveTo>
                    <a:cubicBezTo>
                      <a:pt x="17" y="164"/>
                      <a:pt x="29" y="161"/>
                      <a:pt x="49" y="158"/>
                    </a:cubicBezTo>
                    <a:cubicBezTo>
                      <a:pt x="54" y="157"/>
                      <a:pt x="59" y="156"/>
                      <a:pt x="59" y="152"/>
                    </a:cubicBezTo>
                    <a:cubicBezTo>
                      <a:pt x="60" y="149"/>
                      <a:pt x="58" y="143"/>
                      <a:pt x="55" y="137"/>
                    </a:cubicBezTo>
                    <a:cubicBezTo>
                      <a:pt x="50" y="125"/>
                      <a:pt x="45" y="113"/>
                      <a:pt x="39" y="100"/>
                    </a:cubicBezTo>
                    <a:cubicBezTo>
                      <a:pt x="15" y="46"/>
                      <a:pt x="-2" y="1"/>
                      <a:pt x="1" y="0"/>
                    </a:cubicBezTo>
                    <a:cubicBezTo>
                      <a:pt x="3" y="0"/>
                      <a:pt x="23" y="42"/>
                      <a:pt x="47" y="96"/>
                    </a:cubicBezTo>
                    <a:cubicBezTo>
                      <a:pt x="52" y="110"/>
                      <a:pt x="58" y="122"/>
                      <a:pt x="63" y="135"/>
                    </a:cubicBezTo>
                    <a:cubicBezTo>
                      <a:pt x="65" y="140"/>
                      <a:pt x="68" y="147"/>
                      <a:pt x="66" y="154"/>
                    </a:cubicBezTo>
                    <a:cubicBezTo>
                      <a:pt x="65" y="158"/>
                      <a:pt x="61" y="161"/>
                      <a:pt x="58" y="162"/>
                    </a:cubicBezTo>
                    <a:cubicBezTo>
                      <a:pt x="55" y="163"/>
                      <a:pt x="52" y="163"/>
                      <a:pt x="50" y="164"/>
                    </a:cubicBezTo>
                    <a:cubicBezTo>
                      <a:pt x="30" y="166"/>
                      <a:pt x="17" y="166"/>
                      <a:pt x="17" y="16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14750" rIns="90000" bIns="14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0" name="Google Shape;1880;p45"/>
              <p:cNvSpPr/>
              <p:nvPr/>
            </p:nvSpPr>
            <p:spPr>
              <a:xfrm>
                <a:off x="6404544" y="1698360"/>
                <a:ext cx="189852" cy="10940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02" extrusionOk="0">
                    <a:moveTo>
                      <a:pt x="176" y="58"/>
                    </a:moveTo>
                    <a:cubicBezTo>
                      <a:pt x="176" y="58"/>
                      <a:pt x="98" y="53"/>
                      <a:pt x="0" y="0"/>
                    </a:cubicBezTo>
                    <a:cubicBezTo>
                      <a:pt x="0" y="0"/>
                      <a:pt x="33" y="91"/>
                      <a:pt x="177" y="102"/>
                    </a:cubicBezTo>
                    <a:lnTo>
                      <a:pt x="176" y="58"/>
                    </a:lnTo>
                    <a:close/>
                  </a:path>
                </a:pathLst>
              </a:custGeom>
              <a:solidFill>
                <a:srgbClr val="6F4439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1" name="Google Shape;1881;p45"/>
              <p:cNvSpPr/>
              <p:nvPr/>
            </p:nvSpPr>
            <p:spPr>
              <a:xfrm>
                <a:off x="6399181" y="1242499"/>
                <a:ext cx="96535" cy="31106"/>
              </a:xfrm>
              <a:custGeom>
                <a:avLst/>
                <a:gdLst/>
                <a:ahLst/>
                <a:cxnLst/>
                <a:rect l="l" t="t" r="r" b="b"/>
                <a:pathLst>
                  <a:path w="90" h="29" extrusionOk="0">
                    <a:moveTo>
                      <a:pt x="90" y="13"/>
                    </a:moveTo>
                    <a:cubicBezTo>
                      <a:pt x="89" y="19"/>
                      <a:pt x="69" y="17"/>
                      <a:pt x="46" y="21"/>
                    </a:cubicBezTo>
                    <a:cubicBezTo>
                      <a:pt x="23" y="24"/>
                      <a:pt x="4" y="32"/>
                      <a:pt x="1" y="27"/>
                    </a:cubicBezTo>
                    <a:cubicBezTo>
                      <a:pt x="-1" y="25"/>
                      <a:pt x="2" y="20"/>
                      <a:pt x="10" y="14"/>
                    </a:cubicBezTo>
                    <a:cubicBezTo>
                      <a:pt x="17" y="9"/>
                      <a:pt x="29" y="3"/>
                      <a:pt x="43" y="1"/>
                    </a:cubicBezTo>
                    <a:cubicBezTo>
                      <a:pt x="56" y="-1"/>
                      <a:pt x="69" y="1"/>
                      <a:pt x="78" y="4"/>
                    </a:cubicBezTo>
                    <a:cubicBezTo>
                      <a:pt x="87" y="7"/>
                      <a:pt x="91" y="11"/>
                      <a:pt x="90" y="1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2" name="Google Shape;1882;p45"/>
              <p:cNvSpPr/>
              <p:nvPr/>
            </p:nvSpPr>
            <p:spPr>
              <a:xfrm>
                <a:off x="6627647" y="1232845"/>
                <a:ext cx="72937" cy="23598"/>
              </a:xfrm>
              <a:custGeom>
                <a:avLst/>
                <a:gdLst/>
                <a:ahLst/>
                <a:cxnLst/>
                <a:rect l="l" t="t" r="r" b="b"/>
                <a:pathLst>
                  <a:path w="68" h="22" extrusionOk="0">
                    <a:moveTo>
                      <a:pt x="68" y="19"/>
                    </a:moveTo>
                    <a:cubicBezTo>
                      <a:pt x="65" y="24"/>
                      <a:pt x="51" y="20"/>
                      <a:pt x="34" y="20"/>
                    </a:cubicBezTo>
                    <a:cubicBezTo>
                      <a:pt x="18" y="20"/>
                      <a:pt x="4" y="25"/>
                      <a:pt x="1" y="20"/>
                    </a:cubicBezTo>
                    <a:cubicBezTo>
                      <a:pt x="-1" y="18"/>
                      <a:pt x="1" y="13"/>
                      <a:pt x="7" y="9"/>
                    </a:cubicBezTo>
                    <a:cubicBezTo>
                      <a:pt x="13" y="4"/>
                      <a:pt x="23" y="0"/>
                      <a:pt x="34" y="0"/>
                    </a:cubicBezTo>
                    <a:cubicBezTo>
                      <a:pt x="45" y="0"/>
                      <a:pt x="55" y="4"/>
                      <a:pt x="61" y="8"/>
                    </a:cubicBezTo>
                    <a:cubicBezTo>
                      <a:pt x="67" y="13"/>
                      <a:pt x="69" y="17"/>
                      <a:pt x="68" y="1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3" name="Google Shape;1883;p45"/>
              <p:cNvSpPr/>
              <p:nvPr/>
            </p:nvSpPr>
            <p:spPr>
              <a:xfrm>
                <a:off x="6385237" y="1010813"/>
                <a:ext cx="419391" cy="394722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68" extrusionOk="0">
                    <a:moveTo>
                      <a:pt x="391" y="301"/>
                    </a:moveTo>
                    <a:cubicBezTo>
                      <a:pt x="390" y="278"/>
                      <a:pt x="383" y="255"/>
                      <a:pt x="367" y="239"/>
                    </a:cubicBezTo>
                    <a:cubicBezTo>
                      <a:pt x="359" y="230"/>
                      <a:pt x="348" y="223"/>
                      <a:pt x="341" y="213"/>
                    </a:cubicBezTo>
                    <a:cubicBezTo>
                      <a:pt x="325" y="192"/>
                      <a:pt x="327" y="163"/>
                      <a:pt x="320" y="137"/>
                    </a:cubicBezTo>
                    <a:cubicBezTo>
                      <a:pt x="311" y="103"/>
                      <a:pt x="285" y="75"/>
                      <a:pt x="253" y="64"/>
                    </a:cubicBezTo>
                    <a:cubicBezTo>
                      <a:pt x="226" y="54"/>
                      <a:pt x="195" y="56"/>
                      <a:pt x="170" y="42"/>
                    </a:cubicBezTo>
                    <a:cubicBezTo>
                      <a:pt x="151" y="32"/>
                      <a:pt x="137" y="15"/>
                      <a:pt x="118" y="6"/>
                    </a:cubicBezTo>
                    <a:cubicBezTo>
                      <a:pt x="80" y="-11"/>
                      <a:pt x="37" y="8"/>
                      <a:pt x="2" y="30"/>
                    </a:cubicBezTo>
                    <a:cubicBezTo>
                      <a:pt x="-5" y="58"/>
                      <a:pt x="12" y="82"/>
                      <a:pt x="30" y="105"/>
                    </a:cubicBezTo>
                    <a:cubicBezTo>
                      <a:pt x="47" y="129"/>
                      <a:pt x="75" y="144"/>
                      <a:pt x="103" y="146"/>
                    </a:cubicBezTo>
                    <a:cubicBezTo>
                      <a:pt x="126" y="147"/>
                      <a:pt x="152" y="142"/>
                      <a:pt x="168" y="158"/>
                    </a:cubicBezTo>
                    <a:cubicBezTo>
                      <a:pt x="184" y="175"/>
                      <a:pt x="178" y="204"/>
                      <a:pt x="192" y="224"/>
                    </a:cubicBezTo>
                    <a:cubicBezTo>
                      <a:pt x="211" y="251"/>
                      <a:pt x="256" y="241"/>
                      <a:pt x="285" y="258"/>
                    </a:cubicBezTo>
                    <a:cubicBezTo>
                      <a:pt x="307" y="271"/>
                      <a:pt x="317" y="298"/>
                      <a:pt x="328" y="321"/>
                    </a:cubicBezTo>
                    <a:cubicBezTo>
                      <a:pt x="339" y="345"/>
                      <a:pt x="359" y="369"/>
                      <a:pt x="385" y="368"/>
                    </a:cubicBezTo>
                    <a:cubicBezTo>
                      <a:pt x="389" y="346"/>
                      <a:pt x="393" y="323"/>
                      <a:pt x="391" y="30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4" name="Google Shape;1884;p45"/>
              <p:cNvSpPr/>
              <p:nvPr/>
            </p:nvSpPr>
            <p:spPr>
              <a:xfrm>
                <a:off x="6179296" y="1097695"/>
                <a:ext cx="268153" cy="3507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27" extrusionOk="0">
                    <a:moveTo>
                      <a:pt x="250" y="0"/>
                    </a:moveTo>
                    <a:cubicBezTo>
                      <a:pt x="184" y="-1"/>
                      <a:pt x="118" y="11"/>
                      <a:pt x="57" y="35"/>
                    </a:cubicBezTo>
                    <a:cubicBezTo>
                      <a:pt x="39" y="42"/>
                      <a:pt x="20" y="51"/>
                      <a:pt x="10" y="67"/>
                    </a:cubicBezTo>
                    <a:cubicBezTo>
                      <a:pt x="1" y="82"/>
                      <a:pt x="0" y="100"/>
                      <a:pt x="0" y="117"/>
                    </a:cubicBezTo>
                    <a:cubicBezTo>
                      <a:pt x="1" y="171"/>
                      <a:pt x="22" y="237"/>
                      <a:pt x="43" y="286"/>
                    </a:cubicBezTo>
                    <a:lnTo>
                      <a:pt x="110" y="327"/>
                    </a:lnTo>
                    <a:cubicBezTo>
                      <a:pt x="162" y="314"/>
                      <a:pt x="138" y="225"/>
                      <a:pt x="136" y="180"/>
                    </a:cubicBezTo>
                    <a:cubicBezTo>
                      <a:pt x="172" y="164"/>
                      <a:pt x="197" y="126"/>
                      <a:pt x="197" y="87"/>
                    </a:cubicBezTo>
                    <a:cubicBezTo>
                      <a:pt x="227" y="68"/>
                      <a:pt x="247" y="35"/>
                      <a:pt x="25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5" name="Google Shape;1885;p45"/>
              <p:cNvSpPr/>
              <p:nvPr/>
            </p:nvSpPr>
            <p:spPr>
              <a:xfrm>
                <a:off x="6198603" y="1395883"/>
                <a:ext cx="99753" cy="142658"/>
              </a:xfrm>
              <a:custGeom>
                <a:avLst/>
                <a:gdLst/>
                <a:ahLst/>
                <a:cxnLst/>
                <a:rect l="l" t="t" r="r" b="b"/>
                <a:pathLst>
                  <a:path w="93" h="133" extrusionOk="0">
                    <a:moveTo>
                      <a:pt x="91" y="29"/>
                    </a:moveTo>
                    <a:cubicBezTo>
                      <a:pt x="89" y="-1"/>
                      <a:pt x="51" y="-7"/>
                      <a:pt x="25" y="8"/>
                    </a:cubicBezTo>
                    <a:cubicBezTo>
                      <a:pt x="10" y="17"/>
                      <a:pt x="-1" y="34"/>
                      <a:pt x="1" y="67"/>
                    </a:cubicBezTo>
                    <a:cubicBezTo>
                      <a:pt x="6" y="154"/>
                      <a:pt x="93" y="131"/>
                      <a:pt x="93" y="129"/>
                    </a:cubicBezTo>
                    <a:cubicBezTo>
                      <a:pt x="93" y="127"/>
                      <a:pt x="94" y="65"/>
                      <a:pt x="91" y="29"/>
                    </a:cubicBezTo>
                    <a:close/>
                  </a:path>
                </a:pathLst>
              </a:custGeom>
              <a:solidFill>
                <a:srgbClr val="AE7461"/>
              </a:solidFill>
              <a:ln>
                <a:noFill/>
              </a:ln>
            </p:spPr>
            <p:txBody>
              <a:bodyPr spcFirstLastPara="1" wrap="square" lIns="90000" tIns="2875" rIns="90000" bIns="2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6" name="Google Shape;1886;p45"/>
              <p:cNvSpPr/>
              <p:nvPr/>
            </p:nvSpPr>
            <p:spPr>
              <a:xfrm>
                <a:off x="6223273" y="1426989"/>
                <a:ext cx="43977" cy="81519"/>
              </a:xfrm>
              <a:custGeom>
                <a:avLst/>
                <a:gdLst/>
                <a:ahLst/>
                <a:cxnLst/>
                <a:rect l="l" t="t" r="r" b="b"/>
                <a:pathLst>
                  <a:path w="41" h="76" extrusionOk="0">
                    <a:moveTo>
                      <a:pt x="41" y="68"/>
                    </a:moveTo>
                    <a:cubicBezTo>
                      <a:pt x="41" y="68"/>
                      <a:pt x="40" y="69"/>
                      <a:pt x="37" y="71"/>
                    </a:cubicBezTo>
                    <a:cubicBezTo>
                      <a:pt x="35" y="72"/>
                      <a:pt x="31" y="73"/>
                      <a:pt x="26" y="71"/>
                    </a:cubicBezTo>
                    <a:cubicBezTo>
                      <a:pt x="17" y="69"/>
                      <a:pt x="8" y="54"/>
                      <a:pt x="7" y="39"/>
                    </a:cubicBezTo>
                    <a:cubicBezTo>
                      <a:pt x="6" y="31"/>
                      <a:pt x="7" y="23"/>
                      <a:pt x="10" y="17"/>
                    </a:cubicBezTo>
                    <a:cubicBezTo>
                      <a:pt x="12" y="10"/>
                      <a:pt x="16" y="6"/>
                      <a:pt x="20" y="4"/>
                    </a:cubicBezTo>
                    <a:cubicBezTo>
                      <a:pt x="25" y="3"/>
                      <a:pt x="28" y="6"/>
                      <a:pt x="30" y="8"/>
                    </a:cubicBezTo>
                    <a:cubicBezTo>
                      <a:pt x="31" y="10"/>
                      <a:pt x="30" y="12"/>
                      <a:pt x="31" y="12"/>
                    </a:cubicBezTo>
                    <a:cubicBezTo>
                      <a:pt x="31" y="13"/>
                      <a:pt x="33" y="11"/>
                      <a:pt x="32" y="7"/>
                    </a:cubicBezTo>
                    <a:cubicBezTo>
                      <a:pt x="31" y="5"/>
                      <a:pt x="30" y="3"/>
                      <a:pt x="28" y="2"/>
                    </a:cubicBezTo>
                    <a:cubicBezTo>
                      <a:pt x="26" y="0"/>
                      <a:pt x="23" y="0"/>
                      <a:pt x="19" y="0"/>
                    </a:cubicBezTo>
                    <a:cubicBezTo>
                      <a:pt x="13" y="1"/>
                      <a:pt x="7" y="8"/>
                      <a:pt x="4" y="15"/>
                    </a:cubicBezTo>
                    <a:cubicBezTo>
                      <a:pt x="1" y="22"/>
                      <a:pt x="0" y="30"/>
                      <a:pt x="1" y="39"/>
                    </a:cubicBezTo>
                    <a:cubicBezTo>
                      <a:pt x="2" y="57"/>
                      <a:pt x="12" y="73"/>
                      <a:pt x="25" y="75"/>
                    </a:cubicBezTo>
                    <a:cubicBezTo>
                      <a:pt x="31" y="77"/>
                      <a:pt x="36" y="75"/>
                      <a:pt x="39" y="72"/>
                    </a:cubicBezTo>
                    <a:cubicBezTo>
                      <a:pt x="41" y="70"/>
                      <a:pt x="42" y="68"/>
                      <a:pt x="41" y="68"/>
                    </a:cubicBezTo>
                    <a:close/>
                  </a:path>
                </a:pathLst>
              </a:custGeom>
              <a:solidFill>
                <a:srgbClr val="6F4439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7" name="Google Shape;1887;p45"/>
              <p:cNvSpPr/>
              <p:nvPr/>
            </p:nvSpPr>
            <p:spPr>
              <a:xfrm>
                <a:off x="6074180" y="1090187"/>
                <a:ext cx="365760" cy="500911"/>
              </a:xfrm>
              <a:custGeom>
                <a:avLst/>
                <a:gdLst/>
                <a:ahLst/>
                <a:cxnLst/>
                <a:rect l="l" t="t" r="r" b="b"/>
                <a:pathLst>
                  <a:path w="341" h="467" extrusionOk="0">
                    <a:moveTo>
                      <a:pt x="171" y="419"/>
                    </a:moveTo>
                    <a:lnTo>
                      <a:pt x="170" y="420"/>
                    </a:lnTo>
                    <a:cubicBezTo>
                      <a:pt x="170" y="421"/>
                      <a:pt x="170" y="422"/>
                      <a:pt x="169" y="423"/>
                    </a:cubicBezTo>
                    <a:cubicBezTo>
                      <a:pt x="168" y="426"/>
                      <a:pt x="164" y="430"/>
                      <a:pt x="159" y="432"/>
                    </a:cubicBezTo>
                    <a:cubicBezTo>
                      <a:pt x="154" y="435"/>
                      <a:pt x="146" y="436"/>
                      <a:pt x="138" y="437"/>
                    </a:cubicBezTo>
                    <a:cubicBezTo>
                      <a:pt x="133" y="437"/>
                      <a:pt x="129" y="437"/>
                      <a:pt x="124" y="436"/>
                    </a:cubicBezTo>
                    <a:cubicBezTo>
                      <a:pt x="119" y="435"/>
                      <a:pt x="113" y="434"/>
                      <a:pt x="108" y="431"/>
                    </a:cubicBezTo>
                    <a:lnTo>
                      <a:pt x="109" y="431"/>
                    </a:lnTo>
                    <a:cubicBezTo>
                      <a:pt x="108" y="443"/>
                      <a:pt x="100" y="455"/>
                      <a:pt x="86" y="462"/>
                    </a:cubicBezTo>
                    <a:cubicBezTo>
                      <a:pt x="73" y="469"/>
                      <a:pt x="55" y="469"/>
                      <a:pt x="40" y="458"/>
                    </a:cubicBezTo>
                    <a:lnTo>
                      <a:pt x="42" y="458"/>
                    </a:lnTo>
                    <a:cubicBezTo>
                      <a:pt x="39" y="462"/>
                      <a:pt x="35" y="465"/>
                      <a:pt x="31" y="466"/>
                    </a:cubicBezTo>
                    <a:cubicBezTo>
                      <a:pt x="26" y="467"/>
                      <a:pt x="21" y="466"/>
                      <a:pt x="16" y="464"/>
                    </a:cubicBezTo>
                    <a:cubicBezTo>
                      <a:pt x="12" y="463"/>
                      <a:pt x="8" y="460"/>
                      <a:pt x="5" y="455"/>
                    </a:cubicBezTo>
                    <a:cubicBezTo>
                      <a:pt x="2" y="451"/>
                      <a:pt x="1" y="446"/>
                      <a:pt x="1" y="441"/>
                    </a:cubicBezTo>
                    <a:cubicBezTo>
                      <a:pt x="0" y="431"/>
                      <a:pt x="4" y="420"/>
                      <a:pt x="10" y="412"/>
                    </a:cubicBezTo>
                    <a:cubicBezTo>
                      <a:pt x="16" y="403"/>
                      <a:pt x="25" y="396"/>
                      <a:pt x="33" y="389"/>
                    </a:cubicBezTo>
                    <a:lnTo>
                      <a:pt x="33" y="391"/>
                    </a:lnTo>
                    <a:cubicBezTo>
                      <a:pt x="26" y="387"/>
                      <a:pt x="21" y="379"/>
                      <a:pt x="19" y="371"/>
                    </a:cubicBezTo>
                    <a:cubicBezTo>
                      <a:pt x="18" y="362"/>
                      <a:pt x="19" y="353"/>
                      <a:pt x="22" y="345"/>
                    </a:cubicBezTo>
                    <a:cubicBezTo>
                      <a:pt x="25" y="337"/>
                      <a:pt x="31" y="330"/>
                      <a:pt x="37" y="323"/>
                    </a:cubicBezTo>
                    <a:cubicBezTo>
                      <a:pt x="43" y="317"/>
                      <a:pt x="51" y="311"/>
                      <a:pt x="58" y="306"/>
                    </a:cubicBezTo>
                    <a:lnTo>
                      <a:pt x="58" y="308"/>
                    </a:lnTo>
                    <a:cubicBezTo>
                      <a:pt x="51" y="301"/>
                      <a:pt x="48" y="292"/>
                      <a:pt x="49" y="283"/>
                    </a:cubicBezTo>
                    <a:cubicBezTo>
                      <a:pt x="49" y="273"/>
                      <a:pt x="53" y="264"/>
                      <a:pt x="59" y="257"/>
                    </a:cubicBezTo>
                    <a:cubicBezTo>
                      <a:pt x="70" y="242"/>
                      <a:pt x="86" y="234"/>
                      <a:pt x="101" y="227"/>
                    </a:cubicBezTo>
                    <a:lnTo>
                      <a:pt x="101" y="228"/>
                    </a:lnTo>
                    <a:cubicBezTo>
                      <a:pt x="96" y="209"/>
                      <a:pt x="102" y="189"/>
                      <a:pt x="114" y="175"/>
                    </a:cubicBezTo>
                    <a:cubicBezTo>
                      <a:pt x="127" y="161"/>
                      <a:pt x="146" y="155"/>
                      <a:pt x="163" y="157"/>
                    </a:cubicBezTo>
                    <a:lnTo>
                      <a:pt x="162" y="158"/>
                    </a:lnTo>
                    <a:cubicBezTo>
                      <a:pt x="158" y="143"/>
                      <a:pt x="164" y="127"/>
                      <a:pt x="174" y="116"/>
                    </a:cubicBezTo>
                    <a:cubicBezTo>
                      <a:pt x="183" y="105"/>
                      <a:pt x="197" y="98"/>
                      <a:pt x="210" y="98"/>
                    </a:cubicBezTo>
                    <a:lnTo>
                      <a:pt x="209" y="99"/>
                    </a:lnTo>
                    <a:cubicBezTo>
                      <a:pt x="209" y="83"/>
                      <a:pt x="218" y="69"/>
                      <a:pt x="229" y="61"/>
                    </a:cubicBezTo>
                    <a:cubicBezTo>
                      <a:pt x="240" y="52"/>
                      <a:pt x="254" y="49"/>
                      <a:pt x="265" y="51"/>
                    </a:cubicBezTo>
                    <a:lnTo>
                      <a:pt x="264" y="52"/>
                    </a:lnTo>
                    <a:cubicBezTo>
                      <a:pt x="265" y="43"/>
                      <a:pt x="268" y="36"/>
                      <a:pt x="272" y="29"/>
                    </a:cubicBezTo>
                    <a:cubicBezTo>
                      <a:pt x="275" y="23"/>
                      <a:pt x="280" y="18"/>
                      <a:pt x="285" y="14"/>
                    </a:cubicBezTo>
                    <a:cubicBezTo>
                      <a:pt x="295" y="5"/>
                      <a:pt x="306" y="1"/>
                      <a:pt x="315" y="1"/>
                    </a:cubicBezTo>
                    <a:cubicBezTo>
                      <a:pt x="316" y="1"/>
                      <a:pt x="317" y="1"/>
                      <a:pt x="318" y="0"/>
                    </a:cubicBezTo>
                    <a:cubicBezTo>
                      <a:pt x="319" y="0"/>
                      <a:pt x="320" y="1"/>
                      <a:pt x="321" y="1"/>
                    </a:cubicBezTo>
                    <a:cubicBezTo>
                      <a:pt x="323" y="1"/>
                      <a:pt x="325" y="1"/>
                      <a:pt x="326" y="1"/>
                    </a:cubicBezTo>
                    <a:cubicBezTo>
                      <a:pt x="330" y="2"/>
                      <a:pt x="333" y="3"/>
                      <a:pt x="335" y="4"/>
                    </a:cubicBezTo>
                    <a:cubicBezTo>
                      <a:pt x="337" y="4"/>
                      <a:pt x="338" y="5"/>
                      <a:pt x="339" y="6"/>
                    </a:cubicBezTo>
                    <a:cubicBezTo>
                      <a:pt x="341" y="6"/>
                      <a:pt x="341" y="6"/>
                      <a:pt x="341" y="6"/>
                    </a:cubicBezTo>
                    <a:cubicBezTo>
                      <a:pt x="341" y="6"/>
                      <a:pt x="340" y="7"/>
                      <a:pt x="339" y="6"/>
                    </a:cubicBezTo>
                    <a:cubicBezTo>
                      <a:pt x="337" y="6"/>
                      <a:pt x="337" y="5"/>
                      <a:pt x="334" y="4"/>
                    </a:cubicBezTo>
                    <a:cubicBezTo>
                      <a:pt x="332" y="3"/>
                      <a:pt x="329" y="3"/>
                      <a:pt x="326" y="2"/>
                    </a:cubicBezTo>
                    <a:cubicBezTo>
                      <a:pt x="325" y="2"/>
                      <a:pt x="323" y="2"/>
                      <a:pt x="321" y="1"/>
                    </a:cubicBezTo>
                    <a:cubicBezTo>
                      <a:pt x="320" y="1"/>
                      <a:pt x="319" y="1"/>
                      <a:pt x="318" y="1"/>
                    </a:cubicBezTo>
                    <a:cubicBezTo>
                      <a:pt x="317" y="1"/>
                      <a:pt x="316" y="1"/>
                      <a:pt x="314" y="2"/>
                    </a:cubicBezTo>
                    <a:cubicBezTo>
                      <a:pt x="306" y="2"/>
                      <a:pt x="295" y="6"/>
                      <a:pt x="285" y="15"/>
                    </a:cubicBezTo>
                    <a:cubicBezTo>
                      <a:pt x="281" y="19"/>
                      <a:pt x="276" y="24"/>
                      <a:pt x="273" y="30"/>
                    </a:cubicBezTo>
                    <a:cubicBezTo>
                      <a:pt x="269" y="36"/>
                      <a:pt x="266" y="44"/>
                      <a:pt x="266" y="52"/>
                    </a:cubicBezTo>
                    <a:lnTo>
                      <a:pt x="266" y="53"/>
                    </a:lnTo>
                    <a:lnTo>
                      <a:pt x="265" y="53"/>
                    </a:lnTo>
                    <a:cubicBezTo>
                      <a:pt x="254" y="51"/>
                      <a:pt x="241" y="54"/>
                      <a:pt x="230" y="63"/>
                    </a:cubicBezTo>
                    <a:cubicBezTo>
                      <a:pt x="220" y="71"/>
                      <a:pt x="211" y="84"/>
                      <a:pt x="211" y="99"/>
                    </a:cubicBezTo>
                    <a:lnTo>
                      <a:pt x="211" y="100"/>
                    </a:lnTo>
                    <a:lnTo>
                      <a:pt x="210" y="100"/>
                    </a:lnTo>
                    <a:cubicBezTo>
                      <a:pt x="197" y="100"/>
                      <a:pt x="184" y="107"/>
                      <a:pt x="175" y="118"/>
                    </a:cubicBezTo>
                    <a:cubicBezTo>
                      <a:pt x="166" y="128"/>
                      <a:pt x="161" y="143"/>
                      <a:pt x="164" y="158"/>
                    </a:cubicBezTo>
                    <a:lnTo>
                      <a:pt x="164" y="160"/>
                    </a:lnTo>
                    <a:lnTo>
                      <a:pt x="163" y="159"/>
                    </a:lnTo>
                    <a:cubicBezTo>
                      <a:pt x="146" y="158"/>
                      <a:pt x="128" y="164"/>
                      <a:pt x="116" y="177"/>
                    </a:cubicBezTo>
                    <a:cubicBezTo>
                      <a:pt x="104" y="190"/>
                      <a:pt x="98" y="210"/>
                      <a:pt x="103" y="228"/>
                    </a:cubicBezTo>
                    <a:lnTo>
                      <a:pt x="103" y="229"/>
                    </a:lnTo>
                    <a:lnTo>
                      <a:pt x="102" y="229"/>
                    </a:lnTo>
                    <a:cubicBezTo>
                      <a:pt x="87" y="237"/>
                      <a:pt x="71" y="245"/>
                      <a:pt x="61" y="258"/>
                    </a:cubicBezTo>
                    <a:cubicBezTo>
                      <a:pt x="55" y="265"/>
                      <a:pt x="52" y="274"/>
                      <a:pt x="51" y="283"/>
                    </a:cubicBezTo>
                    <a:cubicBezTo>
                      <a:pt x="51" y="291"/>
                      <a:pt x="53" y="300"/>
                      <a:pt x="59" y="306"/>
                    </a:cubicBezTo>
                    <a:lnTo>
                      <a:pt x="60" y="307"/>
                    </a:lnTo>
                    <a:lnTo>
                      <a:pt x="59" y="308"/>
                    </a:lnTo>
                    <a:cubicBezTo>
                      <a:pt x="45" y="319"/>
                      <a:pt x="31" y="330"/>
                      <a:pt x="24" y="346"/>
                    </a:cubicBezTo>
                    <a:cubicBezTo>
                      <a:pt x="21" y="354"/>
                      <a:pt x="19" y="362"/>
                      <a:pt x="21" y="370"/>
                    </a:cubicBezTo>
                    <a:cubicBezTo>
                      <a:pt x="22" y="378"/>
                      <a:pt x="28" y="385"/>
                      <a:pt x="34" y="389"/>
                    </a:cubicBezTo>
                    <a:lnTo>
                      <a:pt x="36" y="390"/>
                    </a:lnTo>
                    <a:lnTo>
                      <a:pt x="34" y="391"/>
                    </a:lnTo>
                    <a:cubicBezTo>
                      <a:pt x="26" y="398"/>
                      <a:pt x="18" y="405"/>
                      <a:pt x="12" y="413"/>
                    </a:cubicBezTo>
                    <a:cubicBezTo>
                      <a:pt x="6" y="421"/>
                      <a:pt x="2" y="431"/>
                      <a:pt x="3" y="441"/>
                    </a:cubicBezTo>
                    <a:cubicBezTo>
                      <a:pt x="3" y="450"/>
                      <a:pt x="8" y="459"/>
                      <a:pt x="17" y="462"/>
                    </a:cubicBezTo>
                    <a:cubicBezTo>
                      <a:pt x="25" y="465"/>
                      <a:pt x="35" y="464"/>
                      <a:pt x="40" y="457"/>
                    </a:cubicBezTo>
                    <a:lnTo>
                      <a:pt x="41" y="456"/>
                    </a:lnTo>
                    <a:lnTo>
                      <a:pt x="41" y="456"/>
                    </a:lnTo>
                    <a:cubicBezTo>
                      <a:pt x="55" y="466"/>
                      <a:pt x="73" y="467"/>
                      <a:pt x="85" y="460"/>
                    </a:cubicBezTo>
                    <a:cubicBezTo>
                      <a:pt x="98" y="454"/>
                      <a:pt x="106" y="442"/>
                      <a:pt x="108" y="430"/>
                    </a:cubicBezTo>
                    <a:lnTo>
                      <a:pt x="108" y="429"/>
                    </a:lnTo>
                    <a:lnTo>
                      <a:pt x="109" y="430"/>
                    </a:lnTo>
                    <a:cubicBezTo>
                      <a:pt x="114" y="432"/>
                      <a:pt x="119" y="433"/>
                      <a:pt x="123" y="434"/>
                    </a:cubicBezTo>
                    <a:cubicBezTo>
                      <a:pt x="128" y="435"/>
                      <a:pt x="133" y="435"/>
                      <a:pt x="137" y="435"/>
                    </a:cubicBezTo>
                    <a:cubicBezTo>
                      <a:pt x="146" y="435"/>
                      <a:pt x="153" y="434"/>
                      <a:pt x="158" y="431"/>
                    </a:cubicBezTo>
                    <a:cubicBezTo>
                      <a:pt x="164" y="429"/>
                      <a:pt x="167" y="425"/>
                      <a:pt x="169" y="423"/>
                    </a:cubicBezTo>
                    <a:cubicBezTo>
                      <a:pt x="170" y="420"/>
                      <a:pt x="170" y="418"/>
                      <a:pt x="170" y="418"/>
                    </a:cubicBezTo>
                    <a:lnTo>
                      <a:pt x="171" y="419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8" name="Google Shape;1888;p45"/>
              <p:cNvSpPr/>
              <p:nvPr/>
            </p:nvSpPr>
            <p:spPr>
              <a:xfrm>
                <a:off x="5891837" y="1039774"/>
                <a:ext cx="526652" cy="40008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3" extrusionOk="0">
                    <a:moveTo>
                      <a:pt x="9" y="373"/>
                    </a:moveTo>
                    <a:cubicBezTo>
                      <a:pt x="9" y="373"/>
                      <a:pt x="6" y="371"/>
                      <a:pt x="5" y="367"/>
                    </a:cubicBezTo>
                    <a:cubicBezTo>
                      <a:pt x="3" y="364"/>
                      <a:pt x="1" y="358"/>
                      <a:pt x="1" y="350"/>
                    </a:cubicBezTo>
                    <a:cubicBezTo>
                      <a:pt x="0" y="342"/>
                      <a:pt x="2" y="332"/>
                      <a:pt x="8" y="323"/>
                    </a:cubicBezTo>
                    <a:cubicBezTo>
                      <a:pt x="14" y="313"/>
                      <a:pt x="25" y="305"/>
                      <a:pt x="40" y="303"/>
                    </a:cubicBezTo>
                    <a:lnTo>
                      <a:pt x="39" y="304"/>
                    </a:lnTo>
                    <a:cubicBezTo>
                      <a:pt x="36" y="290"/>
                      <a:pt x="38" y="275"/>
                      <a:pt x="47" y="261"/>
                    </a:cubicBezTo>
                    <a:cubicBezTo>
                      <a:pt x="51" y="254"/>
                      <a:pt x="56" y="248"/>
                      <a:pt x="64" y="243"/>
                    </a:cubicBezTo>
                    <a:cubicBezTo>
                      <a:pt x="71" y="238"/>
                      <a:pt x="79" y="235"/>
                      <a:pt x="88" y="231"/>
                    </a:cubicBezTo>
                    <a:cubicBezTo>
                      <a:pt x="92" y="230"/>
                      <a:pt x="96" y="228"/>
                      <a:pt x="99" y="225"/>
                    </a:cubicBezTo>
                    <a:cubicBezTo>
                      <a:pt x="102" y="223"/>
                      <a:pt x="105" y="218"/>
                      <a:pt x="107" y="214"/>
                    </a:cubicBezTo>
                    <a:cubicBezTo>
                      <a:pt x="111" y="206"/>
                      <a:pt x="112" y="196"/>
                      <a:pt x="117" y="187"/>
                    </a:cubicBezTo>
                    <a:cubicBezTo>
                      <a:pt x="127" y="169"/>
                      <a:pt x="148" y="157"/>
                      <a:pt x="170" y="160"/>
                    </a:cubicBezTo>
                    <a:lnTo>
                      <a:pt x="168" y="162"/>
                    </a:lnTo>
                    <a:cubicBezTo>
                      <a:pt x="165" y="142"/>
                      <a:pt x="172" y="120"/>
                      <a:pt x="187" y="104"/>
                    </a:cubicBezTo>
                    <a:cubicBezTo>
                      <a:pt x="202" y="88"/>
                      <a:pt x="225" y="80"/>
                      <a:pt x="246" y="83"/>
                    </a:cubicBezTo>
                    <a:lnTo>
                      <a:pt x="244" y="84"/>
                    </a:lnTo>
                    <a:cubicBezTo>
                      <a:pt x="242" y="58"/>
                      <a:pt x="256" y="34"/>
                      <a:pt x="277" y="23"/>
                    </a:cubicBezTo>
                    <a:cubicBezTo>
                      <a:pt x="298" y="12"/>
                      <a:pt x="322" y="15"/>
                      <a:pt x="339" y="27"/>
                    </a:cubicBezTo>
                    <a:lnTo>
                      <a:pt x="338" y="27"/>
                    </a:lnTo>
                    <a:cubicBezTo>
                      <a:pt x="347" y="18"/>
                      <a:pt x="358" y="12"/>
                      <a:pt x="368" y="8"/>
                    </a:cubicBezTo>
                    <a:cubicBezTo>
                      <a:pt x="379" y="4"/>
                      <a:pt x="390" y="2"/>
                      <a:pt x="400" y="1"/>
                    </a:cubicBezTo>
                    <a:cubicBezTo>
                      <a:pt x="420" y="-1"/>
                      <a:pt x="437" y="1"/>
                      <a:pt x="451" y="4"/>
                    </a:cubicBezTo>
                    <a:cubicBezTo>
                      <a:pt x="465" y="8"/>
                      <a:pt x="475" y="13"/>
                      <a:pt x="482" y="17"/>
                    </a:cubicBezTo>
                    <a:cubicBezTo>
                      <a:pt x="485" y="19"/>
                      <a:pt x="487" y="21"/>
                      <a:pt x="489" y="22"/>
                    </a:cubicBezTo>
                    <a:cubicBezTo>
                      <a:pt x="491" y="23"/>
                      <a:pt x="491" y="24"/>
                      <a:pt x="491" y="24"/>
                    </a:cubicBezTo>
                    <a:cubicBezTo>
                      <a:pt x="491" y="24"/>
                      <a:pt x="488" y="22"/>
                      <a:pt x="482" y="18"/>
                    </a:cubicBezTo>
                    <a:cubicBezTo>
                      <a:pt x="475" y="14"/>
                      <a:pt x="465" y="9"/>
                      <a:pt x="451" y="6"/>
                    </a:cubicBezTo>
                    <a:cubicBezTo>
                      <a:pt x="437" y="3"/>
                      <a:pt x="420" y="0"/>
                      <a:pt x="400" y="3"/>
                    </a:cubicBezTo>
                    <a:cubicBezTo>
                      <a:pt x="390" y="4"/>
                      <a:pt x="380" y="6"/>
                      <a:pt x="369" y="10"/>
                    </a:cubicBezTo>
                    <a:cubicBezTo>
                      <a:pt x="359" y="14"/>
                      <a:pt x="348" y="20"/>
                      <a:pt x="340" y="28"/>
                    </a:cubicBezTo>
                    <a:lnTo>
                      <a:pt x="339" y="29"/>
                    </a:lnTo>
                    <a:lnTo>
                      <a:pt x="338" y="29"/>
                    </a:lnTo>
                    <a:cubicBezTo>
                      <a:pt x="322" y="17"/>
                      <a:pt x="298" y="15"/>
                      <a:pt x="278" y="25"/>
                    </a:cubicBezTo>
                    <a:cubicBezTo>
                      <a:pt x="258" y="36"/>
                      <a:pt x="244" y="59"/>
                      <a:pt x="247" y="84"/>
                    </a:cubicBezTo>
                    <a:lnTo>
                      <a:pt x="247" y="85"/>
                    </a:lnTo>
                    <a:lnTo>
                      <a:pt x="245" y="85"/>
                    </a:lnTo>
                    <a:cubicBezTo>
                      <a:pt x="225" y="83"/>
                      <a:pt x="203" y="90"/>
                      <a:pt x="189" y="106"/>
                    </a:cubicBezTo>
                    <a:cubicBezTo>
                      <a:pt x="174" y="121"/>
                      <a:pt x="168" y="142"/>
                      <a:pt x="171" y="161"/>
                    </a:cubicBezTo>
                    <a:lnTo>
                      <a:pt x="171" y="163"/>
                    </a:lnTo>
                    <a:lnTo>
                      <a:pt x="169" y="163"/>
                    </a:lnTo>
                    <a:cubicBezTo>
                      <a:pt x="149" y="160"/>
                      <a:pt x="128" y="171"/>
                      <a:pt x="119" y="188"/>
                    </a:cubicBezTo>
                    <a:cubicBezTo>
                      <a:pt x="114" y="196"/>
                      <a:pt x="113" y="206"/>
                      <a:pt x="109" y="215"/>
                    </a:cubicBezTo>
                    <a:cubicBezTo>
                      <a:pt x="107" y="219"/>
                      <a:pt x="104" y="223"/>
                      <a:pt x="100" y="226"/>
                    </a:cubicBezTo>
                    <a:cubicBezTo>
                      <a:pt x="97" y="229"/>
                      <a:pt x="93" y="232"/>
                      <a:pt x="88" y="233"/>
                    </a:cubicBezTo>
                    <a:cubicBezTo>
                      <a:pt x="80" y="237"/>
                      <a:pt x="72" y="239"/>
                      <a:pt x="65" y="244"/>
                    </a:cubicBezTo>
                    <a:cubicBezTo>
                      <a:pt x="58" y="249"/>
                      <a:pt x="52" y="255"/>
                      <a:pt x="48" y="262"/>
                    </a:cubicBezTo>
                    <a:cubicBezTo>
                      <a:pt x="40" y="275"/>
                      <a:pt x="38" y="290"/>
                      <a:pt x="41" y="303"/>
                    </a:cubicBezTo>
                    <a:lnTo>
                      <a:pt x="41" y="304"/>
                    </a:lnTo>
                    <a:lnTo>
                      <a:pt x="40" y="304"/>
                    </a:lnTo>
                    <a:cubicBezTo>
                      <a:pt x="26" y="306"/>
                      <a:pt x="15" y="314"/>
                      <a:pt x="9" y="323"/>
                    </a:cubicBezTo>
                    <a:cubicBezTo>
                      <a:pt x="3" y="332"/>
                      <a:pt x="2" y="342"/>
                      <a:pt x="2" y="350"/>
                    </a:cubicBezTo>
                    <a:cubicBezTo>
                      <a:pt x="2" y="358"/>
                      <a:pt x="4" y="363"/>
                      <a:pt x="6" y="367"/>
                    </a:cubicBezTo>
                    <a:cubicBezTo>
                      <a:pt x="8" y="371"/>
                      <a:pt x="9" y="372"/>
                      <a:pt x="9" y="372"/>
                    </a:cubicBezTo>
                    <a:lnTo>
                      <a:pt x="9" y="373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9" name="Google Shape;1889;p45"/>
              <p:cNvSpPr/>
              <p:nvPr/>
            </p:nvSpPr>
            <p:spPr>
              <a:xfrm>
                <a:off x="6443158" y="1045137"/>
                <a:ext cx="410810" cy="419392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91" extrusionOk="0">
                    <a:moveTo>
                      <a:pt x="328" y="391"/>
                    </a:moveTo>
                    <a:cubicBezTo>
                      <a:pt x="328" y="391"/>
                      <a:pt x="326" y="389"/>
                      <a:pt x="327" y="384"/>
                    </a:cubicBezTo>
                    <a:cubicBezTo>
                      <a:pt x="328" y="382"/>
                      <a:pt x="330" y="379"/>
                      <a:pt x="333" y="377"/>
                    </a:cubicBezTo>
                    <a:cubicBezTo>
                      <a:pt x="335" y="374"/>
                      <a:pt x="338" y="373"/>
                      <a:pt x="343" y="371"/>
                    </a:cubicBezTo>
                    <a:cubicBezTo>
                      <a:pt x="347" y="370"/>
                      <a:pt x="352" y="369"/>
                      <a:pt x="357" y="366"/>
                    </a:cubicBezTo>
                    <a:cubicBezTo>
                      <a:pt x="361" y="363"/>
                      <a:pt x="365" y="358"/>
                      <a:pt x="367" y="352"/>
                    </a:cubicBezTo>
                    <a:cubicBezTo>
                      <a:pt x="369" y="346"/>
                      <a:pt x="369" y="339"/>
                      <a:pt x="369" y="332"/>
                    </a:cubicBezTo>
                    <a:cubicBezTo>
                      <a:pt x="369" y="325"/>
                      <a:pt x="367" y="317"/>
                      <a:pt x="367" y="309"/>
                    </a:cubicBezTo>
                    <a:cubicBezTo>
                      <a:pt x="367" y="292"/>
                      <a:pt x="374" y="275"/>
                      <a:pt x="379" y="257"/>
                    </a:cubicBezTo>
                    <a:cubicBezTo>
                      <a:pt x="381" y="248"/>
                      <a:pt x="381" y="238"/>
                      <a:pt x="380" y="229"/>
                    </a:cubicBezTo>
                    <a:cubicBezTo>
                      <a:pt x="378" y="219"/>
                      <a:pt x="373" y="209"/>
                      <a:pt x="364" y="204"/>
                    </a:cubicBezTo>
                    <a:cubicBezTo>
                      <a:pt x="355" y="199"/>
                      <a:pt x="344" y="197"/>
                      <a:pt x="333" y="194"/>
                    </a:cubicBezTo>
                    <a:cubicBezTo>
                      <a:pt x="328" y="192"/>
                      <a:pt x="323" y="190"/>
                      <a:pt x="318" y="187"/>
                    </a:cubicBezTo>
                    <a:cubicBezTo>
                      <a:pt x="313" y="183"/>
                      <a:pt x="309" y="178"/>
                      <a:pt x="307" y="173"/>
                    </a:cubicBezTo>
                    <a:cubicBezTo>
                      <a:pt x="302" y="162"/>
                      <a:pt x="300" y="150"/>
                      <a:pt x="298" y="139"/>
                    </a:cubicBezTo>
                    <a:cubicBezTo>
                      <a:pt x="296" y="133"/>
                      <a:pt x="294" y="127"/>
                      <a:pt x="291" y="122"/>
                    </a:cubicBezTo>
                    <a:cubicBezTo>
                      <a:pt x="289" y="117"/>
                      <a:pt x="284" y="113"/>
                      <a:pt x="279" y="111"/>
                    </a:cubicBezTo>
                    <a:cubicBezTo>
                      <a:pt x="271" y="108"/>
                      <a:pt x="263" y="108"/>
                      <a:pt x="255" y="107"/>
                    </a:cubicBezTo>
                    <a:cubicBezTo>
                      <a:pt x="250" y="107"/>
                      <a:pt x="246" y="106"/>
                      <a:pt x="242" y="104"/>
                    </a:cubicBezTo>
                    <a:cubicBezTo>
                      <a:pt x="239" y="103"/>
                      <a:pt x="235" y="100"/>
                      <a:pt x="233" y="96"/>
                    </a:cubicBezTo>
                    <a:cubicBezTo>
                      <a:pt x="228" y="89"/>
                      <a:pt x="226" y="81"/>
                      <a:pt x="224" y="74"/>
                    </a:cubicBezTo>
                    <a:cubicBezTo>
                      <a:pt x="221" y="67"/>
                      <a:pt x="218" y="60"/>
                      <a:pt x="213" y="54"/>
                    </a:cubicBezTo>
                    <a:cubicBezTo>
                      <a:pt x="203" y="43"/>
                      <a:pt x="189" y="36"/>
                      <a:pt x="175" y="36"/>
                    </a:cubicBezTo>
                    <a:cubicBezTo>
                      <a:pt x="161" y="36"/>
                      <a:pt x="147" y="41"/>
                      <a:pt x="138" y="50"/>
                    </a:cubicBezTo>
                    <a:lnTo>
                      <a:pt x="137" y="51"/>
                    </a:lnTo>
                    <a:lnTo>
                      <a:pt x="136" y="49"/>
                    </a:lnTo>
                    <a:cubicBezTo>
                      <a:pt x="125" y="25"/>
                      <a:pt x="104" y="10"/>
                      <a:pt x="84" y="4"/>
                    </a:cubicBezTo>
                    <a:cubicBezTo>
                      <a:pt x="74" y="2"/>
                      <a:pt x="64" y="1"/>
                      <a:pt x="55" y="2"/>
                    </a:cubicBezTo>
                    <a:cubicBezTo>
                      <a:pt x="46" y="3"/>
                      <a:pt x="38" y="5"/>
                      <a:pt x="31" y="9"/>
                    </a:cubicBezTo>
                    <a:cubicBezTo>
                      <a:pt x="18" y="15"/>
                      <a:pt x="10" y="25"/>
                      <a:pt x="6" y="32"/>
                    </a:cubicBezTo>
                    <a:cubicBezTo>
                      <a:pt x="4" y="35"/>
                      <a:pt x="2" y="38"/>
                      <a:pt x="1" y="40"/>
                    </a:cubicBezTo>
                    <a:cubicBezTo>
                      <a:pt x="1" y="41"/>
                      <a:pt x="1" y="42"/>
                      <a:pt x="1" y="42"/>
                    </a:cubicBezTo>
                    <a:cubicBezTo>
                      <a:pt x="0" y="43"/>
                      <a:pt x="0" y="43"/>
                      <a:pt x="0" y="43"/>
                    </a:cubicBezTo>
                    <a:lnTo>
                      <a:pt x="0" y="42"/>
                    </a:lnTo>
                    <a:lnTo>
                      <a:pt x="1" y="40"/>
                    </a:lnTo>
                    <a:cubicBezTo>
                      <a:pt x="2" y="38"/>
                      <a:pt x="3" y="35"/>
                      <a:pt x="5" y="32"/>
                    </a:cubicBezTo>
                    <a:cubicBezTo>
                      <a:pt x="9" y="25"/>
                      <a:pt x="17" y="15"/>
                      <a:pt x="31" y="7"/>
                    </a:cubicBezTo>
                    <a:cubicBezTo>
                      <a:pt x="38" y="4"/>
                      <a:pt x="46" y="1"/>
                      <a:pt x="55" y="0"/>
                    </a:cubicBezTo>
                    <a:cubicBezTo>
                      <a:pt x="64" y="-1"/>
                      <a:pt x="75" y="0"/>
                      <a:pt x="85" y="3"/>
                    </a:cubicBezTo>
                    <a:cubicBezTo>
                      <a:pt x="105" y="8"/>
                      <a:pt x="127" y="24"/>
                      <a:pt x="138" y="48"/>
                    </a:cubicBezTo>
                    <a:lnTo>
                      <a:pt x="136" y="48"/>
                    </a:lnTo>
                    <a:cubicBezTo>
                      <a:pt x="146" y="39"/>
                      <a:pt x="160" y="33"/>
                      <a:pt x="175" y="34"/>
                    </a:cubicBezTo>
                    <a:cubicBezTo>
                      <a:pt x="190" y="34"/>
                      <a:pt x="205" y="41"/>
                      <a:pt x="215" y="53"/>
                    </a:cubicBezTo>
                    <a:cubicBezTo>
                      <a:pt x="220" y="58"/>
                      <a:pt x="224" y="66"/>
                      <a:pt x="226" y="73"/>
                    </a:cubicBezTo>
                    <a:cubicBezTo>
                      <a:pt x="229" y="81"/>
                      <a:pt x="231" y="88"/>
                      <a:pt x="235" y="95"/>
                    </a:cubicBezTo>
                    <a:cubicBezTo>
                      <a:pt x="239" y="101"/>
                      <a:pt x="247" y="104"/>
                      <a:pt x="255" y="105"/>
                    </a:cubicBezTo>
                    <a:cubicBezTo>
                      <a:pt x="263" y="106"/>
                      <a:pt x="272" y="105"/>
                      <a:pt x="280" y="108"/>
                    </a:cubicBezTo>
                    <a:cubicBezTo>
                      <a:pt x="286" y="111"/>
                      <a:pt x="291" y="116"/>
                      <a:pt x="294" y="121"/>
                    </a:cubicBezTo>
                    <a:cubicBezTo>
                      <a:pt x="297" y="127"/>
                      <a:pt x="299" y="132"/>
                      <a:pt x="301" y="138"/>
                    </a:cubicBezTo>
                    <a:cubicBezTo>
                      <a:pt x="303" y="150"/>
                      <a:pt x="305" y="161"/>
                      <a:pt x="310" y="172"/>
                    </a:cubicBezTo>
                    <a:cubicBezTo>
                      <a:pt x="312" y="177"/>
                      <a:pt x="315" y="181"/>
                      <a:pt x="320" y="184"/>
                    </a:cubicBezTo>
                    <a:cubicBezTo>
                      <a:pt x="324" y="188"/>
                      <a:pt x="329" y="190"/>
                      <a:pt x="335" y="191"/>
                    </a:cubicBezTo>
                    <a:cubicBezTo>
                      <a:pt x="345" y="195"/>
                      <a:pt x="356" y="196"/>
                      <a:pt x="366" y="202"/>
                    </a:cubicBezTo>
                    <a:cubicBezTo>
                      <a:pt x="370" y="205"/>
                      <a:pt x="374" y="209"/>
                      <a:pt x="377" y="213"/>
                    </a:cubicBezTo>
                    <a:cubicBezTo>
                      <a:pt x="380" y="218"/>
                      <a:pt x="381" y="223"/>
                      <a:pt x="382" y="228"/>
                    </a:cubicBezTo>
                    <a:cubicBezTo>
                      <a:pt x="384" y="238"/>
                      <a:pt x="383" y="248"/>
                      <a:pt x="381" y="258"/>
                    </a:cubicBezTo>
                    <a:cubicBezTo>
                      <a:pt x="377" y="276"/>
                      <a:pt x="370" y="293"/>
                      <a:pt x="370" y="309"/>
                    </a:cubicBezTo>
                    <a:cubicBezTo>
                      <a:pt x="370" y="317"/>
                      <a:pt x="371" y="324"/>
                      <a:pt x="371" y="332"/>
                    </a:cubicBezTo>
                    <a:cubicBezTo>
                      <a:pt x="371" y="339"/>
                      <a:pt x="371" y="346"/>
                      <a:pt x="368" y="352"/>
                    </a:cubicBezTo>
                    <a:cubicBezTo>
                      <a:pt x="366" y="358"/>
                      <a:pt x="363" y="363"/>
                      <a:pt x="358" y="367"/>
                    </a:cubicBezTo>
                    <a:cubicBezTo>
                      <a:pt x="353" y="370"/>
                      <a:pt x="348" y="371"/>
                      <a:pt x="344" y="372"/>
                    </a:cubicBezTo>
                    <a:cubicBezTo>
                      <a:pt x="340" y="374"/>
                      <a:pt x="335" y="375"/>
                      <a:pt x="333" y="377"/>
                    </a:cubicBezTo>
                    <a:cubicBezTo>
                      <a:pt x="330" y="379"/>
                      <a:pt x="329" y="382"/>
                      <a:pt x="328" y="384"/>
                    </a:cubicBezTo>
                    <a:cubicBezTo>
                      <a:pt x="326" y="389"/>
                      <a:pt x="328" y="391"/>
                      <a:pt x="328" y="39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0" name="Google Shape;1890;p45"/>
              <p:cNvSpPr/>
              <p:nvPr/>
            </p:nvSpPr>
            <p:spPr>
              <a:xfrm>
                <a:off x="6424924" y="977562"/>
                <a:ext cx="551322" cy="342164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19" extrusionOk="0">
                    <a:moveTo>
                      <a:pt x="514" y="319"/>
                    </a:moveTo>
                    <a:lnTo>
                      <a:pt x="513" y="317"/>
                    </a:lnTo>
                    <a:cubicBezTo>
                      <a:pt x="512" y="316"/>
                      <a:pt x="512" y="315"/>
                      <a:pt x="511" y="313"/>
                    </a:cubicBezTo>
                    <a:cubicBezTo>
                      <a:pt x="509" y="308"/>
                      <a:pt x="505" y="302"/>
                      <a:pt x="502" y="294"/>
                    </a:cubicBezTo>
                    <a:cubicBezTo>
                      <a:pt x="498" y="285"/>
                      <a:pt x="493" y="275"/>
                      <a:pt x="487" y="264"/>
                    </a:cubicBezTo>
                    <a:cubicBezTo>
                      <a:pt x="481" y="253"/>
                      <a:pt x="472" y="241"/>
                      <a:pt x="458" y="233"/>
                    </a:cubicBezTo>
                    <a:cubicBezTo>
                      <a:pt x="451" y="229"/>
                      <a:pt x="443" y="226"/>
                      <a:pt x="434" y="223"/>
                    </a:cubicBezTo>
                    <a:cubicBezTo>
                      <a:pt x="430" y="221"/>
                      <a:pt x="426" y="219"/>
                      <a:pt x="423" y="216"/>
                    </a:cubicBezTo>
                    <a:cubicBezTo>
                      <a:pt x="419" y="213"/>
                      <a:pt x="416" y="209"/>
                      <a:pt x="414" y="204"/>
                    </a:cubicBezTo>
                    <a:cubicBezTo>
                      <a:pt x="409" y="195"/>
                      <a:pt x="409" y="185"/>
                      <a:pt x="406" y="176"/>
                    </a:cubicBezTo>
                    <a:cubicBezTo>
                      <a:pt x="404" y="171"/>
                      <a:pt x="402" y="167"/>
                      <a:pt x="398" y="164"/>
                    </a:cubicBezTo>
                    <a:cubicBezTo>
                      <a:pt x="394" y="161"/>
                      <a:pt x="389" y="159"/>
                      <a:pt x="384" y="157"/>
                    </a:cubicBezTo>
                    <a:cubicBezTo>
                      <a:pt x="379" y="156"/>
                      <a:pt x="373" y="154"/>
                      <a:pt x="368" y="152"/>
                    </a:cubicBezTo>
                    <a:cubicBezTo>
                      <a:pt x="363" y="149"/>
                      <a:pt x="359" y="144"/>
                      <a:pt x="356" y="139"/>
                    </a:cubicBezTo>
                    <a:cubicBezTo>
                      <a:pt x="351" y="129"/>
                      <a:pt x="351" y="117"/>
                      <a:pt x="349" y="105"/>
                    </a:cubicBezTo>
                    <a:cubicBezTo>
                      <a:pt x="348" y="100"/>
                      <a:pt x="346" y="94"/>
                      <a:pt x="343" y="89"/>
                    </a:cubicBezTo>
                    <a:cubicBezTo>
                      <a:pt x="340" y="85"/>
                      <a:pt x="335" y="82"/>
                      <a:pt x="329" y="80"/>
                    </a:cubicBezTo>
                    <a:cubicBezTo>
                      <a:pt x="318" y="78"/>
                      <a:pt x="306" y="82"/>
                      <a:pt x="293" y="80"/>
                    </a:cubicBezTo>
                    <a:cubicBezTo>
                      <a:pt x="287" y="79"/>
                      <a:pt x="281" y="76"/>
                      <a:pt x="276" y="71"/>
                    </a:cubicBezTo>
                    <a:cubicBezTo>
                      <a:pt x="272" y="67"/>
                      <a:pt x="268" y="61"/>
                      <a:pt x="265" y="56"/>
                    </a:cubicBezTo>
                    <a:cubicBezTo>
                      <a:pt x="262" y="51"/>
                      <a:pt x="259" y="46"/>
                      <a:pt x="256" y="41"/>
                    </a:cubicBezTo>
                    <a:cubicBezTo>
                      <a:pt x="252" y="36"/>
                      <a:pt x="248" y="33"/>
                      <a:pt x="243" y="30"/>
                    </a:cubicBezTo>
                    <a:cubicBezTo>
                      <a:pt x="233" y="25"/>
                      <a:pt x="221" y="28"/>
                      <a:pt x="210" y="31"/>
                    </a:cubicBezTo>
                    <a:cubicBezTo>
                      <a:pt x="199" y="33"/>
                      <a:pt x="188" y="36"/>
                      <a:pt x="177" y="33"/>
                    </a:cubicBezTo>
                    <a:cubicBezTo>
                      <a:pt x="166" y="31"/>
                      <a:pt x="157" y="26"/>
                      <a:pt x="148" y="20"/>
                    </a:cubicBezTo>
                    <a:cubicBezTo>
                      <a:pt x="139" y="15"/>
                      <a:pt x="131" y="9"/>
                      <a:pt x="122" y="6"/>
                    </a:cubicBezTo>
                    <a:cubicBezTo>
                      <a:pt x="105" y="0"/>
                      <a:pt x="86" y="1"/>
                      <a:pt x="71" y="4"/>
                    </a:cubicBezTo>
                    <a:cubicBezTo>
                      <a:pt x="55" y="8"/>
                      <a:pt x="42" y="16"/>
                      <a:pt x="32" y="24"/>
                    </a:cubicBezTo>
                    <a:cubicBezTo>
                      <a:pt x="23" y="32"/>
                      <a:pt x="16" y="42"/>
                      <a:pt x="11" y="49"/>
                    </a:cubicBezTo>
                    <a:cubicBezTo>
                      <a:pt x="7" y="57"/>
                      <a:pt x="4" y="63"/>
                      <a:pt x="2" y="68"/>
                    </a:cubicBezTo>
                    <a:cubicBezTo>
                      <a:pt x="1" y="70"/>
                      <a:pt x="1" y="72"/>
                      <a:pt x="0" y="73"/>
                    </a:cubicBezTo>
                    <a:cubicBezTo>
                      <a:pt x="0" y="74"/>
                      <a:pt x="0" y="75"/>
                      <a:pt x="0" y="75"/>
                    </a:cubicBezTo>
                    <a:cubicBezTo>
                      <a:pt x="0" y="75"/>
                      <a:pt x="0" y="74"/>
                      <a:pt x="0" y="73"/>
                    </a:cubicBezTo>
                    <a:cubicBezTo>
                      <a:pt x="1" y="72"/>
                      <a:pt x="1" y="70"/>
                      <a:pt x="2" y="68"/>
                    </a:cubicBezTo>
                    <a:cubicBezTo>
                      <a:pt x="3" y="63"/>
                      <a:pt x="6" y="57"/>
                      <a:pt x="11" y="49"/>
                    </a:cubicBezTo>
                    <a:cubicBezTo>
                      <a:pt x="15" y="41"/>
                      <a:pt x="22" y="32"/>
                      <a:pt x="32" y="23"/>
                    </a:cubicBezTo>
                    <a:cubicBezTo>
                      <a:pt x="41" y="15"/>
                      <a:pt x="54" y="7"/>
                      <a:pt x="70" y="3"/>
                    </a:cubicBezTo>
                    <a:cubicBezTo>
                      <a:pt x="86" y="-1"/>
                      <a:pt x="105" y="-2"/>
                      <a:pt x="123" y="4"/>
                    </a:cubicBezTo>
                    <a:cubicBezTo>
                      <a:pt x="132" y="7"/>
                      <a:pt x="140" y="13"/>
                      <a:pt x="149" y="18"/>
                    </a:cubicBezTo>
                    <a:cubicBezTo>
                      <a:pt x="157" y="24"/>
                      <a:pt x="167" y="29"/>
                      <a:pt x="177" y="31"/>
                    </a:cubicBezTo>
                    <a:cubicBezTo>
                      <a:pt x="188" y="33"/>
                      <a:pt x="199" y="31"/>
                      <a:pt x="209" y="28"/>
                    </a:cubicBezTo>
                    <a:cubicBezTo>
                      <a:pt x="215" y="27"/>
                      <a:pt x="220" y="26"/>
                      <a:pt x="226" y="25"/>
                    </a:cubicBezTo>
                    <a:cubicBezTo>
                      <a:pt x="232" y="25"/>
                      <a:pt x="238" y="26"/>
                      <a:pt x="244" y="28"/>
                    </a:cubicBezTo>
                    <a:cubicBezTo>
                      <a:pt x="250" y="31"/>
                      <a:pt x="254" y="35"/>
                      <a:pt x="258" y="40"/>
                    </a:cubicBezTo>
                    <a:cubicBezTo>
                      <a:pt x="261" y="44"/>
                      <a:pt x="264" y="50"/>
                      <a:pt x="267" y="55"/>
                    </a:cubicBezTo>
                    <a:cubicBezTo>
                      <a:pt x="271" y="60"/>
                      <a:pt x="274" y="65"/>
                      <a:pt x="278" y="69"/>
                    </a:cubicBezTo>
                    <a:cubicBezTo>
                      <a:pt x="282" y="74"/>
                      <a:pt x="288" y="76"/>
                      <a:pt x="293" y="77"/>
                    </a:cubicBezTo>
                    <a:cubicBezTo>
                      <a:pt x="305" y="79"/>
                      <a:pt x="317" y="75"/>
                      <a:pt x="330" y="78"/>
                    </a:cubicBezTo>
                    <a:cubicBezTo>
                      <a:pt x="336" y="79"/>
                      <a:pt x="342" y="83"/>
                      <a:pt x="345" y="88"/>
                    </a:cubicBezTo>
                    <a:cubicBezTo>
                      <a:pt x="349" y="93"/>
                      <a:pt x="350" y="99"/>
                      <a:pt x="352" y="105"/>
                    </a:cubicBezTo>
                    <a:cubicBezTo>
                      <a:pt x="354" y="117"/>
                      <a:pt x="354" y="128"/>
                      <a:pt x="359" y="138"/>
                    </a:cubicBezTo>
                    <a:cubicBezTo>
                      <a:pt x="361" y="143"/>
                      <a:pt x="365" y="147"/>
                      <a:pt x="369" y="149"/>
                    </a:cubicBezTo>
                    <a:cubicBezTo>
                      <a:pt x="374" y="152"/>
                      <a:pt x="379" y="153"/>
                      <a:pt x="384" y="155"/>
                    </a:cubicBezTo>
                    <a:cubicBezTo>
                      <a:pt x="390" y="157"/>
                      <a:pt x="395" y="159"/>
                      <a:pt x="399" y="162"/>
                    </a:cubicBezTo>
                    <a:cubicBezTo>
                      <a:pt x="404" y="165"/>
                      <a:pt x="407" y="170"/>
                      <a:pt x="408" y="175"/>
                    </a:cubicBezTo>
                    <a:cubicBezTo>
                      <a:pt x="412" y="185"/>
                      <a:pt x="412" y="195"/>
                      <a:pt x="416" y="204"/>
                    </a:cubicBezTo>
                    <a:cubicBezTo>
                      <a:pt x="419" y="212"/>
                      <a:pt x="427" y="217"/>
                      <a:pt x="435" y="221"/>
                    </a:cubicBezTo>
                    <a:cubicBezTo>
                      <a:pt x="443" y="225"/>
                      <a:pt x="451" y="227"/>
                      <a:pt x="459" y="231"/>
                    </a:cubicBezTo>
                    <a:cubicBezTo>
                      <a:pt x="473" y="239"/>
                      <a:pt x="482" y="252"/>
                      <a:pt x="488" y="263"/>
                    </a:cubicBezTo>
                    <a:cubicBezTo>
                      <a:pt x="495" y="275"/>
                      <a:pt x="499" y="285"/>
                      <a:pt x="503" y="293"/>
                    </a:cubicBezTo>
                    <a:cubicBezTo>
                      <a:pt x="506" y="301"/>
                      <a:pt x="509" y="308"/>
                      <a:pt x="511" y="312"/>
                    </a:cubicBezTo>
                    <a:cubicBezTo>
                      <a:pt x="512" y="314"/>
                      <a:pt x="513" y="316"/>
                      <a:pt x="513" y="317"/>
                    </a:cubicBezTo>
                    <a:cubicBezTo>
                      <a:pt x="514" y="318"/>
                      <a:pt x="514" y="319"/>
                      <a:pt x="514" y="31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1" name="Google Shape;1891;p45"/>
              <p:cNvSpPr/>
              <p:nvPr/>
            </p:nvSpPr>
            <p:spPr>
              <a:xfrm>
                <a:off x="6686641" y="1222119"/>
                <a:ext cx="228466" cy="512710"/>
              </a:xfrm>
              <a:custGeom>
                <a:avLst/>
                <a:gdLst/>
                <a:ahLst/>
                <a:cxnLst/>
                <a:rect l="l" t="t" r="r" b="b"/>
                <a:pathLst>
                  <a:path w="213" h="478" extrusionOk="0">
                    <a:moveTo>
                      <a:pt x="177" y="0"/>
                    </a:moveTo>
                    <a:cubicBezTo>
                      <a:pt x="177" y="0"/>
                      <a:pt x="178" y="0"/>
                      <a:pt x="179" y="0"/>
                    </a:cubicBezTo>
                    <a:cubicBezTo>
                      <a:pt x="180" y="0"/>
                      <a:pt x="182" y="0"/>
                      <a:pt x="183" y="1"/>
                    </a:cubicBezTo>
                    <a:cubicBezTo>
                      <a:pt x="187" y="3"/>
                      <a:pt x="192" y="8"/>
                      <a:pt x="192" y="16"/>
                    </a:cubicBezTo>
                    <a:cubicBezTo>
                      <a:pt x="192" y="20"/>
                      <a:pt x="191" y="25"/>
                      <a:pt x="190" y="29"/>
                    </a:cubicBezTo>
                    <a:cubicBezTo>
                      <a:pt x="189" y="34"/>
                      <a:pt x="188" y="39"/>
                      <a:pt x="188" y="44"/>
                    </a:cubicBezTo>
                    <a:cubicBezTo>
                      <a:pt x="188" y="50"/>
                      <a:pt x="191" y="55"/>
                      <a:pt x="194" y="60"/>
                    </a:cubicBezTo>
                    <a:cubicBezTo>
                      <a:pt x="197" y="66"/>
                      <a:pt x="202" y="71"/>
                      <a:pt x="205" y="77"/>
                    </a:cubicBezTo>
                    <a:cubicBezTo>
                      <a:pt x="209" y="83"/>
                      <a:pt x="211" y="91"/>
                      <a:pt x="207" y="99"/>
                    </a:cubicBezTo>
                    <a:cubicBezTo>
                      <a:pt x="205" y="106"/>
                      <a:pt x="199" y="113"/>
                      <a:pt x="197" y="120"/>
                    </a:cubicBezTo>
                    <a:cubicBezTo>
                      <a:pt x="194" y="128"/>
                      <a:pt x="195" y="136"/>
                      <a:pt x="199" y="144"/>
                    </a:cubicBezTo>
                    <a:cubicBezTo>
                      <a:pt x="202" y="152"/>
                      <a:pt x="207" y="160"/>
                      <a:pt x="211" y="169"/>
                    </a:cubicBezTo>
                    <a:cubicBezTo>
                      <a:pt x="212" y="173"/>
                      <a:pt x="213" y="178"/>
                      <a:pt x="213" y="183"/>
                    </a:cubicBezTo>
                    <a:cubicBezTo>
                      <a:pt x="213" y="188"/>
                      <a:pt x="212" y="192"/>
                      <a:pt x="210" y="197"/>
                    </a:cubicBezTo>
                    <a:cubicBezTo>
                      <a:pt x="206" y="206"/>
                      <a:pt x="199" y="214"/>
                      <a:pt x="194" y="222"/>
                    </a:cubicBezTo>
                    <a:cubicBezTo>
                      <a:pt x="188" y="230"/>
                      <a:pt x="183" y="239"/>
                      <a:pt x="184" y="249"/>
                    </a:cubicBezTo>
                    <a:cubicBezTo>
                      <a:pt x="185" y="259"/>
                      <a:pt x="191" y="269"/>
                      <a:pt x="195" y="279"/>
                    </a:cubicBezTo>
                    <a:cubicBezTo>
                      <a:pt x="197" y="284"/>
                      <a:pt x="198" y="290"/>
                      <a:pt x="198" y="295"/>
                    </a:cubicBezTo>
                    <a:cubicBezTo>
                      <a:pt x="198" y="301"/>
                      <a:pt x="197" y="306"/>
                      <a:pt x="194" y="310"/>
                    </a:cubicBezTo>
                    <a:cubicBezTo>
                      <a:pt x="189" y="320"/>
                      <a:pt x="182" y="327"/>
                      <a:pt x="175" y="335"/>
                    </a:cubicBezTo>
                    <a:cubicBezTo>
                      <a:pt x="169" y="343"/>
                      <a:pt x="163" y="351"/>
                      <a:pt x="160" y="360"/>
                    </a:cubicBezTo>
                    <a:cubicBezTo>
                      <a:pt x="157" y="369"/>
                      <a:pt x="155" y="378"/>
                      <a:pt x="151" y="387"/>
                    </a:cubicBezTo>
                    <a:cubicBezTo>
                      <a:pt x="149" y="391"/>
                      <a:pt x="146" y="395"/>
                      <a:pt x="142" y="398"/>
                    </a:cubicBezTo>
                    <a:cubicBezTo>
                      <a:pt x="138" y="401"/>
                      <a:pt x="134" y="402"/>
                      <a:pt x="130" y="404"/>
                    </a:cubicBezTo>
                    <a:cubicBezTo>
                      <a:pt x="126" y="405"/>
                      <a:pt x="122" y="406"/>
                      <a:pt x="118" y="408"/>
                    </a:cubicBezTo>
                    <a:cubicBezTo>
                      <a:pt x="114" y="410"/>
                      <a:pt x="111" y="412"/>
                      <a:pt x="108" y="415"/>
                    </a:cubicBezTo>
                    <a:cubicBezTo>
                      <a:pt x="102" y="421"/>
                      <a:pt x="98" y="427"/>
                      <a:pt x="93" y="434"/>
                    </a:cubicBezTo>
                    <a:cubicBezTo>
                      <a:pt x="89" y="440"/>
                      <a:pt x="86" y="447"/>
                      <a:pt x="82" y="452"/>
                    </a:cubicBezTo>
                    <a:cubicBezTo>
                      <a:pt x="73" y="464"/>
                      <a:pt x="62" y="471"/>
                      <a:pt x="51" y="475"/>
                    </a:cubicBezTo>
                    <a:cubicBezTo>
                      <a:pt x="40" y="478"/>
                      <a:pt x="30" y="478"/>
                      <a:pt x="23" y="477"/>
                    </a:cubicBezTo>
                    <a:cubicBezTo>
                      <a:pt x="15" y="476"/>
                      <a:pt x="9" y="474"/>
                      <a:pt x="5" y="472"/>
                    </a:cubicBezTo>
                    <a:cubicBezTo>
                      <a:pt x="2" y="470"/>
                      <a:pt x="0" y="469"/>
                      <a:pt x="0" y="469"/>
                    </a:cubicBezTo>
                    <a:cubicBezTo>
                      <a:pt x="0" y="468"/>
                      <a:pt x="7" y="474"/>
                      <a:pt x="23" y="476"/>
                    </a:cubicBezTo>
                    <a:cubicBezTo>
                      <a:pt x="30" y="477"/>
                      <a:pt x="40" y="477"/>
                      <a:pt x="51" y="473"/>
                    </a:cubicBezTo>
                    <a:cubicBezTo>
                      <a:pt x="61" y="470"/>
                      <a:pt x="72" y="463"/>
                      <a:pt x="80" y="451"/>
                    </a:cubicBezTo>
                    <a:cubicBezTo>
                      <a:pt x="84" y="445"/>
                      <a:pt x="88" y="439"/>
                      <a:pt x="92" y="433"/>
                    </a:cubicBezTo>
                    <a:cubicBezTo>
                      <a:pt x="96" y="426"/>
                      <a:pt x="100" y="419"/>
                      <a:pt x="106" y="413"/>
                    </a:cubicBezTo>
                    <a:cubicBezTo>
                      <a:pt x="109" y="411"/>
                      <a:pt x="113" y="408"/>
                      <a:pt x="117" y="406"/>
                    </a:cubicBezTo>
                    <a:cubicBezTo>
                      <a:pt x="121" y="404"/>
                      <a:pt x="125" y="404"/>
                      <a:pt x="129" y="402"/>
                    </a:cubicBezTo>
                    <a:cubicBezTo>
                      <a:pt x="133" y="401"/>
                      <a:pt x="137" y="399"/>
                      <a:pt x="141" y="396"/>
                    </a:cubicBezTo>
                    <a:cubicBezTo>
                      <a:pt x="144" y="393"/>
                      <a:pt x="147" y="390"/>
                      <a:pt x="149" y="386"/>
                    </a:cubicBezTo>
                    <a:cubicBezTo>
                      <a:pt x="153" y="378"/>
                      <a:pt x="155" y="368"/>
                      <a:pt x="158" y="359"/>
                    </a:cubicBezTo>
                    <a:cubicBezTo>
                      <a:pt x="161" y="349"/>
                      <a:pt x="167" y="341"/>
                      <a:pt x="173" y="333"/>
                    </a:cubicBezTo>
                    <a:cubicBezTo>
                      <a:pt x="180" y="326"/>
                      <a:pt x="187" y="318"/>
                      <a:pt x="192" y="309"/>
                    </a:cubicBezTo>
                    <a:cubicBezTo>
                      <a:pt x="194" y="305"/>
                      <a:pt x="195" y="300"/>
                      <a:pt x="196" y="295"/>
                    </a:cubicBezTo>
                    <a:cubicBezTo>
                      <a:pt x="196" y="290"/>
                      <a:pt x="194" y="285"/>
                      <a:pt x="192" y="280"/>
                    </a:cubicBezTo>
                    <a:cubicBezTo>
                      <a:pt x="189" y="270"/>
                      <a:pt x="183" y="260"/>
                      <a:pt x="182" y="250"/>
                    </a:cubicBezTo>
                    <a:cubicBezTo>
                      <a:pt x="181" y="244"/>
                      <a:pt x="182" y="239"/>
                      <a:pt x="184" y="234"/>
                    </a:cubicBezTo>
                    <a:cubicBezTo>
                      <a:pt x="186" y="229"/>
                      <a:pt x="189" y="224"/>
                      <a:pt x="192" y="220"/>
                    </a:cubicBezTo>
                    <a:cubicBezTo>
                      <a:pt x="197" y="212"/>
                      <a:pt x="204" y="204"/>
                      <a:pt x="208" y="196"/>
                    </a:cubicBezTo>
                    <a:cubicBezTo>
                      <a:pt x="210" y="191"/>
                      <a:pt x="211" y="187"/>
                      <a:pt x="211" y="182"/>
                    </a:cubicBezTo>
                    <a:cubicBezTo>
                      <a:pt x="211" y="178"/>
                      <a:pt x="210" y="173"/>
                      <a:pt x="208" y="169"/>
                    </a:cubicBezTo>
                    <a:cubicBezTo>
                      <a:pt x="205" y="161"/>
                      <a:pt x="200" y="153"/>
                      <a:pt x="197" y="145"/>
                    </a:cubicBezTo>
                    <a:cubicBezTo>
                      <a:pt x="193" y="137"/>
                      <a:pt x="192" y="127"/>
                      <a:pt x="195" y="119"/>
                    </a:cubicBezTo>
                    <a:cubicBezTo>
                      <a:pt x="198" y="111"/>
                      <a:pt x="203" y="105"/>
                      <a:pt x="206" y="98"/>
                    </a:cubicBezTo>
                    <a:cubicBezTo>
                      <a:pt x="208" y="91"/>
                      <a:pt x="207" y="83"/>
                      <a:pt x="204" y="77"/>
                    </a:cubicBezTo>
                    <a:cubicBezTo>
                      <a:pt x="200" y="71"/>
                      <a:pt x="196" y="67"/>
                      <a:pt x="193" y="61"/>
                    </a:cubicBezTo>
                    <a:cubicBezTo>
                      <a:pt x="189" y="56"/>
                      <a:pt x="187" y="50"/>
                      <a:pt x="186" y="44"/>
                    </a:cubicBezTo>
                    <a:cubicBezTo>
                      <a:pt x="186" y="38"/>
                      <a:pt x="188" y="33"/>
                      <a:pt x="189" y="28"/>
                    </a:cubicBezTo>
                    <a:cubicBezTo>
                      <a:pt x="190" y="24"/>
                      <a:pt x="191" y="20"/>
                      <a:pt x="191" y="16"/>
                    </a:cubicBezTo>
                    <a:cubicBezTo>
                      <a:pt x="191" y="8"/>
                      <a:pt x="187" y="3"/>
                      <a:pt x="183" y="1"/>
                    </a:cubicBezTo>
                    <a:cubicBezTo>
                      <a:pt x="179" y="-1"/>
                      <a:pt x="177" y="0"/>
                      <a:pt x="17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2" name="Google Shape;1892;p45"/>
              <p:cNvSpPr/>
              <p:nvPr/>
            </p:nvSpPr>
            <p:spPr>
              <a:xfrm>
                <a:off x="6510733" y="1518161"/>
                <a:ext cx="90099" cy="76156"/>
              </a:xfrm>
              <a:custGeom>
                <a:avLst/>
                <a:gdLst/>
                <a:ahLst/>
                <a:cxnLst/>
                <a:rect l="l" t="t" r="r" b="b"/>
                <a:pathLst>
                  <a:path w="84" h="71" extrusionOk="0">
                    <a:moveTo>
                      <a:pt x="9" y="6"/>
                    </a:moveTo>
                    <a:cubicBezTo>
                      <a:pt x="11" y="1"/>
                      <a:pt x="18" y="-2"/>
                      <a:pt x="24" y="0"/>
                    </a:cubicBezTo>
                    <a:cubicBezTo>
                      <a:pt x="42" y="7"/>
                      <a:pt x="60" y="13"/>
                      <a:pt x="78" y="20"/>
                    </a:cubicBezTo>
                    <a:lnTo>
                      <a:pt x="84" y="22"/>
                    </a:lnTo>
                    <a:cubicBezTo>
                      <a:pt x="82" y="32"/>
                      <a:pt x="77" y="46"/>
                      <a:pt x="72" y="54"/>
                    </a:cubicBezTo>
                    <a:cubicBezTo>
                      <a:pt x="67" y="62"/>
                      <a:pt x="58" y="70"/>
                      <a:pt x="49" y="71"/>
                    </a:cubicBezTo>
                    <a:cubicBezTo>
                      <a:pt x="41" y="72"/>
                      <a:pt x="32" y="69"/>
                      <a:pt x="26" y="65"/>
                    </a:cubicBezTo>
                    <a:cubicBezTo>
                      <a:pt x="14" y="58"/>
                      <a:pt x="4" y="50"/>
                      <a:pt x="1" y="37"/>
                    </a:cubicBezTo>
                    <a:cubicBezTo>
                      <a:pt x="0" y="28"/>
                      <a:pt x="5" y="15"/>
                      <a:pt x="9" y="6"/>
                    </a:cubicBezTo>
                    <a:close/>
                  </a:path>
                </a:pathLst>
              </a:custGeom>
              <a:solidFill>
                <a:srgbClr val="6F4439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3" name="Google Shape;1893;p45"/>
              <p:cNvSpPr/>
              <p:nvPr/>
            </p:nvSpPr>
            <p:spPr>
              <a:xfrm>
                <a:off x="6163207" y="1516016"/>
                <a:ext cx="146948" cy="139440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30" extrusionOk="0">
                    <a:moveTo>
                      <a:pt x="36" y="7"/>
                    </a:moveTo>
                    <a:cubicBezTo>
                      <a:pt x="36" y="7"/>
                      <a:pt x="31" y="9"/>
                      <a:pt x="23" y="15"/>
                    </a:cubicBezTo>
                    <a:cubicBezTo>
                      <a:pt x="16" y="21"/>
                      <a:pt x="5" y="32"/>
                      <a:pt x="2" y="50"/>
                    </a:cubicBezTo>
                    <a:cubicBezTo>
                      <a:pt x="0" y="58"/>
                      <a:pt x="0" y="68"/>
                      <a:pt x="3" y="78"/>
                    </a:cubicBezTo>
                    <a:cubicBezTo>
                      <a:pt x="5" y="88"/>
                      <a:pt x="11" y="98"/>
                      <a:pt x="19" y="107"/>
                    </a:cubicBezTo>
                    <a:cubicBezTo>
                      <a:pt x="26" y="116"/>
                      <a:pt x="37" y="123"/>
                      <a:pt x="49" y="127"/>
                    </a:cubicBezTo>
                    <a:cubicBezTo>
                      <a:pt x="61" y="131"/>
                      <a:pt x="75" y="131"/>
                      <a:pt x="88" y="128"/>
                    </a:cubicBezTo>
                    <a:cubicBezTo>
                      <a:pt x="101" y="124"/>
                      <a:pt x="112" y="117"/>
                      <a:pt x="121" y="107"/>
                    </a:cubicBezTo>
                    <a:cubicBezTo>
                      <a:pt x="130" y="98"/>
                      <a:pt x="135" y="86"/>
                      <a:pt x="137" y="75"/>
                    </a:cubicBezTo>
                    <a:cubicBezTo>
                      <a:pt x="140" y="52"/>
                      <a:pt x="132" y="30"/>
                      <a:pt x="120" y="18"/>
                    </a:cubicBezTo>
                    <a:cubicBezTo>
                      <a:pt x="113" y="11"/>
                      <a:pt x="106" y="8"/>
                      <a:pt x="100" y="5"/>
                    </a:cubicBezTo>
                    <a:cubicBezTo>
                      <a:pt x="93" y="2"/>
                      <a:pt x="87" y="1"/>
                      <a:pt x="83" y="0"/>
                    </a:cubicBezTo>
                    <a:cubicBezTo>
                      <a:pt x="78" y="0"/>
                      <a:pt x="73" y="1"/>
                      <a:pt x="71" y="1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68" y="2"/>
                      <a:pt x="73" y="0"/>
                      <a:pt x="82" y="2"/>
                    </a:cubicBezTo>
                    <a:cubicBezTo>
                      <a:pt x="87" y="2"/>
                      <a:pt x="93" y="4"/>
                      <a:pt x="99" y="7"/>
                    </a:cubicBezTo>
                    <a:cubicBezTo>
                      <a:pt x="105" y="9"/>
                      <a:pt x="112" y="13"/>
                      <a:pt x="118" y="19"/>
                    </a:cubicBezTo>
                    <a:cubicBezTo>
                      <a:pt x="129" y="31"/>
                      <a:pt x="137" y="52"/>
                      <a:pt x="134" y="74"/>
                    </a:cubicBezTo>
                    <a:cubicBezTo>
                      <a:pt x="132" y="85"/>
                      <a:pt x="127" y="96"/>
                      <a:pt x="119" y="105"/>
                    </a:cubicBezTo>
                    <a:cubicBezTo>
                      <a:pt x="110" y="114"/>
                      <a:pt x="99" y="122"/>
                      <a:pt x="87" y="125"/>
                    </a:cubicBezTo>
                    <a:cubicBezTo>
                      <a:pt x="74" y="129"/>
                      <a:pt x="61" y="128"/>
                      <a:pt x="50" y="124"/>
                    </a:cubicBezTo>
                    <a:cubicBezTo>
                      <a:pt x="38" y="120"/>
                      <a:pt x="28" y="113"/>
                      <a:pt x="21" y="105"/>
                    </a:cubicBezTo>
                    <a:cubicBezTo>
                      <a:pt x="13" y="97"/>
                      <a:pt x="8" y="87"/>
                      <a:pt x="5" y="78"/>
                    </a:cubicBezTo>
                    <a:cubicBezTo>
                      <a:pt x="3" y="68"/>
                      <a:pt x="3" y="58"/>
                      <a:pt x="4" y="50"/>
                    </a:cubicBezTo>
                    <a:cubicBezTo>
                      <a:pt x="7" y="33"/>
                      <a:pt x="17" y="22"/>
                      <a:pt x="24" y="16"/>
                    </a:cubicBezTo>
                    <a:cubicBezTo>
                      <a:pt x="31" y="10"/>
                      <a:pt x="36" y="8"/>
                      <a:pt x="36" y="7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0000" tIns="1800" rIns="90000" bIns="1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4" name="Google Shape;1894;p45"/>
              <p:cNvSpPr/>
              <p:nvPr/>
            </p:nvSpPr>
            <p:spPr>
              <a:xfrm>
                <a:off x="6454957" y="1386229"/>
                <a:ext cx="40759" cy="38614"/>
              </a:xfrm>
              <a:custGeom>
                <a:avLst/>
                <a:gdLst/>
                <a:ahLst/>
                <a:cxnLst/>
                <a:rect l="l" t="t" r="r" b="b"/>
                <a:pathLst>
                  <a:path w="38" h="36" extrusionOk="0">
                    <a:moveTo>
                      <a:pt x="38" y="16"/>
                    </a:moveTo>
                    <a:cubicBezTo>
                      <a:pt x="39" y="26"/>
                      <a:pt x="31" y="35"/>
                      <a:pt x="21" y="36"/>
                    </a:cubicBezTo>
                    <a:cubicBezTo>
                      <a:pt x="11" y="37"/>
                      <a:pt x="2" y="30"/>
                      <a:pt x="1" y="20"/>
                    </a:cubicBezTo>
                    <a:cubicBezTo>
                      <a:pt x="0" y="10"/>
                      <a:pt x="8" y="1"/>
                      <a:pt x="18" y="0"/>
                    </a:cubicBezTo>
                    <a:cubicBezTo>
                      <a:pt x="29" y="-1"/>
                      <a:pt x="38" y="6"/>
                      <a:pt x="38" y="1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5" name="Google Shape;1895;p45"/>
              <p:cNvSpPr/>
              <p:nvPr/>
            </p:nvSpPr>
            <p:spPr>
              <a:xfrm>
                <a:off x="6644809" y="1386229"/>
                <a:ext cx="39687" cy="38614"/>
              </a:xfrm>
              <a:custGeom>
                <a:avLst/>
                <a:gdLst/>
                <a:ahLst/>
                <a:cxnLst/>
                <a:rect l="l" t="t" r="r" b="b"/>
                <a:pathLst>
                  <a:path w="37" h="36" extrusionOk="0">
                    <a:moveTo>
                      <a:pt x="37" y="16"/>
                    </a:moveTo>
                    <a:cubicBezTo>
                      <a:pt x="38" y="26"/>
                      <a:pt x="30" y="35"/>
                      <a:pt x="20" y="36"/>
                    </a:cubicBezTo>
                    <a:cubicBezTo>
                      <a:pt x="9" y="37"/>
                      <a:pt x="0" y="30"/>
                      <a:pt x="0" y="20"/>
                    </a:cubicBezTo>
                    <a:cubicBezTo>
                      <a:pt x="-1" y="10"/>
                      <a:pt x="7" y="1"/>
                      <a:pt x="17" y="0"/>
                    </a:cubicBezTo>
                    <a:cubicBezTo>
                      <a:pt x="27" y="-1"/>
                      <a:pt x="36" y="6"/>
                      <a:pt x="37" y="1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6" name="Google Shape;1896;p45"/>
              <p:cNvSpPr/>
              <p:nvPr/>
            </p:nvSpPr>
            <p:spPr>
              <a:xfrm>
                <a:off x="6624429" y="1304710"/>
                <a:ext cx="74010" cy="26815"/>
              </a:xfrm>
              <a:custGeom>
                <a:avLst/>
                <a:gdLst/>
                <a:ahLst/>
                <a:cxnLst/>
                <a:rect l="l" t="t" r="r" b="b"/>
                <a:pathLst>
                  <a:path w="69" h="25" extrusionOk="0">
                    <a:moveTo>
                      <a:pt x="69" y="18"/>
                    </a:moveTo>
                    <a:cubicBezTo>
                      <a:pt x="67" y="21"/>
                      <a:pt x="53" y="11"/>
                      <a:pt x="34" y="13"/>
                    </a:cubicBezTo>
                    <a:cubicBezTo>
                      <a:pt x="16" y="15"/>
                      <a:pt x="3" y="27"/>
                      <a:pt x="1" y="25"/>
                    </a:cubicBezTo>
                    <a:cubicBezTo>
                      <a:pt x="0" y="24"/>
                      <a:pt x="1" y="19"/>
                      <a:pt x="7" y="13"/>
                    </a:cubicBezTo>
                    <a:cubicBezTo>
                      <a:pt x="12" y="7"/>
                      <a:pt x="21" y="2"/>
                      <a:pt x="33" y="0"/>
                    </a:cubicBezTo>
                    <a:cubicBezTo>
                      <a:pt x="45" y="-1"/>
                      <a:pt x="55" y="3"/>
                      <a:pt x="61" y="8"/>
                    </a:cubicBezTo>
                    <a:cubicBezTo>
                      <a:pt x="67" y="12"/>
                      <a:pt x="70" y="17"/>
                      <a:pt x="69" y="1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7" name="Google Shape;1897;p45"/>
              <p:cNvSpPr/>
              <p:nvPr/>
            </p:nvSpPr>
            <p:spPr>
              <a:xfrm>
                <a:off x="6419561" y="1315436"/>
                <a:ext cx="89027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83" h="24" extrusionOk="0">
                    <a:moveTo>
                      <a:pt x="83" y="23"/>
                    </a:moveTo>
                    <a:cubicBezTo>
                      <a:pt x="80" y="26"/>
                      <a:pt x="64" y="14"/>
                      <a:pt x="42" y="14"/>
                    </a:cubicBezTo>
                    <a:cubicBezTo>
                      <a:pt x="20" y="14"/>
                      <a:pt x="3" y="26"/>
                      <a:pt x="1" y="23"/>
                    </a:cubicBezTo>
                    <a:cubicBezTo>
                      <a:pt x="0" y="22"/>
                      <a:pt x="2" y="17"/>
                      <a:pt x="9" y="11"/>
                    </a:cubicBezTo>
                    <a:cubicBezTo>
                      <a:pt x="16" y="6"/>
                      <a:pt x="28" y="0"/>
                      <a:pt x="42" y="0"/>
                    </a:cubicBezTo>
                    <a:cubicBezTo>
                      <a:pt x="56" y="0"/>
                      <a:pt x="68" y="6"/>
                      <a:pt x="75" y="11"/>
                    </a:cubicBezTo>
                    <a:cubicBezTo>
                      <a:pt x="81" y="17"/>
                      <a:pt x="84" y="22"/>
                      <a:pt x="83" y="2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8" name="Google Shape;1898;p45"/>
              <p:cNvSpPr/>
              <p:nvPr/>
            </p:nvSpPr>
            <p:spPr>
              <a:xfrm>
                <a:off x="6507515" y="1512798"/>
                <a:ext cx="84736" cy="8151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6" extrusionOk="0">
                    <a:moveTo>
                      <a:pt x="64" y="69"/>
                    </a:moveTo>
                    <a:cubicBezTo>
                      <a:pt x="64" y="69"/>
                      <a:pt x="62" y="71"/>
                      <a:pt x="58" y="73"/>
                    </a:cubicBezTo>
                    <a:cubicBezTo>
                      <a:pt x="54" y="75"/>
                      <a:pt x="46" y="77"/>
                      <a:pt x="38" y="75"/>
                    </a:cubicBezTo>
                    <a:cubicBezTo>
                      <a:pt x="29" y="73"/>
                      <a:pt x="19" y="69"/>
                      <a:pt x="11" y="61"/>
                    </a:cubicBezTo>
                    <a:cubicBezTo>
                      <a:pt x="7" y="57"/>
                      <a:pt x="3" y="51"/>
                      <a:pt x="2" y="45"/>
                    </a:cubicBezTo>
                    <a:cubicBezTo>
                      <a:pt x="0" y="38"/>
                      <a:pt x="0" y="31"/>
                      <a:pt x="2" y="25"/>
                    </a:cubicBezTo>
                    <a:cubicBezTo>
                      <a:pt x="3" y="19"/>
                      <a:pt x="7" y="13"/>
                      <a:pt x="9" y="7"/>
                    </a:cubicBezTo>
                    <a:cubicBezTo>
                      <a:pt x="11" y="4"/>
                      <a:pt x="13" y="1"/>
                      <a:pt x="17" y="0"/>
                    </a:cubicBezTo>
                    <a:cubicBezTo>
                      <a:pt x="22" y="-1"/>
                      <a:pt x="25" y="0"/>
                      <a:pt x="27" y="1"/>
                    </a:cubicBezTo>
                    <a:cubicBezTo>
                      <a:pt x="37" y="5"/>
                      <a:pt x="46" y="9"/>
                      <a:pt x="54" y="12"/>
                    </a:cubicBezTo>
                    <a:cubicBezTo>
                      <a:pt x="70" y="19"/>
                      <a:pt x="79" y="24"/>
                      <a:pt x="79" y="24"/>
                    </a:cubicBezTo>
                    <a:cubicBezTo>
                      <a:pt x="78" y="25"/>
                      <a:pt x="68" y="21"/>
                      <a:pt x="53" y="16"/>
                    </a:cubicBezTo>
                    <a:cubicBezTo>
                      <a:pt x="44" y="13"/>
                      <a:pt x="35" y="10"/>
                      <a:pt x="25" y="6"/>
                    </a:cubicBezTo>
                    <a:cubicBezTo>
                      <a:pt x="20" y="4"/>
                      <a:pt x="17" y="4"/>
                      <a:pt x="14" y="10"/>
                    </a:cubicBezTo>
                    <a:cubicBezTo>
                      <a:pt x="12" y="15"/>
                      <a:pt x="9" y="21"/>
                      <a:pt x="8" y="26"/>
                    </a:cubicBezTo>
                    <a:cubicBezTo>
                      <a:pt x="5" y="38"/>
                      <a:pt x="8" y="50"/>
                      <a:pt x="15" y="57"/>
                    </a:cubicBezTo>
                    <a:cubicBezTo>
                      <a:pt x="22" y="64"/>
                      <a:pt x="31" y="69"/>
                      <a:pt x="39" y="71"/>
                    </a:cubicBezTo>
                    <a:cubicBezTo>
                      <a:pt x="46" y="73"/>
                      <a:pt x="53" y="72"/>
                      <a:pt x="57" y="71"/>
                    </a:cubicBezTo>
                    <a:cubicBezTo>
                      <a:pt x="62" y="70"/>
                      <a:pt x="64" y="68"/>
                      <a:pt x="64" y="6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9" name="Google Shape;1899;p45"/>
              <p:cNvSpPr/>
              <p:nvPr/>
            </p:nvSpPr>
            <p:spPr>
              <a:xfrm>
                <a:off x="6378802" y="844558"/>
                <a:ext cx="587790" cy="158747"/>
              </a:xfrm>
              <a:custGeom>
                <a:avLst/>
                <a:gdLst/>
                <a:ahLst/>
                <a:cxnLst/>
                <a:rect l="l" t="t" r="r" b="b"/>
                <a:pathLst>
                  <a:path w="548" h="148" extrusionOk="0">
                    <a:moveTo>
                      <a:pt x="548" y="84"/>
                    </a:moveTo>
                    <a:cubicBezTo>
                      <a:pt x="547" y="84"/>
                      <a:pt x="540" y="76"/>
                      <a:pt x="524" y="70"/>
                    </a:cubicBezTo>
                    <a:cubicBezTo>
                      <a:pt x="516" y="67"/>
                      <a:pt x="505" y="64"/>
                      <a:pt x="493" y="64"/>
                    </a:cubicBezTo>
                    <a:cubicBezTo>
                      <a:pt x="480" y="64"/>
                      <a:pt x="466" y="68"/>
                      <a:pt x="453" y="76"/>
                    </a:cubicBezTo>
                    <a:lnTo>
                      <a:pt x="451" y="77"/>
                    </a:lnTo>
                    <a:lnTo>
                      <a:pt x="450" y="75"/>
                    </a:lnTo>
                    <a:cubicBezTo>
                      <a:pt x="441" y="60"/>
                      <a:pt x="426" y="48"/>
                      <a:pt x="406" y="43"/>
                    </a:cubicBezTo>
                    <a:cubicBezTo>
                      <a:pt x="387" y="38"/>
                      <a:pt x="363" y="39"/>
                      <a:pt x="345" y="53"/>
                    </a:cubicBezTo>
                    <a:lnTo>
                      <a:pt x="343" y="54"/>
                    </a:lnTo>
                    <a:lnTo>
                      <a:pt x="341" y="52"/>
                    </a:lnTo>
                    <a:cubicBezTo>
                      <a:pt x="325" y="30"/>
                      <a:pt x="297" y="12"/>
                      <a:pt x="267" y="7"/>
                    </a:cubicBezTo>
                    <a:cubicBezTo>
                      <a:pt x="243" y="3"/>
                      <a:pt x="219" y="7"/>
                      <a:pt x="199" y="17"/>
                    </a:cubicBezTo>
                    <a:cubicBezTo>
                      <a:pt x="179" y="27"/>
                      <a:pt x="162" y="42"/>
                      <a:pt x="151" y="59"/>
                    </a:cubicBezTo>
                    <a:lnTo>
                      <a:pt x="151" y="60"/>
                    </a:lnTo>
                    <a:lnTo>
                      <a:pt x="149" y="60"/>
                    </a:lnTo>
                    <a:cubicBezTo>
                      <a:pt x="123" y="61"/>
                      <a:pt x="99" y="68"/>
                      <a:pt x="79" y="78"/>
                    </a:cubicBezTo>
                    <a:cubicBezTo>
                      <a:pt x="59" y="87"/>
                      <a:pt x="44" y="99"/>
                      <a:pt x="32" y="110"/>
                    </a:cubicBezTo>
                    <a:cubicBezTo>
                      <a:pt x="9" y="132"/>
                      <a:pt x="1" y="149"/>
                      <a:pt x="0" y="148"/>
                    </a:cubicBezTo>
                    <a:cubicBezTo>
                      <a:pt x="0" y="148"/>
                      <a:pt x="0" y="147"/>
                      <a:pt x="2" y="145"/>
                    </a:cubicBezTo>
                    <a:cubicBezTo>
                      <a:pt x="3" y="143"/>
                      <a:pt x="4" y="140"/>
                      <a:pt x="7" y="136"/>
                    </a:cubicBezTo>
                    <a:cubicBezTo>
                      <a:pt x="11" y="129"/>
                      <a:pt x="19" y="119"/>
                      <a:pt x="30" y="107"/>
                    </a:cubicBezTo>
                    <a:cubicBezTo>
                      <a:pt x="41" y="96"/>
                      <a:pt x="57" y="83"/>
                      <a:pt x="77" y="74"/>
                    </a:cubicBezTo>
                    <a:cubicBezTo>
                      <a:pt x="97" y="63"/>
                      <a:pt x="122" y="56"/>
                      <a:pt x="149" y="55"/>
                    </a:cubicBezTo>
                    <a:lnTo>
                      <a:pt x="147" y="56"/>
                    </a:lnTo>
                    <a:cubicBezTo>
                      <a:pt x="158" y="38"/>
                      <a:pt x="175" y="22"/>
                      <a:pt x="196" y="12"/>
                    </a:cubicBezTo>
                    <a:cubicBezTo>
                      <a:pt x="217" y="1"/>
                      <a:pt x="243" y="-3"/>
                      <a:pt x="268" y="1"/>
                    </a:cubicBezTo>
                    <a:cubicBezTo>
                      <a:pt x="300" y="6"/>
                      <a:pt x="328" y="25"/>
                      <a:pt x="346" y="49"/>
                    </a:cubicBezTo>
                    <a:lnTo>
                      <a:pt x="342" y="48"/>
                    </a:lnTo>
                    <a:cubicBezTo>
                      <a:pt x="362" y="34"/>
                      <a:pt x="387" y="32"/>
                      <a:pt x="408" y="38"/>
                    </a:cubicBezTo>
                    <a:cubicBezTo>
                      <a:pt x="428" y="44"/>
                      <a:pt x="445" y="57"/>
                      <a:pt x="454" y="73"/>
                    </a:cubicBezTo>
                    <a:lnTo>
                      <a:pt x="451" y="72"/>
                    </a:lnTo>
                    <a:cubicBezTo>
                      <a:pt x="465" y="63"/>
                      <a:pt x="480" y="61"/>
                      <a:pt x="493" y="61"/>
                    </a:cubicBezTo>
                    <a:cubicBezTo>
                      <a:pt x="506" y="61"/>
                      <a:pt x="517" y="64"/>
                      <a:pt x="525" y="68"/>
                    </a:cubicBezTo>
                    <a:cubicBezTo>
                      <a:pt x="533" y="71"/>
                      <a:pt x="539" y="75"/>
                      <a:pt x="543" y="78"/>
                    </a:cubicBezTo>
                    <a:cubicBezTo>
                      <a:pt x="546" y="82"/>
                      <a:pt x="548" y="83"/>
                      <a:pt x="548" y="83"/>
                    </a:cubicBezTo>
                    <a:lnTo>
                      <a:pt x="548" y="84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8275" rIns="90000" bIns="8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0" name="Google Shape;1900;p45"/>
              <p:cNvSpPr/>
              <p:nvPr/>
            </p:nvSpPr>
            <p:spPr>
              <a:xfrm>
                <a:off x="6223273" y="729788"/>
                <a:ext cx="285314" cy="204869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91" extrusionOk="0">
                    <a:moveTo>
                      <a:pt x="102" y="160"/>
                    </a:moveTo>
                    <a:cubicBezTo>
                      <a:pt x="102" y="160"/>
                      <a:pt x="95" y="164"/>
                      <a:pt x="81" y="165"/>
                    </a:cubicBezTo>
                    <a:cubicBezTo>
                      <a:pt x="66" y="166"/>
                      <a:pt x="43" y="163"/>
                      <a:pt x="23" y="145"/>
                    </a:cubicBezTo>
                    <a:cubicBezTo>
                      <a:pt x="14" y="136"/>
                      <a:pt x="5" y="123"/>
                      <a:pt x="2" y="107"/>
                    </a:cubicBezTo>
                    <a:cubicBezTo>
                      <a:pt x="-1" y="92"/>
                      <a:pt x="0" y="74"/>
                      <a:pt x="7" y="58"/>
                    </a:cubicBezTo>
                    <a:cubicBezTo>
                      <a:pt x="14" y="41"/>
                      <a:pt x="29" y="27"/>
                      <a:pt x="47" y="19"/>
                    </a:cubicBezTo>
                    <a:cubicBezTo>
                      <a:pt x="65" y="12"/>
                      <a:pt x="87" y="11"/>
                      <a:pt x="107" y="19"/>
                    </a:cubicBezTo>
                    <a:lnTo>
                      <a:pt x="104" y="20"/>
                    </a:lnTo>
                    <a:cubicBezTo>
                      <a:pt x="111" y="10"/>
                      <a:pt x="123" y="3"/>
                      <a:pt x="136" y="1"/>
                    </a:cubicBezTo>
                    <a:cubicBezTo>
                      <a:pt x="147" y="-1"/>
                      <a:pt x="158" y="0"/>
                      <a:pt x="168" y="4"/>
                    </a:cubicBezTo>
                    <a:cubicBezTo>
                      <a:pt x="178" y="8"/>
                      <a:pt x="186" y="15"/>
                      <a:pt x="192" y="23"/>
                    </a:cubicBezTo>
                    <a:cubicBezTo>
                      <a:pt x="204" y="40"/>
                      <a:pt x="206" y="63"/>
                      <a:pt x="197" y="80"/>
                    </a:cubicBezTo>
                    <a:lnTo>
                      <a:pt x="193" y="76"/>
                    </a:lnTo>
                    <a:cubicBezTo>
                      <a:pt x="207" y="68"/>
                      <a:pt x="225" y="69"/>
                      <a:pt x="238" y="75"/>
                    </a:cubicBezTo>
                    <a:cubicBezTo>
                      <a:pt x="251" y="82"/>
                      <a:pt x="261" y="94"/>
                      <a:pt x="264" y="107"/>
                    </a:cubicBezTo>
                    <a:cubicBezTo>
                      <a:pt x="272" y="133"/>
                      <a:pt x="261" y="157"/>
                      <a:pt x="247" y="169"/>
                    </a:cubicBezTo>
                    <a:cubicBezTo>
                      <a:pt x="233" y="182"/>
                      <a:pt x="218" y="187"/>
                      <a:pt x="209" y="189"/>
                    </a:cubicBezTo>
                    <a:cubicBezTo>
                      <a:pt x="204" y="190"/>
                      <a:pt x="200" y="191"/>
                      <a:pt x="197" y="191"/>
                    </a:cubicBezTo>
                    <a:cubicBezTo>
                      <a:pt x="194" y="191"/>
                      <a:pt x="193" y="191"/>
                      <a:pt x="193" y="191"/>
                    </a:cubicBezTo>
                    <a:cubicBezTo>
                      <a:pt x="193" y="190"/>
                      <a:pt x="199" y="190"/>
                      <a:pt x="208" y="187"/>
                    </a:cubicBezTo>
                    <a:cubicBezTo>
                      <a:pt x="218" y="185"/>
                      <a:pt x="232" y="180"/>
                      <a:pt x="245" y="167"/>
                    </a:cubicBezTo>
                    <a:cubicBezTo>
                      <a:pt x="257" y="155"/>
                      <a:pt x="267" y="132"/>
                      <a:pt x="260" y="108"/>
                    </a:cubicBezTo>
                    <a:cubicBezTo>
                      <a:pt x="257" y="96"/>
                      <a:pt x="248" y="86"/>
                      <a:pt x="236" y="80"/>
                    </a:cubicBezTo>
                    <a:cubicBezTo>
                      <a:pt x="224" y="74"/>
                      <a:pt x="208" y="74"/>
                      <a:pt x="196" y="81"/>
                    </a:cubicBezTo>
                    <a:lnTo>
                      <a:pt x="188" y="86"/>
                    </a:lnTo>
                    <a:lnTo>
                      <a:pt x="192" y="77"/>
                    </a:lnTo>
                    <a:cubicBezTo>
                      <a:pt x="199" y="62"/>
                      <a:pt x="198" y="42"/>
                      <a:pt x="187" y="27"/>
                    </a:cubicBezTo>
                    <a:cubicBezTo>
                      <a:pt x="182" y="19"/>
                      <a:pt x="174" y="13"/>
                      <a:pt x="166" y="9"/>
                    </a:cubicBezTo>
                    <a:cubicBezTo>
                      <a:pt x="157" y="6"/>
                      <a:pt x="147" y="5"/>
                      <a:pt x="137" y="7"/>
                    </a:cubicBezTo>
                    <a:cubicBezTo>
                      <a:pt x="125" y="9"/>
                      <a:pt x="115" y="15"/>
                      <a:pt x="108" y="23"/>
                    </a:cubicBezTo>
                    <a:lnTo>
                      <a:pt x="106" y="25"/>
                    </a:lnTo>
                    <a:lnTo>
                      <a:pt x="104" y="24"/>
                    </a:lnTo>
                    <a:cubicBezTo>
                      <a:pt x="86" y="17"/>
                      <a:pt x="66" y="18"/>
                      <a:pt x="49" y="24"/>
                    </a:cubicBezTo>
                    <a:cubicBezTo>
                      <a:pt x="32" y="31"/>
                      <a:pt x="18" y="44"/>
                      <a:pt x="11" y="60"/>
                    </a:cubicBezTo>
                    <a:cubicBezTo>
                      <a:pt x="4" y="75"/>
                      <a:pt x="3" y="92"/>
                      <a:pt x="6" y="106"/>
                    </a:cubicBezTo>
                    <a:cubicBezTo>
                      <a:pt x="9" y="121"/>
                      <a:pt x="17" y="133"/>
                      <a:pt x="26" y="142"/>
                    </a:cubicBezTo>
                    <a:cubicBezTo>
                      <a:pt x="44" y="160"/>
                      <a:pt x="67" y="163"/>
                      <a:pt x="80" y="163"/>
                    </a:cubicBezTo>
                    <a:cubicBezTo>
                      <a:pt x="95" y="163"/>
                      <a:pt x="102" y="159"/>
                      <a:pt x="102" y="16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23750" rIns="90000" bIns="23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1" name="Google Shape;1901;p45"/>
              <p:cNvSpPr/>
              <p:nvPr/>
            </p:nvSpPr>
            <p:spPr>
              <a:xfrm>
                <a:off x="5880038" y="940021"/>
                <a:ext cx="448351" cy="204869"/>
              </a:xfrm>
              <a:custGeom>
                <a:avLst/>
                <a:gdLst/>
                <a:ahLst/>
                <a:cxnLst/>
                <a:rect l="l" t="t" r="r" b="b"/>
                <a:pathLst>
                  <a:path w="418" h="191" extrusionOk="0">
                    <a:moveTo>
                      <a:pt x="8" y="191"/>
                    </a:moveTo>
                    <a:cubicBezTo>
                      <a:pt x="8" y="191"/>
                      <a:pt x="8" y="190"/>
                      <a:pt x="7" y="187"/>
                    </a:cubicBezTo>
                    <a:cubicBezTo>
                      <a:pt x="6" y="185"/>
                      <a:pt x="4" y="182"/>
                      <a:pt x="3" y="177"/>
                    </a:cubicBezTo>
                    <a:cubicBezTo>
                      <a:pt x="1" y="168"/>
                      <a:pt x="-1" y="154"/>
                      <a:pt x="2" y="137"/>
                    </a:cubicBezTo>
                    <a:cubicBezTo>
                      <a:pt x="5" y="120"/>
                      <a:pt x="14" y="100"/>
                      <a:pt x="33" y="85"/>
                    </a:cubicBezTo>
                    <a:cubicBezTo>
                      <a:pt x="51" y="69"/>
                      <a:pt x="77" y="59"/>
                      <a:pt x="106" y="62"/>
                    </a:cubicBezTo>
                    <a:lnTo>
                      <a:pt x="103" y="64"/>
                    </a:lnTo>
                    <a:cubicBezTo>
                      <a:pt x="114" y="41"/>
                      <a:pt x="135" y="20"/>
                      <a:pt x="162" y="8"/>
                    </a:cubicBezTo>
                    <a:cubicBezTo>
                      <a:pt x="182" y="0"/>
                      <a:pt x="203" y="-2"/>
                      <a:pt x="223" y="1"/>
                    </a:cubicBezTo>
                    <a:cubicBezTo>
                      <a:pt x="243" y="5"/>
                      <a:pt x="261" y="13"/>
                      <a:pt x="275" y="24"/>
                    </a:cubicBezTo>
                    <a:lnTo>
                      <a:pt x="272" y="23"/>
                    </a:lnTo>
                    <a:cubicBezTo>
                      <a:pt x="293" y="12"/>
                      <a:pt x="315" y="8"/>
                      <a:pt x="334" y="9"/>
                    </a:cubicBezTo>
                    <a:cubicBezTo>
                      <a:pt x="353" y="9"/>
                      <a:pt x="370" y="13"/>
                      <a:pt x="382" y="19"/>
                    </a:cubicBezTo>
                    <a:cubicBezTo>
                      <a:pt x="395" y="24"/>
                      <a:pt x="404" y="30"/>
                      <a:pt x="410" y="35"/>
                    </a:cubicBezTo>
                    <a:cubicBezTo>
                      <a:pt x="416" y="39"/>
                      <a:pt x="419" y="42"/>
                      <a:pt x="418" y="42"/>
                    </a:cubicBezTo>
                    <a:cubicBezTo>
                      <a:pt x="418" y="43"/>
                      <a:pt x="406" y="31"/>
                      <a:pt x="381" y="21"/>
                    </a:cubicBezTo>
                    <a:cubicBezTo>
                      <a:pt x="369" y="17"/>
                      <a:pt x="352" y="13"/>
                      <a:pt x="334" y="13"/>
                    </a:cubicBezTo>
                    <a:cubicBezTo>
                      <a:pt x="315" y="13"/>
                      <a:pt x="294" y="17"/>
                      <a:pt x="274" y="28"/>
                    </a:cubicBezTo>
                    <a:lnTo>
                      <a:pt x="273" y="29"/>
                    </a:lnTo>
                    <a:lnTo>
                      <a:pt x="271" y="28"/>
                    </a:lnTo>
                    <a:cubicBezTo>
                      <a:pt x="258" y="18"/>
                      <a:pt x="241" y="10"/>
                      <a:pt x="222" y="7"/>
                    </a:cubicBezTo>
                    <a:cubicBezTo>
                      <a:pt x="203" y="4"/>
                      <a:pt x="183" y="6"/>
                      <a:pt x="164" y="14"/>
                    </a:cubicBezTo>
                    <a:cubicBezTo>
                      <a:pt x="139" y="24"/>
                      <a:pt x="119" y="44"/>
                      <a:pt x="108" y="66"/>
                    </a:cubicBezTo>
                    <a:lnTo>
                      <a:pt x="107" y="68"/>
                    </a:lnTo>
                    <a:lnTo>
                      <a:pt x="105" y="68"/>
                    </a:lnTo>
                    <a:cubicBezTo>
                      <a:pt x="78" y="64"/>
                      <a:pt x="53" y="74"/>
                      <a:pt x="36" y="88"/>
                    </a:cubicBezTo>
                    <a:cubicBezTo>
                      <a:pt x="18" y="103"/>
                      <a:pt x="9" y="122"/>
                      <a:pt x="6" y="138"/>
                    </a:cubicBezTo>
                    <a:cubicBezTo>
                      <a:pt x="2" y="154"/>
                      <a:pt x="3" y="168"/>
                      <a:pt x="5" y="177"/>
                    </a:cubicBezTo>
                    <a:cubicBezTo>
                      <a:pt x="7" y="186"/>
                      <a:pt x="9" y="190"/>
                      <a:pt x="8" y="19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23750" rIns="90000" bIns="23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02" name="Google Shape;1902;p45"/>
            <p:cNvGrpSpPr/>
            <p:nvPr/>
          </p:nvGrpSpPr>
          <p:grpSpPr>
            <a:xfrm>
              <a:off x="7532930" y="2380544"/>
              <a:ext cx="718649" cy="691837"/>
              <a:chOff x="7532930" y="2380544"/>
              <a:chExt cx="718649" cy="691837"/>
            </a:xfrm>
          </p:grpSpPr>
          <p:sp>
            <p:nvSpPr>
              <p:cNvPr id="1903" name="Google Shape;1903;p45"/>
              <p:cNvSpPr/>
              <p:nvPr/>
            </p:nvSpPr>
            <p:spPr>
              <a:xfrm>
                <a:off x="7532930" y="2381617"/>
                <a:ext cx="716503" cy="690764"/>
              </a:xfrm>
              <a:custGeom>
                <a:avLst/>
                <a:gdLst/>
                <a:ahLst/>
                <a:cxnLst/>
                <a:rect l="l" t="t" r="r" b="b"/>
                <a:pathLst>
                  <a:path w="668" h="644" extrusionOk="0">
                    <a:moveTo>
                      <a:pt x="0" y="517"/>
                    </a:moveTo>
                    <a:lnTo>
                      <a:pt x="106" y="535"/>
                    </a:lnTo>
                    <a:cubicBezTo>
                      <a:pt x="144" y="578"/>
                      <a:pt x="195" y="612"/>
                      <a:pt x="254" y="630"/>
                    </a:cubicBezTo>
                    <a:cubicBezTo>
                      <a:pt x="423" y="681"/>
                      <a:pt x="603" y="585"/>
                      <a:pt x="654" y="415"/>
                    </a:cubicBezTo>
                    <a:cubicBezTo>
                      <a:pt x="705" y="245"/>
                      <a:pt x="610" y="65"/>
                      <a:pt x="440" y="14"/>
                    </a:cubicBezTo>
                    <a:cubicBezTo>
                      <a:pt x="271" y="-37"/>
                      <a:pt x="91" y="59"/>
                      <a:pt x="39" y="229"/>
                    </a:cubicBezTo>
                    <a:cubicBezTo>
                      <a:pt x="18" y="300"/>
                      <a:pt x="22" y="373"/>
                      <a:pt x="47" y="437"/>
                    </a:cubicBezTo>
                    <a:lnTo>
                      <a:pt x="47" y="437"/>
                    </a:lnTo>
                    <a:lnTo>
                      <a:pt x="0" y="51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4" name="Google Shape;1904;p45"/>
              <p:cNvSpPr/>
              <p:nvPr/>
            </p:nvSpPr>
            <p:spPr>
              <a:xfrm>
                <a:off x="7532930" y="2380544"/>
                <a:ext cx="718649" cy="691837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45" extrusionOk="0">
                    <a:moveTo>
                      <a:pt x="0" y="518"/>
                    </a:moveTo>
                    <a:cubicBezTo>
                      <a:pt x="0" y="518"/>
                      <a:pt x="1" y="516"/>
                      <a:pt x="3" y="512"/>
                    </a:cubicBezTo>
                    <a:cubicBezTo>
                      <a:pt x="5" y="509"/>
                      <a:pt x="8" y="504"/>
                      <a:pt x="12" y="497"/>
                    </a:cubicBezTo>
                    <a:cubicBezTo>
                      <a:pt x="20" y="483"/>
                      <a:pt x="31" y="463"/>
                      <a:pt x="46" y="437"/>
                    </a:cubicBezTo>
                    <a:lnTo>
                      <a:pt x="47" y="437"/>
                    </a:lnTo>
                    <a:lnTo>
                      <a:pt x="47" y="437"/>
                    </a:lnTo>
                    <a:lnTo>
                      <a:pt x="47" y="437"/>
                    </a:lnTo>
                    <a:lnTo>
                      <a:pt x="46" y="438"/>
                    </a:lnTo>
                    <a:cubicBezTo>
                      <a:pt x="31" y="400"/>
                      <a:pt x="19" y="346"/>
                      <a:pt x="27" y="282"/>
                    </a:cubicBezTo>
                    <a:cubicBezTo>
                      <a:pt x="29" y="266"/>
                      <a:pt x="32" y="250"/>
                      <a:pt x="37" y="233"/>
                    </a:cubicBezTo>
                    <a:cubicBezTo>
                      <a:pt x="39" y="225"/>
                      <a:pt x="43" y="216"/>
                      <a:pt x="46" y="208"/>
                    </a:cubicBezTo>
                    <a:cubicBezTo>
                      <a:pt x="48" y="199"/>
                      <a:pt x="52" y="191"/>
                      <a:pt x="56" y="183"/>
                    </a:cubicBezTo>
                    <a:cubicBezTo>
                      <a:pt x="72" y="149"/>
                      <a:pt x="95" y="116"/>
                      <a:pt x="126" y="88"/>
                    </a:cubicBezTo>
                    <a:cubicBezTo>
                      <a:pt x="156" y="59"/>
                      <a:pt x="194" y="35"/>
                      <a:pt x="236" y="19"/>
                    </a:cubicBezTo>
                    <a:cubicBezTo>
                      <a:pt x="279" y="4"/>
                      <a:pt x="327" y="-3"/>
                      <a:pt x="376" y="1"/>
                    </a:cubicBezTo>
                    <a:cubicBezTo>
                      <a:pt x="425" y="5"/>
                      <a:pt x="474" y="21"/>
                      <a:pt x="518" y="49"/>
                    </a:cubicBezTo>
                    <a:cubicBezTo>
                      <a:pt x="529" y="55"/>
                      <a:pt x="539" y="64"/>
                      <a:pt x="549" y="71"/>
                    </a:cubicBezTo>
                    <a:cubicBezTo>
                      <a:pt x="555" y="75"/>
                      <a:pt x="559" y="80"/>
                      <a:pt x="564" y="84"/>
                    </a:cubicBezTo>
                    <a:cubicBezTo>
                      <a:pt x="569" y="89"/>
                      <a:pt x="574" y="93"/>
                      <a:pt x="578" y="98"/>
                    </a:cubicBezTo>
                    <a:cubicBezTo>
                      <a:pt x="587" y="108"/>
                      <a:pt x="597" y="117"/>
                      <a:pt x="604" y="128"/>
                    </a:cubicBezTo>
                    <a:cubicBezTo>
                      <a:pt x="608" y="133"/>
                      <a:pt x="612" y="139"/>
                      <a:pt x="616" y="144"/>
                    </a:cubicBezTo>
                    <a:cubicBezTo>
                      <a:pt x="619" y="150"/>
                      <a:pt x="623" y="156"/>
                      <a:pt x="626" y="161"/>
                    </a:cubicBezTo>
                    <a:cubicBezTo>
                      <a:pt x="653" y="207"/>
                      <a:pt x="667" y="258"/>
                      <a:pt x="669" y="308"/>
                    </a:cubicBezTo>
                    <a:cubicBezTo>
                      <a:pt x="671" y="358"/>
                      <a:pt x="662" y="408"/>
                      <a:pt x="642" y="452"/>
                    </a:cubicBezTo>
                    <a:cubicBezTo>
                      <a:pt x="623" y="496"/>
                      <a:pt x="595" y="533"/>
                      <a:pt x="562" y="563"/>
                    </a:cubicBezTo>
                    <a:cubicBezTo>
                      <a:pt x="529" y="593"/>
                      <a:pt x="490" y="614"/>
                      <a:pt x="452" y="628"/>
                    </a:cubicBezTo>
                    <a:cubicBezTo>
                      <a:pt x="413" y="641"/>
                      <a:pt x="374" y="646"/>
                      <a:pt x="337" y="645"/>
                    </a:cubicBezTo>
                    <a:cubicBezTo>
                      <a:pt x="319" y="645"/>
                      <a:pt x="301" y="642"/>
                      <a:pt x="284" y="640"/>
                    </a:cubicBezTo>
                    <a:cubicBezTo>
                      <a:pt x="268" y="635"/>
                      <a:pt x="251" y="632"/>
                      <a:pt x="236" y="626"/>
                    </a:cubicBezTo>
                    <a:cubicBezTo>
                      <a:pt x="176" y="604"/>
                      <a:pt x="133" y="568"/>
                      <a:pt x="106" y="537"/>
                    </a:cubicBezTo>
                    <a:lnTo>
                      <a:pt x="106" y="537"/>
                    </a:lnTo>
                    <a:cubicBezTo>
                      <a:pt x="72" y="531"/>
                      <a:pt x="45" y="526"/>
                      <a:pt x="27" y="522"/>
                    </a:cubicBezTo>
                    <a:cubicBezTo>
                      <a:pt x="18" y="521"/>
                      <a:pt x="11" y="519"/>
                      <a:pt x="7" y="519"/>
                    </a:cubicBezTo>
                    <a:cubicBezTo>
                      <a:pt x="2" y="518"/>
                      <a:pt x="0" y="517"/>
                      <a:pt x="0" y="517"/>
                    </a:cubicBezTo>
                    <a:cubicBezTo>
                      <a:pt x="0" y="517"/>
                      <a:pt x="3" y="518"/>
                      <a:pt x="7" y="518"/>
                    </a:cubicBezTo>
                    <a:cubicBezTo>
                      <a:pt x="12" y="519"/>
                      <a:pt x="19" y="520"/>
                      <a:pt x="28" y="522"/>
                    </a:cubicBezTo>
                    <a:cubicBezTo>
                      <a:pt x="46" y="525"/>
                      <a:pt x="72" y="529"/>
                      <a:pt x="106" y="535"/>
                    </a:cubicBezTo>
                    <a:cubicBezTo>
                      <a:pt x="107" y="535"/>
                      <a:pt x="107" y="535"/>
                      <a:pt x="107" y="536"/>
                    </a:cubicBezTo>
                    <a:cubicBezTo>
                      <a:pt x="134" y="566"/>
                      <a:pt x="177" y="602"/>
                      <a:pt x="237" y="623"/>
                    </a:cubicBezTo>
                    <a:cubicBezTo>
                      <a:pt x="252" y="629"/>
                      <a:pt x="268" y="632"/>
                      <a:pt x="285" y="637"/>
                    </a:cubicBezTo>
                    <a:cubicBezTo>
                      <a:pt x="301" y="639"/>
                      <a:pt x="319" y="642"/>
                      <a:pt x="337" y="642"/>
                    </a:cubicBezTo>
                    <a:cubicBezTo>
                      <a:pt x="373" y="643"/>
                      <a:pt x="412" y="638"/>
                      <a:pt x="451" y="624"/>
                    </a:cubicBezTo>
                    <a:cubicBezTo>
                      <a:pt x="489" y="611"/>
                      <a:pt x="526" y="590"/>
                      <a:pt x="559" y="560"/>
                    </a:cubicBezTo>
                    <a:cubicBezTo>
                      <a:pt x="592" y="531"/>
                      <a:pt x="620" y="493"/>
                      <a:pt x="639" y="450"/>
                    </a:cubicBezTo>
                    <a:cubicBezTo>
                      <a:pt x="658" y="407"/>
                      <a:pt x="667" y="358"/>
                      <a:pt x="665" y="308"/>
                    </a:cubicBezTo>
                    <a:cubicBezTo>
                      <a:pt x="663" y="259"/>
                      <a:pt x="649" y="208"/>
                      <a:pt x="623" y="163"/>
                    </a:cubicBezTo>
                    <a:cubicBezTo>
                      <a:pt x="619" y="158"/>
                      <a:pt x="616" y="152"/>
                      <a:pt x="613" y="146"/>
                    </a:cubicBezTo>
                    <a:cubicBezTo>
                      <a:pt x="609" y="141"/>
                      <a:pt x="605" y="135"/>
                      <a:pt x="601" y="130"/>
                    </a:cubicBezTo>
                    <a:cubicBezTo>
                      <a:pt x="594" y="119"/>
                      <a:pt x="584" y="110"/>
                      <a:pt x="576" y="100"/>
                    </a:cubicBezTo>
                    <a:cubicBezTo>
                      <a:pt x="571" y="95"/>
                      <a:pt x="566" y="91"/>
                      <a:pt x="561" y="87"/>
                    </a:cubicBezTo>
                    <a:cubicBezTo>
                      <a:pt x="556" y="82"/>
                      <a:pt x="552" y="78"/>
                      <a:pt x="547" y="74"/>
                    </a:cubicBezTo>
                    <a:cubicBezTo>
                      <a:pt x="536" y="66"/>
                      <a:pt x="527" y="58"/>
                      <a:pt x="515" y="52"/>
                    </a:cubicBezTo>
                    <a:cubicBezTo>
                      <a:pt x="472" y="25"/>
                      <a:pt x="424" y="9"/>
                      <a:pt x="375" y="4"/>
                    </a:cubicBezTo>
                    <a:cubicBezTo>
                      <a:pt x="327" y="0"/>
                      <a:pt x="280" y="7"/>
                      <a:pt x="238" y="22"/>
                    </a:cubicBezTo>
                    <a:cubicBezTo>
                      <a:pt x="195" y="38"/>
                      <a:pt x="158" y="62"/>
                      <a:pt x="128" y="90"/>
                    </a:cubicBezTo>
                    <a:cubicBezTo>
                      <a:pt x="98" y="118"/>
                      <a:pt x="75" y="151"/>
                      <a:pt x="59" y="184"/>
                    </a:cubicBezTo>
                    <a:cubicBezTo>
                      <a:pt x="55" y="192"/>
                      <a:pt x="51" y="200"/>
                      <a:pt x="48" y="209"/>
                    </a:cubicBezTo>
                    <a:cubicBezTo>
                      <a:pt x="45" y="217"/>
                      <a:pt x="42" y="225"/>
                      <a:pt x="39" y="234"/>
                    </a:cubicBezTo>
                    <a:cubicBezTo>
                      <a:pt x="35" y="250"/>
                      <a:pt x="31" y="266"/>
                      <a:pt x="29" y="282"/>
                    </a:cubicBezTo>
                    <a:cubicBezTo>
                      <a:pt x="21" y="346"/>
                      <a:pt x="33" y="399"/>
                      <a:pt x="47" y="437"/>
                    </a:cubicBezTo>
                    <a:cubicBezTo>
                      <a:pt x="47" y="438"/>
                      <a:pt x="47" y="438"/>
                      <a:pt x="47" y="438"/>
                    </a:cubicBezTo>
                    <a:cubicBezTo>
                      <a:pt x="46" y="438"/>
                      <a:pt x="46" y="438"/>
                      <a:pt x="46" y="438"/>
                    </a:cubicBezTo>
                    <a:lnTo>
                      <a:pt x="46" y="438"/>
                    </a:lnTo>
                    <a:lnTo>
                      <a:pt x="47" y="438"/>
                    </a:lnTo>
                    <a:cubicBezTo>
                      <a:pt x="32" y="463"/>
                      <a:pt x="20" y="483"/>
                      <a:pt x="12" y="497"/>
                    </a:cubicBezTo>
                    <a:cubicBezTo>
                      <a:pt x="9" y="503"/>
                      <a:pt x="5" y="508"/>
                      <a:pt x="3" y="512"/>
                    </a:cubicBezTo>
                    <a:cubicBezTo>
                      <a:pt x="1" y="515"/>
                      <a:pt x="0" y="517"/>
                      <a:pt x="0" y="517"/>
                    </a:cubicBezTo>
                    <a:lnTo>
                      <a:pt x="0" y="5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5" name="Google Shape;1905;p45"/>
              <p:cNvSpPr/>
              <p:nvPr/>
            </p:nvSpPr>
            <p:spPr>
              <a:xfrm>
                <a:off x="8010241" y="2701257"/>
                <a:ext cx="70792" cy="70793"/>
              </a:xfrm>
              <a:custGeom>
                <a:avLst/>
                <a:gdLst/>
                <a:ahLst/>
                <a:cxnLst/>
                <a:rect l="l" t="t" r="r" b="b"/>
                <a:pathLst>
                  <a:path w="66" h="66" extrusionOk="0">
                    <a:moveTo>
                      <a:pt x="0" y="33"/>
                    </a:moveTo>
                    <a:cubicBezTo>
                      <a:pt x="0" y="15"/>
                      <a:pt x="15" y="0"/>
                      <a:pt x="33" y="0"/>
                    </a:cubicBezTo>
                    <a:cubicBezTo>
                      <a:pt x="51" y="0"/>
                      <a:pt x="66" y="15"/>
                      <a:pt x="66" y="33"/>
                    </a:cubicBezTo>
                    <a:cubicBezTo>
                      <a:pt x="66" y="51"/>
                      <a:pt x="51" y="66"/>
                      <a:pt x="33" y="66"/>
                    </a:cubicBezTo>
                    <a:cubicBezTo>
                      <a:pt x="15" y="66"/>
                      <a:pt x="0" y="51"/>
                      <a:pt x="0" y="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6" name="Google Shape;1906;p45"/>
              <p:cNvSpPr/>
              <p:nvPr/>
            </p:nvSpPr>
            <p:spPr>
              <a:xfrm>
                <a:off x="7870802" y="2701257"/>
                <a:ext cx="69720" cy="70793"/>
              </a:xfrm>
              <a:custGeom>
                <a:avLst/>
                <a:gdLst/>
                <a:ahLst/>
                <a:cxnLst/>
                <a:rect l="l" t="t" r="r" b="b"/>
                <a:pathLst>
                  <a:path w="65" h="66" extrusionOk="0">
                    <a:moveTo>
                      <a:pt x="0" y="33"/>
                    </a:moveTo>
                    <a:cubicBezTo>
                      <a:pt x="0" y="15"/>
                      <a:pt x="14" y="0"/>
                      <a:pt x="32" y="0"/>
                    </a:cubicBezTo>
                    <a:cubicBezTo>
                      <a:pt x="50" y="0"/>
                      <a:pt x="65" y="15"/>
                      <a:pt x="65" y="33"/>
                    </a:cubicBezTo>
                    <a:cubicBezTo>
                      <a:pt x="65" y="51"/>
                      <a:pt x="50" y="66"/>
                      <a:pt x="32" y="66"/>
                    </a:cubicBezTo>
                    <a:cubicBezTo>
                      <a:pt x="14" y="66"/>
                      <a:pt x="0" y="51"/>
                      <a:pt x="0" y="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7" name="Google Shape;1907;p45"/>
              <p:cNvSpPr/>
              <p:nvPr/>
            </p:nvSpPr>
            <p:spPr>
              <a:xfrm>
                <a:off x="7726000" y="2702329"/>
                <a:ext cx="70792" cy="69720"/>
              </a:xfrm>
              <a:custGeom>
                <a:avLst/>
                <a:gdLst/>
                <a:ahLst/>
                <a:cxnLst/>
                <a:rect l="l" t="t" r="r" b="b"/>
                <a:pathLst>
                  <a:path w="66" h="65" extrusionOk="0">
                    <a:moveTo>
                      <a:pt x="4" y="48"/>
                    </a:moveTo>
                    <a:cubicBezTo>
                      <a:pt x="-5" y="33"/>
                      <a:pt x="0" y="13"/>
                      <a:pt x="16" y="4"/>
                    </a:cubicBezTo>
                    <a:cubicBezTo>
                      <a:pt x="32" y="-5"/>
                      <a:pt x="52" y="0"/>
                      <a:pt x="61" y="16"/>
                    </a:cubicBezTo>
                    <a:cubicBezTo>
                      <a:pt x="70" y="31"/>
                      <a:pt x="64" y="51"/>
                      <a:pt x="49" y="60"/>
                    </a:cubicBezTo>
                    <a:cubicBezTo>
                      <a:pt x="33" y="69"/>
                      <a:pt x="13" y="64"/>
                      <a:pt x="4" y="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08" name="Google Shape;1908;p45"/>
            <p:cNvGrpSpPr/>
            <p:nvPr/>
          </p:nvGrpSpPr>
          <p:grpSpPr>
            <a:xfrm>
              <a:off x="5188205" y="269636"/>
              <a:ext cx="718649" cy="691837"/>
              <a:chOff x="5188205" y="269636"/>
              <a:chExt cx="718649" cy="691837"/>
            </a:xfrm>
          </p:grpSpPr>
          <p:sp>
            <p:nvSpPr>
              <p:cNvPr id="1909" name="Google Shape;1909;p45"/>
              <p:cNvSpPr/>
              <p:nvPr/>
            </p:nvSpPr>
            <p:spPr>
              <a:xfrm>
                <a:off x="5188205" y="269636"/>
                <a:ext cx="718649" cy="691837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45" extrusionOk="0">
                    <a:moveTo>
                      <a:pt x="670" y="517"/>
                    </a:moveTo>
                    <a:cubicBezTo>
                      <a:pt x="670" y="517"/>
                      <a:pt x="669" y="515"/>
                      <a:pt x="667" y="512"/>
                    </a:cubicBezTo>
                    <a:cubicBezTo>
                      <a:pt x="665" y="509"/>
                      <a:pt x="662" y="503"/>
                      <a:pt x="658" y="497"/>
                    </a:cubicBezTo>
                    <a:cubicBezTo>
                      <a:pt x="650" y="483"/>
                      <a:pt x="638" y="463"/>
                      <a:pt x="623" y="438"/>
                    </a:cubicBezTo>
                    <a:lnTo>
                      <a:pt x="624" y="438"/>
                    </a:lnTo>
                    <a:lnTo>
                      <a:pt x="624" y="438"/>
                    </a:lnTo>
                    <a:lnTo>
                      <a:pt x="623" y="438"/>
                    </a:lnTo>
                    <a:lnTo>
                      <a:pt x="623" y="437"/>
                    </a:lnTo>
                    <a:cubicBezTo>
                      <a:pt x="637" y="400"/>
                      <a:pt x="649" y="346"/>
                      <a:pt x="641" y="282"/>
                    </a:cubicBezTo>
                    <a:cubicBezTo>
                      <a:pt x="639" y="266"/>
                      <a:pt x="636" y="250"/>
                      <a:pt x="631" y="234"/>
                    </a:cubicBezTo>
                    <a:cubicBezTo>
                      <a:pt x="628" y="225"/>
                      <a:pt x="625" y="217"/>
                      <a:pt x="622" y="209"/>
                    </a:cubicBezTo>
                    <a:cubicBezTo>
                      <a:pt x="619" y="200"/>
                      <a:pt x="615" y="192"/>
                      <a:pt x="611" y="184"/>
                    </a:cubicBezTo>
                    <a:cubicBezTo>
                      <a:pt x="595" y="151"/>
                      <a:pt x="572" y="118"/>
                      <a:pt x="542" y="90"/>
                    </a:cubicBezTo>
                    <a:cubicBezTo>
                      <a:pt x="512" y="62"/>
                      <a:pt x="475" y="38"/>
                      <a:pt x="433" y="23"/>
                    </a:cubicBezTo>
                    <a:cubicBezTo>
                      <a:pt x="390" y="7"/>
                      <a:pt x="343" y="0"/>
                      <a:pt x="295" y="4"/>
                    </a:cubicBezTo>
                    <a:cubicBezTo>
                      <a:pt x="246" y="9"/>
                      <a:pt x="198" y="25"/>
                      <a:pt x="155" y="52"/>
                    </a:cubicBezTo>
                    <a:cubicBezTo>
                      <a:pt x="143" y="58"/>
                      <a:pt x="134" y="66"/>
                      <a:pt x="123" y="74"/>
                    </a:cubicBezTo>
                    <a:cubicBezTo>
                      <a:pt x="118" y="78"/>
                      <a:pt x="114" y="83"/>
                      <a:pt x="109" y="87"/>
                    </a:cubicBezTo>
                    <a:cubicBezTo>
                      <a:pt x="104" y="91"/>
                      <a:pt x="99" y="95"/>
                      <a:pt x="95" y="100"/>
                    </a:cubicBezTo>
                    <a:cubicBezTo>
                      <a:pt x="86" y="110"/>
                      <a:pt x="77" y="119"/>
                      <a:pt x="69" y="130"/>
                    </a:cubicBezTo>
                    <a:cubicBezTo>
                      <a:pt x="65" y="136"/>
                      <a:pt x="61" y="141"/>
                      <a:pt x="58" y="146"/>
                    </a:cubicBezTo>
                    <a:cubicBezTo>
                      <a:pt x="54" y="152"/>
                      <a:pt x="51" y="158"/>
                      <a:pt x="47" y="163"/>
                    </a:cubicBezTo>
                    <a:cubicBezTo>
                      <a:pt x="21" y="208"/>
                      <a:pt x="8" y="259"/>
                      <a:pt x="5" y="308"/>
                    </a:cubicBezTo>
                    <a:cubicBezTo>
                      <a:pt x="3" y="358"/>
                      <a:pt x="12" y="407"/>
                      <a:pt x="31" y="450"/>
                    </a:cubicBezTo>
                    <a:cubicBezTo>
                      <a:pt x="50" y="493"/>
                      <a:pt x="78" y="531"/>
                      <a:pt x="111" y="560"/>
                    </a:cubicBezTo>
                    <a:cubicBezTo>
                      <a:pt x="144" y="590"/>
                      <a:pt x="181" y="611"/>
                      <a:pt x="219" y="625"/>
                    </a:cubicBezTo>
                    <a:cubicBezTo>
                      <a:pt x="258" y="638"/>
                      <a:pt x="297" y="643"/>
                      <a:pt x="333" y="642"/>
                    </a:cubicBezTo>
                    <a:cubicBezTo>
                      <a:pt x="351" y="642"/>
                      <a:pt x="369" y="639"/>
                      <a:pt x="386" y="637"/>
                    </a:cubicBezTo>
                    <a:cubicBezTo>
                      <a:pt x="402" y="632"/>
                      <a:pt x="418" y="629"/>
                      <a:pt x="433" y="624"/>
                    </a:cubicBezTo>
                    <a:cubicBezTo>
                      <a:pt x="493" y="602"/>
                      <a:pt x="536" y="566"/>
                      <a:pt x="563" y="536"/>
                    </a:cubicBezTo>
                    <a:lnTo>
                      <a:pt x="564" y="535"/>
                    </a:lnTo>
                    <a:cubicBezTo>
                      <a:pt x="598" y="530"/>
                      <a:pt x="624" y="525"/>
                      <a:pt x="642" y="522"/>
                    </a:cubicBezTo>
                    <a:cubicBezTo>
                      <a:pt x="651" y="520"/>
                      <a:pt x="658" y="519"/>
                      <a:pt x="663" y="519"/>
                    </a:cubicBezTo>
                    <a:cubicBezTo>
                      <a:pt x="667" y="518"/>
                      <a:pt x="670" y="517"/>
                      <a:pt x="670" y="517"/>
                    </a:cubicBezTo>
                    <a:cubicBezTo>
                      <a:pt x="670" y="517"/>
                      <a:pt x="668" y="518"/>
                      <a:pt x="663" y="519"/>
                    </a:cubicBezTo>
                    <a:cubicBezTo>
                      <a:pt x="659" y="520"/>
                      <a:pt x="652" y="521"/>
                      <a:pt x="643" y="523"/>
                    </a:cubicBezTo>
                    <a:cubicBezTo>
                      <a:pt x="625" y="526"/>
                      <a:pt x="598" y="531"/>
                      <a:pt x="564" y="537"/>
                    </a:cubicBezTo>
                    <a:lnTo>
                      <a:pt x="564" y="537"/>
                    </a:lnTo>
                    <a:cubicBezTo>
                      <a:pt x="537" y="568"/>
                      <a:pt x="494" y="604"/>
                      <a:pt x="434" y="626"/>
                    </a:cubicBezTo>
                    <a:cubicBezTo>
                      <a:pt x="419" y="632"/>
                      <a:pt x="403" y="635"/>
                      <a:pt x="386" y="640"/>
                    </a:cubicBezTo>
                    <a:cubicBezTo>
                      <a:pt x="369" y="642"/>
                      <a:pt x="351" y="645"/>
                      <a:pt x="333" y="645"/>
                    </a:cubicBezTo>
                    <a:cubicBezTo>
                      <a:pt x="296" y="646"/>
                      <a:pt x="257" y="641"/>
                      <a:pt x="218" y="628"/>
                    </a:cubicBezTo>
                    <a:cubicBezTo>
                      <a:pt x="180" y="615"/>
                      <a:pt x="142" y="593"/>
                      <a:pt x="108" y="563"/>
                    </a:cubicBezTo>
                    <a:cubicBezTo>
                      <a:pt x="75" y="533"/>
                      <a:pt x="47" y="496"/>
                      <a:pt x="28" y="452"/>
                    </a:cubicBezTo>
                    <a:cubicBezTo>
                      <a:pt x="8" y="408"/>
                      <a:pt x="-1" y="359"/>
                      <a:pt x="1" y="308"/>
                    </a:cubicBezTo>
                    <a:cubicBezTo>
                      <a:pt x="4" y="258"/>
                      <a:pt x="17" y="207"/>
                      <a:pt x="44" y="162"/>
                    </a:cubicBezTo>
                    <a:cubicBezTo>
                      <a:pt x="47" y="156"/>
                      <a:pt x="51" y="150"/>
                      <a:pt x="54" y="144"/>
                    </a:cubicBezTo>
                    <a:cubicBezTo>
                      <a:pt x="58" y="139"/>
                      <a:pt x="62" y="133"/>
                      <a:pt x="66" y="128"/>
                    </a:cubicBezTo>
                    <a:cubicBezTo>
                      <a:pt x="73" y="117"/>
                      <a:pt x="83" y="108"/>
                      <a:pt x="92" y="98"/>
                    </a:cubicBezTo>
                    <a:cubicBezTo>
                      <a:pt x="96" y="93"/>
                      <a:pt x="101" y="89"/>
                      <a:pt x="106" y="84"/>
                    </a:cubicBezTo>
                    <a:cubicBezTo>
                      <a:pt x="111" y="80"/>
                      <a:pt x="115" y="75"/>
                      <a:pt x="121" y="71"/>
                    </a:cubicBezTo>
                    <a:cubicBezTo>
                      <a:pt x="131" y="64"/>
                      <a:pt x="141" y="55"/>
                      <a:pt x="152" y="49"/>
                    </a:cubicBezTo>
                    <a:cubicBezTo>
                      <a:pt x="196" y="22"/>
                      <a:pt x="246" y="6"/>
                      <a:pt x="294" y="1"/>
                    </a:cubicBezTo>
                    <a:cubicBezTo>
                      <a:pt x="343" y="-3"/>
                      <a:pt x="391" y="4"/>
                      <a:pt x="434" y="20"/>
                    </a:cubicBezTo>
                    <a:cubicBezTo>
                      <a:pt x="476" y="35"/>
                      <a:pt x="514" y="59"/>
                      <a:pt x="544" y="88"/>
                    </a:cubicBezTo>
                    <a:cubicBezTo>
                      <a:pt x="575" y="116"/>
                      <a:pt x="598" y="149"/>
                      <a:pt x="614" y="183"/>
                    </a:cubicBezTo>
                    <a:cubicBezTo>
                      <a:pt x="618" y="191"/>
                      <a:pt x="622" y="199"/>
                      <a:pt x="624" y="208"/>
                    </a:cubicBezTo>
                    <a:cubicBezTo>
                      <a:pt x="627" y="217"/>
                      <a:pt x="631" y="225"/>
                      <a:pt x="633" y="233"/>
                    </a:cubicBezTo>
                    <a:cubicBezTo>
                      <a:pt x="638" y="250"/>
                      <a:pt x="641" y="266"/>
                      <a:pt x="643" y="282"/>
                    </a:cubicBezTo>
                    <a:cubicBezTo>
                      <a:pt x="651" y="346"/>
                      <a:pt x="639" y="400"/>
                      <a:pt x="624" y="438"/>
                    </a:cubicBezTo>
                    <a:lnTo>
                      <a:pt x="623" y="437"/>
                    </a:lnTo>
                    <a:lnTo>
                      <a:pt x="623" y="437"/>
                    </a:lnTo>
                    <a:lnTo>
                      <a:pt x="624" y="437"/>
                    </a:lnTo>
                    <a:lnTo>
                      <a:pt x="624" y="437"/>
                    </a:lnTo>
                    <a:cubicBezTo>
                      <a:pt x="639" y="463"/>
                      <a:pt x="650" y="483"/>
                      <a:pt x="658" y="497"/>
                    </a:cubicBezTo>
                    <a:cubicBezTo>
                      <a:pt x="662" y="504"/>
                      <a:pt x="665" y="509"/>
                      <a:pt x="667" y="512"/>
                    </a:cubicBezTo>
                    <a:cubicBezTo>
                      <a:pt x="669" y="516"/>
                      <a:pt x="670" y="517"/>
                      <a:pt x="670" y="5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0" name="Google Shape;1910;p45"/>
              <p:cNvSpPr/>
              <p:nvPr/>
            </p:nvSpPr>
            <p:spPr>
              <a:xfrm>
                <a:off x="5359822" y="590348"/>
                <a:ext cx="69720" cy="70793"/>
              </a:xfrm>
              <a:custGeom>
                <a:avLst/>
                <a:gdLst/>
                <a:ahLst/>
                <a:cxnLst/>
                <a:rect l="l" t="t" r="r" b="b"/>
                <a:pathLst>
                  <a:path w="65" h="66" extrusionOk="0">
                    <a:moveTo>
                      <a:pt x="65" y="33"/>
                    </a:moveTo>
                    <a:cubicBezTo>
                      <a:pt x="65" y="15"/>
                      <a:pt x="51" y="0"/>
                      <a:pt x="33" y="0"/>
                    </a:cubicBezTo>
                    <a:cubicBezTo>
                      <a:pt x="14" y="0"/>
                      <a:pt x="0" y="15"/>
                      <a:pt x="0" y="33"/>
                    </a:cubicBezTo>
                    <a:cubicBezTo>
                      <a:pt x="0" y="51"/>
                      <a:pt x="14" y="66"/>
                      <a:pt x="33" y="66"/>
                    </a:cubicBezTo>
                    <a:cubicBezTo>
                      <a:pt x="51" y="66"/>
                      <a:pt x="65" y="51"/>
                      <a:pt x="65" y="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1" name="Google Shape;1911;p45"/>
              <p:cNvSpPr/>
              <p:nvPr/>
            </p:nvSpPr>
            <p:spPr>
              <a:xfrm>
                <a:off x="5500334" y="590348"/>
                <a:ext cx="69720" cy="70793"/>
              </a:xfrm>
              <a:custGeom>
                <a:avLst/>
                <a:gdLst/>
                <a:ahLst/>
                <a:cxnLst/>
                <a:rect l="l" t="t" r="r" b="b"/>
                <a:pathLst>
                  <a:path w="65" h="66" extrusionOk="0">
                    <a:moveTo>
                      <a:pt x="65" y="33"/>
                    </a:moveTo>
                    <a:cubicBezTo>
                      <a:pt x="65" y="15"/>
                      <a:pt x="50" y="0"/>
                      <a:pt x="32" y="0"/>
                    </a:cubicBezTo>
                    <a:cubicBezTo>
                      <a:pt x="14" y="0"/>
                      <a:pt x="0" y="15"/>
                      <a:pt x="0" y="33"/>
                    </a:cubicBezTo>
                    <a:cubicBezTo>
                      <a:pt x="0" y="51"/>
                      <a:pt x="14" y="66"/>
                      <a:pt x="32" y="66"/>
                    </a:cubicBezTo>
                    <a:cubicBezTo>
                      <a:pt x="50" y="66"/>
                      <a:pt x="65" y="51"/>
                      <a:pt x="65" y="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2" name="Google Shape;1912;p45"/>
              <p:cNvSpPr/>
              <p:nvPr/>
            </p:nvSpPr>
            <p:spPr>
              <a:xfrm>
                <a:off x="5644064" y="591421"/>
                <a:ext cx="69720" cy="69720"/>
              </a:xfrm>
              <a:custGeom>
                <a:avLst/>
                <a:gdLst/>
                <a:ahLst/>
                <a:cxnLst/>
                <a:rect l="l" t="t" r="r" b="b"/>
                <a:pathLst>
                  <a:path w="65" h="65" extrusionOk="0">
                    <a:moveTo>
                      <a:pt x="61" y="48"/>
                    </a:moveTo>
                    <a:cubicBezTo>
                      <a:pt x="70" y="33"/>
                      <a:pt x="65" y="13"/>
                      <a:pt x="49" y="4"/>
                    </a:cubicBezTo>
                    <a:cubicBezTo>
                      <a:pt x="34" y="-5"/>
                      <a:pt x="14" y="0"/>
                      <a:pt x="5" y="15"/>
                    </a:cubicBezTo>
                    <a:cubicBezTo>
                      <a:pt x="-4" y="31"/>
                      <a:pt x="1" y="51"/>
                      <a:pt x="17" y="60"/>
                    </a:cubicBezTo>
                    <a:cubicBezTo>
                      <a:pt x="32" y="69"/>
                      <a:pt x="52" y="64"/>
                      <a:pt x="61" y="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3078" name="Picture 6" descr="Picture background">
            <a:extLst>
              <a:ext uri="{FF2B5EF4-FFF2-40B4-BE49-F238E27FC236}">
                <a16:creationId xmlns:a16="http://schemas.microsoft.com/office/drawing/2014/main" id="{4EEF2BC5-5E2F-427B-83ED-E0DB92BC3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71" y="3235067"/>
            <a:ext cx="4553939" cy="138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31FE165D-E083-4A1B-8C47-0693A5D78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54" y="3593956"/>
            <a:ext cx="1126301" cy="75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87" name="Google Shape;1787;p45"/>
          <p:cNvSpPr txBox="1">
            <a:spLocks noGrp="1"/>
          </p:cNvSpPr>
          <p:nvPr>
            <p:ph type="subTitle" idx="1"/>
          </p:nvPr>
        </p:nvSpPr>
        <p:spPr>
          <a:xfrm>
            <a:off x="133104" y="4105131"/>
            <a:ext cx="4448100" cy="3882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https://github.com/Lunsee/Phone_android_task_manager</a:t>
            </a:r>
            <a:endParaRPr sz="1200" dirty="0"/>
          </a:p>
        </p:txBody>
      </p:sp>
      <p:sp>
        <p:nvSpPr>
          <p:cNvPr id="133" name="Google Shape;2343;p52">
            <a:extLst>
              <a:ext uri="{FF2B5EF4-FFF2-40B4-BE49-F238E27FC236}">
                <a16:creationId xmlns:a16="http://schemas.microsoft.com/office/drawing/2014/main" id="{3ACCBC2A-E041-495E-96C0-9C6E6928FFE1}"/>
              </a:ext>
            </a:extLst>
          </p:cNvPr>
          <p:cNvSpPr/>
          <p:nvPr/>
        </p:nvSpPr>
        <p:spPr>
          <a:xfrm>
            <a:off x="185914" y="4223148"/>
            <a:ext cx="183157" cy="131329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am Collaboration App Pitck Deck by Slidesgo">
  <a:themeElements>
    <a:clrScheme name="Simple Light">
      <a:dk1>
        <a:srgbClr val="263238"/>
      </a:dk1>
      <a:lt1>
        <a:srgbClr val="FFFFFF"/>
      </a:lt1>
      <a:dk2>
        <a:srgbClr val="EC442C"/>
      </a:dk2>
      <a:lt2>
        <a:srgbClr val="455A64"/>
      </a:lt2>
      <a:accent1>
        <a:srgbClr val="BBBBBB"/>
      </a:accent1>
      <a:accent2>
        <a:srgbClr val="EBEBE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Office PowerPoint</Application>
  <PresentationFormat>Экран (16:9)</PresentationFormat>
  <Paragraphs>45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Roboto Medium</vt:lpstr>
      <vt:lpstr>Nunito Light</vt:lpstr>
      <vt:lpstr>Calibri Light</vt:lpstr>
      <vt:lpstr>Calibri</vt:lpstr>
      <vt:lpstr>Roboto</vt:lpstr>
      <vt:lpstr>Arial</vt:lpstr>
      <vt:lpstr>Team Collaboration App Pitck Deck by Slidesgo</vt:lpstr>
      <vt:lpstr>Тема Office</vt:lpstr>
      <vt:lpstr>Разработка Андроид-приложения “Список дел с напоминаниями”</vt:lpstr>
      <vt:lpstr>Актуальность</vt:lpstr>
      <vt:lpstr>Цели и задачи проекта</vt:lpstr>
      <vt:lpstr>Основные функции</vt:lpstr>
      <vt:lpstr>Результаты работы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Андроид-приложения “Список дел с напоминаниями”</dc:title>
  <dc:creator>vovad</dc:creator>
  <cp:lastModifiedBy>vovad</cp:lastModifiedBy>
  <cp:revision>1</cp:revision>
  <dcterms:modified xsi:type="dcterms:W3CDTF">2024-12-27T16:54:45Z</dcterms:modified>
</cp:coreProperties>
</file>