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1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5587" autoAdjust="0"/>
  </p:normalViewPr>
  <p:slideViewPr>
    <p:cSldViewPr>
      <p:cViewPr varScale="1">
        <p:scale>
          <a:sx n="89" d="100"/>
          <a:sy n="89" d="100"/>
        </p:scale>
        <p:origin x="21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88336" y="620714"/>
            <a:ext cx="2504212" cy="30777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344604" y="42864"/>
            <a:ext cx="1569660" cy="276999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84" y="2997201"/>
            <a:ext cx="3649133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84" y="1412876"/>
            <a:ext cx="103632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7434" y="49214"/>
            <a:ext cx="2950633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85" y="49214"/>
            <a:ext cx="8655049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84" y="49213"/>
            <a:ext cx="11808883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39185" y="647700"/>
            <a:ext cx="11713633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9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0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4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4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5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27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0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4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34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84" y="647700"/>
            <a:ext cx="5755216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647700"/>
            <a:ext cx="575521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9"/>
            <a:ext cx="10405533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647700"/>
            <a:ext cx="11713633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1" y="-3175"/>
            <a:ext cx="12181417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49213"/>
            <a:ext cx="1180888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20867" y="6473825"/>
            <a:ext cx="187113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46567" y="6542089"/>
            <a:ext cx="249766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49566"/>
              </p:ext>
            </p:extLst>
          </p:nvPr>
        </p:nvGraphicFramePr>
        <p:xfrm>
          <a:off x="0" y="329019"/>
          <a:ext cx="11712624" cy="605317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2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7314934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53909041"/>
                    </a:ext>
                  </a:extLst>
                </a:gridCol>
              </a:tblGrid>
              <a:tr h="465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개발완료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키보드를 사용하여 조작이 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커맨드 키를 적용하여 기술을 사용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범위만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시간이 얼마나 흘렀는지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스코어는 몇 점인지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얼마나 더 때려야 오브젝트가 파괴되는지</a:t>
                      </a:r>
                      <a:r>
                        <a:rPr lang="ko-KR" altLang="en-US" sz="1200" dirty="0" smtClean="0"/>
                        <a:t>를 나타냄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캐릭터와 오브젝트의 상호작용에 이펙트나 애니메이션을 추가하여 간접적으로 오브젝트의 상태를 나타냄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</a:t>
                      </a:r>
                      <a:r>
                        <a:rPr lang="ko-KR" altLang="en-US" sz="1200" baseline="0" dirty="0" smtClean="0"/>
                        <a:t>소 범위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 범위 모두 구현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씬</a:t>
                      </a:r>
                      <a:r>
                        <a:rPr lang="en-US" altLang="ko-KR" dirty="0" smtClean="0"/>
                        <a:t>(scene)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로고씬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타이틀씬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게임플레이씬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err="1" smtClean="0"/>
                        <a:t>게임오버씬으로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개의 씬 제작한다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게임플레이씬은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2d </a:t>
                      </a:r>
                      <a:r>
                        <a:rPr lang="ko-KR" altLang="en-US" sz="1200" dirty="0" smtClean="0"/>
                        <a:t>횡스크롤형태로 구현한다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스코어랭킹씬</a:t>
                      </a:r>
                      <a:r>
                        <a:rPr lang="ko-KR" altLang="en-US" sz="1200" baseline="0" dirty="0" smtClean="0"/>
                        <a:t> 추가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최</a:t>
                      </a:r>
                      <a:r>
                        <a:rPr lang="ko-KR" altLang="en-US" sz="1200" baseline="0" dirty="0" smtClean="0"/>
                        <a:t>소 범위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 범위 모두 구현 완료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획득하면 일정시간동안 캐릭터가 </a:t>
                      </a:r>
                      <a:r>
                        <a:rPr lang="ko-KR" altLang="en-US" sz="1200" dirty="0" err="1" smtClean="0"/>
                        <a:t>강해짐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오브젝트를 파괴하면 일정 확률로 등장함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아이템 오브젝트가 캐릭터와 충돌하면 획득함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아이템을 획득하면 애니메이션을 변경하여 아이템을 획득한 상태를 표현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최</a:t>
                      </a:r>
                      <a:r>
                        <a:rPr lang="ko-KR" altLang="en-US" sz="1200" baseline="0" dirty="0" smtClean="0"/>
                        <a:t>소 범위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 범위 모두 구현 완료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시간이 오래 지날수록 오브젝트의 </a:t>
                      </a:r>
                      <a:r>
                        <a:rPr lang="en-US" altLang="ko-KR" sz="1200" dirty="0" smtClean="0"/>
                        <a:t>HP</a:t>
                      </a:r>
                      <a:r>
                        <a:rPr lang="ko-KR" altLang="en-US" sz="1200" dirty="0" smtClean="0"/>
                        <a:t>가 상승하고 속도가 빨라져 파괴하기가 점점 </a:t>
                      </a:r>
                      <a:r>
                        <a:rPr lang="ko-KR" altLang="en-US" sz="1200" dirty="0" err="1" smtClean="0"/>
                        <a:t>힘들어짐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특수한 효과가 있는 오브젝트를 추가하여 게임플레이의 재미를 더함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범위만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9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캐릭터를 조작하여 오브젝트를 파괴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오브젝트를 파괴하면 스코어를 얻음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오브젝트가 </a:t>
                      </a:r>
                      <a:r>
                        <a:rPr lang="ko-KR" altLang="en-US" sz="1200" dirty="0" smtClean="0"/>
                        <a:t>점점 접근하여 캐릭터를 밀어냄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오브젝트가 </a:t>
                      </a:r>
                      <a:r>
                        <a:rPr lang="ko-KR" altLang="en-US" sz="1200" dirty="0" smtClean="0"/>
                        <a:t>지구에 부딪혀 </a:t>
                      </a:r>
                      <a:r>
                        <a:rPr lang="en-US" altLang="ko-KR" sz="1200" dirty="0" smtClean="0"/>
                        <a:t>HP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이 되면 </a:t>
                      </a:r>
                      <a:r>
                        <a:rPr lang="en-US" altLang="ko-KR" sz="1200" dirty="0" smtClean="0"/>
                        <a:t>Game </a:t>
                      </a:r>
                      <a:r>
                        <a:rPr lang="en-US" altLang="ko-KR" sz="1200" dirty="0" smtClean="0"/>
                        <a:t>Over.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오래 </a:t>
                      </a:r>
                      <a:r>
                        <a:rPr lang="ko-KR" altLang="en-US" sz="1200" dirty="0" smtClean="0"/>
                        <a:t>살아남아 높은 스코어를 얻는 것을 목표로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오브젝트가 </a:t>
                      </a:r>
                      <a:r>
                        <a:rPr lang="ko-KR" altLang="en-US" sz="1200" dirty="0" err="1" smtClean="0"/>
                        <a:t>데미지를</a:t>
                      </a:r>
                      <a:r>
                        <a:rPr lang="ko-KR" altLang="en-US" sz="1200" dirty="0" smtClean="0"/>
                        <a:t> 받거나 지구에 </a:t>
                      </a:r>
                      <a:r>
                        <a:rPr lang="ko-KR" altLang="en-US" sz="1200" dirty="0" err="1" smtClean="0"/>
                        <a:t>데미지를</a:t>
                      </a:r>
                      <a:r>
                        <a:rPr lang="ko-KR" altLang="en-US" sz="1200" dirty="0" smtClean="0"/>
                        <a:t> 주면 받은 </a:t>
                      </a:r>
                      <a:r>
                        <a:rPr lang="ko-KR" altLang="en-US" sz="1200" dirty="0" err="1" smtClean="0"/>
                        <a:t>데미지에</a:t>
                      </a:r>
                      <a:r>
                        <a:rPr lang="ko-KR" altLang="en-US" sz="1200" dirty="0" smtClean="0"/>
                        <a:t> 비례해 화면이 흔들림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추가한 </a:t>
                      </a:r>
                      <a:r>
                        <a:rPr lang="ko-KR" altLang="en-US" sz="1200" dirty="0" err="1" smtClean="0"/>
                        <a:t>맵에</a:t>
                      </a:r>
                      <a:r>
                        <a:rPr lang="ko-KR" altLang="en-US" sz="1200" baseline="0" dirty="0" smtClean="0"/>
                        <a:t> 따른 다양한 효과를 구현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범위</a:t>
                      </a:r>
                      <a:r>
                        <a:rPr lang="ko-KR" altLang="en-US" sz="1200" baseline="0" dirty="0" smtClean="0"/>
                        <a:t> 완료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추가 범위에서 </a:t>
                      </a:r>
                      <a:r>
                        <a:rPr lang="ko-KR" altLang="en-US" sz="1200" baseline="0" dirty="0" err="1" smtClean="0"/>
                        <a:t>맵에</a:t>
                      </a:r>
                      <a:r>
                        <a:rPr lang="ko-KR" altLang="en-US" sz="1200" baseline="0" dirty="0" smtClean="0"/>
                        <a:t> 따른 다양한 효과를 제외한 나머지 구현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180%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BGM</a:t>
                      </a:r>
                      <a:r>
                        <a:rPr lang="ko-KR" altLang="en-US" sz="1200" dirty="0" smtClean="0"/>
                        <a:t>과 캐릭터 </a:t>
                      </a:r>
                      <a:r>
                        <a:rPr lang="ko-KR" altLang="en-US" sz="1200" dirty="0" err="1" smtClean="0"/>
                        <a:t>조작시</a:t>
                      </a:r>
                      <a:r>
                        <a:rPr lang="ko-KR" altLang="en-US" sz="1200" dirty="0" smtClean="0"/>
                        <a:t> 효과음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캐릭터가 오브젝트에 </a:t>
                      </a:r>
                      <a:r>
                        <a:rPr lang="ko-KR" altLang="en-US" sz="1200" dirty="0" err="1" smtClean="0"/>
                        <a:t>타격시</a:t>
                      </a:r>
                      <a:r>
                        <a:rPr lang="ko-KR" altLang="en-US" sz="1200" dirty="0" smtClean="0"/>
                        <a:t> 효과음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캐릭터가 아이템을 획득할 때와 캐릭터가 동작을 할 때 그 종류에 따라 효과음에 변화를 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</a:t>
                      </a:r>
                      <a:r>
                        <a:rPr lang="ko-KR" altLang="en-US" sz="1200" baseline="0" dirty="0" smtClean="0"/>
                        <a:t>소 범위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 범위 모두 구현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이미지를 이용하여 캐릭터의 애니메이션 구현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이미지를 캐릭터의 상태 기계에 적용하여 보다 정밀한 이미지와 캐릭터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오브젝트의 상호작용을 제어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</a:t>
                      </a:r>
                      <a:r>
                        <a:rPr lang="ko-KR" altLang="en-US" sz="1200" baseline="0" dirty="0" smtClean="0"/>
                        <a:t>소 범위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 범위 모두 구현 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200%</a:t>
                      </a:r>
                      <a:endParaRPr lang="ko-KR" altLang="en-US" sz="12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1712625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1108</TotalTime>
  <Words>310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나눔고딕</vt:lpstr>
      <vt:lpstr>맑은 고딕</vt:lpstr>
      <vt:lpstr>Arial</vt:lpstr>
      <vt:lpstr>Impact</vt:lpstr>
      <vt:lpstr>Wingdings</vt:lpstr>
      <vt:lpstr>2_모자이크</vt:lpstr>
      <vt:lpstr>주요 이벤트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 Crash</dc:title>
  <cp:lastModifiedBy>Sang-gi Lee</cp:lastModifiedBy>
  <cp:revision>117</cp:revision>
  <dcterms:created xsi:type="dcterms:W3CDTF">2015-09-11T17:09:42Z</dcterms:created>
  <dcterms:modified xsi:type="dcterms:W3CDTF">2016-12-13T03:34:01Z</dcterms:modified>
</cp:coreProperties>
</file>