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81" r:id="rId2"/>
  </p:sldMasterIdLst>
  <p:notesMasterIdLst>
    <p:notesMasterId r:id="rId10"/>
  </p:notesMasterIdLst>
  <p:sldIdLst>
    <p:sldId id="256" r:id="rId3"/>
    <p:sldId id="271" r:id="rId4"/>
    <p:sldId id="257" r:id="rId5"/>
    <p:sldId id="260" r:id="rId6"/>
    <p:sldId id="272" r:id="rId7"/>
    <p:sldId id="273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0" autoAdjust="0"/>
    <p:restoredTop sz="95587" autoAdjust="0"/>
  </p:normalViewPr>
  <p:slideViewPr>
    <p:cSldViewPr>
      <p:cViewPr varScale="1">
        <p:scale>
          <a:sx n="93" d="100"/>
          <a:sy n="93" d="100"/>
        </p:scale>
        <p:origin x="12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399C-7228-4A1C-911B-2CE65F1E6F87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1E85-5A57-43B3-A804-55D47E13C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588336" y="620714"/>
            <a:ext cx="2504212" cy="30777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>
                <a:solidFill>
                  <a:srgbClr val="FFFFFF"/>
                </a:solidFill>
              </a:rPr>
              <a:t>2D  </a:t>
            </a:r>
            <a:r>
              <a:rPr kumimoji="1" lang="ko-KR" altLang="en-US" sz="1400" b="1">
                <a:solidFill>
                  <a:srgbClr val="FFFFFF"/>
                </a:solidFill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0344604" y="42864"/>
            <a:ext cx="1569660" cy="276999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FFFFFF"/>
                </a:solidFill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39184" y="2997201"/>
            <a:ext cx="3649133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39184" y="1412876"/>
            <a:ext cx="103632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069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6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97434" y="49214"/>
            <a:ext cx="2950633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9185" y="49214"/>
            <a:ext cx="8655049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9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84" y="49213"/>
            <a:ext cx="11808883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39185" y="647700"/>
            <a:ext cx="11713633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3742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69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9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0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4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30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64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5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49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44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81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7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56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827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08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54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340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6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449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9184" y="647700"/>
            <a:ext cx="5755216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1" y="647700"/>
            <a:ext cx="5755217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9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6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6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9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607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081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pu.ac.kr/xelpa/users/kpu/index.jsp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jp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9"/>
            <a:ext cx="10405533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800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647700"/>
            <a:ext cx="11713633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1" y="-3175"/>
            <a:ext cx="12181417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800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39184" y="49213"/>
            <a:ext cx="1180888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320867" y="6473825"/>
            <a:ext cx="187113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46567" y="6542089"/>
            <a:ext cx="2497667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게임엔진 </a:t>
            </a:r>
            <a:r>
              <a:rPr kumimoji="1" lang="en-US" altLang="ko-KR" sz="1200" b="1">
                <a:solidFill>
                  <a:srgbClr val="000000"/>
                </a:solidFill>
              </a:rPr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23531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4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Zw0PVPzRpo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Meteor </a:t>
            </a:r>
            <a:r>
              <a:rPr lang="en-US" altLang="ko-KR" dirty="0"/>
              <a:t>crash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발표 </a:t>
            </a:r>
            <a:r>
              <a:rPr lang="en-US" altLang="ko-KR" dirty="0"/>
              <a:t>-</a:t>
            </a:r>
            <a:r>
              <a:rPr lang="en-US" altLang="ko-KR" dirty="0" smtClean="0"/>
              <a:t> 2013182030  </a:t>
            </a:r>
            <a:r>
              <a:rPr lang="ko-KR" altLang="en-US" dirty="0" smtClean="0"/>
              <a:t>이상기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rot="21445611">
            <a:off x="413807" y="557920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한국 산업기술대학교  </a:t>
            </a:r>
            <a:r>
              <a:rPr lang="ko-KR" altLang="en-US" dirty="0" err="1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게임공학과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rgbClr val="00FF4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445611">
            <a:off x="413807" y="507372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2D </a:t>
            </a:r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게임 프로그래밍 프로젝트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rgbClr val="00FF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2207568" y="5517232"/>
            <a:ext cx="9008973" cy="9829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•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끊임없이 밀려오는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운석이 지구를 부수기 전에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파괴하라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!</a:t>
            </a:r>
          </a:p>
          <a:p>
            <a:pPr marL="0" indent="0">
              <a:buNone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•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아이템과 기술들은 적절히 사용하여 최대한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오래 지구를 지켜라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!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  <a:effectLst>
                <a:innerShdw blurRad="63500" dist="50800" dir="13500000">
                  <a:schemeClr val="bg1">
                    <a:alpha val="50000"/>
                  </a:schemeClr>
                </a:inn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1682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49" y="309340"/>
            <a:ext cx="7933101" cy="52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85389"/>
              </p:ext>
            </p:extLst>
          </p:nvPr>
        </p:nvGraphicFramePr>
        <p:xfrm>
          <a:off x="0" y="329020"/>
          <a:ext cx="11712625" cy="605230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44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0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키보드를 사용하여 조작이 가능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커맨드 키를 적용하여 </a:t>
                      </a:r>
                      <a:r>
                        <a:rPr lang="ko-KR" altLang="en-US" sz="1400" dirty="0" smtClean="0"/>
                        <a:t>여러가지 기술을 </a:t>
                      </a:r>
                      <a:r>
                        <a:rPr lang="ko-KR" altLang="en-US" sz="1400" dirty="0" smtClean="0"/>
                        <a:t>사용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시간이 얼마나 흘렀는지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스코어는 몇 점인지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얼마나 더 때려야 오브젝트가 파괴되는지</a:t>
                      </a:r>
                      <a:r>
                        <a:rPr lang="ko-KR" altLang="en-US" sz="1400" dirty="0" smtClean="0"/>
                        <a:t>를 나타냄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캐릭터와 오브젝트의 상호작용에 이펙트나 애니메이션을 추가하여 간접적으로 오브젝트의 상태를 나타냄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씬</a:t>
                      </a:r>
                      <a:r>
                        <a:rPr lang="en-US" altLang="ko-KR" dirty="0" smtClean="0"/>
                        <a:t>(scene)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로고씬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타이틀씬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게임플레이씬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err="1" smtClean="0"/>
                        <a:t>게임오버씬으로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개의 </a:t>
                      </a:r>
                      <a:r>
                        <a:rPr lang="ko-KR" altLang="en-US" sz="1400" dirty="0" smtClean="0"/>
                        <a:t>씬 제작한다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err="1" smtClean="0"/>
                        <a:t>게임플레이씬은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2d </a:t>
                      </a:r>
                      <a:r>
                        <a:rPr lang="ko-KR" altLang="en-US" sz="1400" dirty="0" smtClean="0"/>
                        <a:t>횡스크롤형태로 구현한다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스코어랭킹씬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추가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획득하면 일정시간동안 캐릭터가 </a:t>
                      </a:r>
                      <a:r>
                        <a:rPr lang="ko-KR" altLang="en-US" sz="1400" dirty="0" err="1" smtClean="0"/>
                        <a:t>강해짐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오브젝트를 파괴하면 일정 확률로 등장함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아이템 오브젝트가 캐릭터와 충돌하면 획득함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아이템을 </a:t>
                      </a:r>
                      <a:r>
                        <a:rPr lang="ko-KR" altLang="en-US" sz="1400" dirty="0" smtClean="0"/>
                        <a:t>획득하면 애니메이션을 변경하여 아이템을 획득한 상태를 표현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 조절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시간이 오래 지날수록 오브젝트의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ko-KR" altLang="en-US" sz="1400" dirty="0" smtClean="0"/>
                        <a:t>가 상승하고 속도가 빨라져 파괴하기가 점점 </a:t>
                      </a:r>
                      <a:r>
                        <a:rPr lang="ko-KR" altLang="en-US" sz="1400" dirty="0" err="1" smtClean="0"/>
                        <a:t>힘들어짐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특수한 효과가 있는 오브젝트를 추가하여 게임플레이의 재미를 더함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시스템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캐릭터를 조작하여 오브젝트를 파괴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오브젝트를 파괴하면 스코어를 얻음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오브젝트가 점점 접근하여 캐릭터를 밀어냄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오브젝트가 지구에 부딪혀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이 되면 </a:t>
                      </a:r>
                      <a:r>
                        <a:rPr lang="en-US" altLang="ko-KR" sz="1400" dirty="0" smtClean="0"/>
                        <a:t>Game </a:t>
                      </a:r>
                      <a:r>
                        <a:rPr lang="en-US" altLang="ko-KR" sz="1400" dirty="0" smtClean="0"/>
                        <a:t>Over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오래 살아남아 높은 </a:t>
                      </a:r>
                      <a:r>
                        <a:rPr lang="ko-KR" altLang="en-US" sz="1400" dirty="0" smtClean="0"/>
                        <a:t>스코어를 얻는 것을 목표로 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오브젝트가 </a:t>
                      </a:r>
                      <a:r>
                        <a:rPr lang="ko-KR" altLang="en-US" sz="1400" dirty="0" err="1" smtClean="0"/>
                        <a:t>데미지를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smtClean="0"/>
                        <a:t>받거나 지구에 </a:t>
                      </a:r>
                      <a:r>
                        <a:rPr lang="ko-KR" altLang="en-US" sz="1400" dirty="0" err="1" smtClean="0"/>
                        <a:t>데미지를</a:t>
                      </a:r>
                      <a:r>
                        <a:rPr lang="ko-KR" altLang="en-US" sz="1400" dirty="0" smtClean="0"/>
                        <a:t> 주면 받은 </a:t>
                      </a:r>
                      <a:r>
                        <a:rPr lang="ko-KR" altLang="en-US" sz="1400" dirty="0" err="1" smtClean="0"/>
                        <a:t>데미지에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smtClean="0"/>
                        <a:t>비례해 화면이 흔들림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추가한 </a:t>
                      </a:r>
                      <a:r>
                        <a:rPr lang="ko-KR" altLang="en-US" sz="1400" dirty="0" err="1" smtClean="0"/>
                        <a:t>맵에</a:t>
                      </a:r>
                      <a:r>
                        <a:rPr lang="ko-KR" altLang="en-US" sz="1400" baseline="0" dirty="0" smtClean="0"/>
                        <a:t> 따른 다양한 효과를 구현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각 </a:t>
                      </a:r>
                      <a:r>
                        <a:rPr lang="ko-KR" altLang="en-US" sz="1400" dirty="0" err="1" smtClean="0"/>
                        <a:t>씬의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BGM</a:t>
                      </a:r>
                      <a:r>
                        <a:rPr lang="ko-KR" altLang="en-US" sz="1400" dirty="0" smtClean="0"/>
                        <a:t>과 캐릭터 </a:t>
                      </a:r>
                      <a:r>
                        <a:rPr lang="ko-KR" altLang="en-US" sz="1400" dirty="0" err="1" smtClean="0"/>
                        <a:t>조작시</a:t>
                      </a:r>
                      <a:r>
                        <a:rPr lang="ko-KR" altLang="en-US" sz="1400" dirty="0" smtClean="0"/>
                        <a:t> 효과음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캐릭터가 오브젝트에 </a:t>
                      </a:r>
                      <a:r>
                        <a:rPr lang="ko-KR" altLang="en-US" sz="1400" dirty="0" err="1" smtClean="0"/>
                        <a:t>타격시</a:t>
                      </a:r>
                      <a:r>
                        <a:rPr lang="ko-KR" altLang="en-US" sz="1400" dirty="0" smtClean="0"/>
                        <a:t> 효과음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캐릭터가 </a:t>
                      </a:r>
                      <a:r>
                        <a:rPr lang="ko-KR" altLang="en-US" sz="1400" dirty="0" smtClean="0"/>
                        <a:t>아이템을 획득할 때와 캐릭터가 동작을 할 때 그 종류에 따라 효과음에 변화를 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7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스프라이트</a:t>
                      </a:r>
                      <a:r>
                        <a:rPr lang="ko-KR" altLang="en-US" sz="1400" dirty="0" smtClean="0"/>
                        <a:t> 이미지를 이용하여 캐릭터의 애니메이션 구현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스프라이트</a:t>
                      </a:r>
                      <a:r>
                        <a:rPr lang="ko-KR" altLang="en-US" sz="1400" dirty="0" smtClean="0"/>
                        <a:t> 이미지를 캐릭터의 상태 기계에 적용하여 보다 정밀한 이미지와 캐릭터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오브젝트의 상호작용을 제어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0"/>
            <a:ext cx="11712625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04427"/>
              </p:ext>
            </p:extLst>
          </p:nvPr>
        </p:nvGraphicFramePr>
        <p:xfrm>
          <a:off x="-9951" y="348717"/>
          <a:ext cx="11722576" cy="61572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3068315056"/>
                    </a:ext>
                  </a:extLst>
                </a:gridCol>
              </a:tblGrid>
              <a:tr h="4879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en-US" altLang="ko-KR" b="0" dirty="0" smtClean="0"/>
                    </a:p>
                    <a:p>
                      <a:pPr algn="ctr" latinLnBrk="1"/>
                      <a:r>
                        <a:rPr lang="en-US" altLang="ko-KR" b="0" dirty="0" smtClean="0"/>
                        <a:t>9</a:t>
                      </a:r>
                      <a:r>
                        <a:rPr lang="en-US" altLang="ko-KR" b="0" baseline="0" dirty="0" smtClean="0"/>
                        <a:t> / 19 </a:t>
                      </a:r>
                      <a:r>
                        <a:rPr lang="ko-KR" altLang="en-US" b="0" baseline="0" dirty="0" smtClean="0"/>
                        <a:t>시작</a:t>
                      </a:r>
                      <a:endParaRPr lang="ko-KR" altLang="en-US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리소스 수집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계획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각각의 </a:t>
                      </a:r>
                      <a:r>
                        <a:rPr lang="ko-KR" altLang="en-US" sz="1200" b="0" dirty="0" err="1" smtClean="0"/>
                        <a:t>씬의</a:t>
                      </a:r>
                      <a:r>
                        <a:rPr lang="ko-KR" altLang="en-US" sz="1200" b="0" dirty="0" smtClean="0"/>
                        <a:t> 배경으</a:t>
                      </a:r>
                      <a:r>
                        <a:rPr lang="ko-KR" altLang="en-US" sz="1200" b="0" baseline="0" dirty="0" smtClean="0"/>
                        <a:t>로 사용할 이미지와 캐릭터 </a:t>
                      </a:r>
                      <a:r>
                        <a:rPr lang="ko-KR" altLang="en-US" sz="1200" b="0" baseline="0" dirty="0" err="1" smtClean="0"/>
                        <a:t>스프라이트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벽으로 사용할 이미지를 수집하고 </a:t>
                      </a:r>
                      <a:r>
                        <a:rPr lang="en-US" altLang="ko-KR" sz="1200" b="0" baseline="0" dirty="0" smtClean="0"/>
                        <a:t>BGM</a:t>
                      </a:r>
                      <a:r>
                        <a:rPr lang="ko-KR" altLang="en-US" sz="1200" b="0" baseline="0" dirty="0" smtClean="0"/>
                        <a:t>으로 사용할 음원을 구함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ko-KR" altLang="en-US" sz="12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결과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게임 구현을 위해 필요한 캐릭터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운석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벽</a:t>
                      </a:r>
                      <a:r>
                        <a:rPr lang="en-US" altLang="ko-KR" sz="1200" b="0" dirty="0" smtClean="0"/>
                        <a:t>), BGM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음원 </a:t>
                      </a:r>
                      <a:r>
                        <a:rPr lang="en-US" altLang="ko-KR" sz="1200" b="0" baseline="0" dirty="0" smtClean="0"/>
                        <a:t>100% </a:t>
                      </a:r>
                      <a:r>
                        <a:rPr lang="ko-KR" altLang="en-US" sz="1200" b="0" baseline="0" dirty="0" smtClean="0"/>
                        <a:t>수집 완료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992585"/>
                  </a:ext>
                </a:extLst>
              </a:tr>
              <a:tr h="2349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계획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프레임워크를 구현하여 </a:t>
                      </a:r>
                      <a:r>
                        <a:rPr lang="ko-KR" altLang="en-US" sz="1200" dirty="0" err="1" smtClean="0"/>
                        <a:t>씬의</a:t>
                      </a:r>
                      <a:r>
                        <a:rPr lang="ko-KR" altLang="en-US" sz="1200" dirty="0" smtClean="0"/>
                        <a:t> 변경과 오브젝트의 갱신 및 조작 키 입력을 보다 수월하게 할 수 있도록 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결과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프레임워크 </a:t>
                      </a:r>
                      <a:r>
                        <a:rPr lang="en-US" altLang="ko-KR" sz="1200" dirty="0" smtClean="0"/>
                        <a:t>100% </a:t>
                      </a:r>
                      <a:r>
                        <a:rPr lang="ko-KR" altLang="en-US" sz="1200" dirty="0" smtClean="0"/>
                        <a:t>구현 완료</a:t>
                      </a:r>
                      <a:r>
                        <a:rPr lang="en-US" altLang="ko-KR" sz="1200" dirty="0" smtClean="0"/>
                        <a:t>. 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012000"/>
                  </a:ext>
                </a:extLst>
              </a:tr>
              <a:tr h="32895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씬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계획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게임플레이를 제외한 </a:t>
                      </a:r>
                      <a:r>
                        <a:rPr lang="ko-KR" altLang="en-US" sz="1200" dirty="0" err="1" smtClean="0"/>
                        <a:t>씬을</a:t>
                      </a:r>
                      <a:r>
                        <a:rPr lang="ko-KR" altLang="en-US" sz="1200" dirty="0" smtClean="0"/>
                        <a:t> 모두 구현하여 </a:t>
                      </a:r>
                      <a:r>
                        <a:rPr lang="ko-KR" altLang="en-US" sz="1200" dirty="0" err="1" smtClean="0"/>
                        <a:t>씬의</a:t>
                      </a:r>
                      <a:r>
                        <a:rPr lang="ko-KR" altLang="en-US" sz="1200" dirty="0" smtClean="0"/>
                        <a:t> 이동을 할 수 있도록 하고 </a:t>
                      </a:r>
                      <a:r>
                        <a:rPr lang="ko-KR" altLang="en-US" sz="1200" dirty="0" err="1" smtClean="0"/>
                        <a:t>게임플레이씬은</a:t>
                      </a:r>
                      <a:r>
                        <a:rPr lang="ko-KR" altLang="en-US" sz="1200" dirty="0" smtClean="0"/>
                        <a:t> 배경을 구현하고 시험용 오브젝트를 배치해서 </a:t>
                      </a:r>
                      <a:r>
                        <a:rPr lang="ko-KR" altLang="en-US" sz="1200" dirty="0" err="1" smtClean="0"/>
                        <a:t>씬이</a:t>
                      </a:r>
                      <a:r>
                        <a:rPr lang="ko-KR" altLang="en-US" sz="1200" dirty="0" smtClean="0"/>
                        <a:t> 잘 작동하는지 확인함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결과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씬과</a:t>
                      </a:r>
                      <a:r>
                        <a:rPr lang="ko-KR" altLang="en-US" sz="1200" dirty="0" smtClean="0"/>
                        <a:t> 씬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씬에서의</a:t>
                      </a:r>
                      <a:r>
                        <a:rPr lang="ko-KR" altLang="en-US" sz="1200" dirty="0" smtClean="0"/>
                        <a:t> 오브젝트 생성과 충돌 체크</a:t>
                      </a:r>
                      <a:r>
                        <a:rPr lang="en-US" altLang="ko-KR" sz="1200" dirty="0" smtClean="0"/>
                        <a:t>100% </a:t>
                      </a:r>
                      <a:r>
                        <a:rPr lang="ko-KR" altLang="en-US" sz="1200" dirty="0" smtClean="0"/>
                        <a:t>구현 완료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104064"/>
                  </a:ext>
                </a:extLst>
              </a:tr>
              <a:tr h="3289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~ 10 / 16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캐릭터와 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클래스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계획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캐릭터 클래스를 구현하여 이동이 가능하게 하고 벽 클래스 및 아이템 클래스를 구현하여 캐릭터 클래스와 충돌 체크가 되는지 확인한다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결과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캐릭터와 운석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아이템을 모두 </a:t>
                      </a:r>
                      <a:r>
                        <a:rPr lang="en-US" altLang="ko-KR" sz="1200" dirty="0" smtClean="0"/>
                        <a:t>100% </a:t>
                      </a:r>
                      <a:r>
                        <a:rPr lang="ko-KR" altLang="en-US" sz="1200" dirty="0" smtClean="0"/>
                        <a:t>구현 완료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충돌 체크 확인 완료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810736"/>
                  </a:ext>
                </a:extLst>
              </a:tr>
              <a:tr h="328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애니메이션 및 캐릭터 동작의 상호작용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이미지를 이용한 애니메이션 클래스를 구현하고 캐릭터에 적용하여 캐릭터의 동작에 따른 애니메이션이 실행되도록 하고 오브젝트와 충돌 체크가 제 시간에 되는지를 확인한다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게임시스템 구현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기본적인 게임시스템을 구현한다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게임플레이씬에서의</a:t>
                      </a:r>
                      <a:r>
                        <a:rPr lang="ko-KR" altLang="en-US" sz="1200" dirty="0" smtClean="0"/>
                        <a:t> 캐릭터와 오브젝트들의 배치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오브젝트 </a:t>
                      </a:r>
                      <a:r>
                        <a:rPr lang="ko-KR" altLang="en-US" sz="1200" dirty="0" err="1" smtClean="0"/>
                        <a:t>파괴시</a:t>
                      </a:r>
                      <a:r>
                        <a:rPr lang="ko-KR" altLang="en-US" sz="1200" dirty="0" smtClean="0"/>
                        <a:t> 스코어 상승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아이템 사용시 캐릭터의 변화 및 게임오버조건을 구현하고 </a:t>
                      </a:r>
                      <a:r>
                        <a:rPr lang="ko-KR" altLang="en-US" sz="1200" baseline="0" dirty="0" err="1" smtClean="0"/>
                        <a:t>게임오버시</a:t>
                      </a:r>
                      <a:r>
                        <a:rPr lang="ko-KR" altLang="en-US" sz="1200" baseline="0" dirty="0" smtClean="0"/>
                        <a:t> 씬 이동을 설정한다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사운드 구현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사운드클래스를 구현하여 프레임워크에 추가하고 </a:t>
                      </a:r>
                      <a:r>
                        <a:rPr lang="en-US" altLang="ko-KR" sz="1200" dirty="0" smtClean="0"/>
                        <a:t>BGM</a:t>
                      </a:r>
                      <a:r>
                        <a:rPr lang="ko-KR" altLang="en-US" sz="1200" baseline="0" dirty="0" smtClean="0"/>
                        <a:t> 및 효과음이 필요한 모든 곳에 사운드를 추가한다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UI </a:t>
                      </a:r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게임 </a:t>
                      </a:r>
                      <a:r>
                        <a:rPr lang="ko-KR" altLang="en-US" sz="1200" dirty="0" err="1" smtClean="0"/>
                        <a:t>플레이씬에서의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ko-KR" altLang="en-US" sz="1200" dirty="0" smtClean="0"/>
                        <a:t>를 구현한다</a:t>
                      </a:r>
                      <a:r>
                        <a:rPr lang="en-US" altLang="ko-KR" sz="1200" dirty="0" smtClean="0"/>
                        <a:t>.  </a:t>
                      </a:r>
                      <a:r>
                        <a:rPr lang="ko-KR" altLang="en-US" sz="1200" dirty="0" smtClean="0"/>
                        <a:t>게임이 시작한 후 시간이 얼마나 흘렀는지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smtClean="0"/>
                        <a:t>현재 스코어는 몇 점인지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오브젝트의 </a:t>
                      </a:r>
                      <a:r>
                        <a:rPr lang="en-US" altLang="ko-KR" sz="1200" baseline="0" dirty="0" smtClean="0"/>
                        <a:t>HP</a:t>
                      </a:r>
                      <a:r>
                        <a:rPr lang="ko-KR" altLang="en-US" sz="1200" baseline="0" dirty="0" smtClean="0"/>
                        <a:t>가 얼마나 남았는지를 나타낸다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9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리소스 추가 수집 및 추가 기능 구현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추가기능을 구현하고 게임을 제작할 때 부족했던 리소스를 추가 수집해 적용한다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9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밸런스 조절과 피드백 및 수정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게임의 전체적인 밸런스를 조절하고 주변 사람들에게 피드백을 받아 수정한다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6054"/>
                  </a:ext>
                </a:extLst>
              </a:tr>
              <a:tr h="18797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릴리즈</a:t>
                      </a:r>
                      <a:r>
                        <a:rPr lang="ko-KR" altLang="en-US" sz="1200" dirty="0" smtClean="0"/>
                        <a:t> 파일 제작 및 마무리를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6087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9952" y="0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34222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952" y="0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r>
              <a:rPr lang="en-US" altLang="ko-KR" dirty="0" err="1" smtClean="0"/>
              <a:t>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25" y="329020"/>
            <a:ext cx="9048446" cy="606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952" y="0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데모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54568" y="2492896"/>
            <a:ext cx="9721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hlinkClick r:id="rId2"/>
              </a:rPr>
              <a:t>https://www.youtube.com/watch?v=QZw0PVPzRpo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736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45718"/>
              </p:ext>
            </p:extLst>
          </p:nvPr>
        </p:nvGraphicFramePr>
        <p:xfrm>
          <a:off x="0" y="329023"/>
          <a:ext cx="11685600" cy="605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0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(A:</a:t>
                      </a:r>
                      <a:r>
                        <a:rPr lang="ko-KR" altLang="en-US" sz="1300" dirty="0" err="1" smtClean="0"/>
                        <a:t>매우잘함</a:t>
                      </a:r>
                      <a:r>
                        <a:rPr lang="en-US" altLang="ko-KR" sz="1300" dirty="0" smtClean="0"/>
                        <a:t>,B:</a:t>
                      </a:r>
                      <a:r>
                        <a:rPr lang="ko-KR" altLang="en-US" sz="1300" dirty="0" smtClean="0"/>
                        <a:t>잘함</a:t>
                      </a:r>
                      <a:r>
                        <a:rPr lang="en-US" altLang="ko-KR" sz="1300" dirty="0" smtClean="0"/>
                        <a:t>,C:</a:t>
                      </a:r>
                      <a:r>
                        <a:rPr lang="ko-KR" altLang="en-US" sz="1300" dirty="0" smtClean="0"/>
                        <a:t>보통</a:t>
                      </a:r>
                      <a:r>
                        <a:rPr lang="en-US" altLang="ko-KR" sz="1300" dirty="0" smtClean="0"/>
                        <a:t>,D:</a:t>
                      </a:r>
                      <a:r>
                        <a:rPr lang="ko-KR" altLang="en-US" sz="1300" dirty="0" smtClean="0"/>
                        <a:t>못함</a:t>
                      </a:r>
                      <a:r>
                        <a:rPr lang="en-US" altLang="ko-KR" sz="1300" dirty="0" smtClean="0"/>
                        <a:t>,E:</a:t>
                      </a:r>
                      <a:r>
                        <a:rPr lang="ko-KR" altLang="en-US" sz="1300" dirty="0" err="1" smtClean="0"/>
                        <a:t>매우못함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3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주요 요소를 정량적으로 제시하였는가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계획 대비 현재 진행 상황을 상세히 설명하였는가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Git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저장소에 </a:t>
                      </a:r>
                      <a:r>
                        <a:rPr lang="ko-KR" altLang="en-US" sz="1600" baseline="0" dirty="0" err="1" smtClean="0"/>
                        <a:t>커밋을</a:t>
                      </a:r>
                      <a:r>
                        <a:rPr lang="ko-KR" altLang="en-US" sz="1600" baseline="0" dirty="0" smtClean="0"/>
                        <a:t> 정기적으로 하였는가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</a:t>
                      </a:r>
                      <a:r>
                        <a:rPr lang="ko-KR" altLang="en-US" sz="1600" dirty="0" smtClean="0"/>
                        <a:t>계획에</a:t>
                      </a:r>
                      <a:r>
                        <a:rPr lang="ko-KR" altLang="en-US" sz="1600" baseline="0" dirty="0" smtClean="0"/>
                        <a:t> 계획한 만큼 구현을 하였는가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3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3496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1374</TotalTime>
  <Words>657</Words>
  <Application>Microsoft Office PowerPoint</Application>
  <PresentationFormat>와이드스크린</PresentationFormat>
  <Paragraphs>110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나눔고딕</vt:lpstr>
      <vt:lpstr>맑은 고딕</vt:lpstr>
      <vt:lpstr>Arial</vt:lpstr>
      <vt:lpstr>Impact</vt:lpstr>
      <vt:lpstr>Wingdings</vt:lpstr>
      <vt:lpstr>2_모자이크</vt:lpstr>
      <vt:lpstr>주요 이벤트</vt:lpstr>
      <vt:lpstr>Meteor crash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정령과 함께 전투에 이겨라!</dc:title>
  <dc:creator>EUNGI</dc:creator>
  <cp:lastModifiedBy>Sang-gi Lee</cp:lastModifiedBy>
  <cp:revision>126</cp:revision>
  <dcterms:created xsi:type="dcterms:W3CDTF">2015-09-11T17:09:42Z</dcterms:created>
  <dcterms:modified xsi:type="dcterms:W3CDTF">2016-10-15T07:56:25Z</dcterms:modified>
</cp:coreProperties>
</file>