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1" r:id="rId2"/>
  </p:sldMasterIdLst>
  <p:notesMasterIdLst>
    <p:notesMasterId r:id="rId10"/>
  </p:notesMasterIdLst>
  <p:sldIdLst>
    <p:sldId id="256" r:id="rId3"/>
    <p:sldId id="271" r:id="rId4"/>
    <p:sldId id="257" r:id="rId5"/>
    <p:sldId id="260" r:id="rId6"/>
    <p:sldId id="272" r:id="rId7"/>
    <p:sldId id="27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5587" autoAdjust="0"/>
  </p:normalViewPr>
  <p:slideViewPr>
    <p:cSldViewPr>
      <p:cViewPr varScale="1">
        <p:scale>
          <a:sx n="93" d="100"/>
          <a:sy n="93" d="100"/>
        </p:scale>
        <p:origin x="1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88336" y="620714"/>
            <a:ext cx="2504212" cy="30777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344604" y="42864"/>
            <a:ext cx="1569660" cy="276999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84" y="1412876"/>
            <a:ext cx="103632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7434" y="49214"/>
            <a:ext cx="2950633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85" y="49214"/>
            <a:ext cx="8655049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84" y="49213"/>
            <a:ext cx="11808883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39185" y="647700"/>
            <a:ext cx="11713633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0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4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4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2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0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4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84" y="647700"/>
            <a:ext cx="5755216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647700"/>
            <a:ext cx="575521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9"/>
            <a:ext cx="10405533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647700"/>
            <a:ext cx="1171363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1" y="-3175"/>
            <a:ext cx="12181417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49213"/>
            <a:ext cx="1180888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6473825"/>
            <a:ext cx="187113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46567" y="6542089"/>
            <a:ext cx="249766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w0PVPzRpo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Meteor </a:t>
            </a:r>
            <a:r>
              <a:rPr lang="en-US" altLang="ko-KR" dirty="0"/>
              <a:t>crash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 </a:t>
            </a:r>
            <a:r>
              <a:rPr lang="en-US" altLang="ko-KR" dirty="0"/>
              <a:t>-</a:t>
            </a:r>
            <a:r>
              <a:rPr lang="en-US" altLang="ko-KR" dirty="0" smtClean="0"/>
              <a:t> 2013182030  </a:t>
            </a:r>
            <a:r>
              <a:rPr lang="ko-KR" altLang="en-US" dirty="0" smtClean="0"/>
              <a:t>이상기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1445611">
            <a:off x="413807" y="55792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한국 산업기술대학교  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게임공학과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45611">
            <a:off x="413807" y="5073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2D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 프로그래밍 프로젝트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2207568" y="5517232"/>
            <a:ext cx="9008973" cy="982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끊임없이 밀려오는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운석이 지구를 부수기 전에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파괴하라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</a:p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아이템과 기술들은 적절히 사용하여 최대한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오래 지구를 지켜라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  <a:effectLst>
                <a:innerShdw blurRad="63500" dist="50800" dir="135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49" y="309340"/>
            <a:ext cx="7933101" cy="52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5389"/>
              </p:ext>
            </p:extLst>
          </p:nvPr>
        </p:nvGraphicFramePr>
        <p:xfrm>
          <a:off x="0" y="329020"/>
          <a:ext cx="11712625" cy="605230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4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키보드를 사용하여 조작이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 키를 적용하여 </a:t>
                      </a:r>
                      <a:r>
                        <a:rPr lang="ko-KR" altLang="en-US" sz="1400" dirty="0" smtClean="0"/>
                        <a:t>여러가지 기술을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얼마나 흘렀는지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스코어는 몇 점인지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얼마나 더 때려야 오브젝트가 파괴되는지</a:t>
                      </a:r>
                      <a:r>
                        <a:rPr lang="ko-KR" altLang="en-US" sz="1400" dirty="0" smtClean="0"/>
                        <a:t>를 나타냄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캐릭터와 오브젝트의 상호작용에 이펙트나 애니메이션을 추가하여 간접적으로 오브젝트의 상태를 나타냄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씬</a:t>
                      </a:r>
                      <a:r>
                        <a:rPr lang="en-US" altLang="ko-KR" dirty="0" smtClean="0"/>
                        <a:t>(scene)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로고씬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타이틀씬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게임플레이씬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err="1" smtClean="0"/>
                        <a:t>게임오버씬으로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smtClean="0"/>
                        <a:t>씬 제작한다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게임플레이씬은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2d </a:t>
                      </a:r>
                      <a:r>
                        <a:rPr lang="ko-KR" altLang="en-US" sz="1400" dirty="0" smtClean="0"/>
                        <a:t>횡스크롤형태로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스코어랭킹씬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추가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획득하면 일정시간동안 캐릭터가 </a:t>
                      </a:r>
                      <a:r>
                        <a:rPr lang="ko-KR" altLang="en-US" sz="1400" dirty="0" err="1" smtClean="0"/>
                        <a:t>강해짐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일정 확률로 등장함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 오브젝트가 캐릭터와 충돌하면 획득함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</a:t>
                      </a:r>
                      <a:r>
                        <a:rPr lang="ko-KR" altLang="en-US" sz="1400" dirty="0" smtClean="0"/>
                        <a:t>획득하면 애니메이션을 변경하여 아이템을 획득한 상태를 표현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오래 지날수록 오브젝트의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상승하고 속도가 빨라져 파괴하기가 점점 </a:t>
                      </a:r>
                      <a:r>
                        <a:rPr lang="ko-KR" altLang="en-US" sz="1400" dirty="0" err="1" smtClean="0"/>
                        <a:t>힘들어짐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특수한 효과가 있는 오브젝트를 추가하여 게임플레이의 재미를 더함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캐릭터를 조작하여 오브젝트를 파괴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스코어를 얻음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점점 접근하여 캐릭터를 밀어냄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지구에 부딪혀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</a:t>
                      </a:r>
                      <a:r>
                        <a:rPr lang="en-US" altLang="ko-KR" sz="1400" dirty="0" smtClean="0"/>
                        <a:t>Game </a:t>
                      </a:r>
                      <a:r>
                        <a:rPr lang="en-US" altLang="ko-KR" sz="1400" dirty="0" smtClean="0"/>
                        <a:t>Over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오래 살아남아 높은 </a:t>
                      </a:r>
                      <a:r>
                        <a:rPr lang="ko-KR" altLang="en-US" sz="1400" dirty="0" smtClean="0"/>
                        <a:t>스코어를 얻는 것을 목표로 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오브젝트가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받거나 지구에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주면 받은 </a:t>
                      </a:r>
                      <a:r>
                        <a:rPr lang="ko-KR" altLang="en-US" sz="1400" dirty="0" err="1" smtClean="0"/>
                        <a:t>데미지에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비례해 화면이 흔들림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추가한 </a:t>
                      </a:r>
                      <a:r>
                        <a:rPr lang="ko-KR" altLang="en-US" sz="1400" dirty="0" err="1" smtClean="0"/>
                        <a:t>맵에</a:t>
                      </a:r>
                      <a:r>
                        <a:rPr lang="ko-KR" altLang="en-US" sz="1400" baseline="0" dirty="0" smtClean="0"/>
                        <a:t> 따른 다양한 효과를 구현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</a:t>
                      </a:r>
                      <a:r>
                        <a:rPr lang="ko-KR" altLang="en-US" sz="1400" dirty="0" err="1" smtClean="0"/>
                        <a:t>씬의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BGM</a:t>
                      </a:r>
                      <a:r>
                        <a:rPr lang="ko-KR" altLang="en-US" sz="1400" dirty="0" smtClean="0"/>
                        <a:t>과 캐릭터 </a:t>
                      </a:r>
                      <a:r>
                        <a:rPr lang="ko-KR" altLang="en-US" sz="1400" dirty="0" err="1" smtClean="0"/>
                        <a:t>조작시</a:t>
                      </a:r>
                      <a:r>
                        <a:rPr lang="ko-KR" altLang="en-US" sz="1400" dirty="0" smtClean="0"/>
                        <a:t> 효과음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캐릭터가 오브젝트에 </a:t>
                      </a:r>
                      <a:r>
                        <a:rPr lang="ko-KR" altLang="en-US" sz="1400" dirty="0" err="1" smtClean="0"/>
                        <a:t>타격시</a:t>
                      </a:r>
                      <a:r>
                        <a:rPr lang="ko-KR" altLang="en-US" sz="1400" dirty="0" smtClean="0"/>
                        <a:t> 효과음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</a:t>
                      </a:r>
                      <a:r>
                        <a:rPr lang="ko-KR" altLang="en-US" sz="1400" dirty="0" smtClean="0"/>
                        <a:t>아이템을 획득할 때와 캐릭터가 동작을 할 때 그 종류에 따라 효과음에 변화를 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7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이용하여 캐릭터의 애니메이션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캐릭터의 상태 기계에 적용하여 보다 정밀한 이미지와 캐릭터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오브젝트의 상호작용을 제어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1712625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04427"/>
              </p:ext>
            </p:extLst>
          </p:nvPr>
        </p:nvGraphicFramePr>
        <p:xfrm>
          <a:off x="-9951" y="348717"/>
          <a:ext cx="11722576" cy="61572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3068315056"/>
                    </a:ext>
                  </a:extLst>
                </a:gridCol>
              </a:tblGrid>
              <a:tr h="4879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b="0" dirty="0" smtClean="0"/>
                        <a:t>9</a:t>
                      </a:r>
                      <a:r>
                        <a:rPr lang="en-US" altLang="ko-KR" b="0" baseline="0" dirty="0" smtClean="0"/>
                        <a:t> / 19 </a:t>
                      </a:r>
                      <a:r>
                        <a:rPr lang="ko-KR" altLang="en-US" b="0" baseline="0" dirty="0" smtClean="0"/>
                        <a:t>시작</a:t>
                      </a:r>
                      <a:endParaRPr lang="ko-KR" altLang="en-US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각각의 </a:t>
                      </a:r>
                      <a:r>
                        <a:rPr lang="ko-KR" altLang="en-US" sz="1200" b="0" dirty="0" err="1" smtClean="0"/>
                        <a:t>씬의</a:t>
                      </a:r>
                      <a:r>
                        <a:rPr lang="ko-KR" altLang="en-US" sz="1200" b="0" dirty="0" smtClean="0"/>
                        <a:t> 배경으</a:t>
                      </a:r>
                      <a:r>
                        <a:rPr lang="ko-KR" altLang="en-US" sz="1200" b="0" baseline="0" dirty="0" smtClean="0"/>
                        <a:t>로 사용할 이미지와 캐릭터 </a:t>
                      </a:r>
                      <a:r>
                        <a:rPr lang="ko-KR" altLang="en-US" sz="1200" b="0" baseline="0" dirty="0" err="1" smtClean="0"/>
                        <a:t>스프라이트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벽으로 사용할 이미지를 수집하고 </a:t>
                      </a:r>
                      <a:r>
                        <a:rPr lang="en-US" altLang="ko-KR" sz="1200" b="0" baseline="0" dirty="0" smtClean="0"/>
                        <a:t>BGM</a:t>
                      </a:r>
                      <a:r>
                        <a:rPr lang="ko-KR" altLang="en-US" sz="1200" b="0" baseline="0" dirty="0" smtClean="0"/>
                        <a:t>으로 사용할 음원을 구함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게임 구현을 위해 필요한 캐릭터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운석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벽</a:t>
                      </a:r>
                      <a:r>
                        <a:rPr lang="en-US" altLang="ko-KR" sz="1200" b="0" dirty="0" smtClean="0"/>
                        <a:t>), BGM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음원 </a:t>
                      </a:r>
                      <a:r>
                        <a:rPr lang="en-US" altLang="ko-KR" sz="1200" b="0" baseline="0" dirty="0" smtClean="0"/>
                        <a:t>100% </a:t>
                      </a:r>
                      <a:r>
                        <a:rPr lang="ko-KR" altLang="en-US" sz="1200" b="0" baseline="0" dirty="0" smtClean="0"/>
                        <a:t>수집 완료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92585"/>
                  </a:ext>
                </a:extLst>
              </a:tr>
              <a:tr h="2349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프레임워크를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변경과 오브젝트의 갱신 및 조작 키 입력을 보다 수월하게 할 수 있도록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프레임워크 </a:t>
                      </a:r>
                      <a:r>
                        <a:rPr lang="en-US" altLang="ko-KR" sz="1200" dirty="0" smtClean="0"/>
                        <a:t>100% </a:t>
                      </a:r>
                      <a:r>
                        <a:rPr lang="ko-KR" altLang="en-US" sz="1200" dirty="0" smtClean="0"/>
                        <a:t>구현 완료</a:t>
                      </a:r>
                      <a:r>
                        <a:rPr lang="en-US" altLang="ko-KR" sz="1200" dirty="0" smtClean="0"/>
                        <a:t>. 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012000"/>
                  </a:ext>
                </a:extLst>
              </a:tr>
              <a:tr h="32895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게임플레이를 제외한 </a:t>
                      </a:r>
                      <a:r>
                        <a:rPr lang="ko-KR" altLang="en-US" sz="1200" dirty="0" err="1" smtClean="0"/>
                        <a:t>씬을</a:t>
                      </a:r>
                      <a:r>
                        <a:rPr lang="ko-KR" altLang="en-US" sz="1200" dirty="0" smtClean="0"/>
                        <a:t> 모두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이동을 할 수 있도록 하고 </a:t>
                      </a:r>
                      <a:r>
                        <a:rPr lang="ko-KR" altLang="en-US" sz="1200" dirty="0" err="1" smtClean="0"/>
                        <a:t>게임플레이씬은</a:t>
                      </a:r>
                      <a:r>
                        <a:rPr lang="ko-KR" altLang="en-US" sz="1200" dirty="0" smtClean="0"/>
                        <a:t> 배경을 구현하고 시험용 오브젝트를 배치해서 </a:t>
                      </a:r>
                      <a:r>
                        <a:rPr lang="ko-KR" altLang="en-US" sz="1200" dirty="0" err="1" smtClean="0"/>
                        <a:t>씬이</a:t>
                      </a:r>
                      <a:r>
                        <a:rPr lang="ko-KR" altLang="en-US" sz="1200" dirty="0" smtClean="0"/>
                        <a:t> 잘 작동하는지 확인함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씬과</a:t>
                      </a:r>
                      <a:r>
                        <a:rPr lang="ko-KR" altLang="en-US" sz="1200" dirty="0" smtClean="0"/>
                        <a:t> 씬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씬에서의</a:t>
                      </a:r>
                      <a:r>
                        <a:rPr lang="ko-KR" altLang="en-US" sz="1200" dirty="0" smtClean="0"/>
                        <a:t> 오브젝트 생성과 충돌 체크</a:t>
                      </a:r>
                      <a:r>
                        <a:rPr lang="en-US" altLang="ko-KR" sz="1200" dirty="0" smtClean="0"/>
                        <a:t>100% </a:t>
                      </a:r>
                      <a:r>
                        <a:rPr lang="ko-KR" altLang="en-US" sz="1200" dirty="0" smtClean="0"/>
                        <a:t>구현 완료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104064"/>
                  </a:ext>
                </a:extLst>
              </a:tr>
              <a:tr h="3289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~ 10 / 16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캐릭터와 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클래스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계획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클래스를 구현하여 이동이 가능하게 하고 벽 클래스 및 아이템 클래스를 구현하여 캐릭터 클래스와 충돌 체크가 되는지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결과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운석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아이템을 모두 </a:t>
                      </a:r>
                      <a:r>
                        <a:rPr lang="en-US" altLang="ko-KR" sz="1200" dirty="0" smtClean="0"/>
                        <a:t>100% </a:t>
                      </a:r>
                      <a:r>
                        <a:rPr lang="ko-KR" altLang="en-US" sz="1200" dirty="0" smtClean="0"/>
                        <a:t>구현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충돌 체크 확인 완료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10736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 및 캐릭터 동작의 상호작용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이용한 애니메이션 클래스를 구현하고 캐릭터에 적용하여 캐릭터의 동작에 따른 애니메이션이 실행되도록 하고 오브젝트와 충돌 체크가 제 시간에 되는지를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게임시스템 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기본적인 게임시스템을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캐릭터와 오브젝트들의 배치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오브젝트 </a:t>
                      </a:r>
                      <a:r>
                        <a:rPr lang="ko-KR" altLang="en-US" sz="1200" dirty="0" err="1" smtClean="0"/>
                        <a:t>파괴시</a:t>
                      </a:r>
                      <a:r>
                        <a:rPr lang="ko-KR" altLang="en-US" sz="1200" dirty="0" smtClean="0"/>
                        <a:t> 스코어 상승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아이템 사용시 캐릭터의 변화 및 게임오버조건을 구현하고 </a:t>
                      </a:r>
                      <a:r>
                        <a:rPr lang="ko-KR" altLang="en-US" sz="1200" baseline="0" dirty="0" err="1" smtClean="0"/>
                        <a:t>게임오버시</a:t>
                      </a:r>
                      <a:r>
                        <a:rPr lang="ko-KR" altLang="en-US" sz="1200" baseline="0" dirty="0" smtClean="0"/>
                        <a:t> 씬 이동을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 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사운드클래스를 구현하여 프레임워크에 추가하고 </a:t>
                      </a:r>
                      <a:r>
                        <a:rPr lang="en-US" altLang="ko-KR" sz="1200" dirty="0" smtClean="0"/>
                        <a:t>BGM</a:t>
                      </a:r>
                      <a:r>
                        <a:rPr lang="ko-KR" altLang="en-US" sz="1200" baseline="0" dirty="0" smtClean="0"/>
                        <a:t> 및 효과음이 필요한 모든 곳에 사운드를 추가한다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UI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플레이씬에서의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구현한다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게임이 시작한 후 시간이 얼마나 흘렀는지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현재 스코어는 몇 점인지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오브젝트의 </a:t>
                      </a:r>
                      <a:r>
                        <a:rPr lang="en-US" altLang="ko-KR" sz="1200" baseline="0" dirty="0" smtClean="0"/>
                        <a:t>HP</a:t>
                      </a:r>
                      <a:r>
                        <a:rPr lang="ko-KR" altLang="en-US" sz="1200" baseline="0" dirty="0" smtClean="0"/>
                        <a:t>가 얼마나 남았는지를 나타낸다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리소스 추가 수집 및 추가 기능 구현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추가기능을 구현하고 게임을 제작할 때 부족했던 리소스를 추가 수집해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밸런스 조절과 피드백 및 수정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게임의 전체적인 밸런스를 조절하고 주변 사람들에게 피드백을 받아 수정한다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6054"/>
                  </a:ext>
                </a:extLst>
              </a:tr>
              <a:tr h="18797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릴리즈</a:t>
                      </a:r>
                      <a:r>
                        <a:rPr lang="ko-KR" altLang="en-US" sz="1200" dirty="0" smtClean="0"/>
                        <a:t> 파일 제작 및 마무리를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6087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25" y="329020"/>
            <a:ext cx="9048446" cy="60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4568" y="2492896"/>
            <a:ext cx="972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hlinkClick r:id="rId2"/>
              </a:rPr>
              <a:t>https://www.youtube.com/watch?v=QZw0PVPzRpo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736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5718"/>
              </p:ext>
            </p:extLst>
          </p:nvPr>
        </p:nvGraphicFramePr>
        <p:xfrm>
          <a:off x="0" y="329023"/>
          <a:ext cx="11685600" cy="605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3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주요 요소를 정량적으로 제시하였는가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 대비 현재 진행 상황을 상세히 설명하였는가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Git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저장소에 </a:t>
                      </a:r>
                      <a:r>
                        <a:rPr lang="ko-KR" altLang="en-US" sz="1600" baseline="0" dirty="0" err="1" smtClean="0"/>
                        <a:t>커밋을</a:t>
                      </a:r>
                      <a:r>
                        <a:rPr lang="ko-KR" altLang="en-US" sz="1600" baseline="0" dirty="0" smtClean="0"/>
                        <a:t> 정기적으로 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</a:t>
                      </a:r>
                      <a:r>
                        <a:rPr lang="ko-KR" altLang="en-US" sz="1600" dirty="0" smtClean="0"/>
                        <a:t>계획에</a:t>
                      </a:r>
                      <a:r>
                        <a:rPr lang="ko-KR" altLang="en-US" sz="1600" baseline="0" dirty="0" smtClean="0"/>
                        <a:t> 계획한 만큼 구현을 하였는가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3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1374</TotalTime>
  <Words>657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맑은 고딕</vt:lpstr>
      <vt:lpstr>Arial</vt:lpstr>
      <vt:lpstr>Impact</vt:lpstr>
      <vt:lpstr>Wingdings</vt:lpstr>
      <vt:lpstr>2_모자이크</vt:lpstr>
      <vt:lpstr>주요 이벤트</vt:lpstr>
      <vt:lpstr>Meteor crash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 Crash</dc:title>
  <cp:lastModifiedBy>Sang-gi Lee</cp:lastModifiedBy>
  <cp:revision>126</cp:revision>
  <dcterms:created xsi:type="dcterms:W3CDTF">2015-09-11T17:09:42Z</dcterms:created>
  <dcterms:modified xsi:type="dcterms:W3CDTF">2016-10-15T07:56:25Z</dcterms:modified>
</cp:coreProperties>
</file>