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9753600" cy="7315200"/>
  <p:notesSz cx="6858000" cy="9144000"/>
  <p:embeddedFontLst>
    <p:embeddedFont>
      <p:font typeface="Exo Bold Italics" panose="020B0604020202020204" charset="0"/>
      <p:regular r:id="rId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41" d="100"/>
          <a:sy n="141" d="100"/>
        </p:scale>
        <p:origin x="209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38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4733" y="1833116"/>
            <a:ext cx="7829114" cy="3648967"/>
          </a:xfrm>
          <a:custGeom>
            <a:avLst/>
            <a:gdLst/>
            <a:ahLst/>
            <a:cxnLst/>
            <a:rect l="l" t="t" r="r" b="b"/>
            <a:pathLst>
              <a:path w="7829114" h="3648967">
                <a:moveTo>
                  <a:pt x="0" y="0"/>
                </a:moveTo>
                <a:lnTo>
                  <a:pt x="7829115" y="0"/>
                </a:lnTo>
                <a:lnTo>
                  <a:pt x="7829115" y="3648968"/>
                </a:lnTo>
                <a:lnTo>
                  <a:pt x="0" y="3648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5" r="-85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7931466" y="3045748"/>
            <a:ext cx="1427401" cy="1234942"/>
          </a:xfrm>
          <a:custGeom>
            <a:avLst/>
            <a:gdLst/>
            <a:ahLst/>
            <a:cxnLst/>
            <a:rect l="l" t="t" r="r" b="b"/>
            <a:pathLst>
              <a:path w="1427401" h="1234942">
                <a:moveTo>
                  <a:pt x="0" y="0"/>
                </a:moveTo>
                <a:lnTo>
                  <a:pt x="1427401" y="0"/>
                </a:lnTo>
                <a:lnTo>
                  <a:pt x="1427401" y="1234942"/>
                </a:lnTo>
                <a:lnTo>
                  <a:pt x="0" y="1234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12" b="-12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TextBox 4"/>
          <p:cNvSpPr txBox="1"/>
          <p:nvPr/>
        </p:nvSpPr>
        <p:spPr>
          <a:xfrm>
            <a:off x="652751" y="1908230"/>
            <a:ext cx="1695450" cy="16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</a:pPr>
            <a:r>
              <a:rPr lang="en-US" sz="1006" b="1" i="1" dirty="0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Medición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931131" y="1932995"/>
            <a:ext cx="1695450" cy="148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"/>
              </a:lnSpc>
            </a:pPr>
            <a:r>
              <a:rPr lang="en-US" sz="1006" b="1" i="1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TIC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243801" y="1908230"/>
            <a:ext cx="1695450" cy="16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</a:pPr>
            <a:r>
              <a:rPr lang="en-US" sz="1006" b="1" i="1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Personas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48941" y="5174670"/>
            <a:ext cx="1695450" cy="16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</a:pPr>
            <a:r>
              <a:rPr lang="en-US" sz="1006" b="1" i="1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Materiales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27321" y="5174670"/>
            <a:ext cx="1695450" cy="16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</a:pPr>
            <a:r>
              <a:rPr lang="en-US" sz="1006" b="1" i="1" dirty="0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Entorno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47611" y="5178480"/>
            <a:ext cx="1695450" cy="16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</a:pPr>
            <a:r>
              <a:rPr lang="en-US" sz="1006" b="1" i="1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Gestión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152368" y="3389850"/>
            <a:ext cx="1049270" cy="396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7"/>
              </a:lnSpc>
            </a:pPr>
            <a:r>
              <a:rPr lang="en-US" sz="855" b="1" i="1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La tienda NO dispone de su propio E-commerce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26297" y="2251911"/>
            <a:ext cx="1000284" cy="16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  <a:spcBef>
                <a:spcPct val="0"/>
              </a:spcBef>
            </a:pPr>
            <a:r>
              <a:rPr lang="en-US" sz="1006" b="1" i="1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Sin tienda online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488379" y="2621244"/>
            <a:ext cx="1412875" cy="16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  <a:spcBef>
                <a:spcPct val="0"/>
              </a:spcBef>
            </a:pPr>
            <a:r>
              <a:rPr lang="en-US" sz="1006" b="1" i="1" dirty="0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Sin plataforma webpay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876025" y="3019209"/>
            <a:ext cx="1149350" cy="16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  <a:spcBef>
                <a:spcPct val="0"/>
              </a:spcBef>
            </a:pPr>
            <a:r>
              <a:rPr lang="en-US" sz="1006" b="1" i="1" dirty="0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Inventario en Excel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39704" y="2251911"/>
            <a:ext cx="879793" cy="16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  <a:spcBef>
                <a:spcPct val="0"/>
              </a:spcBef>
            </a:pPr>
            <a:r>
              <a:rPr lang="en-US" sz="1006" b="1" i="1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Planillas Excel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39704" y="2632554"/>
            <a:ext cx="1595755" cy="159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  <a:spcBef>
                <a:spcPct val="0"/>
              </a:spcBef>
            </a:pPr>
            <a:r>
              <a:rPr lang="en-US" sz="1006" b="1" i="1" dirty="0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Registro manual ventas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5565" y="3014863"/>
            <a:ext cx="1580039" cy="16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  <a:spcBef>
                <a:spcPct val="0"/>
              </a:spcBef>
            </a:pPr>
            <a:r>
              <a:rPr lang="en-US" sz="1006" b="1" i="1" dirty="0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Inventario desactualizado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712352" y="2251911"/>
            <a:ext cx="1266507" cy="16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  <a:spcBef>
                <a:spcPct val="0"/>
              </a:spcBef>
            </a:pPr>
            <a:r>
              <a:rPr lang="en-US" sz="1006" b="1" i="1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Curva de aprendizaje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755867" y="2621244"/>
            <a:ext cx="1397317" cy="16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  <a:spcBef>
                <a:spcPct val="0"/>
              </a:spcBef>
            </a:pPr>
            <a:r>
              <a:rPr lang="en-US" sz="1006" b="1" i="1" dirty="0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Capacitación necesaria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895745" y="3019209"/>
            <a:ext cx="1502251" cy="16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  <a:spcBef>
                <a:spcPct val="0"/>
              </a:spcBef>
            </a:pPr>
            <a:r>
              <a:rPr lang="en-US" sz="1006" b="1" i="1" dirty="0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Dependencia de la dueña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95647" y="3757054"/>
            <a:ext cx="1339850" cy="16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  <a:spcBef>
                <a:spcPct val="0"/>
              </a:spcBef>
            </a:pPr>
            <a:r>
              <a:rPr lang="en-US" sz="1006" b="1" i="1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Catálogo físico amplio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12132" y="4098208"/>
            <a:ext cx="1371441" cy="16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  <a:spcBef>
                <a:spcPct val="0"/>
              </a:spcBef>
            </a:pPr>
            <a:r>
              <a:rPr lang="en-US" sz="1006" b="1" i="1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Productos artesanales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16008" y="4515562"/>
            <a:ext cx="1032193" cy="16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  <a:spcBef>
                <a:spcPct val="0"/>
              </a:spcBef>
            </a:pPr>
            <a:r>
              <a:rPr lang="en-US" sz="1006" b="1" i="1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Artículos sin foto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171098" y="3757054"/>
            <a:ext cx="1186815" cy="16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  <a:spcBef>
                <a:spcPct val="0"/>
              </a:spcBef>
            </a:pPr>
            <a:r>
              <a:rPr lang="en-US" sz="1006" b="1" i="1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Competencia online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806544" y="4110986"/>
            <a:ext cx="1303337" cy="16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  <a:spcBef>
                <a:spcPct val="0"/>
              </a:spcBef>
            </a:pPr>
            <a:r>
              <a:rPr lang="en-US" sz="1006" b="1" i="1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Clientes digitalizados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626297" y="4515562"/>
            <a:ext cx="1266825" cy="16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  <a:spcBef>
                <a:spcPct val="0"/>
              </a:spcBef>
            </a:pPr>
            <a:r>
              <a:rPr lang="en-US" sz="1006" b="1" i="1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Cambio generacional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356877" y="3757054"/>
            <a:ext cx="1172369" cy="16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  <a:spcBef>
                <a:spcPct val="0"/>
              </a:spcBef>
            </a:pPr>
            <a:r>
              <a:rPr lang="en-US" sz="1006" b="1" i="1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Procesos manuales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6115643" y="4092403"/>
            <a:ext cx="1199197" cy="16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  <a:spcBef>
                <a:spcPct val="0"/>
              </a:spcBef>
            </a:pPr>
            <a:r>
              <a:rPr lang="en-US" sz="1006" b="1" i="1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Reposición plantilla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712352" y="4515562"/>
            <a:ext cx="1327073" cy="159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8"/>
              </a:lnSpc>
              <a:spcBef>
                <a:spcPct val="0"/>
              </a:spcBef>
            </a:pPr>
            <a:r>
              <a:rPr lang="en-US" sz="1006" b="1" i="1" dirty="0">
                <a:solidFill>
                  <a:srgbClr val="FFFFFF"/>
                </a:solidFill>
                <a:latin typeface="Exo Bold Italics"/>
                <a:ea typeface="Exo Bold Italics"/>
                <a:cs typeface="Exo Bold Italics"/>
                <a:sym typeface="Exo Bold Italics"/>
              </a:rPr>
              <a:t>Venta presencial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59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Exo Bold Italics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Cyberbullying Fishbone Diagram</dc:title>
  <cp:lastModifiedBy>ZAÑARTU HOPPNER IGNACIO A</cp:lastModifiedBy>
  <cp:revision>2</cp:revision>
  <dcterms:created xsi:type="dcterms:W3CDTF">2006-08-16T00:00:00Z</dcterms:created>
  <dcterms:modified xsi:type="dcterms:W3CDTF">2025-04-27T01:46:36Z</dcterms:modified>
  <dc:identifier>DAGlyPui6oc</dc:identifier>
</cp:coreProperties>
</file>