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64" r:id="rId4"/>
    <p:sldId id="267" r:id="rId5"/>
    <p:sldId id="268" r:id="rId6"/>
    <p:sldId id="269" r:id="rId7"/>
    <p:sldId id="265" r:id="rId8"/>
    <p:sldId id="258" r:id="rId9"/>
    <p:sldId id="259" r:id="rId10"/>
    <p:sldId id="260" r:id="rId11"/>
    <p:sldId id="272" r:id="rId12"/>
    <p:sldId id="273" r:id="rId13"/>
    <p:sldId id="261" r:id="rId14"/>
    <p:sldId id="271" r:id="rId15"/>
    <p:sldId id="262" r:id="rId16"/>
    <p:sldId id="26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47E52F-4A1F-29A6-CDC1-EFF72D0D5DAE}" v="415" dt="2025-06-20T22:04:13.977"/>
    <p1510:client id="{F4A83705-7268-F3CD-828D-EF94E056108A}" v="321" dt="2025-06-20T22:03:29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7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1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02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1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5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5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1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9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43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3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7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FCFF7-6DDF-7836-034E-6FC14CE43E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4891" r="-2" b="108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 fontScale="90000"/>
          </a:bodyPr>
          <a:lstStyle/>
          <a:p>
            <a:r>
              <a:rPr lang="en-US" sz="6000" dirty="0"/>
              <a:t>Primer </a:t>
            </a:r>
            <a:r>
              <a:rPr lang="en-US" sz="6000" dirty="0" err="1"/>
              <a:t>Incremento</a:t>
            </a:r>
            <a:r>
              <a:rPr lang="en-US" sz="6000" dirty="0"/>
              <a:t>: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Arte Religioso Los Cobre</a:t>
            </a:r>
            <a:endParaRPr lang="en-US" sz="6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C703599-AB49-E4E8-7A4D-D3A2F815A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43" y="4460052"/>
            <a:ext cx="5774102" cy="219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63ACB-E4DE-2D97-767B-DC12170E5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99A0-F644-F92C-02F6-C2FDFBF1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Vista de </a:t>
            </a:r>
            <a:r>
              <a:rPr lang="en-US" dirty="0" err="1"/>
              <a:t>Procesos</a:t>
            </a:r>
          </a:p>
        </p:txBody>
      </p:sp>
      <p:pic>
        <p:nvPicPr>
          <p:cNvPr id="5" name="Picture 4" descr="Picture">
            <a:extLst>
              <a:ext uri="{FF2B5EF4-FFF2-40B4-BE49-F238E27FC236}">
                <a16:creationId xmlns:a16="http://schemas.microsoft.com/office/drawing/2014/main" id="{3FB1A66D-3011-FFF1-84B8-96F04440C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89" y="2120747"/>
            <a:ext cx="5462434" cy="3635567"/>
          </a:xfrm>
          <a:prstGeom prst="rect">
            <a:avLst/>
          </a:prstGeom>
        </p:spPr>
      </p:pic>
      <p:pic>
        <p:nvPicPr>
          <p:cNvPr id="6" name="Picture 5" descr="Picture">
            <a:extLst>
              <a:ext uri="{FF2B5EF4-FFF2-40B4-BE49-F238E27FC236}">
                <a16:creationId xmlns:a16="http://schemas.microsoft.com/office/drawing/2014/main" id="{CB60E60F-DC16-A2B9-6DB4-4A6C15EE2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003" y="2120747"/>
            <a:ext cx="5017585" cy="34152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2F6851-58FE-4286-A80D-A4E80DEA50DB}"/>
              </a:ext>
            </a:extLst>
          </p:cNvPr>
          <p:cNvSpPr txBox="1"/>
          <p:nvPr/>
        </p:nvSpPr>
        <p:spPr>
          <a:xfrm>
            <a:off x="822158" y="1674395"/>
            <a:ext cx="477252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1100" i="1" dirty="0">
                <a:latin typeface="Aptos"/>
              </a:rPr>
              <a:t>“Diagrama de secuencia caso de uso N°21, Actualizando cantidad de producto tras compra”.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3E2A5C-68D6-C5A3-35B4-D9EBC2606115}"/>
              </a:ext>
            </a:extLst>
          </p:cNvPr>
          <p:cNvSpPr txBox="1"/>
          <p:nvPr/>
        </p:nvSpPr>
        <p:spPr>
          <a:xfrm>
            <a:off x="6436894" y="1574131"/>
            <a:ext cx="473242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1100" i="1" dirty="0">
                <a:latin typeface="Aptos"/>
              </a:rPr>
              <a:t>“Diagrama de secuencia caso de uso N°21, Actualizando cantidad de producto tras compra, producto agotado”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6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F08FB-3740-17D6-1EEE-BEB8AD640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442B2-DC27-F9FF-A50B-CC90E1BC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Vista de </a:t>
            </a:r>
            <a:r>
              <a:rPr lang="en-US" dirty="0" err="1"/>
              <a:t>Procesos</a:t>
            </a:r>
          </a:p>
        </p:txBody>
      </p:sp>
      <p:pic>
        <p:nvPicPr>
          <p:cNvPr id="3" name="Picture 2" descr="Picture">
            <a:extLst>
              <a:ext uri="{FF2B5EF4-FFF2-40B4-BE49-F238E27FC236}">
                <a16:creationId xmlns:a16="http://schemas.microsoft.com/office/drawing/2014/main" id="{C696B3AE-965B-3C65-7372-8820ED74E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048" y="2084024"/>
            <a:ext cx="4975086" cy="3295880"/>
          </a:xfrm>
          <a:prstGeom prst="rect">
            <a:avLst/>
          </a:prstGeom>
        </p:spPr>
      </p:pic>
      <p:pic>
        <p:nvPicPr>
          <p:cNvPr id="4" name="Picture 3" descr="Picture">
            <a:extLst>
              <a:ext uri="{FF2B5EF4-FFF2-40B4-BE49-F238E27FC236}">
                <a16:creationId xmlns:a16="http://schemas.microsoft.com/office/drawing/2014/main" id="{5B263E39-4AC2-87C9-8F7A-246CB8963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482" y="2084024"/>
            <a:ext cx="5076845" cy="33876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17EBDE-27A8-BB37-D33E-45A1D69AFFE8}"/>
              </a:ext>
            </a:extLst>
          </p:cNvPr>
          <p:cNvSpPr txBox="1"/>
          <p:nvPr/>
        </p:nvSpPr>
        <p:spPr>
          <a:xfrm>
            <a:off x="761999" y="1574131"/>
            <a:ext cx="454192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1100" i="1" dirty="0">
                <a:latin typeface="Aptos"/>
              </a:rPr>
              <a:t>"Diagrama de secuencia caso de uso N°23, Agregando artículos a la lista de favoritos"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74FC37-A5C5-CEE3-D164-04A38125039F}"/>
              </a:ext>
            </a:extLst>
          </p:cNvPr>
          <p:cNvSpPr txBox="1"/>
          <p:nvPr/>
        </p:nvSpPr>
        <p:spPr>
          <a:xfrm>
            <a:off x="5775694" y="1501559"/>
            <a:ext cx="517525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1100" i="1">
                <a:latin typeface="Aptos"/>
              </a:rPr>
              <a:t>“Diagrama de secuencia caso de uso N°23, Agregando artículos a la lista de favoritos, límite de favoritos excedido”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652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D6871-C8DD-E234-7162-9D5E47F8A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A779-17FB-57E1-B323-FFF74FBFC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Vista de </a:t>
            </a:r>
            <a:r>
              <a:rPr lang="en-US" dirty="0" err="1"/>
              <a:t>Procesos</a:t>
            </a:r>
          </a:p>
        </p:txBody>
      </p:sp>
      <p:pic>
        <p:nvPicPr>
          <p:cNvPr id="3" name="Picture 2" descr="Picture">
            <a:extLst>
              <a:ext uri="{FF2B5EF4-FFF2-40B4-BE49-F238E27FC236}">
                <a16:creationId xmlns:a16="http://schemas.microsoft.com/office/drawing/2014/main" id="{FD7FDDE9-F2D7-DA79-71A2-54EFF58AE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19" y="1992217"/>
            <a:ext cx="5437973" cy="3672290"/>
          </a:xfrm>
          <a:prstGeom prst="rect">
            <a:avLst/>
          </a:prstGeom>
        </p:spPr>
      </p:pic>
      <p:pic>
        <p:nvPicPr>
          <p:cNvPr id="4" name="Picture 3" descr="Picture">
            <a:extLst>
              <a:ext uri="{FF2B5EF4-FFF2-40B4-BE49-F238E27FC236}">
                <a16:creationId xmlns:a16="http://schemas.microsoft.com/office/drawing/2014/main" id="{F8FEC9BE-4526-D7DA-855A-6ED82146F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3156"/>
            <a:ext cx="5958290" cy="32480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E815DA-F0CD-6A73-AC55-262916E4F8FC}"/>
              </a:ext>
            </a:extLst>
          </p:cNvPr>
          <p:cNvSpPr txBox="1"/>
          <p:nvPr/>
        </p:nvSpPr>
        <p:spPr>
          <a:xfrm>
            <a:off x="730249" y="1555749"/>
            <a:ext cx="4773083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1100" i="1" dirty="0">
                <a:latin typeface="Aptos"/>
              </a:rPr>
              <a:t>“Diagrama de secuencia caso de uso N°23, Agregando artículos a la lista de favoritos, producto duplicado”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F497D4-31FB-D344-ECBE-CA010725922A}"/>
              </a:ext>
            </a:extLst>
          </p:cNvPr>
          <p:cNvSpPr txBox="1"/>
          <p:nvPr/>
        </p:nvSpPr>
        <p:spPr>
          <a:xfrm>
            <a:off x="6170083" y="1491740"/>
            <a:ext cx="561974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1100" i="1" dirty="0">
                <a:latin typeface="Aptos"/>
              </a:rPr>
              <a:t>“Diagrama de secuencia caso de uso N°26, Filtrando catálogo por categorías simultaneas”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36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3E5E-74BA-460A-C8C8-028868D79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D76EA-5195-FAE7-7991-FF3DEF6E3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Vista de Desarrollo</a:t>
            </a:r>
          </a:p>
        </p:txBody>
      </p:sp>
      <p:pic>
        <p:nvPicPr>
          <p:cNvPr id="6" name="Picture 5" descr="A diagram of a computer&#10;&#10;AI-generated content may be incorrect.">
            <a:extLst>
              <a:ext uri="{FF2B5EF4-FFF2-40B4-BE49-F238E27FC236}">
                <a16:creationId xmlns:a16="http://schemas.microsoft.com/office/drawing/2014/main" id="{11791E45-6D0D-81CE-A4BF-602DC914B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811" y="2111566"/>
            <a:ext cx="6475826" cy="438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40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98B14-AECB-8289-A8DE-A87A0FABE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1C6A9-6E94-886E-2B63-D03AE50D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Vista </a:t>
            </a:r>
            <a:r>
              <a:rPr lang="en-US" dirty="0" err="1"/>
              <a:t>Física</a:t>
            </a:r>
          </a:p>
        </p:txBody>
      </p:sp>
      <p:pic>
        <p:nvPicPr>
          <p:cNvPr id="3" name="Picture 2" descr="A diagram of a server&#10;&#10;AI-generated content may be incorrect.">
            <a:extLst>
              <a:ext uri="{FF2B5EF4-FFF2-40B4-BE49-F238E27FC236}">
                <a16:creationId xmlns:a16="http://schemas.microsoft.com/office/drawing/2014/main" id="{32EE92D7-16B1-01C0-DE0C-896652A0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412" y="1926459"/>
            <a:ext cx="7318070" cy="431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389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382FD-8DF6-41A7-3D0D-F91681EB9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E4D39-28B9-2CC2-C872-D2404FEE9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Arbol de </a:t>
            </a:r>
            <a:r>
              <a:rPr lang="en-US" dirty="0" err="1"/>
              <a:t>Navegación</a:t>
            </a:r>
          </a:p>
        </p:txBody>
      </p:sp>
      <p:pic>
        <p:nvPicPr>
          <p:cNvPr id="4" name="Picture 3" descr="Picture">
            <a:extLst>
              <a:ext uri="{FF2B5EF4-FFF2-40B4-BE49-F238E27FC236}">
                <a16:creationId xmlns:a16="http://schemas.microsoft.com/office/drawing/2014/main" id="{64CD842E-0955-EACC-6185-0D9EB3B65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477" y="1716795"/>
            <a:ext cx="4842589" cy="4654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77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5510F-9EC0-8A40-F6C9-4ABB3B732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CDDE-7554-F98B-6C7C-9A0A9DB9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Restrospectiva</a:t>
            </a:r>
          </a:p>
        </p:txBody>
      </p:sp>
      <p:pic>
        <p:nvPicPr>
          <p:cNvPr id="4" name="Content Placeholder 3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6C4EAA8D-F2B0-A680-BCC2-7F3BAADAA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920" y="2578608"/>
            <a:ext cx="6318256" cy="3767328"/>
          </a:xfrm>
        </p:spPr>
      </p:pic>
    </p:spTree>
    <p:extLst>
      <p:ext uri="{BB962C8B-B14F-4D97-AF65-F5344CB8AC3E}">
        <p14:creationId xmlns:p14="http://schemas.microsoft.com/office/powerpoint/2010/main" val="4085373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4DCB1-4219-EAFB-C8E7-81969E989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75E9-39F6-14B7-CB2A-267A3710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Restrospectiva</a:t>
            </a:r>
          </a:p>
        </p:txBody>
      </p:sp>
      <p:pic>
        <p:nvPicPr>
          <p:cNvPr id="4" name="Content Placeholder 3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43BA8F27-B74E-EE45-EAD2-78FB05722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920" y="2578608"/>
            <a:ext cx="6318256" cy="3767328"/>
          </a:xfrm>
        </p:spPr>
      </p:pic>
      <p:pic>
        <p:nvPicPr>
          <p:cNvPr id="3" name="Picture 2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326E554F-716A-15DD-3962-CC4C07B29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485" y="2065663"/>
            <a:ext cx="7618236" cy="450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994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FB9B6-76D6-F696-176B-C3CE91360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Indice</a:t>
            </a:r>
            <a:r>
              <a:rPr lang="en-US"/>
              <a:t> de </a:t>
            </a:r>
            <a:r>
              <a:rPr lang="en-US" err="1"/>
              <a:t>contenidos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4128-83C4-6829-6108-45B951AFA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00222"/>
            <a:ext cx="1115568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Casos de </a:t>
            </a:r>
            <a:r>
              <a:rPr lang="en-US" err="1"/>
              <a:t>uso</a:t>
            </a:r>
            <a:endParaRPr lang="en-US"/>
          </a:p>
          <a:p>
            <a:r>
              <a:rPr lang="en-US"/>
              <a:t>Product backlog</a:t>
            </a:r>
          </a:p>
          <a:p>
            <a:r>
              <a:rPr lang="en-US"/>
              <a:t>Sprint</a:t>
            </a:r>
          </a:p>
          <a:p>
            <a:r>
              <a:rPr lang="en-US"/>
              <a:t>Vista </a:t>
            </a:r>
            <a:r>
              <a:rPr lang="en-US" err="1"/>
              <a:t>lógica</a:t>
            </a:r>
            <a:endParaRPr lang="en-US"/>
          </a:p>
          <a:p>
            <a:r>
              <a:rPr lang="en-US"/>
              <a:t>Vista de </a:t>
            </a:r>
            <a:r>
              <a:rPr lang="en-US" err="1"/>
              <a:t>procesos</a:t>
            </a:r>
            <a:endParaRPr lang="en-US"/>
          </a:p>
          <a:p>
            <a:r>
              <a:rPr lang="en-US"/>
              <a:t>Vista de </a:t>
            </a:r>
            <a:r>
              <a:rPr lang="en-US" err="1"/>
              <a:t>desarrollo</a:t>
            </a:r>
            <a:endParaRPr lang="en-US"/>
          </a:p>
          <a:p>
            <a:r>
              <a:rPr lang="en-US"/>
              <a:t>Arbol de </a:t>
            </a:r>
            <a:r>
              <a:rPr lang="en-US" err="1"/>
              <a:t>navegación</a:t>
            </a:r>
            <a:endParaRPr lang="en-US"/>
          </a:p>
          <a:p>
            <a:r>
              <a:rPr lang="en-US" err="1"/>
              <a:t>Retrospectiva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0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A96C7-64F8-6EF9-E8AA-99200BAD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AE6D-503B-04D8-4C5C-2365B015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Casos de </a:t>
            </a:r>
            <a:r>
              <a:rPr lang="en-US" dirty="0" err="1"/>
              <a:t>uso</a:t>
            </a:r>
          </a:p>
        </p:txBody>
      </p:sp>
      <p:pic>
        <p:nvPicPr>
          <p:cNvPr id="4" name="Picture 3" descr="A screenshot of a document&#10;&#10;AI-generated content may be incorrect.">
            <a:extLst>
              <a:ext uri="{FF2B5EF4-FFF2-40B4-BE49-F238E27FC236}">
                <a16:creationId xmlns:a16="http://schemas.microsoft.com/office/drawing/2014/main" id="{4D0CFAF4-4265-3978-4152-62F3B9EE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476" y="1800626"/>
            <a:ext cx="5715000" cy="4505325"/>
          </a:xfrm>
          <a:prstGeom prst="rect">
            <a:avLst/>
          </a:prstGeom>
        </p:spPr>
      </p:pic>
      <p:pic>
        <p:nvPicPr>
          <p:cNvPr id="5" name="Picture 4" descr="A screenshot of a document&#10;&#10;AI-generated content may be incorrect.">
            <a:extLst>
              <a:ext uri="{FF2B5EF4-FFF2-40B4-BE49-F238E27FC236}">
                <a16:creationId xmlns:a16="http://schemas.microsoft.com/office/drawing/2014/main" id="{5E03B610-A0C7-C358-98BA-78EE742B0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693" y="2119714"/>
            <a:ext cx="57150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0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90A25-319B-A7F2-CEF9-07C02475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Casos de </a:t>
            </a:r>
            <a:r>
              <a:rPr lang="en-US" err="1"/>
              <a:t>uso</a:t>
            </a:r>
          </a:p>
        </p:txBody>
      </p:sp>
      <p:pic>
        <p:nvPicPr>
          <p:cNvPr id="4" name="Picture 3" descr="A screenshot of a document&#10;&#10;AI-generated content may be incorrect.">
            <a:extLst>
              <a:ext uri="{FF2B5EF4-FFF2-40B4-BE49-F238E27FC236}">
                <a16:creationId xmlns:a16="http://schemas.microsoft.com/office/drawing/2014/main" id="{25E29E95-95C9-202D-ECE2-1C7081065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44" y="1562100"/>
            <a:ext cx="4017255" cy="4743680"/>
          </a:xfrm>
          <a:prstGeom prst="rect">
            <a:avLst/>
          </a:prstGeom>
        </p:spPr>
      </p:pic>
      <p:pic>
        <p:nvPicPr>
          <p:cNvPr id="5" name="Picture 4" descr="A screenshot of a document&#10;&#10;AI-generated content may be incorrect.">
            <a:extLst>
              <a:ext uri="{FF2B5EF4-FFF2-40B4-BE49-F238E27FC236}">
                <a16:creationId xmlns:a16="http://schemas.microsoft.com/office/drawing/2014/main" id="{147FBF18-E9A1-8D74-E98F-3A06087DB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512" y="1324835"/>
            <a:ext cx="4622494" cy="521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7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B777-5035-11DF-0BBF-C13A06FB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Casos de </a:t>
            </a:r>
            <a:r>
              <a:rPr lang="en-US" err="1"/>
              <a:t>uso</a:t>
            </a:r>
          </a:p>
        </p:txBody>
      </p:sp>
      <p:pic>
        <p:nvPicPr>
          <p:cNvPr id="4" name="Picture 3" descr="A screenshot of a document&#10;&#10;AI-generated content may be incorrect.">
            <a:extLst>
              <a:ext uri="{FF2B5EF4-FFF2-40B4-BE49-F238E27FC236}">
                <a16:creationId xmlns:a16="http://schemas.microsoft.com/office/drawing/2014/main" id="{F1A575A3-6226-E0C5-7CE2-DBF3DF997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86" y="1572027"/>
            <a:ext cx="4349138" cy="4889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CBB45D-E2F9-D3E2-67BB-C58A41FD0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725" y="1286736"/>
            <a:ext cx="3911562" cy="4899639"/>
          </a:xfrm>
          <a:prstGeom prst="rect">
            <a:avLst/>
          </a:prstGeom>
        </p:spPr>
      </p:pic>
      <p:pic>
        <p:nvPicPr>
          <p:cNvPr id="6" name="Picture 5" descr="A screenshot of a document&#10;&#10;AI-generated content may be incorrect.">
            <a:extLst>
              <a:ext uri="{FF2B5EF4-FFF2-40B4-BE49-F238E27FC236}">
                <a16:creationId xmlns:a16="http://schemas.microsoft.com/office/drawing/2014/main" id="{6E89F864-0096-801A-A828-33FA29E16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2984" y="1620398"/>
            <a:ext cx="325755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3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B537-298B-4238-8D68-4439B67B8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Casos de </a:t>
            </a:r>
            <a:r>
              <a:rPr lang="en-US" err="1"/>
              <a:t>uso</a:t>
            </a:r>
            <a:endParaRPr lang="en-US"/>
          </a:p>
        </p:txBody>
      </p:sp>
      <p:pic>
        <p:nvPicPr>
          <p:cNvPr id="5" name="Picture 4" descr="A screenshot of a document&#10;&#10;AI-generated content may be incorrect.">
            <a:extLst>
              <a:ext uri="{FF2B5EF4-FFF2-40B4-BE49-F238E27FC236}">
                <a16:creationId xmlns:a16="http://schemas.microsoft.com/office/drawing/2014/main" id="{90C28530-433C-E40A-A6E7-32C183F4E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442" y="1707615"/>
            <a:ext cx="3128320" cy="4627085"/>
          </a:xfrm>
          <a:prstGeom prst="rect">
            <a:avLst/>
          </a:prstGeom>
        </p:spPr>
      </p:pic>
      <p:pic>
        <p:nvPicPr>
          <p:cNvPr id="6" name="Picture 5" descr="A screenshot of a document&#10;&#10;AI-generated content may be incorrect.">
            <a:extLst>
              <a:ext uri="{FF2B5EF4-FFF2-40B4-BE49-F238E27FC236}">
                <a16:creationId xmlns:a16="http://schemas.microsoft.com/office/drawing/2014/main" id="{5014B983-2E3E-68CA-7EF7-1A1B2F4E6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613" y="1708704"/>
            <a:ext cx="4810125" cy="5019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23B3A1-9FD7-EE47-EA5E-A37542C1E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582" y="2014078"/>
            <a:ext cx="3826067" cy="385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12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58083-2CA6-3CFD-F95D-EBABA7D41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8934D-4CB2-3541-A3EE-90F7069B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pic>
        <p:nvPicPr>
          <p:cNvPr id="4" name="Picture 3" descr="A screenshot of a chart&#10;&#10;AI-generated content may be incorrect.">
            <a:extLst>
              <a:ext uri="{FF2B5EF4-FFF2-40B4-BE49-F238E27FC236}">
                <a16:creationId xmlns:a16="http://schemas.microsoft.com/office/drawing/2014/main" id="{2275AD7B-5C10-47EF-C71D-83C645E62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31" y="1822034"/>
            <a:ext cx="9878458" cy="462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2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3E0B-B183-F3E4-0966-B4818F7E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Vista </a:t>
            </a:r>
            <a:r>
              <a:rPr lang="en-US" dirty="0" err="1"/>
              <a:t>Lógica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0A869DB-BDDD-2EBE-67CD-C84E689A0283}"/>
              </a:ext>
            </a:extLst>
          </p:cNvPr>
          <p:cNvSpPr txBox="1">
            <a:spLocks/>
          </p:cNvSpPr>
          <p:nvPr/>
        </p:nvSpPr>
        <p:spPr>
          <a:xfrm>
            <a:off x="646066" y="1711948"/>
            <a:ext cx="11155680" cy="4347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Diagrama</a:t>
            </a:r>
            <a:r>
              <a:rPr lang="en-US" dirty="0"/>
              <a:t> de </a:t>
            </a:r>
            <a:r>
              <a:rPr lang="en-US" dirty="0" err="1"/>
              <a:t>Clases</a:t>
            </a:r>
          </a:p>
        </p:txBody>
      </p:sp>
      <p:pic>
        <p:nvPicPr>
          <p:cNvPr id="7" name="Picture 6" descr="A diagram of a company&#10;&#10;AI-generated content may be incorrect.">
            <a:extLst>
              <a:ext uri="{FF2B5EF4-FFF2-40B4-BE49-F238E27FC236}">
                <a16:creationId xmlns:a16="http://schemas.microsoft.com/office/drawing/2014/main" id="{D387D4DD-2B70-A2B8-525A-AA97563E1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128" y="2148289"/>
            <a:ext cx="4801093" cy="42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5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D2DA8-C3A0-1218-4E76-43DA350E1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F4DA7-FCEC-E4EC-B346-F3D6596B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Vista </a:t>
            </a:r>
            <a:r>
              <a:rPr lang="en-US" dirty="0" err="1"/>
              <a:t>Lógica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286F3A-2D22-493C-73DF-21B870EA9F30}"/>
              </a:ext>
            </a:extLst>
          </p:cNvPr>
          <p:cNvSpPr txBox="1">
            <a:spLocks/>
          </p:cNvSpPr>
          <p:nvPr/>
        </p:nvSpPr>
        <p:spPr>
          <a:xfrm>
            <a:off x="517536" y="1711948"/>
            <a:ext cx="11155680" cy="4347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Modelado</a:t>
            </a:r>
            <a:r>
              <a:rPr lang="en-US" dirty="0"/>
              <a:t> </a:t>
            </a:r>
            <a:r>
              <a:rPr lang="en-US" dirty="0" err="1"/>
              <a:t>Fisico</a:t>
            </a:r>
            <a:r>
              <a:rPr lang="en-US" dirty="0"/>
              <a:t> de Datos</a:t>
            </a:r>
          </a:p>
        </p:txBody>
      </p:sp>
      <p:pic>
        <p:nvPicPr>
          <p:cNvPr id="8" name="Picture 7" descr="Picture">
            <a:extLst>
              <a:ext uri="{FF2B5EF4-FFF2-40B4-BE49-F238E27FC236}">
                <a16:creationId xmlns:a16="http://schemas.microsoft.com/office/drawing/2014/main" id="{5768EC2A-06D1-7A17-9729-6795C8D5B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844" y="1423012"/>
            <a:ext cx="3594506" cy="459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2959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GestaltVTI</vt:lpstr>
      <vt:lpstr>Primer Incremento: Arte Religioso Los Cobre</vt:lpstr>
      <vt:lpstr>Indice de contenidos</vt:lpstr>
      <vt:lpstr>Casos de uso</vt:lpstr>
      <vt:lpstr>Casos de uso</vt:lpstr>
      <vt:lpstr>Casos de uso</vt:lpstr>
      <vt:lpstr>Casos de uso</vt:lpstr>
      <vt:lpstr>Product Backlog</vt:lpstr>
      <vt:lpstr>Vista Lógica</vt:lpstr>
      <vt:lpstr>Vista Lógica</vt:lpstr>
      <vt:lpstr>Vista de Procesos</vt:lpstr>
      <vt:lpstr>Vista de Procesos</vt:lpstr>
      <vt:lpstr>Vista de Procesos</vt:lpstr>
      <vt:lpstr>Vista de Desarrollo</vt:lpstr>
      <vt:lpstr>Vista Física</vt:lpstr>
      <vt:lpstr>Arbol de Navegación</vt:lpstr>
      <vt:lpstr>Restrospectiva</vt:lpstr>
      <vt:lpstr>Restrospectiva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354</cp:revision>
  <dcterms:created xsi:type="dcterms:W3CDTF">2025-06-20T21:25:36Z</dcterms:created>
  <dcterms:modified xsi:type="dcterms:W3CDTF">2025-06-20T22:05:29Z</dcterms:modified>
</cp:coreProperties>
</file>