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89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91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58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8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68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00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53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279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27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025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78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952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Hello 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61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</vt:lpstr>
    </vt:vector>
  </TitlesOfParts>
  <Company>Warragul Regional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VERHAGEN</dc:creator>
  <cp:lastModifiedBy>Luke VERHAGEN</cp:lastModifiedBy>
  <cp:revision>2</cp:revision>
  <dcterms:created xsi:type="dcterms:W3CDTF">2017-11-21T03:30:47Z</dcterms:created>
  <dcterms:modified xsi:type="dcterms:W3CDTF">2017-11-21T03:40:32Z</dcterms:modified>
</cp:coreProperties>
</file>