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89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91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5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68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00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3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7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27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2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78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0554-6D82-4817-B1F2-AE0D2EAF6089}" type="datetimeFigureOut">
              <a:rPr lang="en-AU" smtClean="0"/>
              <a:t>21/11/2017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97B5-CAD3-4C74-B618-C04525F096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52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61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Warragul Regional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VERHAGEN</dc:creator>
  <cp:lastModifiedBy>Luke VERHAGEN</cp:lastModifiedBy>
  <cp:revision>1</cp:revision>
  <dcterms:created xsi:type="dcterms:W3CDTF">2017-11-21T03:30:47Z</dcterms:created>
  <dcterms:modified xsi:type="dcterms:W3CDTF">2017-11-21T03:38:09Z</dcterms:modified>
</cp:coreProperties>
</file>