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1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44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01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1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3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1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343" y="0"/>
            <a:ext cx="1310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6600"/>
                </a:solidFill>
              </a:rPr>
              <a:t>KEY FEATURES AND CULTURE</a:t>
            </a:r>
            <a:endParaRPr lang="en-AU" b="1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Callum Edwards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6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KEY FEATURES AND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Edwards</dc:creator>
  <cp:lastModifiedBy>Callum Edwards</cp:lastModifiedBy>
  <cp:revision>2</cp:revision>
  <dcterms:created xsi:type="dcterms:W3CDTF">2017-11-21T04:04:07Z</dcterms:created>
  <dcterms:modified xsi:type="dcterms:W3CDTF">2017-11-22T01:20:18Z</dcterms:modified>
</cp:coreProperties>
</file>