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ABE3-D84A-44C6-BC81-58FB2CDECEDF}" type="datetimeFigureOut">
              <a:rPr lang="en-AU" smtClean="0"/>
              <a:t>22/11/2017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C4AC-BA8A-4BE5-8C41-E71B37F0C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341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ABE3-D84A-44C6-BC81-58FB2CDECEDF}" type="datetimeFigureOut">
              <a:rPr lang="en-AU" smtClean="0"/>
              <a:t>22/11/2017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C4AC-BA8A-4BE5-8C41-E71B37F0C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944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ABE3-D84A-44C6-BC81-58FB2CDECEDF}" type="datetimeFigureOut">
              <a:rPr lang="en-AU" smtClean="0"/>
              <a:t>22/11/2017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C4AC-BA8A-4BE5-8C41-E71B37F0C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201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ABE3-D84A-44C6-BC81-58FB2CDECEDF}" type="datetimeFigureOut">
              <a:rPr lang="en-AU" smtClean="0"/>
              <a:t>22/11/2017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C4AC-BA8A-4BE5-8C41-E71B37F0C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339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ABE3-D84A-44C6-BC81-58FB2CDECEDF}" type="datetimeFigureOut">
              <a:rPr lang="en-AU" smtClean="0"/>
              <a:t>22/11/2017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C4AC-BA8A-4BE5-8C41-E71B37F0C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55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ABE3-D84A-44C6-BC81-58FB2CDECEDF}" type="datetimeFigureOut">
              <a:rPr lang="en-AU" smtClean="0"/>
              <a:t>22/11/2017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C4AC-BA8A-4BE5-8C41-E71B37F0C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555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ABE3-D84A-44C6-BC81-58FB2CDECEDF}" type="datetimeFigureOut">
              <a:rPr lang="en-AU" smtClean="0"/>
              <a:t>22/11/2017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C4AC-BA8A-4BE5-8C41-E71B37F0C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6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ABE3-D84A-44C6-BC81-58FB2CDECEDF}" type="datetimeFigureOut">
              <a:rPr lang="en-AU" smtClean="0"/>
              <a:t>22/11/2017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C4AC-BA8A-4BE5-8C41-E71B37F0C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015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ABE3-D84A-44C6-BC81-58FB2CDECEDF}" type="datetimeFigureOut">
              <a:rPr lang="en-AU" smtClean="0"/>
              <a:t>22/11/2017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C4AC-BA8A-4BE5-8C41-E71B37F0C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130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ABE3-D84A-44C6-BC81-58FB2CDECEDF}" type="datetimeFigureOut">
              <a:rPr lang="en-AU" smtClean="0"/>
              <a:t>22/11/2017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C4AC-BA8A-4BE5-8C41-E71B37F0C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438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ABE3-D84A-44C6-BC81-58FB2CDECEDF}" type="datetimeFigureOut">
              <a:rPr lang="en-AU" smtClean="0"/>
              <a:t>22/11/2017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C4AC-BA8A-4BE5-8C41-E71B37F0C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436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EABE3-D84A-44C6-BC81-58FB2CDECEDF}" type="datetimeFigureOut">
              <a:rPr lang="en-AU" smtClean="0"/>
              <a:t>22/11/2017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0C4AC-BA8A-4BE5-8C41-E71B37F0C1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317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8343" y="0"/>
            <a:ext cx="1310445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rgbClr val="FF6600"/>
                </a:solidFill>
              </a:rPr>
              <a:t>KEY FEATURES AND CULTURE</a:t>
            </a:r>
            <a:endParaRPr lang="en-AU" b="1" dirty="0">
              <a:solidFill>
                <a:srgbClr val="FF6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By Callum Edwards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469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Statistics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 smtClean="0"/>
              <a:t>Population: 127,366,388</a:t>
            </a:r>
          </a:p>
          <a:p>
            <a:r>
              <a:rPr lang="en-AU" b="1" dirty="0" smtClean="0"/>
              <a:t>The population of Japan has increased from 92.5 million in 1960 to 127.36 million in 2017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29342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27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KEY FEATURES AND CULTURE</vt:lpstr>
      <vt:lpstr>Statistics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Callum Edwards</dc:creator>
  <cp:lastModifiedBy>Callum Edwards</cp:lastModifiedBy>
  <cp:revision>5</cp:revision>
  <dcterms:created xsi:type="dcterms:W3CDTF">2017-11-21T04:04:07Z</dcterms:created>
  <dcterms:modified xsi:type="dcterms:W3CDTF">2017-11-22T01:32:46Z</dcterms:modified>
</cp:coreProperties>
</file>