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41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44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01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3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55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1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30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38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36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ABE3-D84A-44C6-BC81-58FB2CDECEDF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1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69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Edwards</dc:creator>
  <cp:lastModifiedBy>Callum Edwards</cp:lastModifiedBy>
  <cp:revision>1</cp:revision>
  <dcterms:created xsi:type="dcterms:W3CDTF">2017-11-21T04:04:07Z</dcterms:created>
  <dcterms:modified xsi:type="dcterms:W3CDTF">2017-11-21T04:04:38Z</dcterms:modified>
</cp:coreProperties>
</file>