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4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1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3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ABE3-D84A-44C6-BC81-58FB2CDECEDF}" type="datetimeFigureOut">
              <a:rPr lang="en-AU" smtClean="0"/>
              <a:t>23/11/2017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1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43" y="0"/>
            <a:ext cx="1310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6600"/>
                </a:solidFill>
              </a:rPr>
              <a:t>KEY FEATURES AND CULTURE</a:t>
            </a:r>
            <a:endParaRPr lang="en-AU" b="1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Callum Edwards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6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Population: 127,366,388</a:t>
            </a:r>
          </a:p>
          <a:p>
            <a:r>
              <a:rPr lang="en-AU" b="1" dirty="0" smtClean="0"/>
              <a:t>The population of Japan has increased from 92.5 million in 1960 to 127.36 million in 2017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934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Maps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8" y="1237842"/>
            <a:ext cx="4682392" cy="5119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00" y="1237842"/>
            <a:ext cx="7257646" cy="51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Rice is a very important meal in Japan culture. The word for meal in Japan is </a:t>
            </a:r>
            <a:r>
              <a:rPr lang="en-AU" i="1" dirty="0" err="1" smtClean="0"/>
              <a:t>gohan</a:t>
            </a:r>
            <a:r>
              <a:rPr lang="en-AU" i="1" dirty="0" smtClean="0"/>
              <a:t> </a:t>
            </a:r>
            <a:r>
              <a:rPr lang="en-AU" dirty="0" smtClean="0"/>
              <a:t> witch refers to steamed rice, though now days the term </a:t>
            </a:r>
            <a:r>
              <a:rPr lang="en-AU" i="1" dirty="0" err="1" smtClean="0"/>
              <a:t>gohan</a:t>
            </a:r>
            <a:r>
              <a:rPr lang="en-AU" dirty="0" smtClean="0"/>
              <a:t> refers to many different types of meals. Today Japanese people eat a lot of meals from different countries and continents like Europe, North America and Asia. Japanese </a:t>
            </a:r>
            <a:r>
              <a:rPr lang="en-AU" dirty="0"/>
              <a:t>people eat bread, noodles, and pasta and enjoy a wide </a:t>
            </a:r>
            <a:r>
              <a:rPr lang="en-AU" dirty="0" smtClean="0"/>
              <a:t>variety </a:t>
            </a:r>
            <a:r>
              <a:rPr lang="en-AU" dirty="0"/>
              <a:t>of meats, fishes, vegetables, and fruits. Sushi, tempura, sukiyaki, and other </a:t>
            </a:r>
            <a:r>
              <a:rPr lang="en-AU" dirty="0" smtClean="0"/>
              <a:t>famous Japanese foods are also </a:t>
            </a:r>
            <a:r>
              <a:rPr lang="en-AU" dirty="0"/>
              <a:t>popular in Japan</a:t>
            </a:r>
            <a:r>
              <a:rPr lang="en-AU" dirty="0" smtClean="0"/>
              <a:t>.</a:t>
            </a:r>
            <a:r>
              <a:rPr lang="en-AU" dirty="0"/>
              <a:t> </a:t>
            </a:r>
            <a:r>
              <a:rPr lang="en-AU" dirty="0" smtClean="0"/>
              <a:t>Japanese have </a:t>
            </a:r>
            <a:r>
              <a:rPr lang="en-AU" dirty="0"/>
              <a:t>many fast-food restaurants </a:t>
            </a:r>
            <a:r>
              <a:rPr lang="en-AU" dirty="0" smtClean="0"/>
              <a:t>that sell </a:t>
            </a:r>
            <a:r>
              <a:rPr lang="en-AU" dirty="0"/>
              <a:t>hamburgers and fried chicken, which are especially popular with </a:t>
            </a:r>
            <a:r>
              <a:rPr lang="en-AU" dirty="0" smtClean="0"/>
              <a:t>younger </a:t>
            </a:r>
            <a:r>
              <a:rPr lang="en-AU" dirty="0"/>
              <a:t>people and </a:t>
            </a:r>
            <a:r>
              <a:rPr lang="en-AU" dirty="0" smtClean="0"/>
              <a:t>children. Before </a:t>
            </a:r>
            <a:r>
              <a:rPr lang="en-AU" dirty="0"/>
              <a:t>eating, Japanese people say "</a:t>
            </a:r>
            <a:r>
              <a:rPr lang="en-AU" i="1" dirty="0" err="1"/>
              <a:t>itadakimasu</a:t>
            </a:r>
            <a:r>
              <a:rPr lang="en-AU" i="1" dirty="0"/>
              <a:t>,</a:t>
            </a:r>
            <a:r>
              <a:rPr lang="en-AU" dirty="0"/>
              <a:t>" </a:t>
            </a:r>
            <a:r>
              <a:rPr lang="en-AU" dirty="0" smtClean="0"/>
              <a:t>which is a polite phrase that means </a:t>
            </a:r>
            <a:r>
              <a:rPr lang="en-AU" dirty="0"/>
              <a:t>"I receive this food." This expresses thanks to whoever worked to </a:t>
            </a:r>
            <a:r>
              <a:rPr lang="en-AU" dirty="0" smtClean="0"/>
              <a:t>make </a:t>
            </a:r>
            <a:r>
              <a:rPr lang="en-AU" dirty="0"/>
              <a:t>the meal. After eating, </a:t>
            </a:r>
            <a:r>
              <a:rPr lang="en-AU" dirty="0" smtClean="0"/>
              <a:t>they express </a:t>
            </a:r>
            <a:r>
              <a:rPr lang="en-AU" dirty="0"/>
              <a:t>their thanks by saying "</a:t>
            </a:r>
            <a:r>
              <a:rPr lang="en-AU" i="1" dirty="0" err="1"/>
              <a:t>gochiso</a:t>
            </a:r>
            <a:r>
              <a:rPr lang="en-AU" i="1" dirty="0"/>
              <a:t> </a:t>
            </a:r>
            <a:r>
              <a:rPr lang="en-AU" i="1" dirty="0" err="1"/>
              <a:t>sama</a:t>
            </a:r>
            <a:r>
              <a:rPr lang="en-AU" i="1" dirty="0"/>
              <a:t> </a:t>
            </a:r>
            <a:r>
              <a:rPr lang="en-AU" i="1" dirty="0" err="1"/>
              <a:t>deshita</a:t>
            </a:r>
            <a:r>
              <a:rPr lang="en-AU" i="1" dirty="0"/>
              <a:t>,</a:t>
            </a:r>
            <a:r>
              <a:rPr lang="en-AU" dirty="0"/>
              <a:t>" which literally means “It was quite a feast."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7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Clothing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traditional </a:t>
            </a:r>
            <a:r>
              <a:rPr lang="en-AU" dirty="0" smtClean="0"/>
              <a:t>clothing </a:t>
            </a:r>
            <a:r>
              <a:rPr lang="en-AU" dirty="0"/>
              <a:t>of </a:t>
            </a:r>
            <a:r>
              <a:rPr lang="en-AU" dirty="0" smtClean="0"/>
              <a:t>Japan </a:t>
            </a:r>
            <a:r>
              <a:rPr lang="en-AU" dirty="0"/>
              <a:t>is the kimono. </a:t>
            </a:r>
            <a:r>
              <a:rPr lang="en-AU" dirty="0" smtClean="0"/>
              <a:t>Kimonos that </a:t>
            </a:r>
            <a:r>
              <a:rPr lang="en-AU" dirty="0"/>
              <a:t>are generally made of silk, have </a:t>
            </a:r>
            <a:r>
              <a:rPr lang="en-AU" dirty="0" smtClean="0"/>
              <a:t>big </a:t>
            </a:r>
            <a:r>
              <a:rPr lang="en-AU" dirty="0"/>
              <a:t>sleeves </a:t>
            </a:r>
            <a:r>
              <a:rPr lang="en-AU" dirty="0" smtClean="0"/>
              <a:t>that reach </a:t>
            </a:r>
            <a:r>
              <a:rPr lang="en-AU" dirty="0"/>
              <a:t>from the shoulders all the way down to the heels. They are </a:t>
            </a:r>
            <a:r>
              <a:rPr lang="en-AU" dirty="0" smtClean="0"/>
              <a:t>tied together </a:t>
            </a:r>
            <a:r>
              <a:rPr lang="en-AU" dirty="0"/>
              <a:t>with a wide belt </a:t>
            </a:r>
            <a:r>
              <a:rPr lang="en-AU" dirty="0" smtClean="0"/>
              <a:t>that is called </a:t>
            </a:r>
            <a:r>
              <a:rPr lang="en-AU" dirty="0"/>
              <a:t>an obi. </a:t>
            </a:r>
            <a:r>
              <a:rPr lang="en-AU" dirty="0" smtClean="0"/>
              <a:t>Now Kimonos are only really worn on special occasions such </a:t>
            </a:r>
            <a:r>
              <a:rPr lang="en-AU" dirty="0"/>
              <a:t>as the </a:t>
            </a:r>
            <a:r>
              <a:rPr lang="en-AU" dirty="0" err="1"/>
              <a:t>Shichi</a:t>
            </a:r>
            <a:r>
              <a:rPr lang="en-AU" dirty="0"/>
              <a:t>-Go-San festival, weddings, and graduation </a:t>
            </a:r>
            <a:r>
              <a:rPr lang="en-AU" dirty="0" smtClean="0"/>
              <a:t>ceremonies. Compared </a:t>
            </a:r>
            <a:r>
              <a:rPr lang="en-AU" dirty="0"/>
              <a:t>to Western </a:t>
            </a:r>
            <a:r>
              <a:rPr lang="en-AU" dirty="0" smtClean="0"/>
              <a:t>dress style, </a:t>
            </a:r>
            <a:r>
              <a:rPr lang="en-AU" dirty="0"/>
              <a:t>the kimono </a:t>
            </a:r>
            <a:r>
              <a:rPr lang="en-AU" dirty="0" smtClean="0"/>
              <a:t>limits a persons movement, </a:t>
            </a:r>
            <a:r>
              <a:rPr lang="en-AU" dirty="0"/>
              <a:t>and it takes </a:t>
            </a:r>
            <a:r>
              <a:rPr lang="en-AU" dirty="0" smtClean="0"/>
              <a:t>longer to </a:t>
            </a:r>
            <a:r>
              <a:rPr lang="en-AU" dirty="0"/>
              <a:t>put on properly. </a:t>
            </a:r>
            <a:r>
              <a:rPr lang="en-AU" dirty="0" smtClean="0"/>
              <a:t>In summer a more lightweight </a:t>
            </a:r>
            <a:r>
              <a:rPr lang="en-AU" dirty="0"/>
              <a:t>informal kimono known as a </a:t>
            </a:r>
            <a:r>
              <a:rPr lang="en-AU" i="1" dirty="0"/>
              <a:t>yukata</a:t>
            </a:r>
            <a:r>
              <a:rPr lang="en-AU" dirty="0"/>
              <a:t> is worn by children and young adults at </a:t>
            </a:r>
            <a:r>
              <a:rPr lang="en-AU" dirty="0" smtClean="0"/>
              <a:t>occasions like festivals</a:t>
            </a:r>
            <a:r>
              <a:rPr lang="en-AU" dirty="0"/>
              <a:t>, fireworks </a:t>
            </a:r>
            <a:r>
              <a:rPr lang="en-AU" dirty="0" smtClean="0"/>
              <a:t>displays </a:t>
            </a:r>
            <a:r>
              <a:rPr lang="en-AU" dirty="0"/>
              <a:t>and other special occasions. In everyday life, though, young people tend to prefer clothing that is easier to move around </a:t>
            </a:r>
            <a:r>
              <a:rPr lang="en-AU" dirty="0" smtClean="0"/>
              <a:t>in </a:t>
            </a:r>
            <a:r>
              <a:rPr lang="en-AU" dirty="0"/>
              <a:t>like </a:t>
            </a:r>
            <a:r>
              <a:rPr lang="en-AU" dirty="0" smtClean="0"/>
              <a:t>what we would wear in Australia.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64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1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Bibliography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http://web-japan.org/kidsweb/explore/housing/index.html</a:t>
            </a:r>
          </a:p>
        </p:txBody>
      </p:sp>
    </p:spTree>
    <p:extLst>
      <p:ext uri="{BB962C8B-B14F-4D97-AF65-F5344CB8AC3E}">
        <p14:creationId xmlns:p14="http://schemas.microsoft.com/office/powerpoint/2010/main" val="5959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 FEATURES AND CULTURE</vt:lpstr>
      <vt:lpstr>Statistics</vt:lpstr>
      <vt:lpstr>Maps</vt:lpstr>
      <vt:lpstr>Food</vt:lpstr>
      <vt:lpstr>Clothing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Edwards</dc:creator>
  <cp:lastModifiedBy>Callum Edwards</cp:lastModifiedBy>
  <cp:revision>10</cp:revision>
  <dcterms:created xsi:type="dcterms:W3CDTF">2017-11-21T04:04:07Z</dcterms:created>
  <dcterms:modified xsi:type="dcterms:W3CDTF">2017-11-23T01:39:31Z</dcterms:modified>
</cp:coreProperties>
</file>