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90A"/>
    <a:srgbClr val="C61E0C"/>
    <a:srgbClr val="F34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E56-3E1F-42F0-B04B-0166D0D1C64D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595B-B36D-4262-9422-E2E53A17A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19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E56-3E1F-42F0-B04B-0166D0D1C64D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595B-B36D-4262-9422-E2E53A17A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82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E56-3E1F-42F0-B04B-0166D0D1C64D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595B-B36D-4262-9422-E2E53A17A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5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E56-3E1F-42F0-B04B-0166D0D1C64D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595B-B36D-4262-9422-E2E53A17A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42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E56-3E1F-42F0-B04B-0166D0D1C64D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595B-B36D-4262-9422-E2E53A17A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06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E56-3E1F-42F0-B04B-0166D0D1C64D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595B-B36D-4262-9422-E2E53A17A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229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E56-3E1F-42F0-B04B-0166D0D1C64D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595B-B36D-4262-9422-E2E53A17A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97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E56-3E1F-42F0-B04B-0166D0D1C64D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595B-B36D-4262-9422-E2E53A17A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97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E56-3E1F-42F0-B04B-0166D0D1C64D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595B-B36D-4262-9422-E2E53A17A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09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E56-3E1F-42F0-B04B-0166D0D1C64D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595B-B36D-4262-9422-E2E53A17A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29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E56-3E1F-42F0-B04B-0166D0D1C64D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595B-B36D-4262-9422-E2E53A17A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04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68E56-3E1F-42F0-B04B-0166D0D1C64D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D595B-B36D-4262-9422-E2E53A17AF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80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Ribbon 8"/>
          <p:cNvSpPr/>
          <p:nvPr/>
        </p:nvSpPr>
        <p:spPr>
          <a:xfrm>
            <a:off x="2314158" y="1124053"/>
            <a:ext cx="7726019" cy="3209235"/>
          </a:xfrm>
          <a:prstGeom prst="ribbon">
            <a:avLst/>
          </a:prstGeom>
          <a:solidFill>
            <a:srgbClr val="A6190A"/>
          </a:solidFill>
          <a:ln w="44450" cap="sq" cmpd="tri">
            <a:solidFill>
              <a:srgbClr val="FF0000"/>
            </a:solidFill>
            <a:prstDash val="lgDashDotDot"/>
            <a:miter lim="800000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9288" y="2493100"/>
            <a:ext cx="3595757" cy="1840188"/>
          </a:xfrm>
        </p:spPr>
        <p:txBody>
          <a:bodyPr>
            <a:normAutofit fontScale="90000"/>
          </a:bodyPr>
          <a:lstStyle/>
          <a:p>
            <a:r>
              <a:rPr lang="en-AU" sz="4000" i="1" dirty="0" smtClean="0">
                <a:solidFill>
                  <a:schemeClr val="bg1">
                    <a:lumMod val="85000"/>
                  </a:schemeClr>
                </a:solidFill>
                <a:latin typeface="Adobe Garamond Pro" panose="02020502060506020403" pitchFamily="18" charset="0"/>
                <a:cs typeface="Narkisim" panose="020E0502050101010101" pitchFamily="34" charset="-79"/>
              </a:rPr>
              <a:t>Japan, its Relations and </a:t>
            </a:r>
            <a:r>
              <a:rPr lang="en-AU" sz="4000" i="1" dirty="0">
                <a:solidFill>
                  <a:schemeClr val="bg1">
                    <a:lumMod val="85000"/>
                  </a:schemeClr>
                </a:solidFill>
                <a:latin typeface="Adobe Garamond Pro" panose="02020502060506020403" pitchFamily="18" charset="0"/>
                <a:cs typeface="Narkisim" panose="020E0502050101010101" pitchFamily="34" charset="-79"/>
              </a:rPr>
              <a:t>i</a:t>
            </a:r>
            <a:r>
              <a:rPr lang="en-AU" sz="4000" i="1" dirty="0" smtClean="0">
                <a:solidFill>
                  <a:schemeClr val="bg1">
                    <a:lumMod val="85000"/>
                  </a:schemeClr>
                </a:solidFill>
                <a:latin typeface="Adobe Garamond Pro" panose="02020502060506020403" pitchFamily="18" charset="0"/>
                <a:cs typeface="Narkisim" panose="020E0502050101010101" pitchFamily="34" charset="-79"/>
              </a:rPr>
              <a:t>ts Culture, and How </a:t>
            </a:r>
            <a:r>
              <a:rPr lang="en-AU" sz="4000" i="1" dirty="0" smtClean="0">
                <a:solidFill>
                  <a:schemeClr val="bg1">
                    <a:lumMod val="85000"/>
                  </a:schemeClr>
                </a:solidFill>
                <a:latin typeface="Adobe Garamond Pro" panose="02020502060506020403" pitchFamily="18" charset="0"/>
                <a:cs typeface="Narkisim" panose="020E0502050101010101" pitchFamily="34" charset="-79"/>
              </a:rPr>
              <a:t>These Factors</a:t>
            </a:r>
            <a:r>
              <a:rPr lang="en-AU" sz="4000" i="1" dirty="0" smtClean="0">
                <a:solidFill>
                  <a:schemeClr val="bg1">
                    <a:lumMod val="85000"/>
                  </a:schemeClr>
                </a:solidFill>
                <a:latin typeface="Adobe Garamond Pro" panose="02020502060506020403" pitchFamily="18" charset="0"/>
                <a:cs typeface="Narkisim" panose="020E0502050101010101" pitchFamily="34" charset="-79"/>
              </a:rPr>
              <a:t> Affect Each Other.</a:t>
            </a:r>
            <a:endParaRPr lang="en-AU" sz="4000" i="1" dirty="0">
              <a:solidFill>
                <a:schemeClr val="bg1">
                  <a:lumMod val="85000"/>
                </a:schemeClr>
              </a:solidFill>
              <a:latin typeface="Adobe Garamond Pro" panose="02020502060506020403" pitchFamily="18" charset="0"/>
              <a:cs typeface="Narkisim" panose="020E0502050101010101" pitchFamily="34" charset="-79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-101600" y="0"/>
            <a:ext cx="12331700" cy="6934200"/>
          </a:xfrm>
          <a:custGeom>
            <a:avLst/>
            <a:gdLst>
              <a:gd name="connsiteX0" fmla="*/ 101600 w 12331700"/>
              <a:gd name="connsiteY0" fmla="*/ 0 h 6934200"/>
              <a:gd name="connsiteX1" fmla="*/ 12306300 w 12331700"/>
              <a:gd name="connsiteY1" fmla="*/ 0 h 6934200"/>
              <a:gd name="connsiteX2" fmla="*/ 12331700 w 12331700"/>
              <a:gd name="connsiteY2" fmla="*/ 6934200 h 6934200"/>
              <a:gd name="connsiteX3" fmla="*/ 6985000 w 12331700"/>
              <a:gd name="connsiteY3" fmla="*/ 6896100 h 6934200"/>
              <a:gd name="connsiteX4" fmla="*/ 7797800 w 12331700"/>
              <a:gd name="connsiteY4" fmla="*/ 6121400 h 6934200"/>
              <a:gd name="connsiteX5" fmla="*/ 7886700 w 12331700"/>
              <a:gd name="connsiteY5" fmla="*/ 4686300 h 6934200"/>
              <a:gd name="connsiteX6" fmla="*/ 9474200 w 12331700"/>
              <a:gd name="connsiteY6" fmla="*/ 5054600 h 6934200"/>
              <a:gd name="connsiteX7" fmla="*/ 11137900 w 12331700"/>
              <a:gd name="connsiteY7" fmla="*/ 3073400 h 6934200"/>
              <a:gd name="connsiteX8" fmla="*/ 10985500 w 12331700"/>
              <a:gd name="connsiteY8" fmla="*/ 1841500 h 6934200"/>
              <a:gd name="connsiteX9" fmla="*/ 11366500 w 12331700"/>
              <a:gd name="connsiteY9" fmla="*/ 800100 h 6934200"/>
              <a:gd name="connsiteX10" fmla="*/ 9537700 w 12331700"/>
              <a:gd name="connsiteY10" fmla="*/ 584200 h 6934200"/>
              <a:gd name="connsiteX11" fmla="*/ 8382000 w 12331700"/>
              <a:gd name="connsiteY11" fmla="*/ 990600 h 6934200"/>
              <a:gd name="connsiteX12" fmla="*/ 4318000 w 12331700"/>
              <a:gd name="connsiteY12" fmla="*/ 444500 h 6934200"/>
              <a:gd name="connsiteX13" fmla="*/ 2362200 w 12331700"/>
              <a:gd name="connsiteY13" fmla="*/ 1016000 h 6934200"/>
              <a:gd name="connsiteX14" fmla="*/ 1320800 w 12331700"/>
              <a:gd name="connsiteY14" fmla="*/ 2095500 h 6934200"/>
              <a:gd name="connsiteX15" fmla="*/ 1866900 w 12331700"/>
              <a:gd name="connsiteY15" fmla="*/ 3517900 h 6934200"/>
              <a:gd name="connsiteX16" fmla="*/ 1168400 w 12331700"/>
              <a:gd name="connsiteY16" fmla="*/ 4025900 h 6934200"/>
              <a:gd name="connsiteX17" fmla="*/ 2489200 w 12331700"/>
              <a:gd name="connsiteY17" fmla="*/ 4953000 h 6934200"/>
              <a:gd name="connsiteX18" fmla="*/ 3403600 w 12331700"/>
              <a:gd name="connsiteY18" fmla="*/ 4457700 h 6934200"/>
              <a:gd name="connsiteX19" fmla="*/ 5181600 w 12331700"/>
              <a:gd name="connsiteY19" fmla="*/ 5105400 h 6934200"/>
              <a:gd name="connsiteX20" fmla="*/ 5575300 w 12331700"/>
              <a:gd name="connsiteY20" fmla="*/ 5918200 h 6934200"/>
              <a:gd name="connsiteX21" fmla="*/ 6197600 w 12331700"/>
              <a:gd name="connsiteY21" fmla="*/ 6083300 h 6934200"/>
              <a:gd name="connsiteX22" fmla="*/ 6896100 w 12331700"/>
              <a:gd name="connsiteY22" fmla="*/ 6807200 h 6934200"/>
              <a:gd name="connsiteX23" fmla="*/ 6756400 w 12331700"/>
              <a:gd name="connsiteY23" fmla="*/ 6870700 h 6934200"/>
              <a:gd name="connsiteX24" fmla="*/ 0 w 12331700"/>
              <a:gd name="connsiteY24" fmla="*/ 6921500 h 6934200"/>
              <a:gd name="connsiteX25" fmla="*/ 101600 w 12331700"/>
              <a:gd name="connsiteY25" fmla="*/ 0 h 69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331700" h="6934200">
                <a:moveTo>
                  <a:pt x="101600" y="0"/>
                </a:moveTo>
                <a:lnTo>
                  <a:pt x="12306300" y="0"/>
                </a:lnTo>
                <a:cubicBezTo>
                  <a:pt x="12314767" y="2311400"/>
                  <a:pt x="12323233" y="4622800"/>
                  <a:pt x="12331700" y="6934200"/>
                </a:cubicBezTo>
                <a:lnTo>
                  <a:pt x="6985000" y="6896100"/>
                </a:lnTo>
                <a:lnTo>
                  <a:pt x="7797800" y="6121400"/>
                </a:lnTo>
                <a:lnTo>
                  <a:pt x="7886700" y="4686300"/>
                </a:lnTo>
                <a:lnTo>
                  <a:pt x="9474200" y="5054600"/>
                </a:lnTo>
                <a:lnTo>
                  <a:pt x="11137900" y="3073400"/>
                </a:lnTo>
                <a:lnTo>
                  <a:pt x="10985500" y="1841500"/>
                </a:lnTo>
                <a:lnTo>
                  <a:pt x="11366500" y="800100"/>
                </a:lnTo>
                <a:lnTo>
                  <a:pt x="9537700" y="584200"/>
                </a:lnTo>
                <a:lnTo>
                  <a:pt x="8382000" y="990600"/>
                </a:lnTo>
                <a:lnTo>
                  <a:pt x="4318000" y="444500"/>
                </a:lnTo>
                <a:lnTo>
                  <a:pt x="2362200" y="1016000"/>
                </a:lnTo>
                <a:lnTo>
                  <a:pt x="1320800" y="2095500"/>
                </a:lnTo>
                <a:lnTo>
                  <a:pt x="1866900" y="3517900"/>
                </a:lnTo>
                <a:lnTo>
                  <a:pt x="1168400" y="4025900"/>
                </a:lnTo>
                <a:lnTo>
                  <a:pt x="2489200" y="4953000"/>
                </a:lnTo>
                <a:lnTo>
                  <a:pt x="3403600" y="4457700"/>
                </a:lnTo>
                <a:lnTo>
                  <a:pt x="5181600" y="5105400"/>
                </a:lnTo>
                <a:lnTo>
                  <a:pt x="5575300" y="5918200"/>
                </a:lnTo>
                <a:lnTo>
                  <a:pt x="6197600" y="6083300"/>
                </a:lnTo>
                <a:lnTo>
                  <a:pt x="6896100" y="6807200"/>
                </a:lnTo>
                <a:lnTo>
                  <a:pt x="6756400" y="6870700"/>
                </a:lnTo>
                <a:lnTo>
                  <a:pt x="0" y="6921500"/>
                </a:lnTo>
                <a:lnTo>
                  <a:pt x="101600" y="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 w="41275" cap="rnd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523934" y="6578894"/>
            <a:ext cx="9144000" cy="1655762"/>
          </a:xfrm>
        </p:spPr>
        <p:txBody>
          <a:bodyPr/>
          <a:lstStyle/>
          <a:p>
            <a:r>
              <a:rPr lang="en-AU" dirty="0" smtClean="0"/>
              <a:t>By Luke Verhagen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95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Garamond Pro</vt:lpstr>
      <vt:lpstr>Arial</vt:lpstr>
      <vt:lpstr>Calibri</vt:lpstr>
      <vt:lpstr>Calibri Light</vt:lpstr>
      <vt:lpstr>Narkisim</vt:lpstr>
      <vt:lpstr>Office Theme</vt:lpstr>
      <vt:lpstr>Japan, its Relations and its Culture, and How These Factors Affect Each Other.</vt:lpstr>
    </vt:vector>
  </TitlesOfParts>
  <Company>Warragul Regional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VERHAGEN</dc:creator>
  <cp:lastModifiedBy>Luke VERHAGEN</cp:lastModifiedBy>
  <cp:revision>7</cp:revision>
  <dcterms:created xsi:type="dcterms:W3CDTF">2017-11-21T04:02:12Z</dcterms:created>
  <dcterms:modified xsi:type="dcterms:W3CDTF">2017-11-22T01:23:21Z</dcterms:modified>
</cp:coreProperties>
</file>