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99CA-4A84-D949-B078-641BCB6E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A20EB-1A3B-4B4F-9B4F-94B8D9CF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9FC2-0840-CE48-BA65-150FC9E9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7B8F-478B-8C41-BFC3-F9BB7154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77D3-6F3B-6944-A664-3377872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26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07F-B8C1-AA46-B50A-C610E0E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CB0B8-1E82-8D44-883B-5D82D42A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00E5-F675-1C46-A9E5-92532EF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F9A0-54EB-FB47-AEB5-DF125CFD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2F22-97DB-F14A-80EE-47C14E87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0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06DB2-B4AF-C341-BF0E-669E252B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B049A-D9B3-7547-8D6E-D151744C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5B1C-86D9-B743-96CF-546BFB5C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EB1E-0B8F-E94A-9B30-9533469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3C4D-3267-664A-9395-958BC2DA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56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647-604F-9245-9071-7DCE5989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CE26-156D-014A-B5DB-0A683E82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49F9-B5E7-C64C-9AD9-574C207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F0BB-DB6E-2340-AC30-667BB15E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3679-5D2C-FD48-B245-70890631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556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A85F-61D7-7F40-AA2A-4E299860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B915-C4BD-FF48-836C-E1B264E2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9F95-27B2-F049-B8BA-A02B559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0A8A-F246-1643-9DFA-F42F7EE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C8D2-69CE-894E-8D7E-3CD9933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8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ECC2-01D4-FF49-BC79-53B75BEF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035-706E-B84D-B611-344FB954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26B9-DC09-0E4B-A2A3-FDB6ED1C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FCAAD-8D09-A947-8D19-A54BEA36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EC39-DF8F-A043-9282-F837F5CA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B8EE7-0904-4D48-A009-F6A7E3FA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3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AE56-AE2B-944B-93DC-A064DFD6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423E-316F-5C41-B5DC-3CF65254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4348-0CB8-C043-BEBC-7EC57929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3932C-22EA-F94F-862E-B78B3F2A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60AE-079F-EC42-89A2-64217657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6036-8888-1E43-B1F7-7462BD86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BF15-3101-5B46-996B-BAF1D050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9723-FC2F-C14F-B1EA-DA8B17F6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255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5D86-3B93-564A-8533-6D79CF9E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E6141-AB0C-F147-98E9-2016D8EC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AC3F-2C5B-644B-BDA7-D7809C35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B5E59-E5BB-9040-98C7-DFD55E2F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0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AD039-3E3A-D747-B4C8-76B44AB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B26D7-6078-CB42-9DC7-DF782CA9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1AD41-34C7-3C43-A6B6-92CB95A2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35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50C7-9224-5D47-BF9A-2D8D585B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5135-0BFB-0349-871B-097DF7C0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864F7-8E35-4942-8F85-5C25DCEA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8D17B-A037-134E-B70B-D298BA82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0210-A184-E44C-A271-CDDE41DD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9AD3-4D23-DF41-9FCA-37989F3A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6393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F9C2-404A-0648-8832-1A1D63E3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54FB-7C1A-B844-8F07-08FEDB07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3F211-0611-0D49-B5B3-8325C7C7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3D7A-DEF5-A74D-8FAB-A01B20D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882C-6D6C-554E-A684-839EFAB8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36F4-3C39-C045-AA91-0CAA5C0A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691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D00B2-1B31-9A47-97FA-CB1010FC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78BA-0ACD-1342-B70B-D4D8B027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E5D3-925E-BC40-A76C-DBE97B13B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366A-2C47-D249-8E12-A30DD1CE31A3}" type="datetimeFigureOut">
              <a:rPr lang="en-TW" smtClean="0"/>
              <a:t>2020/12/28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9100-4D8B-B347-926E-B96A16478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7DDA-1BBA-7F46-A1E5-B711EF15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F46D-3DA0-B246-BB23-DD53E616EC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45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AE4E8-75F8-EA4A-BDF9-71EEB7CD6C33}"/>
              </a:ext>
            </a:extLst>
          </p:cNvPr>
          <p:cNvSpPr txBox="1"/>
          <p:nvPr/>
        </p:nvSpPr>
        <p:spPr>
          <a:xfrm>
            <a:off x="3737610" y="2697480"/>
            <a:ext cx="634365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 b="1" baseline="30000" dirty="0">
                <a:latin typeface="AppleMyungjo" pitchFamily="2" charset="-127"/>
                <a:ea typeface="AppleMyungjo" pitchFamily="2" charset="-127"/>
                <a:cs typeface="Sanskrit Text" panose="020B0604020202020204" pitchFamily="34" charset="0"/>
              </a:rPr>
              <a:t>1</a:t>
            </a:r>
            <a:endParaRPr lang="en-TW" sz="23000" baseline="30000" dirty="0">
              <a:ea typeface="AppleMyungjo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AppleMyungjo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Deng</dc:creator>
  <cp:lastModifiedBy>Derick Deng</cp:lastModifiedBy>
  <cp:revision>2</cp:revision>
  <dcterms:created xsi:type="dcterms:W3CDTF">2020-12-28T02:14:12Z</dcterms:created>
  <dcterms:modified xsi:type="dcterms:W3CDTF">2020-12-28T02:19:15Z</dcterms:modified>
</cp:coreProperties>
</file>