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42" r:id="rId2"/>
    <p:sldId id="544" r:id="rId3"/>
    <p:sldId id="543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308"/>
    <a:srgbClr val="003C71"/>
    <a:srgbClr val="0071C5"/>
    <a:srgbClr val="700C02"/>
    <a:srgbClr val="086A22"/>
    <a:srgbClr val="009FDF"/>
    <a:srgbClr val="009A46"/>
    <a:srgbClr val="6B1F01"/>
    <a:srgbClr val="F0CE3E"/>
    <a:srgbClr val="FE7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4" autoAdjust="0"/>
    <p:restoredTop sz="95394" autoAdjust="0"/>
  </p:normalViewPr>
  <p:slideViewPr>
    <p:cSldViewPr snapToGrid="0">
      <p:cViewPr varScale="1">
        <p:scale>
          <a:sx n="118" d="100"/>
          <a:sy n="118" d="100"/>
        </p:scale>
        <p:origin x="605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5/27/2018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ral/qcoi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51" y="1192043"/>
            <a:ext cx="5648528" cy="27314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014" y="243711"/>
            <a:ext cx="8390072" cy="512143"/>
          </a:xfrm>
        </p:spPr>
        <p:txBody>
          <a:bodyPr/>
          <a:lstStyle/>
          <a:p>
            <a:r>
              <a:rPr lang="en-US" sz="2600" dirty="0" err="1" smtClean="0"/>
              <a:t>Qcoin</a:t>
            </a:r>
            <a:r>
              <a:rPr lang="en-US" sz="2600" dirty="0" smtClean="0"/>
              <a:t> for </a:t>
            </a:r>
            <a:r>
              <a:rPr lang="en-US" sz="2600" dirty="0" smtClean="0"/>
              <a:t>Media driver Quality</a:t>
            </a:r>
            <a:endParaRPr lang="en-US" sz="2600" dirty="0">
              <a:solidFill>
                <a:srgbClr val="003C7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014" y="939013"/>
            <a:ext cx="3129451" cy="35676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300" b="1" i="1" dirty="0" smtClean="0">
                <a:solidFill>
                  <a:srgbClr val="C00000"/>
                </a:solidFill>
              </a:rPr>
              <a:t>QCoin @ </a:t>
            </a:r>
            <a:r>
              <a:rPr lang="en-US" sz="1300" dirty="0" smtClean="0">
                <a:solidFill>
                  <a:srgbClr val="003C71"/>
                </a:solidFill>
                <a:hlinkClick r:id="rId3"/>
              </a:rPr>
              <a:t>https</a:t>
            </a:r>
            <a:r>
              <a:rPr lang="en-US" sz="1300" dirty="0">
                <a:solidFill>
                  <a:srgbClr val="003C71"/>
                </a:solidFill>
                <a:hlinkClick r:id="rId3"/>
              </a:rPr>
              <a:t>://</a:t>
            </a:r>
            <a:r>
              <a:rPr lang="en-US" sz="1300" dirty="0" smtClean="0">
                <a:solidFill>
                  <a:srgbClr val="003C71"/>
                </a:solidFill>
                <a:hlinkClick r:id="rId3"/>
              </a:rPr>
              <a:t>github.com/shural/qcoin</a:t>
            </a:r>
            <a:endParaRPr lang="en-US" sz="1300" dirty="0">
              <a:solidFill>
                <a:srgbClr val="003C71"/>
              </a:solidFill>
            </a:endParaRPr>
          </a:p>
          <a:p>
            <a:pPr marL="171450" indent="-1714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  <a:cs typeface="Intel Clear" panose="020B0604020203020204" pitchFamily="34" charset="0"/>
              </a:rPr>
              <a:t>Cryptocurrency for Media driver Quality.</a:t>
            </a:r>
          </a:p>
          <a:p>
            <a:pPr marL="171450" indent="-1714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  <a:cs typeface="Intel Clear" panose="020B0604020203020204" pitchFamily="34" charset="0"/>
              </a:rPr>
              <a:t>Encourages risk taking of extra efforts for better quality</a:t>
            </a:r>
          </a:p>
          <a:p>
            <a:endParaRPr lang="en-US" sz="1100" dirty="0" smtClean="0">
              <a:solidFill>
                <a:srgbClr val="003C71"/>
              </a:solidFill>
            </a:endParaRPr>
          </a:p>
          <a:p>
            <a:endParaRPr lang="en-US" sz="1100" dirty="0">
              <a:solidFill>
                <a:srgbClr val="003C71"/>
              </a:solidFill>
            </a:endParaRPr>
          </a:p>
          <a:p>
            <a:r>
              <a:rPr lang="en-US" sz="1200" dirty="0" smtClean="0">
                <a:solidFill>
                  <a:srgbClr val="003C71"/>
                </a:solidFill>
              </a:rPr>
              <a:t>Block chain w/ customized </a:t>
            </a:r>
            <a:r>
              <a:rPr lang="en-US" sz="1200" dirty="0">
                <a:solidFill>
                  <a:srgbClr val="003C71"/>
                </a:solidFill>
              </a:rPr>
              <a:t>POS </a:t>
            </a:r>
            <a:r>
              <a:rPr lang="en-US" sz="1200" dirty="0" smtClean="0">
                <a:solidFill>
                  <a:srgbClr val="003C71"/>
                </a:solidFill>
              </a:rPr>
              <a:t>based </a:t>
            </a:r>
            <a:r>
              <a:rPr lang="en-US" sz="1200" dirty="0">
                <a:solidFill>
                  <a:srgbClr val="003C71"/>
                </a:solidFill>
              </a:rPr>
              <a:t>on:</a:t>
            </a:r>
          </a:p>
          <a:p>
            <a:pPr marL="17145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0070C0"/>
                </a:solidFill>
              </a:rPr>
              <a:t>Design review</a:t>
            </a:r>
          </a:p>
          <a:p>
            <a:pPr marL="17145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0070C0"/>
                </a:solidFill>
              </a:rPr>
              <a:t>Code review/inspection</a:t>
            </a:r>
          </a:p>
          <a:p>
            <a:pPr marL="17145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0070C0"/>
                </a:solidFill>
              </a:rPr>
              <a:t>Dev ULT </a:t>
            </a:r>
            <a:r>
              <a:rPr lang="en-US" sz="1150" dirty="0" smtClean="0">
                <a:solidFill>
                  <a:srgbClr val="0070C0"/>
                </a:solidFill>
              </a:rPr>
              <a:t>review</a:t>
            </a:r>
          </a:p>
          <a:p>
            <a:pPr marL="17145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0070C0"/>
                </a:solidFill>
              </a:rPr>
              <a:t>Smart validation review</a:t>
            </a:r>
          </a:p>
          <a:p>
            <a:pPr marL="17145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0070C0"/>
                </a:solidFill>
              </a:rPr>
              <a:t>Validation plan review</a:t>
            </a:r>
          </a:p>
          <a:p>
            <a:pPr marL="17145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0070C0"/>
                </a:solidFill>
              </a:rPr>
              <a:t>Continuous integration as check-ins of smaller granularity</a:t>
            </a:r>
          </a:p>
          <a:p>
            <a:pPr marL="17145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0070C0"/>
                </a:solidFill>
              </a:rPr>
              <a:t>Accuracy of documentation</a:t>
            </a:r>
          </a:p>
          <a:p>
            <a:pPr marL="17145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0070C0"/>
                </a:solidFill>
              </a:rPr>
              <a:t>......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100" dirty="0">
              <a:solidFill>
                <a:srgbClr val="0070C0"/>
              </a:solidFill>
            </a:endParaRPr>
          </a:p>
          <a:p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952776" y="3860074"/>
            <a:ext cx="2150523" cy="1031966"/>
          </a:xfrm>
          <a:custGeom>
            <a:avLst/>
            <a:gdLst>
              <a:gd name="connsiteX0" fmla="*/ 862270 w 2150523"/>
              <a:gd name="connsiteY0" fmla="*/ 0 h 1031966"/>
              <a:gd name="connsiteX1" fmla="*/ 862270 w 2150523"/>
              <a:gd name="connsiteY1" fmla="*/ 0 h 1031966"/>
              <a:gd name="connsiteX2" fmla="*/ 698984 w 2150523"/>
              <a:gd name="connsiteY2" fmla="*/ 104503 h 1031966"/>
              <a:gd name="connsiteX3" fmla="*/ 627138 w 2150523"/>
              <a:gd name="connsiteY3" fmla="*/ 130629 h 1031966"/>
              <a:gd name="connsiteX4" fmla="*/ 581418 w 2150523"/>
              <a:gd name="connsiteY4" fmla="*/ 163286 h 1031966"/>
              <a:gd name="connsiteX5" fmla="*/ 496510 w 2150523"/>
              <a:gd name="connsiteY5" fmla="*/ 202475 h 1031966"/>
              <a:gd name="connsiteX6" fmla="*/ 457321 w 2150523"/>
              <a:gd name="connsiteY6" fmla="*/ 228600 h 1031966"/>
              <a:gd name="connsiteX7" fmla="*/ 280973 w 2150523"/>
              <a:gd name="connsiteY7" fmla="*/ 365760 h 1031966"/>
              <a:gd name="connsiteX8" fmla="*/ 143813 w 2150523"/>
              <a:gd name="connsiteY8" fmla="*/ 509452 h 1031966"/>
              <a:gd name="connsiteX9" fmla="*/ 111155 w 2150523"/>
              <a:gd name="connsiteY9" fmla="*/ 561703 h 1031966"/>
              <a:gd name="connsiteX10" fmla="*/ 85030 w 2150523"/>
              <a:gd name="connsiteY10" fmla="*/ 587829 h 1031966"/>
              <a:gd name="connsiteX11" fmla="*/ 6653 w 2150523"/>
              <a:gd name="connsiteY11" fmla="*/ 718457 h 1031966"/>
              <a:gd name="connsiteX12" fmla="*/ 121 w 2150523"/>
              <a:gd name="connsiteY12" fmla="*/ 744583 h 1031966"/>
              <a:gd name="connsiteX13" fmla="*/ 45841 w 2150523"/>
              <a:gd name="connsiteY13" fmla="*/ 790303 h 1031966"/>
              <a:gd name="connsiteX14" fmla="*/ 98093 w 2150523"/>
              <a:gd name="connsiteY14" fmla="*/ 809897 h 1031966"/>
              <a:gd name="connsiteX15" fmla="*/ 202595 w 2150523"/>
              <a:gd name="connsiteY15" fmla="*/ 842555 h 1031966"/>
              <a:gd name="connsiteX16" fmla="*/ 228721 w 2150523"/>
              <a:gd name="connsiteY16" fmla="*/ 855617 h 1031966"/>
              <a:gd name="connsiteX17" fmla="*/ 254847 w 2150523"/>
              <a:gd name="connsiteY17" fmla="*/ 862149 h 1031966"/>
              <a:gd name="connsiteX18" fmla="*/ 444258 w 2150523"/>
              <a:gd name="connsiteY18" fmla="*/ 927463 h 1031966"/>
              <a:gd name="connsiteX19" fmla="*/ 770830 w 2150523"/>
              <a:gd name="connsiteY19" fmla="*/ 992777 h 1031966"/>
              <a:gd name="connsiteX20" fmla="*/ 1273750 w 2150523"/>
              <a:gd name="connsiteY20" fmla="*/ 999309 h 1031966"/>
              <a:gd name="connsiteX21" fmla="*/ 1312938 w 2150523"/>
              <a:gd name="connsiteY21" fmla="*/ 1005840 h 1031966"/>
              <a:gd name="connsiteX22" fmla="*/ 1437035 w 2150523"/>
              <a:gd name="connsiteY22" fmla="*/ 1018903 h 1031966"/>
              <a:gd name="connsiteX23" fmla="*/ 1476224 w 2150523"/>
              <a:gd name="connsiteY23" fmla="*/ 1031966 h 1031966"/>
              <a:gd name="connsiteX24" fmla="*/ 1574195 w 2150523"/>
              <a:gd name="connsiteY24" fmla="*/ 1025435 h 1031966"/>
              <a:gd name="connsiteX25" fmla="*/ 1704824 w 2150523"/>
              <a:gd name="connsiteY25" fmla="*/ 973183 h 1031966"/>
              <a:gd name="connsiteX26" fmla="*/ 1737481 w 2150523"/>
              <a:gd name="connsiteY26" fmla="*/ 960120 h 1031966"/>
              <a:gd name="connsiteX27" fmla="*/ 1835453 w 2150523"/>
              <a:gd name="connsiteY27" fmla="*/ 888275 h 1031966"/>
              <a:gd name="connsiteX28" fmla="*/ 1855047 w 2150523"/>
              <a:gd name="connsiteY28" fmla="*/ 868680 h 1031966"/>
              <a:gd name="connsiteX29" fmla="*/ 2037927 w 2150523"/>
              <a:gd name="connsiteY29" fmla="*/ 738052 h 1031966"/>
              <a:gd name="connsiteX30" fmla="*/ 2135898 w 2150523"/>
              <a:gd name="connsiteY30" fmla="*/ 600892 h 1031966"/>
              <a:gd name="connsiteX31" fmla="*/ 2142430 w 2150523"/>
              <a:gd name="connsiteY31" fmla="*/ 424543 h 1031966"/>
              <a:gd name="connsiteX32" fmla="*/ 1992207 w 2150523"/>
              <a:gd name="connsiteY32" fmla="*/ 248195 h 1031966"/>
              <a:gd name="connsiteX33" fmla="*/ 1887704 w 2150523"/>
              <a:gd name="connsiteY33" fmla="*/ 163286 h 1031966"/>
              <a:gd name="connsiteX34" fmla="*/ 1835453 w 2150523"/>
              <a:gd name="connsiteY34" fmla="*/ 124097 h 1031966"/>
              <a:gd name="connsiteX35" fmla="*/ 1789733 w 2150523"/>
              <a:gd name="connsiteY35" fmla="*/ 111035 h 1031966"/>
              <a:gd name="connsiteX36" fmla="*/ 1724418 w 2150523"/>
              <a:gd name="connsiteY36" fmla="*/ 84909 h 1031966"/>
              <a:gd name="connsiteX37" fmla="*/ 1691761 w 2150523"/>
              <a:gd name="connsiteY37" fmla="*/ 78377 h 1031966"/>
              <a:gd name="connsiteX38" fmla="*/ 1554601 w 2150523"/>
              <a:gd name="connsiteY38" fmla="*/ 52252 h 1031966"/>
              <a:gd name="connsiteX39" fmla="*/ 816550 w 2150523"/>
              <a:gd name="connsiteY39" fmla="*/ 58783 h 1031966"/>
              <a:gd name="connsiteX40" fmla="*/ 796955 w 2150523"/>
              <a:gd name="connsiteY40" fmla="*/ 65315 h 1031966"/>
              <a:gd name="connsiteX41" fmla="*/ 770830 w 2150523"/>
              <a:gd name="connsiteY41" fmla="*/ 71846 h 1031966"/>
              <a:gd name="connsiteX42" fmla="*/ 751235 w 2150523"/>
              <a:gd name="connsiteY42" fmla="*/ 84909 h 1031966"/>
              <a:gd name="connsiteX43" fmla="*/ 731641 w 2150523"/>
              <a:gd name="connsiteY43" fmla="*/ 91440 h 1031966"/>
              <a:gd name="connsiteX44" fmla="*/ 803487 w 2150523"/>
              <a:gd name="connsiteY44" fmla="*/ 58783 h 1031966"/>
              <a:gd name="connsiteX45" fmla="*/ 803487 w 2150523"/>
              <a:gd name="connsiteY45" fmla="*/ 58783 h 1031966"/>
              <a:gd name="connsiteX46" fmla="*/ 803487 w 2150523"/>
              <a:gd name="connsiteY46" fmla="*/ 58783 h 1031966"/>
              <a:gd name="connsiteX47" fmla="*/ 803487 w 2150523"/>
              <a:gd name="connsiteY47" fmla="*/ 58783 h 103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150523" h="1031966">
                <a:moveTo>
                  <a:pt x="862270" y="0"/>
                </a:moveTo>
                <a:lnTo>
                  <a:pt x="862270" y="0"/>
                </a:lnTo>
                <a:cubicBezTo>
                  <a:pt x="819536" y="29379"/>
                  <a:pt x="752172" y="80568"/>
                  <a:pt x="698984" y="104503"/>
                </a:cubicBezTo>
                <a:cubicBezTo>
                  <a:pt x="675746" y="114960"/>
                  <a:pt x="649931" y="119233"/>
                  <a:pt x="627138" y="130629"/>
                </a:cubicBezTo>
                <a:cubicBezTo>
                  <a:pt x="610387" y="139005"/>
                  <a:pt x="597828" y="154260"/>
                  <a:pt x="581418" y="163286"/>
                </a:cubicBezTo>
                <a:cubicBezTo>
                  <a:pt x="554105" y="178308"/>
                  <a:pt x="524095" y="187957"/>
                  <a:pt x="496510" y="202475"/>
                </a:cubicBezTo>
                <a:cubicBezTo>
                  <a:pt x="482617" y="209787"/>
                  <a:pt x="470783" y="220523"/>
                  <a:pt x="457321" y="228600"/>
                </a:cubicBezTo>
                <a:cubicBezTo>
                  <a:pt x="365992" y="283396"/>
                  <a:pt x="486128" y="150835"/>
                  <a:pt x="280973" y="365760"/>
                </a:cubicBezTo>
                <a:cubicBezTo>
                  <a:pt x="235253" y="413657"/>
                  <a:pt x="178908" y="453302"/>
                  <a:pt x="143813" y="509452"/>
                </a:cubicBezTo>
                <a:cubicBezTo>
                  <a:pt x="132927" y="526869"/>
                  <a:pt x="123479" y="545272"/>
                  <a:pt x="111155" y="561703"/>
                </a:cubicBezTo>
                <a:cubicBezTo>
                  <a:pt x="103766" y="571556"/>
                  <a:pt x="91512" y="577357"/>
                  <a:pt x="85030" y="587829"/>
                </a:cubicBezTo>
                <a:cubicBezTo>
                  <a:pt x="-6119" y="735070"/>
                  <a:pt x="62045" y="663065"/>
                  <a:pt x="6653" y="718457"/>
                </a:cubicBezTo>
                <a:cubicBezTo>
                  <a:pt x="4476" y="727166"/>
                  <a:pt x="-870" y="735661"/>
                  <a:pt x="121" y="744583"/>
                </a:cubicBezTo>
                <a:cubicBezTo>
                  <a:pt x="4531" y="784280"/>
                  <a:pt x="15305" y="776731"/>
                  <a:pt x="45841" y="790303"/>
                </a:cubicBezTo>
                <a:cubicBezTo>
                  <a:pt x="106494" y="817260"/>
                  <a:pt x="38091" y="791896"/>
                  <a:pt x="98093" y="809897"/>
                </a:cubicBezTo>
                <a:cubicBezTo>
                  <a:pt x="133049" y="820384"/>
                  <a:pt x="168149" y="830499"/>
                  <a:pt x="202595" y="842555"/>
                </a:cubicBezTo>
                <a:cubicBezTo>
                  <a:pt x="211785" y="845771"/>
                  <a:pt x="219604" y="852198"/>
                  <a:pt x="228721" y="855617"/>
                </a:cubicBezTo>
                <a:cubicBezTo>
                  <a:pt x="237126" y="858769"/>
                  <a:pt x="246331" y="859310"/>
                  <a:pt x="254847" y="862149"/>
                </a:cubicBezTo>
                <a:cubicBezTo>
                  <a:pt x="318205" y="883268"/>
                  <a:pt x="380513" y="907543"/>
                  <a:pt x="444258" y="927463"/>
                </a:cubicBezTo>
                <a:cubicBezTo>
                  <a:pt x="534937" y="955800"/>
                  <a:pt x="685203" y="988020"/>
                  <a:pt x="770830" y="992777"/>
                </a:cubicBezTo>
                <a:cubicBezTo>
                  <a:pt x="938226" y="1002077"/>
                  <a:pt x="1106110" y="997132"/>
                  <a:pt x="1273750" y="999309"/>
                </a:cubicBezTo>
                <a:cubicBezTo>
                  <a:pt x="1286813" y="1001486"/>
                  <a:pt x="1299789" y="1004262"/>
                  <a:pt x="1312938" y="1005840"/>
                </a:cubicBezTo>
                <a:cubicBezTo>
                  <a:pt x="1354236" y="1010796"/>
                  <a:pt x="1395963" y="1012331"/>
                  <a:pt x="1437035" y="1018903"/>
                </a:cubicBezTo>
                <a:cubicBezTo>
                  <a:pt x="1450632" y="1021078"/>
                  <a:pt x="1476224" y="1031966"/>
                  <a:pt x="1476224" y="1031966"/>
                </a:cubicBezTo>
                <a:cubicBezTo>
                  <a:pt x="1508881" y="1029789"/>
                  <a:pt x="1542222" y="1032429"/>
                  <a:pt x="1574195" y="1025435"/>
                </a:cubicBezTo>
                <a:cubicBezTo>
                  <a:pt x="1790946" y="978021"/>
                  <a:pt x="1632910" y="1009140"/>
                  <a:pt x="1704824" y="973183"/>
                </a:cubicBezTo>
                <a:cubicBezTo>
                  <a:pt x="1715310" y="967940"/>
                  <a:pt x="1727651" y="966510"/>
                  <a:pt x="1737481" y="960120"/>
                </a:cubicBezTo>
                <a:cubicBezTo>
                  <a:pt x="1771436" y="938050"/>
                  <a:pt x="1803486" y="913138"/>
                  <a:pt x="1835453" y="888275"/>
                </a:cubicBezTo>
                <a:cubicBezTo>
                  <a:pt x="1842744" y="882604"/>
                  <a:pt x="1847480" y="873977"/>
                  <a:pt x="1855047" y="868680"/>
                </a:cubicBezTo>
                <a:cubicBezTo>
                  <a:pt x="1884913" y="847773"/>
                  <a:pt x="2007170" y="777197"/>
                  <a:pt x="2037927" y="738052"/>
                </a:cubicBezTo>
                <a:cubicBezTo>
                  <a:pt x="2120617" y="632810"/>
                  <a:pt x="2090542" y="680268"/>
                  <a:pt x="2135898" y="600892"/>
                </a:cubicBezTo>
                <a:cubicBezTo>
                  <a:pt x="2142217" y="556662"/>
                  <a:pt x="2161242" y="470717"/>
                  <a:pt x="2142430" y="424543"/>
                </a:cubicBezTo>
                <a:cubicBezTo>
                  <a:pt x="2121900" y="374151"/>
                  <a:pt x="2030885" y="280922"/>
                  <a:pt x="1992207" y="248195"/>
                </a:cubicBezTo>
                <a:cubicBezTo>
                  <a:pt x="1779833" y="68494"/>
                  <a:pt x="1963865" y="218677"/>
                  <a:pt x="1887704" y="163286"/>
                </a:cubicBezTo>
                <a:cubicBezTo>
                  <a:pt x="1870097" y="150481"/>
                  <a:pt x="1854663" y="134342"/>
                  <a:pt x="1835453" y="124097"/>
                </a:cubicBezTo>
                <a:cubicBezTo>
                  <a:pt x="1821468" y="116638"/>
                  <a:pt x="1804679" y="116310"/>
                  <a:pt x="1789733" y="111035"/>
                </a:cubicBezTo>
                <a:cubicBezTo>
                  <a:pt x="1767621" y="103231"/>
                  <a:pt x="1746663" y="92324"/>
                  <a:pt x="1724418" y="84909"/>
                </a:cubicBezTo>
                <a:cubicBezTo>
                  <a:pt x="1713886" y="81398"/>
                  <a:pt x="1702578" y="80873"/>
                  <a:pt x="1691761" y="78377"/>
                </a:cubicBezTo>
                <a:cubicBezTo>
                  <a:pt x="1591733" y="55294"/>
                  <a:pt x="1689148" y="72952"/>
                  <a:pt x="1554601" y="52252"/>
                </a:cubicBezTo>
                <a:lnTo>
                  <a:pt x="816550" y="58783"/>
                </a:lnTo>
                <a:cubicBezTo>
                  <a:pt x="809666" y="58902"/>
                  <a:pt x="803575" y="63424"/>
                  <a:pt x="796955" y="65315"/>
                </a:cubicBezTo>
                <a:cubicBezTo>
                  <a:pt x="788324" y="67781"/>
                  <a:pt x="779538" y="69669"/>
                  <a:pt x="770830" y="71846"/>
                </a:cubicBezTo>
                <a:cubicBezTo>
                  <a:pt x="764298" y="76200"/>
                  <a:pt x="758256" y="81398"/>
                  <a:pt x="751235" y="84909"/>
                </a:cubicBezTo>
                <a:cubicBezTo>
                  <a:pt x="745077" y="87988"/>
                  <a:pt x="731641" y="91440"/>
                  <a:pt x="731641" y="91440"/>
                </a:cubicBezTo>
                <a:lnTo>
                  <a:pt x="803487" y="58783"/>
                </a:lnTo>
                <a:lnTo>
                  <a:pt x="803487" y="58783"/>
                </a:lnTo>
                <a:lnTo>
                  <a:pt x="803487" y="58783"/>
                </a:lnTo>
                <a:lnTo>
                  <a:pt x="803487" y="58783"/>
                </a:ln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123406" y="3775166"/>
            <a:ext cx="4539343" cy="973183"/>
          </a:xfrm>
          <a:custGeom>
            <a:avLst/>
            <a:gdLst>
              <a:gd name="connsiteX0" fmla="*/ 71845 w 4539343"/>
              <a:gd name="connsiteY0" fmla="*/ 483325 h 973183"/>
              <a:gd name="connsiteX1" fmla="*/ 71845 w 4539343"/>
              <a:gd name="connsiteY1" fmla="*/ 483325 h 973183"/>
              <a:gd name="connsiteX2" fmla="*/ 65314 w 4539343"/>
              <a:gd name="connsiteY2" fmla="*/ 548640 h 973183"/>
              <a:gd name="connsiteX3" fmla="*/ 58783 w 4539343"/>
              <a:gd name="connsiteY3" fmla="*/ 568234 h 973183"/>
              <a:gd name="connsiteX4" fmla="*/ 52251 w 4539343"/>
              <a:gd name="connsiteY4" fmla="*/ 633548 h 973183"/>
              <a:gd name="connsiteX5" fmla="*/ 58783 w 4539343"/>
              <a:gd name="connsiteY5" fmla="*/ 836023 h 973183"/>
              <a:gd name="connsiteX6" fmla="*/ 111034 w 4539343"/>
              <a:gd name="connsiteY6" fmla="*/ 888274 h 973183"/>
              <a:gd name="connsiteX7" fmla="*/ 150223 w 4539343"/>
              <a:gd name="connsiteY7" fmla="*/ 927463 h 973183"/>
              <a:gd name="connsiteX8" fmla="*/ 202474 w 4539343"/>
              <a:gd name="connsiteY8" fmla="*/ 953588 h 973183"/>
              <a:gd name="connsiteX9" fmla="*/ 222068 w 4539343"/>
              <a:gd name="connsiteY9" fmla="*/ 960120 h 973183"/>
              <a:gd name="connsiteX10" fmla="*/ 267788 w 4539343"/>
              <a:gd name="connsiteY10" fmla="*/ 973183 h 973183"/>
              <a:gd name="connsiteX11" fmla="*/ 711925 w 4539343"/>
              <a:gd name="connsiteY11" fmla="*/ 960120 h 973183"/>
              <a:gd name="connsiteX12" fmla="*/ 738051 w 4539343"/>
              <a:gd name="connsiteY12" fmla="*/ 953588 h 973183"/>
              <a:gd name="connsiteX13" fmla="*/ 849085 w 4539343"/>
              <a:gd name="connsiteY13" fmla="*/ 914400 h 973183"/>
              <a:gd name="connsiteX14" fmla="*/ 875211 w 4539343"/>
              <a:gd name="connsiteY14" fmla="*/ 901337 h 973183"/>
              <a:gd name="connsiteX15" fmla="*/ 1084217 w 4539343"/>
              <a:gd name="connsiteY15" fmla="*/ 836023 h 973183"/>
              <a:gd name="connsiteX16" fmla="*/ 1116874 w 4539343"/>
              <a:gd name="connsiteY16" fmla="*/ 829491 h 973183"/>
              <a:gd name="connsiteX17" fmla="*/ 1169125 w 4539343"/>
              <a:gd name="connsiteY17" fmla="*/ 803365 h 973183"/>
              <a:gd name="connsiteX18" fmla="*/ 1221377 w 4539343"/>
              <a:gd name="connsiteY18" fmla="*/ 790303 h 973183"/>
              <a:gd name="connsiteX19" fmla="*/ 1240971 w 4539343"/>
              <a:gd name="connsiteY19" fmla="*/ 783771 h 973183"/>
              <a:gd name="connsiteX20" fmla="*/ 1534885 w 4539343"/>
              <a:gd name="connsiteY20" fmla="*/ 796834 h 973183"/>
              <a:gd name="connsiteX21" fmla="*/ 1626325 w 4539343"/>
              <a:gd name="connsiteY21" fmla="*/ 822960 h 973183"/>
              <a:gd name="connsiteX22" fmla="*/ 1665514 w 4539343"/>
              <a:gd name="connsiteY22" fmla="*/ 836023 h 973183"/>
              <a:gd name="connsiteX23" fmla="*/ 1724297 w 4539343"/>
              <a:gd name="connsiteY23" fmla="*/ 849085 h 973183"/>
              <a:gd name="connsiteX24" fmla="*/ 1776548 w 4539343"/>
              <a:gd name="connsiteY24" fmla="*/ 862148 h 973183"/>
              <a:gd name="connsiteX25" fmla="*/ 1874520 w 4539343"/>
              <a:gd name="connsiteY25" fmla="*/ 868680 h 973183"/>
              <a:gd name="connsiteX26" fmla="*/ 2044337 w 4539343"/>
              <a:gd name="connsiteY26" fmla="*/ 849085 h 973183"/>
              <a:gd name="connsiteX27" fmla="*/ 2188028 w 4539343"/>
              <a:gd name="connsiteY27" fmla="*/ 803365 h 973183"/>
              <a:gd name="connsiteX28" fmla="*/ 2214154 w 4539343"/>
              <a:gd name="connsiteY28" fmla="*/ 790303 h 973183"/>
              <a:gd name="connsiteX29" fmla="*/ 2240280 w 4539343"/>
              <a:gd name="connsiteY29" fmla="*/ 783771 h 973183"/>
              <a:gd name="connsiteX30" fmla="*/ 2344783 w 4539343"/>
              <a:gd name="connsiteY30" fmla="*/ 751114 h 973183"/>
              <a:gd name="connsiteX31" fmla="*/ 2455817 w 4539343"/>
              <a:gd name="connsiteY31" fmla="*/ 731520 h 973183"/>
              <a:gd name="connsiteX32" fmla="*/ 2514600 w 4539343"/>
              <a:gd name="connsiteY32" fmla="*/ 711925 h 973183"/>
              <a:gd name="connsiteX33" fmla="*/ 2553788 w 4539343"/>
              <a:gd name="connsiteY33" fmla="*/ 705394 h 973183"/>
              <a:gd name="connsiteX34" fmla="*/ 2906485 w 4539343"/>
              <a:gd name="connsiteY34" fmla="*/ 731520 h 973183"/>
              <a:gd name="connsiteX35" fmla="*/ 2978331 w 4539343"/>
              <a:gd name="connsiteY35" fmla="*/ 751114 h 973183"/>
              <a:gd name="connsiteX36" fmla="*/ 3010988 w 4539343"/>
              <a:gd name="connsiteY36" fmla="*/ 757645 h 973183"/>
              <a:gd name="connsiteX37" fmla="*/ 3082834 w 4539343"/>
              <a:gd name="connsiteY37" fmla="*/ 783771 h 973183"/>
              <a:gd name="connsiteX38" fmla="*/ 3174274 w 4539343"/>
              <a:gd name="connsiteY38" fmla="*/ 822960 h 973183"/>
              <a:gd name="connsiteX39" fmla="*/ 3442063 w 4539343"/>
              <a:gd name="connsiteY39" fmla="*/ 777240 h 973183"/>
              <a:gd name="connsiteX40" fmla="*/ 3487783 w 4539343"/>
              <a:gd name="connsiteY40" fmla="*/ 744583 h 973183"/>
              <a:gd name="connsiteX41" fmla="*/ 3513908 w 4539343"/>
              <a:gd name="connsiteY41" fmla="*/ 738051 h 973183"/>
              <a:gd name="connsiteX42" fmla="*/ 3572691 w 4539343"/>
              <a:gd name="connsiteY42" fmla="*/ 718457 h 973183"/>
              <a:gd name="connsiteX43" fmla="*/ 3566160 w 4539343"/>
              <a:gd name="connsiteY43" fmla="*/ 692331 h 973183"/>
              <a:gd name="connsiteX44" fmla="*/ 3500845 w 4539343"/>
              <a:gd name="connsiteY44" fmla="*/ 627017 h 973183"/>
              <a:gd name="connsiteX45" fmla="*/ 3481251 w 4539343"/>
              <a:gd name="connsiteY45" fmla="*/ 607423 h 973183"/>
              <a:gd name="connsiteX46" fmla="*/ 3285308 w 4539343"/>
              <a:gd name="connsiteY46" fmla="*/ 470263 h 973183"/>
              <a:gd name="connsiteX47" fmla="*/ 3259183 w 4539343"/>
              <a:gd name="connsiteY47" fmla="*/ 463731 h 973183"/>
              <a:gd name="connsiteX48" fmla="*/ 3187337 w 4539343"/>
              <a:gd name="connsiteY48" fmla="*/ 431074 h 973183"/>
              <a:gd name="connsiteX49" fmla="*/ 3122023 w 4539343"/>
              <a:gd name="connsiteY49" fmla="*/ 418011 h 973183"/>
              <a:gd name="connsiteX50" fmla="*/ 2958737 w 4539343"/>
              <a:gd name="connsiteY50" fmla="*/ 378823 h 973183"/>
              <a:gd name="connsiteX51" fmla="*/ 2769325 w 4539343"/>
              <a:gd name="connsiteY51" fmla="*/ 352697 h 973183"/>
              <a:gd name="connsiteX52" fmla="*/ 2704011 w 4539343"/>
              <a:gd name="connsiteY52" fmla="*/ 339634 h 973183"/>
              <a:gd name="connsiteX53" fmla="*/ 2547257 w 4539343"/>
              <a:gd name="connsiteY53" fmla="*/ 313508 h 973183"/>
              <a:gd name="connsiteX54" fmla="*/ 1861457 w 4539343"/>
              <a:gd name="connsiteY54" fmla="*/ 320040 h 973183"/>
              <a:gd name="connsiteX55" fmla="*/ 1730828 w 4539343"/>
              <a:gd name="connsiteY55" fmla="*/ 326571 h 973183"/>
              <a:gd name="connsiteX56" fmla="*/ 1332411 w 4539343"/>
              <a:gd name="connsiteY56" fmla="*/ 333103 h 973183"/>
              <a:gd name="connsiteX57" fmla="*/ 1195251 w 4539343"/>
              <a:gd name="connsiteY57" fmla="*/ 339634 h 973183"/>
              <a:gd name="connsiteX58" fmla="*/ 1129937 w 4539343"/>
              <a:gd name="connsiteY58" fmla="*/ 352697 h 973183"/>
              <a:gd name="connsiteX59" fmla="*/ 933994 w 4539343"/>
              <a:gd name="connsiteY59" fmla="*/ 365760 h 973183"/>
              <a:gd name="connsiteX60" fmla="*/ 907868 w 4539343"/>
              <a:gd name="connsiteY60" fmla="*/ 372291 h 973183"/>
              <a:gd name="connsiteX61" fmla="*/ 783771 w 4539343"/>
              <a:gd name="connsiteY61" fmla="*/ 385354 h 973183"/>
              <a:gd name="connsiteX62" fmla="*/ 705394 w 4539343"/>
              <a:gd name="connsiteY62" fmla="*/ 398417 h 973183"/>
              <a:gd name="connsiteX63" fmla="*/ 653143 w 4539343"/>
              <a:gd name="connsiteY63" fmla="*/ 404948 h 973183"/>
              <a:gd name="connsiteX64" fmla="*/ 555171 w 4539343"/>
              <a:gd name="connsiteY64" fmla="*/ 418011 h 973183"/>
              <a:gd name="connsiteX65" fmla="*/ 470263 w 4539343"/>
              <a:gd name="connsiteY65" fmla="*/ 424543 h 973183"/>
              <a:gd name="connsiteX66" fmla="*/ 450668 w 4539343"/>
              <a:gd name="connsiteY66" fmla="*/ 431074 h 973183"/>
              <a:gd name="connsiteX67" fmla="*/ 339634 w 4539343"/>
              <a:gd name="connsiteY67" fmla="*/ 450668 h 973183"/>
              <a:gd name="connsiteX68" fmla="*/ 267788 w 4539343"/>
              <a:gd name="connsiteY68" fmla="*/ 463731 h 973183"/>
              <a:gd name="connsiteX69" fmla="*/ 248194 w 4539343"/>
              <a:gd name="connsiteY69" fmla="*/ 470263 h 973183"/>
              <a:gd name="connsiteX70" fmla="*/ 150223 w 4539343"/>
              <a:gd name="connsiteY70" fmla="*/ 476794 h 973183"/>
              <a:gd name="connsiteX71" fmla="*/ 0 w 4539343"/>
              <a:gd name="connsiteY71" fmla="*/ 483325 h 973183"/>
              <a:gd name="connsiteX72" fmla="*/ 4539343 w 4539343"/>
              <a:gd name="connsiteY72" fmla="*/ 0 h 973183"/>
              <a:gd name="connsiteX73" fmla="*/ 2638697 w 4539343"/>
              <a:gd name="connsiteY73" fmla="*/ 254725 h 973183"/>
              <a:gd name="connsiteX74" fmla="*/ 3644537 w 4539343"/>
              <a:gd name="connsiteY74" fmla="*/ 39188 h 97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9343" h="973183">
                <a:moveTo>
                  <a:pt x="71845" y="483325"/>
                </a:moveTo>
                <a:lnTo>
                  <a:pt x="71845" y="483325"/>
                </a:lnTo>
                <a:cubicBezTo>
                  <a:pt x="69668" y="505097"/>
                  <a:pt x="68641" y="527014"/>
                  <a:pt x="65314" y="548640"/>
                </a:cubicBezTo>
                <a:cubicBezTo>
                  <a:pt x="64267" y="555445"/>
                  <a:pt x="59830" y="561429"/>
                  <a:pt x="58783" y="568234"/>
                </a:cubicBezTo>
                <a:cubicBezTo>
                  <a:pt x="55456" y="589860"/>
                  <a:pt x="54428" y="611777"/>
                  <a:pt x="52251" y="633548"/>
                </a:cubicBezTo>
                <a:cubicBezTo>
                  <a:pt x="54428" y="701040"/>
                  <a:pt x="51115" y="768933"/>
                  <a:pt x="58783" y="836023"/>
                </a:cubicBezTo>
                <a:cubicBezTo>
                  <a:pt x="60743" y="853171"/>
                  <a:pt x="103172" y="881127"/>
                  <a:pt x="111034" y="888274"/>
                </a:cubicBezTo>
                <a:cubicBezTo>
                  <a:pt x="124704" y="900701"/>
                  <a:pt x="133699" y="919201"/>
                  <a:pt x="150223" y="927463"/>
                </a:cubicBezTo>
                <a:cubicBezTo>
                  <a:pt x="167640" y="936171"/>
                  <a:pt x="184747" y="945530"/>
                  <a:pt x="202474" y="953588"/>
                </a:cubicBezTo>
                <a:cubicBezTo>
                  <a:pt x="208742" y="956437"/>
                  <a:pt x="215474" y="958142"/>
                  <a:pt x="222068" y="960120"/>
                </a:cubicBezTo>
                <a:cubicBezTo>
                  <a:pt x="237249" y="964675"/>
                  <a:pt x="252548" y="968829"/>
                  <a:pt x="267788" y="973183"/>
                </a:cubicBezTo>
                <a:lnTo>
                  <a:pt x="711925" y="960120"/>
                </a:lnTo>
                <a:cubicBezTo>
                  <a:pt x="720894" y="959746"/>
                  <a:pt x="729535" y="956427"/>
                  <a:pt x="738051" y="953588"/>
                </a:cubicBezTo>
                <a:cubicBezTo>
                  <a:pt x="775286" y="941176"/>
                  <a:pt x="813980" y="931953"/>
                  <a:pt x="849085" y="914400"/>
                </a:cubicBezTo>
                <a:cubicBezTo>
                  <a:pt x="857794" y="910046"/>
                  <a:pt x="866094" y="904756"/>
                  <a:pt x="875211" y="901337"/>
                </a:cubicBezTo>
                <a:cubicBezTo>
                  <a:pt x="913443" y="887000"/>
                  <a:pt x="1064674" y="839932"/>
                  <a:pt x="1084217" y="836023"/>
                </a:cubicBezTo>
                <a:cubicBezTo>
                  <a:pt x="1095103" y="833846"/>
                  <a:pt x="1106241" y="832681"/>
                  <a:pt x="1116874" y="829491"/>
                </a:cubicBezTo>
                <a:cubicBezTo>
                  <a:pt x="1302865" y="773691"/>
                  <a:pt x="1041994" y="849593"/>
                  <a:pt x="1169125" y="803365"/>
                </a:cubicBezTo>
                <a:cubicBezTo>
                  <a:pt x="1185997" y="797230"/>
                  <a:pt x="1204056" y="795027"/>
                  <a:pt x="1221377" y="790303"/>
                </a:cubicBezTo>
                <a:cubicBezTo>
                  <a:pt x="1228019" y="788492"/>
                  <a:pt x="1234440" y="785948"/>
                  <a:pt x="1240971" y="783771"/>
                </a:cubicBezTo>
                <a:cubicBezTo>
                  <a:pt x="1332620" y="786183"/>
                  <a:pt x="1439219" y="779441"/>
                  <a:pt x="1534885" y="796834"/>
                </a:cubicBezTo>
                <a:cubicBezTo>
                  <a:pt x="1555142" y="800517"/>
                  <a:pt x="1623111" y="821956"/>
                  <a:pt x="1626325" y="822960"/>
                </a:cubicBezTo>
                <a:cubicBezTo>
                  <a:pt x="1639468" y="827067"/>
                  <a:pt x="1652209" y="832475"/>
                  <a:pt x="1665514" y="836023"/>
                </a:cubicBezTo>
                <a:cubicBezTo>
                  <a:pt x="1684909" y="841195"/>
                  <a:pt x="1704758" y="844488"/>
                  <a:pt x="1724297" y="849085"/>
                </a:cubicBezTo>
                <a:cubicBezTo>
                  <a:pt x="1741773" y="853197"/>
                  <a:pt x="1758635" y="860954"/>
                  <a:pt x="1776548" y="862148"/>
                </a:cubicBezTo>
                <a:lnTo>
                  <a:pt x="1874520" y="868680"/>
                </a:lnTo>
                <a:cubicBezTo>
                  <a:pt x="1931126" y="862148"/>
                  <a:pt x="1988553" y="860707"/>
                  <a:pt x="2044337" y="849085"/>
                </a:cubicBezTo>
                <a:cubicBezTo>
                  <a:pt x="2093544" y="838833"/>
                  <a:pt x="2143071" y="825842"/>
                  <a:pt x="2188028" y="803365"/>
                </a:cubicBezTo>
                <a:cubicBezTo>
                  <a:pt x="2196737" y="799011"/>
                  <a:pt x="2205037" y="793722"/>
                  <a:pt x="2214154" y="790303"/>
                </a:cubicBezTo>
                <a:cubicBezTo>
                  <a:pt x="2222559" y="787151"/>
                  <a:pt x="2231902" y="786994"/>
                  <a:pt x="2240280" y="783771"/>
                </a:cubicBezTo>
                <a:cubicBezTo>
                  <a:pt x="2343315" y="744141"/>
                  <a:pt x="2256165" y="765883"/>
                  <a:pt x="2344783" y="751114"/>
                </a:cubicBezTo>
                <a:lnTo>
                  <a:pt x="2455817" y="731520"/>
                </a:lnTo>
                <a:cubicBezTo>
                  <a:pt x="2475411" y="724988"/>
                  <a:pt x="2494643" y="717247"/>
                  <a:pt x="2514600" y="711925"/>
                </a:cubicBezTo>
                <a:cubicBezTo>
                  <a:pt x="2527396" y="708513"/>
                  <a:pt x="2540562" y="704733"/>
                  <a:pt x="2553788" y="705394"/>
                </a:cubicBezTo>
                <a:cubicBezTo>
                  <a:pt x="2671529" y="711281"/>
                  <a:pt x="2788919" y="722811"/>
                  <a:pt x="2906485" y="731520"/>
                </a:cubicBezTo>
                <a:cubicBezTo>
                  <a:pt x="2930434" y="738051"/>
                  <a:pt x="2954249" y="745094"/>
                  <a:pt x="2978331" y="751114"/>
                </a:cubicBezTo>
                <a:cubicBezTo>
                  <a:pt x="2989101" y="753806"/>
                  <a:pt x="3000392" y="754334"/>
                  <a:pt x="3010988" y="757645"/>
                </a:cubicBezTo>
                <a:cubicBezTo>
                  <a:pt x="3035311" y="765246"/>
                  <a:pt x="3059248" y="774122"/>
                  <a:pt x="3082834" y="783771"/>
                </a:cubicBezTo>
                <a:cubicBezTo>
                  <a:pt x="3207834" y="834907"/>
                  <a:pt x="3117453" y="804018"/>
                  <a:pt x="3174274" y="822960"/>
                </a:cubicBezTo>
                <a:cubicBezTo>
                  <a:pt x="3263537" y="807720"/>
                  <a:pt x="3354212" y="799203"/>
                  <a:pt x="3442063" y="777240"/>
                </a:cubicBezTo>
                <a:cubicBezTo>
                  <a:pt x="3460232" y="772698"/>
                  <a:pt x="3471341" y="753551"/>
                  <a:pt x="3487783" y="744583"/>
                </a:cubicBezTo>
                <a:cubicBezTo>
                  <a:pt x="3495663" y="740285"/>
                  <a:pt x="3505503" y="741203"/>
                  <a:pt x="3513908" y="738051"/>
                </a:cubicBezTo>
                <a:cubicBezTo>
                  <a:pt x="3575709" y="714874"/>
                  <a:pt x="3501132" y="732768"/>
                  <a:pt x="3572691" y="718457"/>
                </a:cubicBezTo>
                <a:cubicBezTo>
                  <a:pt x="3570514" y="709748"/>
                  <a:pt x="3570174" y="700360"/>
                  <a:pt x="3566160" y="692331"/>
                </a:cubicBezTo>
                <a:cubicBezTo>
                  <a:pt x="3552556" y="665124"/>
                  <a:pt x="3521577" y="645675"/>
                  <a:pt x="3500845" y="627017"/>
                </a:cubicBezTo>
                <a:cubicBezTo>
                  <a:pt x="3493979" y="620838"/>
                  <a:pt x="3488493" y="613156"/>
                  <a:pt x="3481251" y="607423"/>
                </a:cubicBezTo>
                <a:cubicBezTo>
                  <a:pt x="3419847" y="558811"/>
                  <a:pt x="3357840" y="503740"/>
                  <a:pt x="3285308" y="470263"/>
                </a:cubicBezTo>
                <a:cubicBezTo>
                  <a:pt x="3277158" y="466501"/>
                  <a:pt x="3267517" y="467065"/>
                  <a:pt x="3259183" y="463731"/>
                </a:cubicBezTo>
                <a:cubicBezTo>
                  <a:pt x="3234758" y="453961"/>
                  <a:pt x="3212294" y="439393"/>
                  <a:pt x="3187337" y="431074"/>
                </a:cubicBezTo>
                <a:cubicBezTo>
                  <a:pt x="3166274" y="424053"/>
                  <a:pt x="3143794" y="422365"/>
                  <a:pt x="3122023" y="418011"/>
                </a:cubicBezTo>
                <a:cubicBezTo>
                  <a:pt x="3053293" y="383646"/>
                  <a:pt x="3110124" y="409101"/>
                  <a:pt x="2958737" y="378823"/>
                </a:cubicBezTo>
                <a:cubicBezTo>
                  <a:pt x="2811569" y="349389"/>
                  <a:pt x="2992439" y="383472"/>
                  <a:pt x="2769325" y="352697"/>
                </a:cubicBezTo>
                <a:cubicBezTo>
                  <a:pt x="2747331" y="349663"/>
                  <a:pt x="2725911" y="343284"/>
                  <a:pt x="2704011" y="339634"/>
                </a:cubicBezTo>
                <a:lnTo>
                  <a:pt x="2547257" y="313508"/>
                </a:lnTo>
                <a:lnTo>
                  <a:pt x="1861457" y="320040"/>
                </a:lnTo>
                <a:cubicBezTo>
                  <a:pt x="1817865" y="320737"/>
                  <a:pt x="1774412" y="325495"/>
                  <a:pt x="1730828" y="326571"/>
                </a:cubicBezTo>
                <a:lnTo>
                  <a:pt x="1332411" y="333103"/>
                </a:lnTo>
                <a:cubicBezTo>
                  <a:pt x="1286691" y="335280"/>
                  <a:pt x="1240810" y="335225"/>
                  <a:pt x="1195251" y="339634"/>
                </a:cubicBezTo>
                <a:cubicBezTo>
                  <a:pt x="1173152" y="341773"/>
                  <a:pt x="1151868" y="349234"/>
                  <a:pt x="1129937" y="352697"/>
                </a:cubicBezTo>
                <a:cubicBezTo>
                  <a:pt x="1069908" y="362175"/>
                  <a:pt x="988122" y="363182"/>
                  <a:pt x="933994" y="365760"/>
                </a:cubicBezTo>
                <a:cubicBezTo>
                  <a:pt x="925285" y="367937"/>
                  <a:pt x="916700" y="370685"/>
                  <a:pt x="907868" y="372291"/>
                </a:cubicBezTo>
                <a:cubicBezTo>
                  <a:pt x="864539" y="380169"/>
                  <a:pt x="829222" y="381567"/>
                  <a:pt x="783771" y="385354"/>
                </a:cubicBezTo>
                <a:cubicBezTo>
                  <a:pt x="744780" y="398350"/>
                  <a:pt x="773006" y="390463"/>
                  <a:pt x="705394" y="398417"/>
                </a:cubicBezTo>
                <a:lnTo>
                  <a:pt x="653143" y="404948"/>
                </a:lnTo>
                <a:cubicBezTo>
                  <a:pt x="605057" y="416970"/>
                  <a:pt x="632289" y="411584"/>
                  <a:pt x="555171" y="418011"/>
                </a:cubicBezTo>
                <a:lnTo>
                  <a:pt x="470263" y="424543"/>
                </a:lnTo>
                <a:cubicBezTo>
                  <a:pt x="463731" y="426720"/>
                  <a:pt x="457377" y="429526"/>
                  <a:pt x="450668" y="431074"/>
                </a:cubicBezTo>
                <a:cubicBezTo>
                  <a:pt x="398393" y="443137"/>
                  <a:pt x="387825" y="443784"/>
                  <a:pt x="339634" y="450668"/>
                </a:cubicBezTo>
                <a:cubicBezTo>
                  <a:pt x="294698" y="465648"/>
                  <a:pt x="349027" y="448960"/>
                  <a:pt x="267788" y="463731"/>
                </a:cubicBezTo>
                <a:cubicBezTo>
                  <a:pt x="261014" y="464963"/>
                  <a:pt x="255037" y="469503"/>
                  <a:pt x="248194" y="470263"/>
                </a:cubicBezTo>
                <a:cubicBezTo>
                  <a:pt x="215665" y="473877"/>
                  <a:pt x="182829" y="473959"/>
                  <a:pt x="150223" y="476794"/>
                </a:cubicBezTo>
                <a:cubicBezTo>
                  <a:pt x="28530" y="487375"/>
                  <a:pt x="184429" y="483325"/>
                  <a:pt x="0" y="483325"/>
                </a:cubicBezTo>
                <a:lnTo>
                  <a:pt x="4539343" y="0"/>
                </a:lnTo>
                <a:lnTo>
                  <a:pt x="2638697" y="254725"/>
                </a:lnTo>
                <a:lnTo>
                  <a:pt x="3644537" y="39188"/>
                </a:ln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44874" y="1023641"/>
            <a:ext cx="2614710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 architecture for </a:t>
            </a:r>
            <a:r>
              <a:rPr lang="en-US" sz="1200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QCoin</a:t>
            </a:r>
          </a:p>
        </p:txBody>
      </p:sp>
    </p:spTree>
    <p:extLst>
      <p:ext uri="{BB962C8B-B14F-4D97-AF65-F5344CB8AC3E}">
        <p14:creationId xmlns:p14="http://schemas.microsoft.com/office/powerpoint/2010/main" val="6744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Qcoin</a:t>
            </a:r>
            <a:r>
              <a:rPr lang="en-US" dirty="0" smtClean="0"/>
              <a:t> Smart Contracts Hierarchy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2110" y="976346"/>
            <a:ext cx="5150291" cy="294714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1234" y="1134892"/>
            <a:ext cx="1219200" cy="616085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9056" y="1160833"/>
            <a:ext cx="726332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1" i="1" u="sng" dirty="0" smtClean="0">
                <a:solidFill>
                  <a:srgbClr val="C00000"/>
                </a:solidFill>
              </a:rPr>
              <a:t>Legend</a:t>
            </a:r>
            <a:endParaRPr lang="en-US" sz="1000" b="1" i="1" u="sng" dirty="0" smtClean="0">
              <a:solidFill>
                <a:srgbClr val="C00000"/>
              </a:solidFill>
            </a:endParaRPr>
          </a:p>
        </p:txBody>
      </p:sp>
      <p:sp>
        <p:nvSpPr>
          <p:cNvPr id="8" name="Decagon 7"/>
          <p:cNvSpPr/>
          <p:nvPr/>
        </p:nvSpPr>
        <p:spPr>
          <a:xfrm>
            <a:off x="784698" y="2328153"/>
            <a:ext cx="162128" cy="149157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1</a:t>
            </a:r>
            <a:endParaRPr lang="en-US" sz="1050" b="1" dirty="0"/>
          </a:p>
        </p:txBody>
      </p:sp>
      <p:sp>
        <p:nvSpPr>
          <p:cNvPr id="9" name="Decagon 8"/>
          <p:cNvSpPr/>
          <p:nvPr/>
        </p:nvSpPr>
        <p:spPr>
          <a:xfrm>
            <a:off x="2759413" y="1987685"/>
            <a:ext cx="162128" cy="149157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</a:t>
            </a:r>
            <a:endParaRPr lang="en-US" sz="1050" b="1" dirty="0"/>
          </a:p>
        </p:txBody>
      </p:sp>
      <p:sp>
        <p:nvSpPr>
          <p:cNvPr id="10" name="Decagon 9"/>
          <p:cNvSpPr/>
          <p:nvPr/>
        </p:nvSpPr>
        <p:spPr>
          <a:xfrm>
            <a:off x="4332051" y="1977957"/>
            <a:ext cx="162128" cy="149157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3</a:t>
            </a:r>
            <a:endParaRPr lang="en-US" sz="1050" b="1" dirty="0"/>
          </a:p>
        </p:txBody>
      </p:sp>
      <p:sp>
        <p:nvSpPr>
          <p:cNvPr id="11" name="Decagon 10"/>
          <p:cNvSpPr/>
          <p:nvPr/>
        </p:nvSpPr>
        <p:spPr>
          <a:xfrm>
            <a:off x="2798323" y="2778868"/>
            <a:ext cx="162128" cy="149157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4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8820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26" y="683169"/>
            <a:ext cx="5675306" cy="40120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289393"/>
            <a:ext cx="8229600" cy="868680"/>
          </a:xfrm>
        </p:spPr>
        <p:txBody>
          <a:bodyPr/>
          <a:lstStyle/>
          <a:p>
            <a:r>
              <a:rPr lang="en-US" dirty="0" err="1" smtClean="0"/>
              <a:t>Qcoin</a:t>
            </a:r>
            <a:r>
              <a:rPr lang="en-US" dirty="0" smtClean="0"/>
              <a:t> Smart Contracts Calling Sequence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95984" y="1342417"/>
            <a:ext cx="5466944" cy="311286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92740" y="1702341"/>
            <a:ext cx="5457218" cy="1293778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89497" y="3073940"/>
            <a:ext cx="5457218" cy="596630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92739" y="3774331"/>
            <a:ext cx="5463704" cy="823609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ecagon 9"/>
          <p:cNvSpPr/>
          <p:nvPr/>
        </p:nvSpPr>
        <p:spPr>
          <a:xfrm>
            <a:off x="6647234" y="1420238"/>
            <a:ext cx="162128" cy="149157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1</a:t>
            </a:r>
            <a:endParaRPr lang="en-US" sz="10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41788" y="1407268"/>
            <a:ext cx="151751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Deposit the Collateral</a:t>
            </a:r>
            <a:endParaRPr 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12" name="Decagon 11"/>
          <p:cNvSpPr/>
          <p:nvPr/>
        </p:nvSpPr>
        <p:spPr>
          <a:xfrm>
            <a:off x="6643991" y="1819072"/>
            <a:ext cx="162128" cy="149157"/>
          </a:xfrm>
          <a:prstGeom prst="decagon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</a:t>
            </a:r>
            <a:endParaRPr 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38545" y="1806102"/>
            <a:ext cx="151751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Create the bet Event</a:t>
            </a:r>
            <a:endParaRPr lang="en-US" sz="1100" dirty="0" smtClean="0">
              <a:solidFill>
                <a:srgbClr val="C00000"/>
              </a:solidFill>
            </a:endParaRPr>
          </a:p>
        </p:txBody>
      </p:sp>
      <p:sp>
        <p:nvSpPr>
          <p:cNvPr id="14" name="Decagon 13"/>
          <p:cNvSpPr/>
          <p:nvPr/>
        </p:nvSpPr>
        <p:spPr>
          <a:xfrm>
            <a:off x="6647234" y="3138791"/>
            <a:ext cx="162128" cy="149157"/>
          </a:xfrm>
          <a:prstGeom prst="decago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3</a:t>
            </a:r>
            <a:endParaRPr lang="en-US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41788" y="3125821"/>
            <a:ext cx="180285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Set outcome based on fact</a:t>
            </a:r>
            <a:endParaRPr lang="en-US" sz="11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Decagon 15"/>
          <p:cNvSpPr/>
          <p:nvPr/>
        </p:nvSpPr>
        <p:spPr>
          <a:xfrm>
            <a:off x="6631021" y="3868365"/>
            <a:ext cx="162128" cy="149157"/>
          </a:xfrm>
          <a:prstGeom prst="decagon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4</a:t>
            </a:r>
            <a:endParaRPr lang="en-US" sz="105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25575" y="3855395"/>
            <a:ext cx="180285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7030A0"/>
                </a:solidFill>
              </a:rPr>
              <a:t>Redeem Winnings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</Words>
  <Application>Microsoft Office PowerPoint</Application>
  <PresentationFormat>On-screen Show 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Courier New</vt:lpstr>
      <vt:lpstr>Intel Clear</vt:lpstr>
      <vt:lpstr>Intel Clear Pro</vt:lpstr>
      <vt:lpstr>Wingdings</vt:lpstr>
      <vt:lpstr>Int_PPT Template_ClearPro_16x9</vt:lpstr>
      <vt:lpstr>Qcoin for Media driver Quality</vt:lpstr>
      <vt:lpstr>Qcoin Smart Contracts Hierarchy</vt:lpstr>
      <vt:lpstr>Qcoin Smart Contracts Calling Sequence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CTPClassification=:VisualMarkings=, CTPClassification=CTP_IC:VisualMarkings=, CTPClassification=CTP_IC</cp:keywords>
  <cp:lastModifiedBy/>
  <cp:revision>1</cp:revision>
  <dcterms:created xsi:type="dcterms:W3CDTF">2015-05-06T16:36:39Z</dcterms:created>
  <dcterms:modified xsi:type="dcterms:W3CDTF">2018-05-27T11:46:54Z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3b9cf2a1-c6d1-4ca2-90b8-f7d092789cf9</vt:lpwstr>
  </property>
  <property fmtid="{D5CDD505-2E9C-101B-9397-08002B2CF9AE}" pid="3" name="CTP_BU">
    <vt:lpwstr>VISUAL TECHNOLOGIES TEAM GRP</vt:lpwstr>
  </property>
  <property fmtid="{D5CDD505-2E9C-101B-9397-08002B2CF9AE}" pid="4" name="CTP_TimeStamp">
    <vt:lpwstr>2018-05-27 11:46:31Z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Offisync_ProviderInitializationData">
    <vt:lpwstr>https://soco.intel.com</vt:lpwstr>
  </property>
  <property fmtid="{D5CDD505-2E9C-101B-9397-08002B2CF9AE}" pid="8" name="Offisync_ServerID">
    <vt:lpwstr>d001a694-7c66-4352-b53b-895ffdce369f</vt:lpwstr>
  </property>
  <property fmtid="{D5CDD505-2E9C-101B-9397-08002B2CF9AE}" pid="9" name="Jive_LatestUserAccountName">
    <vt:lpwstr>hdtidke</vt:lpwstr>
  </property>
  <property fmtid="{D5CDD505-2E9C-101B-9397-08002B2CF9AE}" pid="10" name="Jive_VersionGuid">
    <vt:lpwstr>ff626ce0-ab14-46b9-930d-0301ee546928</vt:lpwstr>
  </property>
  <property fmtid="{D5CDD505-2E9C-101B-9397-08002B2CF9AE}" pid="11" name="Offisync_UniqueId">
    <vt:lpwstr>2323717</vt:lpwstr>
  </property>
  <property fmtid="{D5CDD505-2E9C-101B-9397-08002B2CF9AE}" pid="12" name="Offisync_UpdateToken">
    <vt:lpwstr>1</vt:lpwstr>
  </property>
  <property fmtid="{D5CDD505-2E9C-101B-9397-08002B2CF9AE}" pid="13" name="CTPClassification">
    <vt:lpwstr>CTP_IC</vt:lpwstr>
  </property>
</Properties>
</file>