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86" r:id="rId2"/>
    <p:sldId id="349" r:id="rId3"/>
    <p:sldId id="350" r:id="rId4"/>
    <p:sldId id="257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4660"/>
  </p:normalViewPr>
  <p:slideViewPr>
    <p:cSldViewPr>
      <p:cViewPr varScale="1">
        <p:scale>
          <a:sx n="84" d="100"/>
          <a:sy n="84" d="100"/>
        </p:scale>
        <p:origin x="804" y="56"/>
      </p:cViewPr>
      <p:guideLst>
        <p:guide orient="horz" pos="1588"/>
        <p:guide pos="2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机器学习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338" name="Text Box 7"/>
          <p:cNvSpPr txBox="1"/>
          <p:nvPr/>
        </p:nvSpPr>
        <p:spPr>
          <a:xfrm>
            <a:off x="401955" y="259080"/>
            <a:ext cx="20999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方差与偏差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的角度进行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</a:p>
        </p:txBody>
      </p:sp>
      <p:pic>
        <p:nvPicPr>
          <p:cNvPr id="1434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20" y="200025"/>
            <a:ext cx="6323965" cy="474281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536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86995"/>
            <a:ext cx="5558790" cy="47929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639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3" y="396558"/>
            <a:ext cx="8582025" cy="410527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4130" y="1318260"/>
            <a:ext cx="40690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作业：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使用机器学习python库sciki-learn，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有已有模型，实现一个分类和回归应用</a:t>
            </a: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作业分析！</a:t>
            </a: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见代码分析！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zh-CN" altLang="en-US"/>
              <a:t>如果人工智能是一块蛋糕，那么强化学习是蛋糕上的一粒樱桃，监督学习是外面的一层糖霜，无监督/预测学习则是蛋糕胚。目前我们只知道如何制作糖霜和樱桃，却不知如何制作蛋糕胚</a:t>
            </a:r>
          </a:p>
          <a:p>
            <a:r>
              <a:rPr lang="zh-CN" altLang="en-US"/>
              <a:t>人工智能将是谷歌的最终版本。它将成为终极搜索引擎，可以理解网络上的一切信息。它会准确地理解你想要什么，给你你需要的东西。我们现在还远远没有做到这一点。然而，我们能够逐渐接近，我们目前正在为此努力。——拉里·佩奇</a:t>
            </a:r>
          </a:p>
          <a:p>
            <a:r>
              <a:rPr lang="zh-CN" altLang="en-US"/>
              <a:t>有些人把这种技术称之为“人工智能”，但实际情况是这种技术将增强我们人类的能力。因此，我认为，我们将增强人类的智能，而非“人工”的智能。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名言欣赏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8759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024843"/>
            <a:ext cx="7696200" cy="191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</a:pPr>
            <a:r>
              <a:rPr lang="en-US" sz="2400" dirty="0">
                <a:ea typeface="黑体" panose="02010609060101010101" pitchFamily="49" charset="-122"/>
              </a:rPr>
              <a:t>1</a:t>
            </a:r>
            <a:r>
              <a:rPr sz="2400" dirty="0">
                <a:ea typeface="黑体" panose="02010609060101010101" pitchFamily="49" charset="-122"/>
              </a:rPr>
              <a:t> </a:t>
            </a:r>
            <a:r>
              <a:rPr lang="zh-CN" sz="2400" dirty="0">
                <a:ea typeface="黑体" panose="02010609060101010101" pitchFamily="49" charset="-122"/>
              </a:rPr>
              <a:t>经验误差</a:t>
            </a:r>
            <a:endParaRPr sz="24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65000"/>
              </a:lnSpc>
            </a:pPr>
            <a:r>
              <a:rPr lang="en-US" sz="2400" dirty="0">
                <a:ea typeface="黑体" panose="02010609060101010101" pitchFamily="49" charset="-122"/>
              </a:rPr>
              <a:t>2 </a:t>
            </a:r>
            <a:r>
              <a:rPr lang="zh-CN" altLang="en-US" sz="2400" dirty="0">
                <a:ea typeface="黑体" panose="02010609060101010101" pitchFamily="49" charset="-122"/>
              </a:rPr>
              <a:t>过拟合</a:t>
            </a:r>
            <a:endParaRPr sz="24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65000"/>
              </a:lnSpc>
            </a:pPr>
            <a:endParaRPr sz="2400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232410" y="1260475"/>
          <a:ext cx="8679815" cy="195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9944100" imgH="1876425" progId="Paint.Picture">
                  <p:embed/>
                </p:oleObj>
              </mc:Choice>
              <mc:Fallback>
                <p:oleObj r:id="rId3" imgW="9944100" imgH="18764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" y="1260475"/>
                        <a:ext cx="8679815" cy="195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431800" y="789305"/>
          <a:ext cx="8365490" cy="329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9877425" imgH="3219450" progId="Paint.Picture">
                  <p:embed/>
                </p:oleObj>
              </mc:Choice>
              <mc:Fallback>
                <p:oleObj r:id="rId3" imgW="9877425" imgH="32194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" y="789305"/>
                        <a:ext cx="8365490" cy="3297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327660" y="851535"/>
          <a:ext cx="8298815" cy="325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9925050" imgH="3152775" progId="Paint.Picture">
                  <p:embed/>
                </p:oleObj>
              </mc:Choice>
              <mc:Fallback>
                <p:oleObj r:id="rId3" imgW="9925050" imgH="31527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" y="851535"/>
                        <a:ext cx="8298815" cy="325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544195" y="312420"/>
          <a:ext cx="8054975" cy="486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8048625" imgH="4857750" progId="Paint.Picture">
                  <p:embed/>
                </p:oleObj>
              </mc:Choice>
              <mc:Fallback>
                <p:oleObj r:id="rId3" imgW="8048625" imgH="48577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195" y="312420"/>
                        <a:ext cx="8054975" cy="4861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95580" y="738505"/>
          <a:ext cx="8601075" cy="307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9791700" imgH="3133725" progId="Paint.Picture">
                  <p:embed/>
                </p:oleObj>
              </mc:Choice>
              <mc:Fallback>
                <p:oleObj r:id="rId3" imgW="9791700" imgH="31337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80" y="738505"/>
                        <a:ext cx="8601075" cy="307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212</Words>
  <Application>Microsoft Office PowerPoint</Application>
  <PresentationFormat>全屏显示(16:9)</PresentationFormat>
  <Paragraphs>30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仿宋 Std R</vt:lpstr>
      <vt:lpstr>等线</vt:lpstr>
      <vt:lpstr>黑体</vt:lpstr>
      <vt:lpstr>Arial</vt:lpstr>
      <vt:lpstr>Calibri</vt:lpstr>
      <vt:lpstr>Times New Roman</vt:lpstr>
      <vt:lpstr>Office 主题​​</vt:lpstr>
      <vt:lpstr>Bitmap Image</vt:lpstr>
      <vt:lpstr>机器学习</vt:lpstr>
      <vt:lpstr>PowerPoint 演示文稿</vt:lpstr>
      <vt:lpstr>名言欣赏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Think</cp:lastModifiedBy>
  <cp:revision>312</cp:revision>
  <dcterms:created xsi:type="dcterms:W3CDTF">2018-04-19T15:31:00Z</dcterms:created>
  <dcterms:modified xsi:type="dcterms:W3CDTF">2019-07-01T00:44:37Z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