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875" y="-22698075"/>
            <a:ext cx="6826250" cy="52254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QUlJ5paH56ug55Sf5oiQ5ZmoLeWFjei0ueWcqOe6v0FJ5paH5qGI55Sf5oiQ5ZmoLeiHquWqkuS9k+i9r+aWh+WOn+WIm+eUn+aIkC4uLgpBSUnlnKjnur/mlofnq6DnlJ/miJDlmajmmK/kuIDmrL7lhY3otLnniYjnmoTlnKjnur/mlofnq6DnlJ/miJDlt6Xlhbcs5LiN6ZyA6KaB5rOo5YaM56CBLOS4jemcgOimgeegtOino+eJiOOAgumAmui/h+aCqOi+k+WFpeeahOWFs+mUruivjeS4gOmUruiHquWKqOeUn+aIkOS4gOevh+S4juWFs+mUruivjemrmOebuOWFs+aAp+mrmOi0qOmHj+eahFNFT+i9r+aWhwp3d3cuYWlpdmlwLmNvbS/umKsK5paH56ug55Sf5oiQ5ZmoIC0gS2Fsdmlu5Zyo57q/5bel5YW3CuW3peWFt+eugOS7iyDpm4blkIjkuoblpJrkuKrniYjmnKznmoTni5flsYHkuI3pgJrmlofnq6DnlJ/miJDlmags55Sf5oiQ55qE5paH56ug5Y+q55So5LqO5aix5LmQ5pCe56yRLOivt+S4jeimgeW6lOeUqOS6juato+inhOeUqOmAlOOAgiDlsI/nqIvluo/niYjmnKw656uZ6ZW/5o6o6I2QIOa4o+eUt+ivreW9leeUn+aIkOWZqCDmr5LpuKHmsaTnlJ/miJDlmagg5oq96LGh6K+d55Sf5oiQ5ZmoIOW9qeiZuS4uLgpLYWx2aW7lnKjnur/lt6XlhbfumKsK5paH5pys55Sf5oiQLeeZvuW6puaWh+W/g+Wkp+aooeWeiy3kuqfkuJrnuqfnn6Xor4blop7lvLrlpKfmqKHlnosKCum5j+Wfjiznmb7luqbogZTlkIjlj5HluIPnn6Xor4blop7lvLrljYPkur/lpKfmqKHlnoss5Y2D6KGM55m+5LiaQUnlvIDlj5HnmoTpppbpgInln7rluqflpKfmqKHlnosu5a2m5Lmg5pWI546H6auYLOWPr+ino+mHiuaAp+WlvSzlpKfluYXpmY3kvY5BSeW8gOWPkeS4juW6lOeUqOmXqOanmy4KCuihjOS4muWkp+aooeWeiwrkuobop6PooYzkuJrmoYjkvosKCuaWh+W/g+eZvuS4rQrkuqfkuJrnuqfmkJzntKLns7vnu58KCuaWh+W/g0VSTklFLVZpTEcK55+l6K+G5aKe5by6QUnlpKfmqKHlnosKCuWQiOS9nOWSqOivogrloavlhpnooajljZXlj5blvpfogZTns7sK5p+l55yL5pu05aSa55u45YWz5L+h5oGvPj4KCumjnuahqCAyMDIzLTAy5bm/5ZGKCuWFjei0ueS8quWOn+WIm+aWh+eroOeUn+aIkOWZqOWcqOe6v+W3peWFt+i9r+S7ti3lh5HkuJRBSeaZuuiDveWGmeS9nOacuuWZqOS6ugrlh5HkuJTmmbrog73lhpnkvZzkvKrljp/liJvmlofnq6DnlJ/miJDlmajlt6Xlhbfova/ku7bmoLnmja7nlKjmiLfkuKrmgKfljJbnmoTlhpnkvZznm67nmoQs57uT5ZCI6Ieq54S26K+t6KiA5aSE55CG5oqA5pyv6YCa6L+H5pm66IO96K+t5LmJ5ZKM5aSn5pWw5o2u5YiG5p6Q5oqA5pyv55Sf5oiQ5Y6f5Yib5paH56ugLOW4ruWKqeeUqOaIt+mAmui/h+WHkeS4lOaZuuiDveWGmeS9nOW/q+mAn+eahOWGmeWHuuaWh+eroOOAggp3d3cuY291cWllLmNvbS/umKsK5YWN6LS55Zyo57q/5Lyq5Y6f5Yib5paH56ug55Sf5oiQ5ZmoLeWTiOi2o0FJ5pm66IO95Lyq5Y6f5Yib5bel5YW36Ieq5Yqo5YaZ5L2cLi4uCuagueaNrui+k+WFpeeahOaWh+acrOWGheWuuSzpgJrov4fmmbrog73ljJbnmoTmib7lh7rmlofmnKzlhbPplK7or40s5biu5Yqp55So5oi35b+r6YCf5o+Q5Y+W5paH56ug5YWz6ZSu6K+NLOaKiuaPoeaWh+acrOeahOaguOW/g+WGheWuueOAgiDnq4vljbPor5XnlKggMDUg6YeH6ZuG5Yqp5omLIOi+k+WFpeaQnOe0ouWFs+mUruWtlyzns7vnu5/kvJrmoLnmja7mmbrog73mlofmnKzmjqjojZDnrpfms5Xmib7lh7rnm7jlhbPkuLvpopjnmoTmlofnq6As55So5oi35qC5Li4uCnd3dy5oYXF1bWUuY29tL+6YqwrnlYXlhpnlnKjnur/mlofmoaPliJvlu7os5pSv5oyBQVBJ5o6l5Y+j5ZCI5bm25paH5qGj5ZKM56eB5pyJ5YyW6YOo572yCgrnlYXlhpnlnKjnur/mj5Dkvpt3b3Jk5paH5qGj5Zyo57q/5paH5qGj5Yib5bu65ZKM5Zyo57q/57yW6L6R6IO95Yqb5pSv5oyB5ZCI5bm255qE5paH5qGj5qC85byP57G75Z6L5YyF5ZCrZG9jeOOAgXhsc3jjgIHlm77niYcKCuWGheWuueaPkOWPluS4juaPkuWFpQoK5Zyo57q/d29yZAoK5YaF5a655p2D6ZmQ5o6n5Yi2CgrlnKjnur/lpJrkurrljY/kvZwK5YyX5Lqs56i75aOz5LqS6IGU5pWw5o2u56eR5oqAIDIwMjMtMDLumKvlub/lkYoK5Zyo57q/6L2v5paH55Sf5oiQKOaWh+eroOWcqOe6v+eUn+aIkOWZqCkgLSDljYPmoqYKMjAyMuW5tDEw5pyIMTPml6Ug5Zyo57q/5Lyq5Y6f5Yib5bel5YW35piv5LiA5qy+U0VPRVLpnZ7luLjlpb3nlKjnmoTlt6Xlhbcs5piv5LiT6Zeo55Sf5oiQ5Y6f5Yib5Y+K5Lyq5Y6f5Yib5paH56ug55qE5bel5YW3LOeUqOS8quWOn+WIm+W3peWFt+WPr+S7peaKiuWcqOS6kuiBlOe9keS4iuWkjeWItueahOaWh+eroOeerOmXtOWPmOaIkOaCqOiHquW3seeahOWOn+WIm+aWh+eroOOAguacrOW5s+WPsOS4k+mXqOmSiOWvueiwt+atjOOAgeeZvuW6puOAgeaQnOeLly4uLgp3d3cucWlhbm5nLmNvbS9wLzQyMC4uLu6YqwrlpKflrrbov5jlnKjmkJwKYWnlhpnkvZznlJ/miJDlmajoh6rliqjlhpnorrrmlofnpZ7lmahhcHDnvZHmlofoh6rliqjnlJ/miJDlmajkuIDplK7nlJ/miJDmlofnq6Dmlofnq6DnlJ/miJDnvZHnq5nmlaPmlofnlJ/miJDlmajlnKjnur/oh6rliqjmlofnq6DnlJ/miJDlmahhaeaZuuiDveWGmeS9nOe9keermeaWh+eroOeUn+aIkOW3peWFt+WFjei0ueaWh+eroOeUn+aIkOWZqArmlofnq6DnlJ/miJDlmagsMTDkuKroh6rliqjlhpnmlofmoYjnmoRBSeWGmeS9nOelnuWZqAoyMDIy5bm0OeaciDTml6UgQUnmmbrog73mlofnq6DnlJ/miJDlmajmmK/kuIDkuKrlj6/ku6XnlJ/miJDlkITlpKfmkJzntKLlvJXmk47pq5jmlLblvZXng63pl6jnvZHnq5nova/mlofnmoTlubPlj7As5piv572R56uZ56uZ6ZW/5ZKMU0VP5LuO5Lia5Lq65ZGY55qE6JCl6ZSA5Yip5Zmo44CCIOWbm+OAgeW9qeS6keWwj+aipiDlvankupHlsI/moqbmmK/nlKjmnaXnu63lhpnlsI/or7TmlYXkuovnmoRBSeaZuuiDveWIm+S9nOW5s+WPsCzmiJHku6zopoHlgZrnmoQuLi4K5bCP57qi5Lmm7pirCuaWh+eroOeUn+aIkOWZqAoyMDIy5bm0NOaciDbml6Ug5paH56ug55Sf5oiQ5ZmoLOS7gOS5iOaYr+aWh+eroOeUn+aIkOWZqD/lsLHmmK/lj6rpnIDopoHovpPlhaXkuIDkuKrlhbPplK7or43lsLHnq4vpqaznlJ/miJDkuIDnr4fmlofnq6As5LiU5paH56ug6K+t5Y+l6YCa6aG6LOacieWbvueJhyzogIzkuJTlsZ7kuo7ljp/liJvmlofnq6DjgILku4rlpKnlsLHnu5nlpKflrrbliIbkuqvkuIDmrL7lhY3otLnnmoTmlofnq6DnlJ/miJDlmags5Y+q6ZyA6KaB6L6T5YWl5YWz6ZSu6K+NLOiHquWKqC4uLgp3d3cuMTQ3c2VvLmNvbS9wb3N0LzcuLi5odG1s7pirCuiHquWKqOeUn+aIkOaWh+eroOeahOi9r+S7tuWTquS4quWlvTIwMjIg6LaF5aW955So55qE6Ieq5Yqo55Sf5oiQ5paH56ug6L2v5Lu2Li4uCjIwMjLlubQ25pyIOeaXpSAx44CB44CK6IOh6KiA5Lmx6K+t55Sf5oiQ5Zmo44CLIOi/meaYr+S4quWPr+S7pei9u+advuW6lOWvueiBiuWkqeeahOaWh+eroOeUn+aIkOWZqCzlkITnp43kvJjnvo7lj6XlrZDjgIHmkZjmioTmlofnq6Dku6Xlj4rpl67lpKnpl67lnLDlr7nor50s5LiA6ZSu5pm66IO955Sf5oiQLCDnlKjmnaXlronmhbDliKvkurrmiJbogIXmgbbmkJ7mgLzkurrpg73lkIjpgIIs6L+Y5pyJ55Sz6K6655Sf5oiQ5ZKM5bqf6K+d5paH5a2m55Sf5oiQ5YqfLi4uCuixjOixhuiNmu6Yqwroh6rliqjnlJ/miJDmlofnq6DnmoTlt6XlhbfmnInlk6rkups/55So6L+H55qE5Lq66YO96K+05aW9IC0g55+l5LmOCjIwMjLlubQ15pyIMuaXpSDovpPlhaXmoIfpopgs6K6+5a6a5YWz6ZSu6K+NLOeEtuWQjueCueS4gOmUrueUn+aIkOaXouWPr+S7peOAgiAyOuiHquWKqOeUn+aIkOaWh+eroOeahOW3peWFtyDlpoLmnpzkvaDmg7PopoHoioLnnIHml7bpl7Qs5Yia5aW95L2g5q2j6ZyA6KaB6L+Z5qy+5bel5YW3LOmCo+S5iOS9v+eUqOiHquWKqOeUn+aIkOaWh+eroOeahOi9r+S7tuWwhuS8muaYr+S4gOS4quS4jemUmeeahOmAieaLqeOAguaWh+eroOeUn+aIkOW3peWFt+WPr+S7pS4uLgrnn6XkuY7umKsK6L2v5Lu25rWL6K+EfOWbm+asvuaWh+eroOeUn+aIkOe9keermea1i+ivhCzoh6rlqpLkvZPkurrlv4XnnIshCjIwMjLlubQxMeaciDnml6Ug5Zub77yMQUxM5paH56ug55Sf5oiQ5ZmoIEFMTOaWh+eroOeUn+aIkOWZqOaYr+S4gOS4quWFjei0ueeahEFJ5Lq65bel5pm66IO95paH56ug55Sf5oiQ5bel5YW35bmz5Y+w77yM55yL572R56uZ5bqU6K+l5piv5Liq6ICB56uZ6ZW/6Ieq5bex5YGa55qE44CC5qC55o2u5YWz6ZSu6K+N5LiA6ZSu6Ieq5Yqo55Sf5oiQ55u45YWz55qE5paH56ug5piv6L2v5Lu257O757uf55qE5Lqu54K577yM57uT5ZCI5pCc57Si5byV5pOOU0VP5LyYLi4uCuaAgOaPo+aipuaDs+eahOi9r+S7tua1i+ivhO6YqwrlnKjnur/mlofnq6DnvJbovpHlmagt5aW955So55qE5o6o5paH57yW6L6R5Zmo5Yqp5omLCgrmtbfph4/ntKDmnZAs5LiT5Lia5qih5p2/LOWunuaXtumihOiniCzkuIDplK7mjpLniYgu5pSv5oyB5pS26JeP5qC35byPLOWbvueJh+e0oOadkOe8lui+kSzpq5jnuqflhbPms6jlm57lpI0s6Ieq5Yqo5omT5qCH562+562J6auY57qn5Yqf6IO9LDUw5LiHK+aWsOWqkuS9k+i/kOiQpeeahOmAieaLqQrns7vnu5/lt6Xlhbc65qC35byP57Sg5p2Q5pm66IO95o6S54mI5pWw5o2u5YiG5p6Q6L+Q6JCl56S85YyF5pu05aSa44CLCgrljYPkuIfntKDmnZDlupMK5Y2B5LiH5qC35byP5Lu76YCJCgrmmbrog73kuIDplK7mjpLniYgK5LiA56eS5a6M5oiQ5aSN5p2C5o6S54mICgrov5DokKXmlbDmja7liIbmnpAK6L+Q6JCl5pWw5o2u5LiA56eS5LqG54S2Cgrov5DokKXkuJPlsZ7lpKfnpLzljIUK5Yqp5Yqb6auY5pWI6L+Q6JCl5bel5YW3Cuafpeeci+abtOWkmuebuOWFs+S/oeaBrz4+CuatpuaxieWknOiOuuenkeaKgOaciemZkOWFrOWPuCAyMDIzLTAy7pir5bm/5ZGKCuaWh+ahiOeUn+aIkOWZqC0xMDB3K+iHquWqkuS9k+S6uuWcqOeUqOeahOW5s+WPsOW3peWFty3otbbntKfmlLbol4/kvb/nlKgK5piT5pKw5bel5YW3IOeIhuaWh+e0oOadkCDmlofnq6DotKjph4/mo4DmtYsg5qCH6aKY6Ieq5Yqo55Sf5oiQIOaWh+ahiOeUn+aIkOWZqOWFqOe9keiHquWqkuS9k+eIhuaWh+WIhuaekCDotbbntKfmlLbol4/otbfmnaUu5paH5qGI55Sf5oiQ5ZmoClvlv4XlpIflt6XlhbddCuWkp+S9rOWKm+iNkCAxMDB3K+iHquWqkuS9k+S6uumDveWcqOeUqOeahOW3peWFtwpb5YWN6LS56K+V55SoXQrniIbmlofntKDmnZDliIbmnpAg55+t6KeG6aKR5LiL6L29IOWOn+WIm+W6puajgOa1iw==QUlJ5paH56ug55Sf5oiQ5ZmoLeWFjei0ueWcqOe6v0FJ5paH5qGI55Sf5oiQ5ZmoLeiHquWqkuS9k+i9r+aWh+WOn+WIm+eUn+aIkC4uLgpBSUnlnKjnur/mlofnq6DnlJ/miJDlmajmmK/kuIDmrL7lhY3otLnniYjnmoTlnKjnur/mlofnq6DnlJ/miJDlt6Xlhbcs5LiN6ZyA6KaB5rOo5YaM56CBLOS4jemcgOimgeegtOino+eJiOOAgumAmui/h+aCqOi+k+WFpeeahOWFs+mUruivjeS4gOmUruiHquWKqOeUn+aIkOS4gOevh+S4juWFs+mUruivjemrmOebuOWFs+aAp+mrmOi0qOmHj+eahFNFT+i9r+aWhwp3d3cuYWlpdmlwLmNvbS/umKsK5paH56ug55Sf5oiQ5ZmoIC0gS2Fsdmlu5Zyo57q/5bel5YW3CuW3peWFt+eugOS7iyDpm4blkIjkuoblpJrkuKrniYjmnKznmoTni5flsYHkuI3pgJrmlofnq6DnlJ/miJDlmags55Sf5oiQ55qE5paH56ug5Y+q55So5LqO5aix5LmQ5pCe56yRLOivt+S4jeimgeW6lOeUqOS6juato+inhOeUqOmAlOOAgiDlsI/nqIvluo/niYjmnKw656uZ6ZW/5o6o6I2QIOa4o+eUt+ivreW9leeUn+aIkOWZqCDmr5LpuKHmsaTnlJ/miJDlmagg5oq96LGh6K+d55Sf5oiQ5ZmoIOW9qeiZuS4uLgpLYWx2aW7lnKjnur/lt6XlhbfumKsK5paH5pys55Sf5oiQLeeZvuW6puaWh+W/g+Wkp+aooeWeiy3kuqfkuJrnuqfnn6Xor4blop7lvLrlpKfmqKHlnosKCum5j+Wfjiznmb7luqbogZTlkIjlj5HluIPnn6Xor4blop7lvLrljYPkur/lpKfmqKHlnoss5Y2D6KGM55m+5LiaQUnlvIDlj5HnmoTpppbpgInln7rluqflpKfmqKHlnosu5a2m5Lmg5pWI546H6auYLOWPr+ino+mHiuaAp+WlvSzlpKfluYXpmY3kvY5BSeW8gOWPkeS4juW6lOeUqOmXqOanmy4KCuihjOS4muWkp+aooeWeiwrkuobop6PooYzkuJrmoYjkvosKCuaWh+W/g+eZvuS4rQrkuqfkuJrnuqfmkJzntKLns7vnu58KCuaWh+W/g0VSTklFLVZpTEcK55+l6K+G5aKe5by6QUnlpKfmqKHlnosKCuWQiOS9nOWSqOivogrloavlhpnooajljZXlj5blvpfogZTns7sK5p+l55yL5pu05aSa55u45YWz5L+h5oGvPj4KCumjnuahqCAyMDIzLTAy5bm/5ZGKCuWFjei0ueS8quWOn+WIm+aWh+eroOeUn+aIkOWZqOWcqOe6v+W3peWFt+i9r+S7ti3lh5HkuJRBSeaZuuiDveWGmeS9nOacuuWZqOS6ugrlh5HkuJTmmbrog73lhpnkvZzkvKrljp/liJvmlofnq6DnlJ/miJDlmajlt6Xlhbfova/ku7bmoLnmja7nlKjmiLfkuKrmgKfljJbnmoTlhpnkvZznm67nmoQs57uT5ZCI6Ieq54S26K+t6KiA5aSE55CG5oqA5pyv6YCa6L+H5pm66IO96K+t5LmJ5ZKM5aSn5pWw5o2u5YiG5p6Q5oqA5pyv55Sf5oiQ5Y6f5Yib5paH56ugLOW4ruWKqeeUqOaIt+mAmui/h+WHkeS4lOaZuuiDveWGmeS9nOW/q+mAn+eahOWGmeWHuuaWh+eroOOAggp3d3cuY291cWllLmNvbS/umKsK5YWN6LS55Zyo57q/5Lyq5Y6f5Yib5paH56ug55Sf5oiQ5ZmoLeWTiOi2o0FJ5pm66IO95Lyq5Y6f5Yib5bel5YW36Ieq5Yqo5YaZ5L2cLi4uCuagueaNrui+k+WFpeeahOaWh+acrOWGheWuuSzpgJrov4fmmbrog73ljJbnmoTmib7lh7rmlofmnKzlhbPplK7or40s5biu5Yqp55So5oi35b+r6YCf5o+Q5Y+W5paH56ug5YWz6ZSu6K+NLOaKiuaPoeaWh+acrOeahOaguOW/g+WGheWuueOAgiDnq4vljbPor5XnlKggMDUg6YeH6ZuG5Yqp5omLIOi+k+WFpeaQnOe0ouWFs+mUruWtlyzns7vnu5/kvJrmoLnmja7mmbrog73mlofmnKzmjqjojZDnrpfms5Xmib7lh7rnm7jlhbPkuLvpopjnmoTmlofnq6As55So5oi35qC5Li4uCnd3dy5oYXF1bWUuY29tL+6YqwrnlYXlhpnlnKjnur/mlofmoaPliJvlu7os5pSv5oyBQVBJ5o6l5Y+j5ZCI5bm25paH5qGj5ZKM56eB5pyJ5YyW6YOo572yCgrnlYXlhpnlnKjnur/mj5Dkvpt3b3Jk5paH5qGj5Zyo57q/5paH5qGj5Yib5bu65ZKM5Zyo57q/57yW6L6R6IO95Yqb5pSv5oyB5ZCI5bm255qE5paH5qGj5qC85byP57G75Z6L5YyF5ZCrZG9jeOOAgXhsc3jjgIHlm77niYcKCuWGheWuueaPkOWPluS4juaPkuWFpQoK5Zyo57q/d29yZAoK5YaF5a655p2D6ZmQ5o6n5Yi2CgrlnKjnur/lpJrkurrljY/kvZwK5YyX5Lqs56i75aOz5LqS6IGU5pWw5o2u56eR5oqAIDIwMjMtMDLumKvlub/lkYoK5Zyo57q/6L2v5paH55Sf5oiQKOaWh+eroOWcqOe6v+eUn+aIkOWZqCkgLSDljYPmoqYKMjAyMuW5tDEw5pyIMTPml6Ug5Zyo57q/5Lyq5Y6f5Yib5bel5YW35piv5LiA5qy+U0VPRVLpnZ7luLjlpb3nlKjnmoTlt6Xlhbcs5piv5LiT6Zeo55Sf5oiQ5Y6f5Yib5Y+K5Lyq5Y6f5Yib5paH56ug55qE5bel5YW3LOeUqOS8quWOn+WIm+W3peWFt+WPr+S7peaKiuWcqOS6kuiBlOe9keS4iuWkjeWItueahOaWh+eroOeerOmXtOWPmOaIkOaCqOiHquW3seeahOWOn+WIm+aWh+eroOOAguacrOW5s+WPsOS4k+mXqOmSiOWvueiwt+atjOOAgeeZvuW6puOAgeaQnOeLly4uLgp3d3cucWlhbm5nLmNvbS9wLzQyMC4uLu6YqwrlpKflrrbov5jlnKjmkJwKYWnlhpnkvZznlJ/miJDlmajoh6rliqjlhpnorrrmlofnpZ7lmahhcHDnvZHmlofoh6rliqjnlJ/miJDlmajkuIDplK7nlJ/miJDmlofnq6Dmlofnq6DnlJ/miJDnvZHnq5nmlaPmlofnlJ/miJDlmajlnKjnur/oh6rliqjmlofnq6DnlJ/miJDlmahhaeaZuuiDveWGmeS9nOe9keermeaWh+eroOeUn+aIkOW3peWFt+WFjei0ueaWh+eroOeUn+aIkOWZqArmlofnq6DnlJ/miJDlmagsMTDkuKroh6rliqjlhpnmlofmoYjnmoRBSeWGmeS9nOelnuWZqAoyMDIy5bm0OeaciDTml6UgQUnmmbrog73mlofnq6DnlJ/miJDlmajmmK/kuIDkuKrlj6/ku6XnlJ/miJDlkITlpKfmkJzntKLlvJXmk47pq5jmlLblvZXng63pl6jnvZHnq5nova/mlofnmoTlubPlj7As5piv572R56uZ56uZ6ZW/5ZKMU0VP5LuO5Lia5Lq65ZGY55qE6JCl6ZSA5Yip5Zmo44CCIOWbm+OAgeW9qeS6keWwj+aipiDlvankupHlsI/moqbmmK/nlKjmnaXnu63lhpnlsI/or7TmlYXkuovnmoRBSeaZuuiDveWIm+S9nOW5s+WPsCzmiJHku6zopoHlgZrnmoQuLi4K5bCP57qi5Lmm7pirCuaWh+eroOeUn+aIkOWZqAoyMDIy5bm0NOaciDbml6Ug5paH56ug55Sf5oiQ5ZmoLOS7gOS5iOaYr+aWh+eroOeUn+aIkOWZqD/lsLHmmK/lj6rpnIDopoHovpPlhaXkuIDkuKrlhbPplK7or43lsLHnq4vpqaznlJ/miJDkuIDnr4fmlofnq6As5LiU5paH56ug6K+t5Y+l6YCa6aG6LOacieWbvueJhyzogIzkuJTlsZ7kuo7ljp/liJvmlofnq6DjgILku4rlpKnlsLHnu5nlpKflrrbliIbkuqvkuIDmrL7lhY3otLnnmoTmlofnq6DnlJ/miJDlmags5Y+q6ZyA6KaB6L6T5YWl5YWz6ZSu6K+NLOiHquWKqC4uLgp3d3cuMTQ3c2VvLmNvbS9wb3N0LzcuLi5odG1s7pirCuiHquWKqOeUn+aIkOaWh+eroOeahOi9r+S7tuWTquS4quWlvTIwMjIg6LaF5aW955So55qE6Ieq5Yqo55Sf5oiQ5paH56ug6L2v5Lu2Li4uCjIwMjLlubQ25pyIOeaXpSAx44CB44CK6IOh6KiA5Lmx6K+t55Sf5oiQ5Zmo44CLIOi/meaYr+S4quWPr+S7pei9u+advuW6lOWvueiBiuWkqeeahOaWh+eroOeUn+aIkOWZqCzlkITnp43kvJjnvo7lj6XlrZDjgIHmkZjmioTmlofnq6Dku6Xlj4rpl67lpKnpl67lnLDlr7nor50s5LiA6ZSu5pm66IO955Sf5oiQLCDnlKjmnaXlronmhbDliKvkurrmiJbogIXmgbbmkJ7mgLzkurrpg73lkIjpgIIs6L+Y5pyJ55Sz6K6655Sf5oiQ5ZKM5bqf6K+d5paH5a2m55Sf5oiQ5YqfLi4uCuixjOixhuiNmu6Yqwroh6rliqjnlJ/miJDmlofnq6DnmoTlt6XlhbfmnInlk6rkups/55So6L+H55qE5Lq66YO96K+05aW9IC0g55+l5LmOCjIwMjLlubQ15pyIMuaXpSDovpPlhaXmoIfpopgs6K6+5a6a5YWz6ZSu6K+NLOeEtuWQjueCueS4gOmUrueUn+aIkOaXouWPr+S7peOAgiAyOuiHquWKqOeUn+aIkOaWh+eroOeahOW3peWFtyDlpoLmnpzkvaDmg7PopoHoioLnnIHml7bpl7Qs5Yia5aW95L2g5q2j6ZyA6KaB6L+Z5qy+5bel5YW3LOmCo+S5iOS9v+eUqOiHquWKqOeUn+aIkOaWh+eroOeahOi9r+S7tuWwhuS8muaYr+S4gOS4quS4jemUmeeahOmAieaLqeOAguaWh+eroOeUn+aIkOW3peWFt+WPr+S7pS4uLgrnn6XkuY7umKsK6L2v5Lu25rWL6K+EfOWbm+asvuaWh+eroOeUn+aIkOe9keermea1i+ivhCzoh6rlqpLkvZPkurrlv4XnnIshCjIwMjLlubQxMeaciDnml6Ug5Zub77yMQUxM5paH56ug55Sf5oiQ5ZmoIEFMTOaWh+eroOeUn+aIkOWZqOaYr+S4gOS4quWFjei0ueeahEFJ5Lq65bel5pm66IO95paH56ug55Sf5oiQ5bel5YW35bmz5Y+w77yM55yL572R56uZ5bqU6K+l5piv5Liq6ICB56uZ6ZW/6Ieq5bex5YGa55qE44CC5qC55o2u5YWz6ZSu6K+N5LiA6ZSu6Ieq5Yqo55Sf5oiQ55u45YWz55qE5paH56ug5piv6L2v5Lu257O757uf55qE5Lqu54K577yM57uT5ZCI5pCc57Si5byV5pOOU0VP5LyYLi4uCuaAgOaPo+aipuaDs+eahOi9r+S7tua1i+ivhO6YqwrlnKjnur/mlofnq6DnvJbovpHlmagt5aW955So55qE5o6o5paH57yW6L6R5Zmo5Yqp5omLCgrmtbfph4/ntKDmnZAs5LiT5Lia5qih5p2/LOWunuaXtumihOiniCzkuIDplK7mjpLniYgu5pSv5oyB5pS26JeP5qC35byPLOWbvueJh+e0oOadkOe8lui+kSzpq5jnuqflhbPms6jlm57lpI0s6Ieq5Yqo5omT5qCH562+562J6auY57qn5Yqf6IO9LDUw5LiHK+aWsOWqkuS9k+i/kOiQpeeahOmAieaLqQrns7vnu5/lt6Xlhbc65qC35byP57Sg5p2Q5pm66IO95o6S54mI5pWw5o2u5YiG5p6Q6L+Q6JCl56S85YyF5pu05aSa44CLCgrljYPkuIfntKDmnZDlupMK5Y2B5LiH5qC35byP5Lu76YCJCgrmmbrog73kuIDplK7mjpLniYgK5LiA56eS5a6M5oiQ5aSN5p2C5o6S54mICgrov5DokKXmlbDmja7liIbmnpAK6L+Q6JCl5pWw5o2u5LiA56eS5LqG54S2Cgrov5DokKXkuJPlsZ7lpKfnpLzljIUK5Yqp5Yqb6auY5pWI6L+Q6JCl5bel5YW3Cuafpeeci+abtOWkmuebuOWFs+S/oeaBrz4+CuatpuaxieWknOiOuuenkeaKgOaciemZkOWFrOWPuCAyMDIzLTAy7pir5bm/5ZGKCuaWh+ahiOeUn+aIkOWZqC0xMDB3K+iHquWqkuS9k+S6uuWcqOeUqOeahOW5s+WPsOW3peWFty3otbbntKfmlLbol4/kvb/nlKgK5piT5pKw5bel5YW3IOeIhuaWh+e0oOadkCDmlofnq6DotKjph4/mo4DmtYsg5qCH6aKY6Ieq5Yqo55Sf5oiQIOaWh+ahiOeUn+aIkOWZqOWFqOe9keiHquWqkuS9k+eIhuaWh+WIhuaekCDotbbntKfmlLbol4/otbfmnaUu5paH5qGI55Sf5oiQ5ZmoClvlv4XlpIflt6XlhbddCuWkp+S9rOWKm+iNkCAxMDB3K+iHquWqkuS9k+S6uumDveWcqOeUqOeahOW3peWFtwpb5YWN6LS56K+V55SoXQrniIbmlofntKDmnZDliIbmnpAg55+t6KeG6aKR5LiL6L29IOWOn+WIm+W6puajgOa1iw==QUlJ5paH56ug55Sf5oiQ5ZmoLeWFjei0ueWcqOe6v0FJ5paH5qGI55Sf5oiQ5ZmoLeiHquWqkuS9k+i9r+aWh+WOn+WIm+eUn+aIkC4uLgpBSUnlnKjnur/mlofnq6DnlJ/miJDlmajmmK/kuIDmrL7lhY3otLnniYjnmoTlnKjnur/mlofnq6DnlJ/miJDlt6Xlhbcs5LiN6ZyA6KaB5rOo5YaM56CBLOS4jemcgOimgeegtOino+eJiOOAgumAmui/h+aCqOi+k+WFpeeahOWFs+mUruivjeS4gOmUruiHquWKqOeUn+aIkOS4gOevh+S4juWFs+mUruivjemrmOebuOWFs+aAp+mrmOi0qOmHj+eahFNFT+i9r+aWhwp3d3cuYWlpdmlwLmNvbS/umKsK5paH56ug55Sf5oiQ5ZmoIC0gS2Fsdmlu5Zyo57q/5bel5YW3CuW3peWFt+eugOS7iyDpm4blkIjkuoblpJrkuKrniYjmnKznmoTni5flsYHkuI3pgJrmlofnq6DnlJ/miJDlmags55Sf5oiQ55qE5paH56ug5Y+q55So5LqO5aix5LmQ5pCe56yRLOivt+S4jeimgeW6lOeUqOS6juato+inhOeUqOmAlOOAgiDlsI/nqIvluo/niYjmnKw656uZ6ZW/5o6o6I2QIOa4o+eUt+ivreW9leeUn+aIkOWZqCDmr5LpuKHmsaTnlJ/miJDlmagg5oq96LGh6K+d55Sf5oiQ5ZmoIOW9qeiZuS4uLgpLYWx2aW7lnKjnur/lt6XlhbfumKsK5paH5pys55Sf5oiQLeeZvuW6puaWh+W/g+Wkp+aooeWeiy3kuqfkuJrnuqfnn6Xor4blop7lvLrlpKfmqKHlnosKCum5j+Wfjiznmb7luqbogZTlkIjlj5HluIPnn6Xor4blop7lvLrljYPkur/lpKfmqKHlnoss5Y2D6KGM55m+5LiaQUnlvIDlj5HnmoTpppbpgInln7rluqflpKfmqKHlnosu5a2m5Lmg5pWI546H6auYLOWPr+ino+mHiuaAp+WlvSzlpKfluYXpmY3kvY5BSeW8gOWPkeS4juW6lOeUqOmXqOanmy4KCuihjOS4muWkp+aooeWeiwrkuobop6PooYzkuJrmoYjkvosKCuaWh+W/g+eZvuS4rQrkuqfkuJrnuqfmkJzntKLns7vnu58KCuaWh+W/g0VSTklFLVZpTEcK55+l6K+G5aKe5by6QUnlpKfmqKHlnosKCuWQiOS9nOWSqOivogrloavlhpnooajljZXlj5blvpfogZTns7sK5p+l55yL5pu05aSa55u45YWz5L+h5oGvPj4KCumjnuahqCAyMDIzLTAy5bm/5ZGKCuWFjei0ueS8quWOn+WIm+aWh+eroOeUn+aIkOWZqOWcqOe6v+W3peWFt+i9r+S7ti3lh5HkuJRBSeaZuuiDveWGmeS9nOacuuWZqOS6ugrlh5HkuJTmmbrog73lhpnkvZzkvKrljp/liJvmlofnq6DnlJ/miJDlmajlt6Xlhbfova/ku7bmoLnmja7nlKjmiLfkuKrmgKfljJbnmoTlhpnkvZznm67nmoQs57uT5ZCI6Ieq54S26K+t6KiA5aSE55CG5oqA5pyv6YCa6L+H5pm66IO96K+t5LmJ5ZKM5aSn5pWw5o2u5YiG5p6Q5oqA5pyv55Sf5oiQ5Y6f5Yib5paH56ugLOW4ruWKqeeUqOaIt+mAmui/h+WHkeS4lOaZuuiDveWGmeS9nOW/q+mAn+eahOWGmeWHuuaWh+eroOOAggp3d3cuY291cWllLmNvbS/umKsK5YWN6LS55Zyo57q/5Lyq5Y6f5Yib5paH56ug55Sf5oiQ5ZmoLeWTiOi2o0FJ5pm66IO95Lyq5Y6f5Yib5bel5YW36Ieq5Yqo5YaZ5L2cLi4uCuagueaNrui+k+WFpeeahOaWh+acrOWGheWuuSzpgJrov4fmmbrog73ljJbnmoTmib7lh7rmlofmnKzlhbPplK7or40s5biu5Yqp55So5oi35b+r6YCf5o+Q5Y+W5paH56ug5YWz6ZSu6K+NLOaKiuaPoeaWh+acrOeahOaguOW/g+WGheWuueOAgiDnq4vljbPor5XnlKggMDUg6YeH6ZuG5Yqp5omLIOi+k+WFpeaQnOe0ouWFs+mUruWtlyzns7vnu5/kvJrmoLnmja7mmbrog73mlofmnKzmjqjojZDnrpfms5Xmib7lh7rnm7jlhbPkuLvpopjnmoTmlofnq6As55So5oi35qC5Li4uCnd3dy5oYXF1bWUuY29tL+6YqwrnlYXlhpnlnKjnur/mlofmoaPliJvlu7os5pSv5oyBQVBJ5o6l5Y+j5ZCI5bm25paH5qGj5ZKM56eB5pyJ5YyW6YOo572yCgrnlYXlhpnlnKjnur/mj5Dkvpt3b3Jk5paH5qGj5Zyo57q/5paH5qGj5Yib5bu65ZKM5Zyo57q/57yW6L6R6IO95Yqb5pSv5oyB5ZCI5bm255qE5paH5qGj5qC85byP57G75Z6L5YyF5ZCrZG9jeOOAgXhsc3jjgIHlm77niYcKCuWGheWuueaPkOWPluS4juaPkuWFpQoK5Zyo57q/d29yZAoK5YaF5a655p2D6ZmQ5o6n5Yi2CgrlnKjnur/lpJrkurrljY/kvZwK5YyX5Lqs56i75aOz5LqS6IGU5pWw5o2u56eR5oqAIDIwMjMtMDLumKvlub/lkYoK5Zyo57q/6L2v5paH55Sf5oiQKOaWh+eroOWcqOe6v+eUn+aIkOWZqCkgLSDljYPmoqYKMjAyMuW5tDEw5pyIMTPml6Ug5Zyo57q/5Lyq5Y6f5Yib5bel5YW35piv5LiA5qy+U0VPRVLpnZ7luLjlpb3nlKjnmoTlt6Xlhbcs5piv5LiT6Zeo55Sf5oiQ5Y6f5Yib5Y+K5Lyq5Y6f5Yib5paH56ug55qE5bel5YW3LOeUqOS8quWOn+WIm+W3peWFt+WPr+S7peaKiuWcqOS6kuiBlOe9keS4iuWkjeWItueahOaWh+eroOeerOmXtOWPmOaIkOaCqOiHquW3seeahOWOn+WIm+aWh+eroOOAguacrOW5s+WPsOS4k+mXqOmSiOWvueiwt+atjOOAgeeZvuW6puOAgeaQnOeLly4uLgp3d3cucWlhbm5nLmNvbS9wLzQyMC4uLu6YqwrlpKflrrbov5jlnKjmkJwKYWnlhpnkvZznlJ/miJDlmajoh6rliqjlhpnorrrmlofnpZ7lmahhcHDnvZHmlofoh6rliqjnlJ/miJDlmajkuIDplK7nlJ/miJDmlofnq6Dmlofnq6DnlJ/miJDnvZHnq5nmlaPmlofnlJ/miJDlmajlnKjnur/oh6rliqjmlofnq6DnlJ/miJDlmahhaeaZuuiDveWGmeS9nOe9keermeaWh+eroOeUn+aIkOW3peWFt+WFjei0ueaWh+eroOeUn+aIkOWZqArmlofnq6DnlJ/miJDlmagsMTDkuKroh6rliqjlhpnmlofmoYjnmoRBSeWGmeS9nOelnuWZqAoyMDIy5bm0OeaciDTml6UgQUnmmbrog73mlofnq6DnlJ/miJDlmajmmK/kuIDkuKrlj6/ku6XnlJ/miJDlkITlpKfmkJzntKLlvJXmk47pq5jmlLblvZXng63pl6jnvZHnq5nova/mlofnmoTlubPlj7As5piv572R56uZ56uZ6ZW/5ZKMU0VP5LuO5Lia5Lq65ZGY55qE6JCl6ZSA5Yip5Zmo44CCIOWbm+OAgeW9qeS6keWwj+aipiDlvankupHlsI/moqbmmK/nlKjmnaXnu63lhpnlsI/or7TmlYXkuovnmoRBSeaZuuiDveWIm+S9nOW5s+WPsCzmiJHku6zopoHlgZrnmoQuLi4K5bCP57qi5Lmm7pirCuaWh+eroOeUn+aIkOWZqAoyMDIy5bm0NOaciDbml6Ug5paH56ug55Sf5oiQ5ZmoLOS7gOS5iOaYr+aWh+eroOeUn+aIkOWZqD/lsLHmmK/lj6rpnIDopoHovpPlhaXkuIDkuKrlhbPplK7or43lsLHnq4vpqaznlJ/miJDkuIDnr4fmlofnq6As5LiU5paH56ug6K+t5Y+l6YCa6aG6LOacieWbvueJhyzogIzkuJTlsZ7kuo7ljp/liJvmlofnq6DjgILku4rlpKnlsLHnu5nlpKflrrbliIbkuqvkuIDmrL7lhY3otLnnmoTmlofnq6DnlJ/miJDlmags5Y+q6ZyA6KaB6L6T5YWl5YWz6ZSu6K+NLOiHquWKqC4uLgp3d3cuMTQ3c2VvLmNvbS9wb3N0LzcuLi5odG1s7pirCuiHquWKqOeUn+aIkOaWh+eroOeahOi9r+S7tuWTquS4quWlvTIwMjIg6LaF5aW955So55qE6Ieq5Yqo55Sf5oiQ5paH56ug6L2v5Lu2Li4uCjIwMjLlubQ25pyIOeaXpSAx44CB44CK6IOh6KiA5Lmx6K+t55Sf5oiQ5Zmo44CLIOi/meaYr+S4quWPr+S7pei9u+advuW6lOWvueiBiuWkqeeahOaWh+eroOeUn+aIkOWZqCzlkITnp43kvJjnvo7lj6XlrZDjgIHmkZjmioTmlofnq6Dku6Xlj4rpl67lpKnpl67lnLDlr7nor50s5LiA6ZSu5pm66IO955Sf5oiQLCDnlKjmnaXlronmhbDliKvkurrmiJbogIXmgbbmkJ7mgLzkurrpg73lkIjpgIIs6L+Y5pyJ55Sz6K6655Sf5oiQ5ZKM5bqf6K+d5paH5a2m55Sf5oiQ5YqfLi4uCuixjOixhuiNmu6Yqwroh6rliqjnlJ/miJDmlofnq6DnmoTlt6XlhbfmnInlk6rkups/55So6L+H55qE5Lq66YO96K+05aW9IC0g55+l5LmOCjIwMjLlubQ15pyIMuaXpSDovpPlhaXmoIfpopgs6K6+5a6a5YWz6ZSu6K+NLOeEtuWQjueCueS4gOmUrueUn+aIkOaXouWPr+S7peOAgiAyOuiHquWKqOeUn+aIkOaWh+eroOeahOW3peWFtyDlpoLmnpzkvaDmg7PopoHoioLnnIHml7bpl7Qs5Yia5aW95L2g5q2j6ZyA6KaB6L+Z5qy+5bel5YW3LOmCo+S5iOS9v+eUqOiHquWKqOeUn+aIkOaWh+eroOeahOi9r+S7tuWwhuS8muaYr+S4gOS4quS4jemUmeeahOmAieaLqeOAguaWh+eroOeUn+aIkOW3peWFt+WPr+S7pS4uLgrnn6XkuY7umKsK6L2v5Lu25rWL6K+EfOWbm+asvuaWh+eroOeUn+aIkOe9keermea1i+ivhCzoh6rlqpLkvZPkurrlv4XnnIshCjIwMjLlubQxMeaciDnml6Ug5Zub77yMQUxM5paH56ug55Sf5oiQ5ZmoIEFMTOaWh+eroOeUn+aIkOWZqOaYr+S4gOS4quWFjei0ueeahEFJ5Lq65bel5pm66IO95paH56ug55Sf5oiQ5bel5YW35bmz5Y+w77yM55yL572R56uZ5bqU6K+l5piv5Liq6ICB56uZ6ZW/6Ieq5bex5YGa55qE44CC5qC55o2u5YWz6ZSu6K+N5LiA6ZSu6Ieq5Yqo55Sf5oiQ55u45YWz55qE5paH56ug5piv6L2v5Lu257O757uf55qE5Lqu54K577yM57uT5ZCI5pCc57Si5byV5pOOU0VP5LyYLi4uCuaAgOaPo+aipuaDs+eahOi9r+S7tua1i+ivhO6YqwrlnKjnur/mlofnq6DnvJbovpHlmagt5aW955So55qE5o6o5paH57yW6L6R5Zmo5Yqp5omLCgrmtbfph4/ntKDmnZAs5LiT5Lia5qih5p2/LOWunuaXtumihOiniCzkuIDplK7mjpLniYgu5pSv5oyB5pS26JeP5qC35byPLOWbvueJh+e0oOadkOe8lui+kSzpq5jnuqflhbPms6jlm57lpI0s6Ieq5Yqo5omT5qCH562+562J6auY57qn5Yqf6IO9LDUw5LiHK+aWsOWqkuS9k+i/kOiQpeeahOmAieaLqQrns7vnu5/lt6Xlhbc65qC35byP57Sg5p2Q5pm66IO95o6S54mI5pWw5o2u5YiG5p6Q6L+Q6JCl56S85YyF5pu05aSa44CLCgrljYPkuIfntKDmnZDlupMK5Y2B5LiH5qC35byP5Lu76YCJCgrmmbrog73kuIDplK7mjpLniYgK5LiA56eS5a6M5oiQ5aSN5p2C5o6S54mICgrov5DokKXmlbDmja7liIbmnpAK6L+Q6JCl5pWw5o2u5LiA56eS5LqG54S2Cgrov5DokKXkuJPlsZ7lpKfnpLzljIUK5Yqp5Yqb6auY5pWI6L+Q6JCl5bel5YW3Cuafpeeci+abtOWkmuebuOWFs+S/oeaBrz4+CuatpuaxieWknOiOuuenkeaKgOaciemZkOWFrOWPuCAyMDIzLTAy7pir5bm/5ZGKCuaWh+ahiOeUn+aIkOWZqC0xMDB3K+iHquWqkuS9k+S6uuWcqOeUqOeahOW5s+WPsOW3peWFty3otbbntKfmlLbol4/kvb/nlKgK5piT5pKw5bel5YW3IOeIhuaWh+e0oOadkCDmlofnq6DotKjph4/mo4DmtYsg5qCH6aKY6Ieq5Yqo55Sf5oiQIOaWh+ahiOeUn+aIkOWZqOWFqOe9keiHquWqkuS9k+eIhuaWh+WIhuaekCDotbbntKfmlLbol4/otbfmnaUu5paH5qGI55Sf5oiQ5ZmoClvlv4XlpIflt6XlhbddCuWkp+S9rOWKm+iNkCAxMDB3K+iHquWqkuS9k+S6uumDveWcqOeUqOeahOW3peWFtwpb5YWN6LS56K+V55SoXQrniIbmlofntKDmnZDliIbmnpAg55+t6KeG6aKR5LiL6L29IOWOn+WIm+W6puajgOa1iw==QUlJ5paH56ug55Sf5oiQ5ZmoLeWFjei0ueWcqOe6v0FJ5paH5qGI55Sf5oiQ5ZmoLeiHquWqkuS9k+i9r+aWh+WOn+WIm+eUn+aIkC4uLgpBSUnlnKjnur/mlofnq6DnlJ/miJDlmajmmK/kuIDmrL7lhY3otLnniYjnmoTlnKjnur/mlofnq6DnlJ/miJDlt6Xlhbcs5LiN6ZyA6KaB5rOo5YaM56CBLOS4jemcgOimgeegtOino+eJiOOAgumAmui/h+aCqOi+k+WFpeeahOWFs+mUruivjeS4gOmUruiHquWKqOeUn+aIkOS4gOevh+S4juWFs+mUruivjemrmOebuOWFs+aAp+mrmOi0qOmHj+eahFNFT+i9r+aWhwp3d3cuYWlpdmlwLmNvbS/umKsK5paH56ug55Sf5oiQ5ZmoIC0gS2Fsdmlu5Zyo57q/5bel5YW3CuW3peWFt+eugOS7iyDpm4blkIjkuoblpJrkuKrniYjmnKznmoTni5flsYHkuI3pgJrmlofnq6DnlJ/miJDlmags55Sf5oiQ55qE5paH56ug5Y+q55So5LqO5aix5LmQ5pCe56yRLOivt+S4jeimgeW6lOeUqOS6juato+inhOeUqOmAlOOAgiDlsI/nqIvluo/niYjmnKw656uZ6ZW/5o6o6I2QIOa4o+eUt+ivreW9leeUn+aIkOWZqCDmr5LpuKHmsaTnlJ/miJDlmagg5oq96LGh6K+d55Sf5oiQ5ZmoIOW9qeiZuS4uLgpLYWx2aW7lnKjnur/lt6XlhbfumKsK5paH5pys55Sf5oiQLeeZvuW6puaWh+W/g+Wkp+aooeWeiy3kuqfkuJrnuqfnn6Xor4blop7lvLrlpKfmqKHlnosKCum5j+Wfjiznmb7luqbogZTlkIjlj5HluIPnn6Xor4blop7lvLrljYPkur/lpKfmqKHlnoss5Y2D6KGM55m+5LiaQUnlvIDlj5HnmoTpppbpgInln7rluqflpKfmqKHlnosu5a2m5Lmg5pWI546H6auYLOWPr+ino+mHiuaAp+WlvSzlpKfluYXpmY3kvY5BSeW8gOWPkeS4juW6lOeUqOmXqOanmy4KCuihjOS4muWkp+aooeWeiwrkuobop6PooYzkuJrmoYjkvosKCuaWh+W/g+eZvuS4rQrkuqfkuJrnuqfmkJzntKLns7vnu58KCuaWh+W/g0VSTklFLVZpTEcK55+l6K+G5aKe5by6QUnlpKfmqKHlnosKCuWQiOS9nOWSqOivogrloavlhpnooajljZXlj5blvpfogZTns7sK5p+l55yL5pu05aSa55u45YWz5L+h5oGvPj4KCumjnuahqCAyMDIzLTAy5bm/5ZGKCuWFjei0ueS8quWOn+WIm+aWh+eroOeUn+aIkOWZqOWcqOe6v+W3peWFt+i9r+S7ti3lh5HkuJRBSeaZuuiDveWGmeS9nOacuuWZqOS6ugrlh5HkuJTmmbrog73lhpnkvZzkvKrljp/liJvmlofnq6DnlJ/miJDlmajlt6Xlhbfova/ku7bmoLnmja7nlKjmiLfkuKrmgKfljJbnmoTlhpnkvZznm67nmoQs57uT5ZCI6Ieq54S26K+t6KiA5aSE55CG5oqA5pyv6YCa6L+H5pm66IO96K+t5LmJ5ZKM5aSn5pWw5o2u5YiG5p6Q5oqA5pyv55Sf5oiQ5Y6f5Yib5paH56ugLOW4ruWKqeeUqOaIt+mAmui/h+WHkeS4lOaZuuiDveWGmeS9nOW/q+mAn+eahOWGmeWHuuaWh+eroOOAggp3d3cuY291cWllLmNvbS/umKsK5YWN6LS55Zyo57q/5Lyq5Y6f5Yib5paH56ug55Sf5oiQ5ZmoLeWTiOi2o0FJ5pm66IO95Lyq5Y6f5Yib5bel5YW36Ieq5Yqo5YaZ5L2cLi4uCuagueaNrui+k+WFpeeahOaWh+acrOWGheWuuSzpgJrov4fmmbrog73ljJbnmoTmib7lh7rmlofmnKzlhbPplK7or40s5biu5Yqp55So5oi35b+r6YCf5o+Q5Y+W5paH56ug5YWz6ZSu6K+NLOaKiuaPoeaWh+acrOeahOaguOW/g+WGheWuueOAgiDnq4vljbPor5XnlKggMDUg6YeH6ZuG5Yqp5omLIOi+k+WFpeaQnOe0ouWFs+mUruWtlyzns7vnu5/kvJrmoLnmja7mmbrog73mlofmnKzmjqjojZDnrpfms5Xmib7lh7rnm7jlhbPkuLvpopjnmoTmlofnq6As55So5oi35qC5Li4uCnd3dy5oYXF1bWUuY29tL+6YqwrnlYXlhpnlnKjnur/mlofmoaPliJvlu7os5pSv5oyBQVBJ5o6l5Y+j5ZCI5bm25paH5qGj5ZKM56eB5pyJ5YyW6YOo572yCgrnlYXlhpnlnKjnur/mj5Dkvpt3b3Jk5paH5qGj5Zyo57q/5paH5qGj5Yib5bu65ZKM5Zyo57q/57yW6L6R6IO95Yqb5pSv5oyB5ZCI5bm255qE5paH5qGj5qC85byP57G75Z6L5YyF5ZCrZG9jeOOAgXhsc3jjgIHlm77niYcKCuWGheWuueaPkOWPluS4juaPkuWFpQoK5Zyo57q/d29yZAoK5YaF5a655p2D6ZmQ5o6n5Yi2CgrlnKjnur/lpJrkurrljY/kvZwK5YyX5Lqs56i75aOz5LqS6IGU5pWw5o2u56eR5oqAIDIwMjMtMDLumKvlub/lkYoK5Zyo57q/6L2v5paH55Sf5oiQKOaWh+eroOWcqOe6v+eUn+aIkOWZqCkgLSDljYPmoqYKMjAyMuW5tDEw5pyIMTPml6Ug5Zyo57q/5Lyq5Y6f5Yib5bel5YW35piv5LiA5qy+U0VPRVLpnZ7luLjlpb3nlKjnmoTlt6Xlhbcs5piv5LiT6Zeo55Sf5oiQ5Y6f5Yib5Y+K5Lyq5Y6f5Yib5paH56ug55qE5bel5YW3LOeUqOS8quWOn+WIm+W3peWFt+WPr+S7peaKiuWcqOS6kuiBlOe9keS4iuWkjeWItueahOaWh+eroOeerOmXtOWPmOaIkOaCqOiHquW3seeahOWOn+WIm+aWh+eroOOAguacrOW5s+WPsOS4k+mXqOmSiOWvueiwt+atjOOAgeeZvuW6puOAgeaQnOeLly4uLgp3d3cucWlhbm5nLmNvbS9wLzQyMC4uLu6YqwrlpKflrrbov5jlnKjmkJwKYWnlhpnkvZznlJ/miJDlmajoh6rliqjlhpnorrrmlofnpZ7lmahhcHDnvZHmlofoh6rliqjnlJ/miJDlmajkuIDplK7nlJ/miJDmlofnq6Dmlofnq6DnlJ/miJDnvZHnq5nmlaPmlofnlJ/miJDlmajlnKjnur/oh6rliqjmlofnq6DnlJ/miJDlmahhaeaZuuiDveWGmeS9nOe9keermeaWh+eroOeUn+aIkOW3peWFt+WFjei0ueaWh+eroOeUn+aIkOWZqArmlofnq6DnlJ/miJDlmagsMTDkuKroh6rliqjlhpnmlofmoYjnmoRBSeWGmeS9nOelnuWZqAoyMDIy5bm0OeaciDTml6UgQUnmmbrog73mlofnq6DnlJ/miJDlmajmmK/kuIDkuKrlj6/ku6XnlJ/miJDlkITlpKfmkJzntKLlvJXmk47pq5jmlLblvZXng63pl6jnvZHnq5nova/mlofnmoTlubPlj7As5piv572R56uZ56uZ6ZW/5ZKMU0VP5LuO5Lia5Lq65ZGY55qE6JCl6ZSA5Yip5Zmo44CCIOWbm+OAgeW9qeS6keWwj+aipiDlvankupHlsI/moqbmmK/nlKjmnaXnu63lhpnlsI/or7TmlYXkuovnmoRBSeaZuuiDveWIm+S9nOW5s+WPsCzmiJHku6zopoHlgZrnmoQuLi4K5bCP57qi5Lmm7pirCuaWh+eroOeUn+aIkOWZqAoyMDIy5bm0NOaciDbml6Ug5paH56ug55Sf5oiQ5ZmoLOS7gOS5iOaYr+aWh+eroOeUn+aIkOWZqD/lsLHmmK/lj6rpnIDopoHovpPlhaXkuIDkuKrlhbPplK7or43lsLHnq4vpqaznlJ/miJDkuIDnr4fmlofnq6As5LiU5paH56ug6K+t5Y+l6YCa6aG6LOacieWbvueJhyzogIzkuJTlsZ7kuo7ljp/liJvmlofnq6DjgILku4rlpKnlsLHnu5nlpKflrrbliIbkuqvkuIDmrL7lhY3otLnnmoTmlofnq6DnlJ/miJDlmags5Y+q6ZyA6KaB6L6T5YWl5YWz6ZSu6K+NLOiHquWKqC4uLgp3d3cuMTQ3c2VvLmNvbS9wb3N0LzcuLi5odG1s7pirCuiHquWKqOeUn+aIkOaWh+eroOeahOi9r+S7tuWTquS4quWlvTIwMjIg6LaF5aW955So55qE6Ieq5Yqo55Sf5oiQ5paH56ug6L2v5Lu2Li4uCjIwMjLlubQ25pyIOeaXpSAx44CB44CK6IOh6KiA5Lmx6K+t55Sf5oiQ5Zmo44CLIOi/meaYr+S4quWPr+S7pei9u+advuW6lOWvueiBiuWkqeeahOaWh+eroOeUn+aIkOWZqCzlkITnp43kvJjnvo7lj6XlrZDjgIHmkZjmioTmlofnq6Dku6Xlj4rpl67lpKnpl67lnLDlr7nor50s5LiA6ZSu5pm66IO955Sf5oiQLCDnlKjmnaXlronmhbDliKvkurrmiJbogIXmgbbmkJ7mgLzkurrpg73lkIjpgIIs6L+Y5pyJ55Sz6K6655Sf5oiQ5ZKM5bqf6K+d5paH5a2m55Sf5oiQ5YqfLi4uCuixjOixhuiNmu6Yqwroh6rliqjnlJ/miJDmlofnq6DnmoTlt6XlhbfmnInlk6rkups/55So6L+H55qE5Lq66YO96K+05aW9IC0g55+l5LmOCjIwMjLlubQ15pyIMuaXpSDovpPlhaXmoIfpopgs6K6+5a6a5YWz6ZSu6K+NLOeEtuWQjueCueS4gOmUrueUn+aIkOaXouWPr+S7peOAgiAyOuiHquWKqOeUn+aIkOaWh+eroOeahOW3peWFtyDlpoLmnpzkvaDmg7PopoHoioLnnIHml7bpl7Qs5Yia5aW95L2g5q2j6ZyA6KaB6L+Z5qy+5bel5YW3LOmCo+S5iOS9v+eUqOiHquWKqOeUn+aIkOaWh+eroOeahOi9r+S7tuWwhuS8muaYr+S4gOS4quS4jemUmeeahOmAieaLqeOAguaWh+eroOeUn+aIkOW3peWFt+WPr+S7pS4uLgrnn6XkuY7umKsK6L2v5Lu25rWL6K+EfOWbm+asvuaWh+eroOeUn+aIkOe9keermea1i+ivhCzoh6rlqpLkvZPkurrlv4XnnIshCjIwMjLlubQxMeaciDnml6Ug5Zub77yMQUxM5paH56ug55Sf5oiQ5ZmoIEFMTOaWh+eroOeUn+aIkOWZqOaYr+S4gOS4quWFjei0ueeahEFJ5Lq65bel5pm66IO95paH56ug55Sf5oiQ5bel5YW35bmz5Y+w77yM55yL572R56uZ5bqU6K+l5piv5Liq6ICB56uZ6ZW/6Ieq5bex5YGa55qE44CC5qC55o2u5YWz6ZSu6KBPM+N5LiA6ZSu6Ieq5Yqo55Sf5oiQ55u45YWz55qE5paH56ug5piv6L2v5Lu257O757uf55qE5Lqu54K577yM57uT5ZCI5pCc57Si5byV5pOOU0VP5LyYLi4uCuaAgOaPo+aipuaDs+eahOi9r+S7tua1i+ivhO6YqwrlnKjnur/mlofnq6DnvJbovpHlmagt5aW955So55qE5o6o5paH57yW6L6R5Zmo5Yqp5omLCgrmtbfph4/ntKDmnZAs5LiT5Lia5qih5p2/LOWunuaXtumihOiniCzkuIDplK7mjpLniYgu5pSv5oyB5pS26JeP5qC35byPLOWbvueJh+e0oOadkOe8lui+kSzpq5jnuqflhbPms6jlm57lpI0s6Ieq5Yqo5omT5qCH562+562J6auY57qn5Yqf6IO9LDUw5LiHK+aWsOWqkuS9k+i/kOiQpeeahOmAieaLqQrns7vnu5/lt6Xlhbc65qC35byP57Sg5p2Q5pm66IO95o6S54mI5pWw5o2u5YiG5p6Q6L+Q6JCl56S85YyF5pu05aSa44CLCgrljYPkuIfntKDmnZDlupMK5Y2B5LiH5qC35byP5Lu76YCJCgrmmbrog73kuIDplK7mjpLniYgK5LiA56eS5a6M5oiQ5aSN5p2C5o6S54mICgrov5DokKXmlbDmja7liIbmnpAK6L+Q6JCl5pWw5o2u5LiA56eS5LqG54S2Cgrov5DokKXkuJPlsZ7lpKfnpLzljIUK5Yqp5Yqb6auY5pWI6L+Q6JCl5bel5YW3Cuafpeeci+abtOWkmuebuOWFs+S/oeaBrz4+CuatpuaxieWknOiOuuenkeaKgOaciemZkOWFrOWPuCAyMDIzLTAy7pir5bm/5ZGKCuaWh+ahiOeUn+aIkOWZqC0xMDB3K+iHquWqkuS9k+S6uuWcqOeUqOeahOW5s+WPsOW3peWFty3otbbntKfmlLbol4/kvb/nlKgK5piT5pKw5bel5YW3IOeIhuaWh+e0oOadkCDmlofnq6DotKjph4/mo4DmtYsg5qCH6aKY6Ieq5Yqo55Sf5oiQIOaWh+ahiOeUn+aIkOWZqOWFqOe9keiHquWqkuS9k+eIhuaWh+WIhuaekCDotbbntKfmlLbol4/otbfmnaUu5paH5qGI55Sf5oiQ5ZmoClvlv4XlpIflt6XlhbddCuWkp+S9rOWKm+iNkCAxMDB3K+iHquWqkuS9k+S6uumDveWcqOeUqOeahOW3peWFtwpb5YWN6LS56K+V55SoXQrniIbmlofntKDmnZDliIbmnpAg55+t6KeG6aKR5LiL6L29IOWOn+WIm+W6puajgOa1iw==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ZkNjllNDM4OWRkMWY1MDRmZDQyOWU2ZjkyMzU2Z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28003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chad.deng</dc:creator>
  <cp:lastModifiedBy>chad.deng</cp:lastModifiedBy>
  <cp:revision>2</cp:revision>
  <dcterms:created xsi:type="dcterms:W3CDTF">2023-02-27T12:29:00Z</dcterms:created>
  <dcterms:modified xsi:type="dcterms:W3CDTF">2023-02-27T12:31:14Z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036599557A894C6FACE8D4FD411556BB</vt:lpwstr>
  </property>
  <property fmtid="{D5CDD505-2E9C-101B-9397-08002B2CF9AE}" pid="3" name="KSOProductBuildVer">
    <vt:lpwstr>2052-11.1.0.11744</vt:lpwstr>
  </property>
</Properties>
</file>