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E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D821A3E-C065-4917-A440-1B6BADBAB973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88ECE61-8530-4F96-AE9B-4437867DD0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CC9EF2-9510-4835-9C63-28208CED692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5" name="Rectangle 4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1DD431D2-789A-466B-844F-3904B6BAD15A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300" y="6553200"/>
            <a:ext cx="1676400" cy="228600"/>
          </a:xfrm>
        </p:spPr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450" y="6553200"/>
            <a:ext cx="762000" cy="228600"/>
          </a:xfrm>
        </p:spPr>
        <p:txBody>
          <a:bodyPr/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fld id="{D0BED0D5-18F4-4D29-A6B1-5D092C4C1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AF277-D6F4-4B6A-A39E-0D4D71457D89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0ACAE-10AE-4707-9C4F-2CAADDE819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08212C-396F-4950-AA7C-4A6E4D30F0F5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>
            <a:lvl1pPr>
              <a:defRPr/>
            </a:lvl1pPr>
          </a:lstStyle>
          <a:p>
            <a:fld id="{C35121A6-FF06-4B63-AB36-6CBFD9A321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956F00-20CB-4815-BE59-724937142881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1EAB3-550F-4716-90F2-8DCB850E96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025" y="6556375"/>
            <a:ext cx="1673225" cy="228600"/>
          </a:xfrm>
        </p:spPr>
        <p:txBody>
          <a:bodyPr/>
          <a:lstStyle>
            <a:lvl1pPr>
              <a:defRPr/>
            </a:lvl1pPr>
          </a:lstStyle>
          <a:p>
            <a:fld id="{5B3145B2-E200-4E64-BB75-E596D45B2677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300" y="6556375"/>
            <a:ext cx="1673225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275" y="6556375"/>
            <a:ext cx="762000" cy="228600"/>
          </a:xfrm>
        </p:spPr>
        <p:txBody>
          <a:bodyPr/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fld id="{D9785848-73ED-42AE-B2C4-FA0BF5F4C7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7960B4-F9B9-4681-8E2A-69BD36775EE2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52F4B-CFE8-4ACC-89F3-AF6E6C3D0E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rtlCol="0" anchor="ctr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647B9-5EE3-4F06-BA75-1FB9F0F710EF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82E5B-43B7-4D44-BBAE-40C4F3D6B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42CF4-DB15-4413-9C77-FA6ABA13B90E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4C4D4-3313-4C99-95D4-283E0DDE6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3" name="Rectangle 2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4" name="Oval 3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F64CA-DD6E-4715-87E0-FBB3B9D54B40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935A1-5198-45C3-95C6-0E8AED66E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rtlCol="0"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7EFF2-752D-4663-AE33-03F88F5D0B9F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25EB1-95AD-46E1-96DA-02F1F32109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rtlCol="0"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25F700-3C99-4352-934A-7FC46DDAE1E9}" type="datetimeFigureOut">
              <a:rPr lang="en-US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E212D-1029-44C4-A763-E94AF246AB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38400" y="2286000"/>
            <a:ext cx="62484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5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fld id="{0AC8C00A-8CEB-465F-879C-B522F13D7210}" type="datetimeFigureOut">
              <a:rPr lang="en-US"/>
              <a:pPr/>
              <a:t>2/15/2010</a:t>
            </a:fld>
            <a:endParaRPr lang="en-US">
              <a:solidFill>
                <a:srgbClr val="715A5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15A51"/>
                </a:solidFill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Arial Narrow" pitchFamily="34" charset="0"/>
              </a:defRPr>
            </a:lvl1pPr>
          </a:lstStyle>
          <a:p>
            <a:fld id="{50C66FC3-6441-41C2-88EC-C47F628148CF}" type="slidenum">
              <a:rPr lang="en-US"/>
              <a:pPr/>
              <a:t>‹#›</a:t>
            </a:fld>
            <a:endParaRPr lang="en-US">
              <a:solidFill>
                <a:srgbClr val="715A5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kern="1200" cap="small" spc="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34" charset="0"/>
        </a:defRPr>
      </a:lvl9pPr>
    </p:titleStyle>
    <p:bodyStyle>
      <a:lvl1pPr marL="457200" indent="-457200" algn="l" rtl="0" eaLnBrk="1" fontAlgn="base" hangingPunct="1">
        <a:spcBef>
          <a:spcPts val="18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914400" indent="-457200" algn="l" rtl="0" eaLnBrk="1" fontAlgn="base" hangingPunct="1">
        <a:spcBef>
          <a:spcPts val="18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371600" indent="-457200" algn="l" rtl="0" eaLnBrk="1" fontAlgn="base" hangingPunct="1">
        <a:spcBef>
          <a:spcPts val="1200"/>
        </a:spcBef>
        <a:spcAft>
          <a:spcPct val="0"/>
        </a:spcAft>
        <a:buClr>
          <a:srgbClr val="A5AB81"/>
        </a:buClr>
        <a:buSzPct val="80000"/>
        <a:buFont typeface="Wingdings" pitchFamily="2" charset="2"/>
        <a:buChar char=""/>
        <a:defRPr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828800" indent="-457200" algn="l" rtl="0" eaLnBrk="1" fontAlgn="base" hangingPunct="1">
        <a:spcBef>
          <a:spcPts val="1200"/>
        </a:spcBef>
        <a:spcAft>
          <a:spcPct val="0"/>
        </a:spcAft>
        <a:buClr>
          <a:srgbClr val="D8B25C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286000" indent="-457200" algn="l" rtl="0" eaLnBrk="1" fontAlgn="base" hangingPunct="1">
        <a:spcBef>
          <a:spcPts val="1200"/>
        </a:spcBef>
        <a:spcAft>
          <a:spcPct val="0"/>
        </a:spcAft>
        <a:buClr>
          <a:srgbClr val="7BA79D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/>
              <a:t>FEBRUARY  2010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38400" y="2057400"/>
          <a:ext cx="6248400" cy="4628264"/>
        </p:xfrm>
        <a:graphic>
          <a:graphicData uri="http://schemas.openxmlformats.org/drawingml/2006/table">
            <a:tbl>
              <a:tblPr/>
              <a:tblGrid>
                <a:gridCol w="892175"/>
                <a:gridCol w="893763"/>
                <a:gridCol w="892175"/>
                <a:gridCol w="892175"/>
                <a:gridCol w="892175"/>
                <a:gridCol w="893762"/>
                <a:gridCol w="8921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SUNDAY</a:t>
                      </a:r>
                    </a:p>
                  </a:txBody>
                  <a:tcPr marL="69427" marR="69427" anchor="ctr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7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MONDAY</a:t>
                      </a:r>
                    </a:p>
                  </a:txBody>
                  <a:tcPr marL="69427" marR="69427" anchor="ctr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7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TUESDAY</a:t>
                      </a:r>
                    </a:p>
                  </a:txBody>
                  <a:tcPr marL="69427" marR="69427" anchor="ctr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7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WEDNESDAY</a:t>
                      </a:r>
                    </a:p>
                  </a:txBody>
                  <a:tcPr marL="69427" marR="69427" anchor="ctr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7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THURSDAY</a:t>
                      </a:r>
                    </a:p>
                  </a:txBody>
                  <a:tcPr marL="69427" marR="69427" anchor="ctr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7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FRIDAY</a:t>
                      </a:r>
                    </a:p>
                  </a:txBody>
                  <a:tcPr marL="69427" marR="69427" anchor="ctr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7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SATURDAY</a:t>
                      </a:r>
                    </a:p>
                  </a:txBody>
                  <a:tcPr marL="69427" marR="69427" anchor="ctr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75A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marL="69427" marR="69427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 Winter Olympic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Opening ceremonies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</a:t>
                      </a:r>
                    </a:p>
                  </a:txBody>
                  <a:tcPr marL="69427" marR="69427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</a:t>
                      </a:r>
                    </a:p>
                  </a:txBody>
                  <a:tcPr marL="69427" marR="69427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25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26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27</a:t>
                      </a: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69427" marR="69427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E6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9427" marR="69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7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0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010 calendar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5">
      <a:majorFont>
        <a:latin typeface="Century Gothic"/>
        <a:ea typeface=""/>
        <a:cs typeface=""/>
      </a:majorFont>
      <a:minorFont>
        <a:latin typeface="Tw Cen MT Condensed"/>
        <a:ea typeface=""/>
        <a:cs typeface="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 calendar</Template>
  <TotalTime>0</TotalTime>
  <Words>42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2010 calendar</vt:lpstr>
      <vt:lpstr>FEBRUARY  2010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2010-02-05T20:01:34Z</dcterms:created>
  <dcterms:modified xsi:type="dcterms:W3CDTF">2010-02-16T01:50:28Z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TC103683181033</vt:lpwstr>
  </property>
</Properties>
</file>