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153f0bb674cc21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2T10:26:18.90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9F97-5CE8-4A1C-868E-A9C73BF38C0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4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9F97-5CE8-4A1C-868E-A9C73BF38C0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37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9F97-5CE8-4A1C-868E-A9C73BF38C0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9F97-5CE8-4A1C-868E-A9C73BF38C0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0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9F97-5CE8-4A1C-868E-A9C73BF38C0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21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9F97-5CE8-4A1C-868E-A9C73BF38C0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85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9F97-5CE8-4A1C-868E-A9C73BF38C0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1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9F97-5CE8-4A1C-868E-A9C73BF38C0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5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9F97-5CE8-4A1C-868E-A9C73BF38C0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55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9F97-5CE8-4A1C-868E-A9C73BF38C0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7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9F97-5CE8-4A1C-868E-A9C73BF38C0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9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F9F97-5CE8-4A1C-868E-A9C73BF38C0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35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伪影消除总结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TVdenoise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源图像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处理后图像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02936"/>
            <a:ext cx="5157787" cy="3288865"/>
          </a:xfrm>
          <a:prstGeom prst="rect">
            <a:avLst/>
          </a:prstGeom>
        </p:spPr>
      </p:pic>
      <p:pic>
        <p:nvPicPr>
          <p:cNvPr id="12" name="内容占位符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94838"/>
            <a:ext cx="5183188" cy="3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TVdenoise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方法重建效果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代码重建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6103" y="2505075"/>
            <a:ext cx="4565156" cy="3684588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3Dslicer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09522" y="2505075"/>
            <a:ext cx="4508543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对于一般数据集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60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阈值分割方法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源图像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64194"/>
            <a:ext cx="5157787" cy="3566350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处理后图像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56148"/>
            <a:ext cx="5183188" cy="358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还能改进的地方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Improved Google Net </a:t>
            </a:r>
            <a:r>
              <a:rPr lang="zh-CN" altLang="en-US" dirty="0" smtClean="0"/>
              <a:t>用自己的数据集</a:t>
            </a:r>
            <a:r>
              <a:rPr lang="zh-CN" altLang="en-US" smtClean="0"/>
              <a:t>训练一遍</a:t>
            </a:r>
            <a:endParaRPr lang="en-US" altLang="zh-CN" dirty="0" smtClean="0"/>
          </a:p>
          <a:p>
            <a:r>
              <a:rPr lang="zh-CN" altLang="en-US" dirty="0" smtClean="0"/>
              <a:t>优化阈值的选择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6446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伪影图像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干扰：假体</a:t>
            </a:r>
            <a:r>
              <a:rPr lang="en-US" altLang="zh-CN" dirty="0" smtClean="0"/>
              <a:t>+</a:t>
            </a:r>
            <a:r>
              <a:rPr lang="zh-CN" altLang="en-US" dirty="0"/>
              <a:t>射线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02936"/>
            <a:ext cx="5157787" cy="328886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该数据集中的假体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76541" y="2505075"/>
            <a:ext cx="4174505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不经处理直接重建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876" r="687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由于伪影射线，图像质量很差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3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Radon</a:t>
            </a:r>
            <a:r>
              <a:rPr lang="zh-CN" altLang="en-US" dirty="0" smtClean="0"/>
              <a:t>线性插值去伪影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源图像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处理后图像</a:t>
            </a:r>
            <a:endParaRPr lang="zh-CN" altLang="en-US" dirty="0"/>
          </a:p>
        </p:txBody>
      </p:sp>
      <p:pic>
        <p:nvPicPr>
          <p:cNvPr id="8" name="内容占位符 3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685429"/>
            <a:ext cx="5183188" cy="3323880"/>
          </a:xfrm>
          <a:prstGeom prst="rect">
            <a:avLst/>
          </a:prstGeom>
        </p:spPr>
      </p:pic>
      <p:pic>
        <p:nvPicPr>
          <p:cNvPr id="11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702936"/>
            <a:ext cx="5157787" cy="32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Radon</a:t>
            </a:r>
            <a:r>
              <a:rPr lang="zh-CN" altLang="en-US" dirty="0" smtClean="0"/>
              <a:t>线性插值方法重建效果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代码重建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5101" y="2505075"/>
            <a:ext cx="5028378" cy="3684588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3DSlicer</a:t>
            </a:r>
            <a:r>
              <a:rPr lang="zh-CN" altLang="en-US" dirty="0" smtClean="0"/>
              <a:t>重建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0528" y="2505075"/>
            <a:ext cx="4846532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Radon</a:t>
            </a:r>
            <a:r>
              <a:rPr lang="zh-CN" altLang="en-US" dirty="0" smtClean="0"/>
              <a:t>线性插值去伪影流程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Matlab</a:t>
            </a:r>
            <a:r>
              <a:rPr lang="en-US" altLang="zh-CN" dirty="0" smtClean="0"/>
              <a:t> radon</a:t>
            </a:r>
            <a:r>
              <a:rPr lang="zh-CN" altLang="en-US" dirty="0" smtClean="0"/>
              <a:t>函数处理</a:t>
            </a:r>
            <a:r>
              <a:rPr lang="en-US" altLang="zh-CN" dirty="0" err="1" smtClean="0"/>
              <a:t>dcm</a:t>
            </a:r>
            <a:r>
              <a:rPr lang="zh-CN" altLang="en-US" dirty="0" smtClean="0"/>
              <a:t>序列，生成</a:t>
            </a:r>
            <a:r>
              <a:rPr lang="en-US" altLang="zh-CN" dirty="0" smtClean="0"/>
              <a:t>.mat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r>
              <a:rPr lang="en-US" altLang="zh-CN" dirty="0" smtClean="0"/>
              <a:t>Python </a:t>
            </a:r>
            <a:r>
              <a:rPr lang="zh-CN" altLang="en-US" dirty="0" smtClean="0"/>
              <a:t>在源序列的基础上根据</a:t>
            </a:r>
            <a:r>
              <a:rPr lang="en-US" altLang="zh-CN" dirty="0" smtClean="0"/>
              <a:t>.mat</a:t>
            </a:r>
            <a:r>
              <a:rPr lang="zh-CN" altLang="en-US" dirty="0" smtClean="0"/>
              <a:t>序列修改像素值</a:t>
            </a:r>
            <a:endParaRPr lang="en-US" altLang="zh-CN" dirty="0" smtClean="0"/>
          </a:p>
          <a:p>
            <a:r>
              <a:rPr lang="zh-CN" altLang="en-US" dirty="0" smtClean="0"/>
              <a:t>软件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代码 阈值分割三维重建（阈值影响重建效果）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794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Improved </a:t>
            </a:r>
            <a:r>
              <a:rPr lang="en-US" altLang="zh-CN" dirty="0" err="1" smtClean="0"/>
              <a:t>GoogleNet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源图像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处理后图像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716168"/>
            <a:ext cx="5183188" cy="3262402"/>
          </a:xfrm>
          <a:prstGeom prst="rect">
            <a:avLst/>
          </a:prstGeom>
        </p:spPr>
      </p:pic>
      <p:pic>
        <p:nvPicPr>
          <p:cNvPr id="9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702936"/>
            <a:ext cx="5157787" cy="32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Improved </a:t>
            </a:r>
            <a:r>
              <a:rPr lang="en-US" altLang="zh-CN" dirty="0" err="1" smtClean="0"/>
              <a:t>GoogleNet</a:t>
            </a:r>
            <a:r>
              <a:rPr lang="zh-CN" altLang="en-US" dirty="0" smtClean="0"/>
              <a:t>方法重建效果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代码重建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25129" y="2505075"/>
            <a:ext cx="4587105" cy="3684588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3DSlicer</a:t>
            </a:r>
            <a:r>
              <a:rPr lang="zh-CN" altLang="en-US" dirty="0" smtClean="0"/>
              <a:t>重建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5568" y="2505075"/>
            <a:ext cx="4476451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Improved </a:t>
            </a:r>
            <a:r>
              <a:rPr lang="en-US" altLang="zh-CN" dirty="0" err="1" smtClean="0"/>
              <a:t>GoogleNet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去伪影流程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使用预训练好的</a:t>
            </a:r>
            <a:r>
              <a:rPr lang="en-US" altLang="zh-CN" dirty="0" smtClean="0"/>
              <a:t>Improved Google Net</a:t>
            </a:r>
            <a:r>
              <a:rPr lang="zh-CN" altLang="en-US" dirty="0" smtClean="0"/>
              <a:t>处理源图像</a:t>
            </a:r>
            <a:endParaRPr lang="en-US" altLang="zh-CN" dirty="0" smtClean="0"/>
          </a:p>
          <a:p>
            <a:r>
              <a:rPr lang="zh-CN" altLang="en-US" dirty="0" smtClean="0"/>
              <a:t>复制处理好的像素信息，生成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完整的新图像</a:t>
            </a:r>
            <a:endParaRPr lang="en-US" altLang="zh-CN" dirty="0" smtClean="0"/>
          </a:p>
          <a:p>
            <a:r>
              <a:rPr lang="zh-CN" altLang="en-US" dirty="0"/>
              <a:t>阈值</a:t>
            </a:r>
            <a:r>
              <a:rPr lang="zh-CN" altLang="en-US" dirty="0" smtClean="0"/>
              <a:t>分割，三维重建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9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189</Words>
  <Application>Microsoft Office PowerPoint</Application>
  <PresentationFormat>宽屏</PresentationFormat>
  <Paragraphs>39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伪影消除总结</vt:lpstr>
      <vt:lpstr>伪影图像</vt:lpstr>
      <vt:lpstr>不经处理直接重建</vt:lpstr>
      <vt:lpstr>Radon线性插值去伪影</vt:lpstr>
      <vt:lpstr>Radon线性插值方法重建效果</vt:lpstr>
      <vt:lpstr>Radon线性插值去伪影流程</vt:lpstr>
      <vt:lpstr>Improved GoogleNet </vt:lpstr>
      <vt:lpstr>Improved GoogleNet方法重建效果</vt:lpstr>
      <vt:lpstr>Improved GoogleNet 去伪影流程</vt:lpstr>
      <vt:lpstr>TVdenoise</vt:lpstr>
      <vt:lpstr>TVdenoise 方法重建效果</vt:lpstr>
      <vt:lpstr>对于一般数据集</vt:lpstr>
      <vt:lpstr>阈值分割方法</vt:lpstr>
      <vt:lpstr>还能改进的地方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伪影消除总结</dc:title>
  <dc:creator>Windows User</dc:creator>
  <cp:lastModifiedBy>Windows User</cp:lastModifiedBy>
  <cp:revision>19</cp:revision>
  <dcterms:created xsi:type="dcterms:W3CDTF">2021-07-12T02:10:46Z</dcterms:created>
  <dcterms:modified xsi:type="dcterms:W3CDTF">2021-07-13T02:54:54Z</dcterms:modified>
</cp:coreProperties>
</file>