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D117-0712-0A44-9BB0-70E1C9A076B4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7103-74B5-2844-BEB6-E6739EB2E2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65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00D2A-DC2E-6241-8913-7C0C67C8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8628D-B562-A946-9D30-C9AA0E05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0FF61-5559-7948-AF08-D4E9119A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5DD2A-E08E-FD4D-8256-766BA1AF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74A9D-C0AA-0642-9087-23DFAE86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3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02661-F0F9-4D44-91A9-7AC9DAAA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D2F69-1459-9145-B6D8-3F4C39E3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F9123-3B3E-DD46-A0EA-5D62F46D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2744F-17C4-CF42-9308-35D42AF1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37C59-9579-9947-8606-2D75456B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6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867CDD-1F73-3542-8835-60217906D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2507D-61BF-E14C-9D4F-A9E15F64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19366-EC61-ED41-A8EE-8A9BEB56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9D6DC-FDD9-7748-8860-F37CFCF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5DB94-C7B4-F04F-88E2-E685E5AD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8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F8604-3440-8E4B-B93E-70B8855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BFAA-B7C3-E945-B320-D5BFC5EF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D08F6-DB17-7C48-B039-7D0BD5CB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74F0C-FAB6-8648-B5E0-1B6CF949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D8B62-58BF-A34A-AFC3-C02CC6A9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81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9E9D0-8F56-574F-807A-8669DC18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0C195-1E02-D243-BF9E-A2972B94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2FDA2-C556-8B4B-9E8A-EBF7B5F5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0C37F-09FE-754A-9C03-5D4F3EBF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D4E21-EA0E-FD4E-8A58-BF83F088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9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3FC01-DF17-7041-AB66-626FAB6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052E3-BCFE-C14B-AB47-70F82E0C3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2EFD2-C78A-0440-BA5D-2716A8012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23219-C8BF-BD47-84E9-AFF58187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CD81A-6FD7-B14A-A107-164B772E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22BF2-104B-F344-BB38-88AC33A9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BD2F-D90B-6748-88CE-92EFE98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66BCE-1D68-2441-9032-70827D0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EEA2A-17AD-1D45-B531-878267F8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21E39-D8C2-F545-A778-191697D5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82113D-2217-0244-A077-A435D2A0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EF486-9D24-6D49-B709-F50E55F0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366E0-A27F-E149-A03A-70EFF2F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1C39C-8AE1-F644-993C-258C082A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CC8D-C54D-4443-93BB-34A48791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59862F-2B54-4C4D-A883-988E634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31F6C-D81A-BA44-A0D9-675543E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E5DD7-F0AF-D549-AC07-79BB102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7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C8AD0B-4066-824F-9FA1-9C16F01C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4DDD0-A056-604F-9EA7-06C7B30D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4D5F4-A103-3A49-888F-4CEC497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DDF2-86FD-8F45-AAA0-F2DEFF0B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38B6F-9932-174A-B4E8-D65FBA29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4E5ED-CFA8-BB46-8DD1-5630C62E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0D2B0-1154-BA40-958E-33E8AA93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243C0-425D-F34D-A882-03DF567B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219D1-ECAC-F846-A753-CFB7CD9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8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AC33-CF43-5C42-8D9A-6B00B04D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89156-A1A4-4345-9A05-0F01E6DD6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F2D43-2357-4441-A93E-944B1C20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0FDA9-0CBB-4842-99CD-2D68F299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C253B-960D-A244-A02E-3D66AE1D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9E5F8-57A4-4848-A459-B32E3742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8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34DB74-4C38-8540-A90E-BD6BEA49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C972B-A1E0-6247-9763-EB956ED7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73202-155A-1641-8A92-928C8C816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3C4B-F0A7-234D-9C82-7BE48888F002}" type="datetimeFigureOut">
              <a:rPr kumimoji="1" lang="zh-CN" altLang="en-US" smtClean="0"/>
              <a:t>2021/4/13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AB0EB-00E0-A34A-9937-73751D325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CC738-B516-3E4A-B8AD-F8EC14544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9044-7F29-D541-9799-A64ED37D9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5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4E2D2-BF86-3049-84EE-0C1FA354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416" y="353403"/>
            <a:ext cx="5843954" cy="1194044"/>
          </a:xfrm>
        </p:spPr>
        <p:txBody>
          <a:bodyPr>
            <a:normAutofit/>
          </a:bodyPr>
          <a:lstStyle/>
          <a:p>
            <a:r>
              <a:rPr kumimoji="1" lang="zh-CN" altLang="en-US" sz="2400" b="1" dirty="0">
                <a:latin typeface="+mn-ea"/>
                <a:ea typeface="+mn-ea"/>
              </a:rPr>
              <a:t>文本文件内容和读取说明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21227-F46E-7943-8288-30D9ABE0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2" name="图片 1" descr="/Users/ykong/Library/Mobile Documents/com~apple~CloudDocs/Work/课程/计算编程在心理学研究中的应用/PPT/实验/Scripting/92F13536-4F09-4D3D-A2D0-E251630CF932-501-0000006F80CD663E_tmp.JPG">
            <a:extLst>
              <a:ext uri="{FF2B5EF4-FFF2-40B4-BE49-F238E27FC236}">
                <a16:creationId xmlns:a16="http://schemas.microsoft.com/office/drawing/2014/main" id="{22F6060E-71B1-4C4C-A654-62E7446D7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1727473"/>
            <a:ext cx="9891398" cy="16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1F7DE5-1784-5148-9B3E-BB92BF25EA5A}"/>
              </a:ext>
            </a:extLst>
          </p:cNvPr>
          <p:cNvSpPr txBox="1"/>
          <p:nvPr/>
        </p:nvSpPr>
        <p:spPr>
          <a:xfrm>
            <a:off x="1754216" y="4105146"/>
            <a:ext cx="961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这是一个关于疼痛和记忆体验的实验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两种刺激模式：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or vibration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两种模态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memory encoding((redbox1) ) or non-memory encoding(greenbox1))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实验结果记录的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a009.log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列为时间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Time/10000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才是秒。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7B68C-E789-2D4A-B876-550FF3ED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323" y="1699327"/>
            <a:ext cx="9658243" cy="3459346"/>
          </a:xfrm>
        </p:spPr>
        <p:txBody>
          <a:bodyPr/>
          <a:lstStyle/>
          <a:p>
            <a:pPr lvl="0"/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要求从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a009.log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文件里面分别读取以下时刻（单位：秒）和评分记录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开始时刻（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redbox1 or greenbox1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所在行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，之后读取的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时间点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要减去这一起始时间。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crossISI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秒的间隔）和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ITI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秒）的时刻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评分的时刻（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Scale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反应时间（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Scale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之后的第一个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Scale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的时间差）</a:t>
            </a:r>
          </a:p>
          <a:p>
            <a:pPr lvl="1">
              <a:lnSpc>
                <a:spcPct val="150000"/>
              </a:lnSpc>
            </a:pP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评分数值记录：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pain, vibration, difficulty, difference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后的数字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9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D5F3DB-0456-1548-A67E-773B541D44E0}"/>
              </a:ext>
            </a:extLst>
          </p:cNvPr>
          <p:cNvSpPr txBox="1"/>
          <p:nvPr/>
        </p:nvSpPr>
        <p:spPr>
          <a:xfrm>
            <a:off x="3108594" y="210700"/>
            <a:ext cx="589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软件实现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a009.log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数据读取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(so easy</a:t>
            </a:r>
            <a:r>
              <a:rPr kumimoji="1" lang="zh-CN" alt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5A8AB8-9614-9741-862E-C13C11D2001C}"/>
              </a:ext>
            </a:extLst>
          </p:cNvPr>
          <p:cNvSpPr txBox="1"/>
          <p:nvPr/>
        </p:nvSpPr>
        <p:spPr>
          <a:xfrm>
            <a:off x="903896" y="959305"/>
            <a:ext cx="7686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a009.log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文件用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软件打开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计算相对时刻，并将时间单位转化成秒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列插入新建一列，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格内键入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=(E4-976678)/10000 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，按回车键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）将鼠标放在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F4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格右下角，出现黑色</a:t>
            </a:r>
            <a:r>
              <a:rPr kumimoji="1"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时双击，自动</a:t>
            </a:r>
            <a:r>
              <a:rPr kumimoji="1"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填充整列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C33E31-3855-524C-B1F6-5A0F559F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4" y="2807544"/>
            <a:ext cx="5849996" cy="3282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2C5E5B-17E8-F24C-BBEB-8E98F74B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77" y="2106696"/>
            <a:ext cx="5123145" cy="47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1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BDD103-EF6D-4049-BCAC-F3F4FCEF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54" y="1007930"/>
            <a:ext cx="9443018" cy="1720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D00633-9443-2943-AC9C-C97588567D35}"/>
              </a:ext>
            </a:extLst>
          </p:cNvPr>
          <p:cNvSpPr txBox="1"/>
          <p:nvPr/>
        </p:nvSpPr>
        <p:spPr>
          <a:xfrm>
            <a:off x="457812" y="130780"/>
            <a:ext cx="66527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利用“筛选”功能，获取所需的时间点</a:t>
            </a:r>
            <a:endParaRPr kumimoji="1" lang="en-US" altLang="zh-CN" dirty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）选中名称所在行，点击软件右上角“排序和筛选”，点击“筛选”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A96A9D-D253-8448-8480-D6613732086C}"/>
              </a:ext>
            </a:extLst>
          </p:cNvPr>
          <p:cNvSpPr/>
          <p:nvPr/>
        </p:nvSpPr>
        <p:spPr>
          <a:xfrm>
            <a:off x="457812" y="2688855"/>
            <a:ext cx="5501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(2)redbox1 or greenbox1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crossISI_4_8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crossITI_8</a:t>
            </a:r>
            <a:r>
              <a:rPr lang="zh-CN" alt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Scale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的时刻都可以通过设置条件或者直接点选获取</a:t>
            </a:r>
            <a:endParaRPr lang="zh-CN" altLang="en-US" sz="16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2ECA5A-2D69-EC48-A611-E800A407E549}"/>
              </a:ext>
            </a:extLst>
          </p:cNvPr>
          <p:cNvGrpSpPr/>
          <p:nvPr/>
        </p:nvGrpSpPr>
        <p:grpSpPr>
          <a:xfrm>
            <a:off x="8162318" y="54259"/>
            <a:ext cx="2204060" cy="1166457"/>
            <a:chOff x="8075508" y="-91052"/>
            <a:chExt cx="2726452" cy="14697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03AC526-EF5F-F54F-A072-BD4108204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3230"/>
            <a:stretch/>
          </p:blipFill>
          <p:spPr>
            <a:xfrm>
              <a:off x="8075508" y="-91052"/>
              <a:ext cx="2726452" cy="1469798"/>
            </a:xfrm>
            <a:prstGeom prst="rect">
              <a:avLst/>
            </a:prstGeom>
          </p:spPr>
        </p:pic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57BF716-E03C-0344-8FAC-A7E36D696D43}"/>
                </a:ext>
              </a:extLst>
            </p:cNvPr>
            <p:cNvSpPr/>
            <p:nvPr/>
          </p:nvSpPr>
          <p:spPr>
            <a:xfrm>
              <a:off x="9333897" y="423707"/>
              <a:ext cx="589280" cy="955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949E15-17B7-1340-B837-97DF30580D0B}"/>
              </a:ext>
            </a:extLst>
          </p:cNvPr>
          <p:cNvGrpSpPr/>
          <p:nvPr/>
        </p:nvGrpSpPr>
        <p:grpSpPr>
          <a:xfrm>
            <a:off x="721139" y="3273630"/>
            <a:ext cx="4743585" cy="3204696"/>
            <a:chOff x="5465479" y="2841111"/>
            <a:chExt cx="4743585" cy="320469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4DEB396-3266-D64F-9E7F-DC58217445A4}"/>
                </a:ext>
              </a:extLst>
            </p:cNvPr>
            <p:cNvGrpSpPr/>
            <p:nvPr/>
          </p:nvGrpSpPr>
          <p:grpSpPr>
            <a:xfrm>
              <a:off x="5465479" y="2841111"/>
              <a:ext cx="4743585" cy="3204696"/>
              <a:chOff x="5465479" y="2841111"/>
              <a:chExt cx="4743585" cy="3204696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FF2E572C-899A-0144-B7D9-E4030B424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5479" y="2841111"/>
                <a:ext cx="4743585" cy="3204696"/>
              </a:xfrm>
              <a:prstGeom prst="rect">
                <a:avLst/>
              </a:prstGeom>
            </p:spPr>
          </p:pic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B31F9E87-07A8-E64F-BBC6-122B9A35EB5E}"/>
                  </a:ext>
                </a:extLst>
              </p:cNvPr>
              <p:cNvSpPr/>
              <p:nvPr/>
            </p:nvSpPr>
            <p:spPr>
              <a:xfrm>
                <a:off x="9037767" y="4976653"/>
                <a:ext cx="590770" cy="18623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5077906B-197D-DB48-AFB0-75D3C9974338}"/>
                </a:ext>
              </a:extLst>
            </p:cNvPr>
            <p:cNvSpPr/>
            <p:nvPr/>
          </p:nvSpPr>
          <p:spPr>
            <a:xfrm>
              <a:off x="8890073" y="4135984"/>
              <a:ext cx="1251453" cy="5523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1F798-BD58-394D-8C7E-3324FD906342}"/>
              </a:ext>
            </a:extLst>
          </p:cNvPr>
          <p:cNvSpPr txBox="1"/>
          <p:nvPr/>
        </p:nvSpPr>
        <p:spPr>
          <a:xfrm>
            <a:off x="6239355" y="2743856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）数字评分可以通过搜索关键词获取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D03144-B4B2-6B45-8806-20E754B81A2A}"/>
              </a:ext>
            </a:extLst>
          </p:cNvPr>
          <p:cNvGrpSpPr/>
          <p:nvPr/>
        </p:nvGrpSpPr>
        <p:grpSpPr>
          <a:xfrm>
            <a:off x="6297197" y="3232386"/>
            <a:ext cx="5436992" cy="3227071"/>
            <a:chOff x="6329607" y="3469366"/>
            <a:chExt cx="5501268" cy="322707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BA8537E-F637-1C43-9BEE-72FB8362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9607" y="3469366"/>
              <a:ext cx="5501268" cy="3227071"/>
            </a:xfrm>
            <a:prstGeom prst="rect">
              <a:avLst/>
            </a:prstGeom>
          </p:spPr>
        </p:pic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25F49670-55E2-DA4C-B57C-59BA7959E8A5}"/>
                </a:ext>
              </a:extLst>
            </p:cNvPr>
            <p:cNvSpPr/>
            <p:nvPr/>
          </p:nvSpPr>
          <p:spPr>
            <a:xfrm>
              <a:off x="10176179" y="4804039"/>
              <a:ext cx="1521835" cy="2514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E9534A7-9CAC-E141-BA62-52884D89DCB3}"/>
              </a:ext>
            </a:extLst>
          </p:cNvPr>
          <p:cNvSpPr txBox="1"/>
          <p:nvPr/>
        </p:nvSpPr>
        <p:spPr>
          <a:xfrm>
            <a:off x="1194554" y="6478326"/>
            <a:ext cx="9886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反应时间（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Scale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之后的第一个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Scale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的时间差）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比较复杂，我还不会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文本文件内容和读取说明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wei0708@yeah.net</dc:creator>
  <cp:lastModifiedBy>Yazhuo Kong</cp:lastModifiedBy>
  <cp:revision>13</cp:revision>
  <dcterms:created xsi:type="dcterms:W3CDTF">2021-04-11T18:31:52Z</dcterms:created>
  <dcterms:modified xsi:type="dcterms:W3CDTF">2021-04-13T22:40:10Z</dcterms:modified>
</cp:coreProperties>
</file>