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9D117-0712-0A44-9BB0-70E1C9A076B4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7103-74B5-2844-BEB6-E6739EB2E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65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6/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E7103-74B5-2844-BEB6-E6739EB2E2D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63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00D2A-DC2E-6241-8913-7C0C67C87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D8628D-B562-A946-9D30-C9AA0E05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0FF61-5559-7948-AF08-D4E9119A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5DD2A-E08E-FD4D-8256-766BA1AF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74A9D-C0AA-0642-9087-23DFAE86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3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02661-F0F9-4D44-91A9-7AC9DAAA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D2F69-1459-9145-B6D8-3F4C39E3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F9123-3B3E-DD46-A0EA-5D62F46D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2744F-17C4-CF42-9308-35D42AF1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37C59-9579-9947-8606-2D75456B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6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867CDD-1F73-3542-8835-60217906D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2507D-61BF-E14C-9D4F-A9E15F64F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19366-EC61-ED41-A8EE-8A9BEB56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9D6DC-FDD9-7748-8860-F37CFCF2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5DB94-C7B4-F04F-88E2-E685E5AD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8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F8604-3440-8E4B-B93E-70B8855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BFAA-B7C3-E945-B320-D5BFC5EF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D08F6-DB17-7C48-B039-7D0BD5CB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74F0C-FAB6-8648-B5E0-1B6CF949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D8B62-58BF-A34A-AFC3-C02CC6A9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81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9E9D0-8F56-574F-807A-8669DC18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0C195-1E02-D243-BF9E-A2972B943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2FDA2-C556-8B4B-9E8A-EBF7B5F5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0C37F-09FE-754A-9C03-5D4F3EBF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D4E21-EA0E-FD4E-8A58-BF83F088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9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3FC01-DF17-7041-AB66-626FAB60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052E3-BCFE-C14B-AB47-70F82E0C3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2EFD2-C78A-0440-BA5D-2716A8012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23219-C8BF-BD47-84E9-AFF58187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CD81A-6FD7-B14A-A107-164B772E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22BF2-104B-F344-BB38-88AC33A9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9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7BD2F-D90B-6748-88CE-92EFE98A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66BCE-1D68-2441-9032-70827D0E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EEA2A-17AD-1D45-B531-878267F8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621E39-D8C2-F545-A778-191697D52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82113D-2217-0244-A077-A435D2A04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EF486-9D24-6D49-B709-F50E55F0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366E0-A27F-E149-A03A-70EFF2F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D1C39C-8AE1-F644-993C-258C082A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7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0CC8D-C54D-4443-93BB-34A48791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59862F-2B54-4C4D-A883-988E634A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31F6C-D81A-BA44-A0D9-675543E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EE5DD7-F0AF-D549-AC07-79BB102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70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C8AD0B-4066-824F-9FA1-9C16F01C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54DDD0-A056-604F-9EA7-06C7B30D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4D5F4-A103-3A49-888F-4CEC497B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097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DDF2-86FD-8F45-AAA0-F2DEFF0B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38B6F-9932-174A-B4E8-D65FBA29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4E5ED-CFA8-BB46-8DD1-5630C62E2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0D2B0-1154-BA40-958E-33E8AA93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243C0-425D-F34D-A882-03DF567B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5219D1-ECAC-F846-A753-CFB7CD94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80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DAC33-CF43-5C42-8D9A-6B00B04D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E89156-A1A4-4345-9A05-0F01E6DD6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F2D43-2357-4441-A93E-944B1C200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0FDA9-0CBB-4842-99CD-2D68F299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C253B-960D-A244-A02E-3D66AE1D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9E5F8-57A4-4848-A459-B32E3742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85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34DB74-4C38-8540-A90E-BD6BEA49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C972B-A1E0-6247-9763-EB956ED7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73202-155A-1641-8A92-928C8C816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AB0EB-00E0-A34A-9937-73751D325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CC738-B516-3E4A-B8AD-F8EC14544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5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9F5F9121-E263-B945-8E0A-E15AB06697CC}"/>
              </a:ext>
            </a:extLst>
          </p:cNvPr>
          <p:cNvSpPr txBox="1"/>
          <p:nvPr/>
        </p:nvSpPr>
        <p:spPr>
          <a:xfrm>
            <a:off x="4630615" y="3880338"/>
            <a:ext cx="309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1C05577-916F-8E49-B39F-538C7AB5E22D}"/>
              </a:ext>
            </a:extLst>
          </p:cNvPr>
          <p:cNvSpPr/>
          <p:nvPr/>
        </p:nvSpPr>
        <p:spPr>
          <a:xfrm>
            <a:off x="1219200" y="2403010"/>
            <a:ext cx="97536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log.xlsx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文件中收集了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名被试在进行某项工作记忆任务时的数据，每一行代表一个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trial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trial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Fixation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为注视点，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Encoding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阶段呈现字符串要求被试记忆（字符串的长度分为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个字母和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个字母两个水平），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Maintenance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阶段呈现一段时间的空屏要求被试保持记忆，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阶段呈现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Encoding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字符串中的任意两个字母，要求被试判断其相对顺序和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Encoding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字符串中是否一致，并按键反应。</a:t>
            </a:r>
          </a:p>
          <a:p>
            <a:pPr indent="203200" algn="just"/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如果字母长度为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fixation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的时长为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fixation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encoding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Maintenance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的阶段持续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/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在一半的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trial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Maintenance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阶段会有语音干扰，语音干扰在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Maintenance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阶段开始时即播放，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Maintenance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结束时停止。</a:t>
            </a:r>
          </a:p>
          <a:p>
            <a:pPr indent="266700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阶段共持续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5s,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呈现判断材料后，被试有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的时间按键反应，如果超过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，按键不会被记录。</a:t>
            </a:r>
          </a:p>
          <a:p>
            <a:pPr indent="266700" algn="just"/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时间单位：毫秒。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CED5D04B-2F94-FB44-AF3A-6E76AB5C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1149721"/>
            <a:ext cx="10199077" cy="1253289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76E67F8D-FCA3-3541-BBD0-F81B230B3FC3}"/>
              </a:ext>
            </a:extLst>
          </p:cNvPr>
          <p:cNvSpPr txBox="1"/>
          <p:nvPr/>
        </p:nvSpPr>
        <p:spPr>
          <a:xfrm>
            <a:off x="4362200" y="464018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excel</a:t>
            </a:r>
            <a:r>
              <a:rPr kumimoji="1" lang="zh-CN" altLang="en-US" sz="2400" b="1" dirty="0"/>
              <a:t>文件内容和读取说明</a:t>
            </a:r>
          </a:p>
        </p:txBody>
      </p:sp>
    </p:spTree>
    <p:extLst>
      <p:ext uri="{BB962C8B-B14F-4D97-AF65-F5344CB8AC3E}">
        <p14:creationId xmlns:p14="http://schemas.microsoft.com/office/powerpoint/2010/main" val="289030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4655366-9C74-0D4A-BDBC-11B50C9F5529}"/>
              </a:ext>
            </a:extLst>
          </p:cNvPr>
          <p:cNvSpPr/>
          <p:nvPr/>
        </p:nvSpPr>
        <p:spPr>
          <a:xfrm>
            <a:off x="1453660" y="1028343"/>
            <a:ext cx="97067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文件中各列含义：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Subjectindex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被试编号；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Session – session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编号；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Fixation.Onset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注视点呈现的时刻；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Text1.Onset – Encoding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开始时刻；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Blank.Onset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空屏呈现的时刻，即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Maintenance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阶段开始时刻；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Audio.Onset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是否有语音干扰（有干扰为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，反之没有）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Text2.Onset –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判断材料呈现的时刻，即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阶段开始时刻；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If.Response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是否按键反应（按键为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，反之没有反应）；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Corre.Response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按键是否正确（正确为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，反之错误）；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Response.Onset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按键反应的时刻。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请完成以下任务：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请读取文件并定义每列变量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请计算每名被试每个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trial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的用时为多少秒。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请计算每名被试在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个条件（有无语音干扰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VS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字符串的长度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6/9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）下的正确率，平均反应时和正确反应的平均反应时，并保存为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CSA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245146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414</Words>
  <Application>Microsoft Macintosh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wei0708@yeah.net</dc:creator>
  <cp:lastModifiedBy>Yazhuo Kong</cp:lastModifiedBy>
  <cp:revision>13</cp:revision>
  <dcterms:created xsi:type="dcterms:W3CDTF">2021-04-11T18:31:52Z</dcterms:created>
  <dcterms:modified xsi:type="dcterms:W3CDTF">2021-04-13T22:40:29Z</dcterms:modified>
</cp:coreProperties>
</file>