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8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0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3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9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A689-21C3-4853-A663-852E7C79C15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2EB1-7EA5-4D0B-A25B-5C8FA2A1F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0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人生计算器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计算机科学的超电磁炮</a:t>
            </a:r>
            <a:r>
              <a:rPr lang="en-US" altLang="zh-CN" dirty="0" smtClean="0"/>
              <a:t>(</a:t>
            </a:r>
            <a:r>
              <a:rPr lang="zh-CN" altLang="en-US" dirty="0" smtClean="0"/>
              <a:t>队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张栋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雒勖博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5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人生模拟器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1611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人生计算器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胎儿：体重</a:t>
            </a:r>
            <a:endParaRPr lang="en-US" altLang="zh-CN" dirty="0" smtClean="0"/>
          </a:p>
          <a:p>
            <a:r>
              <a:rPr lang="zh-CN" altLang="en-US" dirty="0" smtClean="0"/>
              <a:t>青少年：学习</a:t>
            </a:r>
            <a:endParaRPr lang="en-US" altLang="zh-CN" dirty="0" smtClean="0"/>
          </a:p>
          <a:p>
            <a:r>
              <a:rPr lang="zh-CN" altLang="en-US" dirty="0" smtClean="0"/>
              <a:t>中年：理财</a:t>
            </a:r>
            <a:endParaRPr lang="en-US" altLang="zh-CN" dirty="0" smtClean="0"/>
          </a:p>
          <a:p>
            <a:r>
              <a:rPr lang="zh-CN" altLang="en-US" dirty="0" smtClean="0"/>
              <a:t>老年：保健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13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简洁大方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zh-CN" altLang="en-US" dirty="0" smtClean="0"/>
              <a:t>不行，讨厌方角</a:t>
            </a:r>
            <a:r>
              <a:rPr lang="zh-CN" altLang="en-US" dirty="0"/>
              <a:t>。</a:t>
            </a:r>
            <a:r>
              <a:rPr lang="zh-CN" altLang="en-US" dirty="0" smtClean="0"/>
              <a:t>微软</a:t>
            </a:r>
            <a:r>
              <a:rPr lang="zh-CN" altLang="en-US" dirty="0"/>
              <a:t>自己也意识到了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95" y="2834167"/>
            <a:ext cx="2547634" cy="4023833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612674" y="4001294"/>
            <a:ext cx="966651" cy="405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计算器软件图标_万图壁纸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319" y="31323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第一周：至少实现整体图形窗口界面以及加减乘除功能</a:t>
            </a:r>
            <a:endParaRPr lang="en-US" altLang="zh-CN" dirty="0" smtClean="0"/>
          </a:p>
          <a:p>
            <a:r>
              <a:rPr lang="zh-CN" altLang="en-US" dirty="0" smtClean="0"/>
              <a:t>第二周：增加剩余的功能并测试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7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我觉得这个项目还是不错的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67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人生计算器</vt:lpstr>
      <vt:lpstr>人生模拟器</vt:lpstr>
      <vt:lpstr>人生计算器</vt:lpstr>
      <vt:lpstr>UI规划</vt:lpstr>
      <vt:lpstr>计划进度</vt:lpstr>
      <vt:lpstr>谢谢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人生计算器</dc:title>
  <dc:creator>Windows User</dc:creator>
  <cp:lastModifiedBy>Windows User</cp:lastModifiedBy>
  <cp:revision>9</cp:revision>
  <dcterms:created xsi:type="dcterms:W3CDTF">2021-09-27T15:11:07Z</dcterms:created>
  <dcterms:modified xsi:type="dcterms:W3CDTF">2021-09-27T15:36:40Z</dcterms:modified>
</cp:coreProperties>
</file>