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1"/>
  </p:notesMasterIdLst>
  <p:handoutMasterIdLst>
    <p:handoutMasterId r:id="rId62"/>
  </p:handoutMasterIdLst>
  <p:sldIdLst>
    <p:sldId id="640" r:id="rId2"/>
    <p:sldId id="583" r:id="rId3"/>
    <p:sldId id="636" r:id="rId4"/>
    <p:sldId id="739" r:id="rId5"/>
    <p:sldId id="738" r:id="rId6"/>
    <p:sldId id="585" r:id="rId7"/>
    <p:sldId id="586" r:id="rId8"/>
    <p:sldId id="587" r:id="rId9"/>
    <p:sldId id="588" r:id="rId10"/>
    <p:sldId id="589" r:id="rId11"/>
    <p:sldId id="638" r:id="rId12"/>
    <p:sldId id="591" r:id="rId13"/>
    <p:sldId id="590" r:id="rId14"/>
    <p:sldId id="639" r:id="rId15"/>
    <p:sldId id="740" r:id="rId16"/>
    <p:sldId id="741" r:id="rId17"/>
    <p:sldId id="742" r:id="rId18"/>
    <p:sldId id="743" r:id="rId19"/>
    <p:sldId id="744" r:id="rId20"/>
    <p:sldId id="745" r:id="rId21"/>
    <p:sldId id="746" r:id="rId22"/>
    <p:sldId id="747" r:id="rId23"/>
    <p:sldId id="748" r:id="rId24"/>
    <p:sldId id="749" r:id="rId25"/>
    <p:sldId id="828" r:id="rId26"/>
    <p:sldId id="829" r:id="rId27"/>
    <p:sldId id="830" r:id="rId28"/>
    <p:sldId id="831" r:id="rId29"/>
    <p:sldId id="832" r:id="rId30"/>
    <p:sldId id="833" r:id="rId31"/>
    <p:sldId id="834" r:id="rId32"/>
    <p:sldId id="835" r:id="rId33"/>
    <p:sldId id="836" r:id="rId34"/>
    <p:sldId id="837" r:id="rId35"/>
    <p:sldId id="838" r:id="rId36"/>
    <p:sldId id="839" r:id="rId37"/>
    <p:sldId id="840" r:id="rId38"/>
    <p:sldId id="841" r:id="rId39"/>
    <p:sldId id="854" r:id="rId40"/>
    <p:sldId id="855" r:id="rId41"/>
    <p:sldId id="856" r:id="rId42"/>
    <p:sldId id="842" r:id="rId43"/>
    <p:sldId id="843" r:id="rId44"/>
    <p:sldId id="844" r:id="rId45"/>
    <p:sldId id="845" r:id="rId46"/>
    <p:sldId id="846" r:id="rId47"/>
    <p:sldId id="847" r:id="rId48"/>
    <p:sldId id="848" r:id="rId49"/>
    <p:sldId id="849" r:id="rId50"/>
    <p:sldId id="850" r:id="rId51"/>
    <p:sldId id="851" r:id="rId52"/>
    <p:sldId id="852" r:id="rId53"/>
    <p:sldId id="853" r:id="rId54"/>
    <p:sldId id="769" r:id="rId55"/>
    <p:sldId id="779" r:id="rId56"/>
    <p:sldId id="780" r:id="rId57"/>
    <p:sldId id="781" r:id="rId58"/>
    <p:sldId id="782" r:id="rId59"/>
    <p:sldId id="857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CC3300"/>
    <a:srgbClr val="FFFFCC"/>
    <a:srgbClr val="FF0000"/>
    <a:srgbClr val="E5F2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82" autoAdjust="0"/>
    <p:restoredTop sz="94622" autoAdjust="0"/>
  </p:normalViewPr>
  <p:slideViewPr>
    <p:cSldViewPr snapToObjects="1">
      <p:cViewPr varScale="1">
        <p:scale>
          <a:sx n="103" d="100"/>
          <a:sy n="103" d="100"/>
        </p:scale>
        <p:origin x="132" y="3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4" Type="http://schemas.openxmlformats.org/officeDocument/2006/relationships/image" Target="../media/image9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4" Type="http://schemas.openxmlformats.org/officeDocument/2006/relationships/image" Target="../media/image130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4" Type="http://schemas.openxmlformats.org/officeDocument/2006/relationships/image" Target="../media/image142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ulim" panose="020B0600000101010101" pitchFamily="34" charset="-127"/>
              </a:defRPr>
            </a:lvl1pPr>
          </a:lstStyle>
          <a:p>
            <a:fld id="{5CCE2E0B-C97E-4F5A-AF75-666DB64C63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06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01:05:3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16096 8899 430 0,'0'0'61'0,"0"0"1"0,0 0 25 0,0 0-11 15,0 0 1-15,0 0-9 0,0 0-9 0,0 0-7 16,18-21 8-16,-18 18-7 0,-2 2-28 0,2 1 3 15,0-2-5-15,-1-1-2 0,1 1 6 16,-1 1-32-16,1-1 2 0,1 2 29 0,0-1-5 16,-2 0-1-16,1-2-2 0,-1 1-17 15,1 2-12-15,-2 0 3 0,2-1 26 0,0 1 2 16,0 0 12-16,0 0 0 0,0 0-19 16,0 0-3-16,0-3 19 0,0 3-1 0,0 0-4 15,0 0-15-15,0-3-7 0,0 3 1 0,-2 0-1 16,2 0 14-16,0 0-11 0,0 0-6 0,0 0 21 15,-1 0-29-15,1 0 34 0,0 0-22 16,0 0 28-16,0 1 2 0,0-1-5 0,0 2-10 16,0-2 21-16,1 0 6 0,-1 0-22 0,0 0-9 15,-1 0-9-15,2-2 22 0,-2 1-7 16,1 1-23-16,1 0 36 0,-2 1-9 0,2 1-7 16,-2-4-9-16,-1 4-12 0,1-2 13 15,0 0 3-15,2 0 18 0,-2 0-3 0,1 0-13 16,1 0-9-16,-2 0-4 0,1 0-11 15,-2 0 20-15,2 0-4 0,-1 0-24 0,0 0 6 16,1 0 38-16,-1 0-19 0,1 1-12 0,-2-2 9 16,2 1 15-16,0 1-33 0,-1-1 15 0,-1 0 3 15,2 0 17-15,-2 0-18 0,1 0 6 16,1 0-26-16,-1 0 19 0,1 2 1 0,-1-2 3 16,1 0-22-16,-3 0-4 0,3 0 24 15,-3 0-16-15,3 1 17 0,-1 1 5 0,-2-2-6 16,1 2-6-16,-1-1 11 0,-1 0 7 0,4 0-13 15,-2 1-2-15,-1 0-2 0,-2 1-6 16,2 0 7-16,0-2 2 0,0 3-13 0,-1-1 15 16,1-1-4-16,0 3-11 0,-1-1 27 0,-1 0-15 15,1-1 0-15,-1 3 9 0,-1 4-32 16,-2-2 35-16,-1 4-14 0,0-1 14 16,5-4-4-16,-5 0-13 0,8-1-2 0,-4 1 13 15,0 0-11-15,1-2 2 0,0-2-7 0,2 2-5 16,0 0 7-16,-3-3 20 0,3 4-16 0,0-2-4 15,-4 1 17-15,5 0-8 0,-2-2-6 16,1 4-2-16,-2-2 1 0,1 0-1 0,-3 5 1 16,1 1-21-16,2-2 16 0,-3-2 10 15,3 1-3-15,-2-3-12 0,3 1 19 16,-2 0 1-16,3-2-1 0,-3 1-2 0,1 1 13 0,0 0-46 16,2-4 32-16,-2 4-17 0,0-1 14 15,0 1 0-15,2-2 4 0,-4 10-8 0,1-3-9 16,-1-2 24-16,2-3-5 0,-1 1-5 0,1 0 9 15,0-1-3-15,1 0-15 16,-1-1 18-16,-5 8 6 0,5-6-4 0,-1 1-3 0,1-3-31 16,-2 0 15-16,4 0 7 0,-2-3 10 0,1 3-11 15,2-4 12-15,-2 2-12 0,1-1 3 16,0-1-21-16,0 0 31 0,-1 2-9 16,2-1 2-16,-1-1-2 0,1 2-20 0,-1-2 26 15,1 0-7-15,-2 0 10 0,2-1 5 0,0 2-33 16,-1-2 11-16,0 1-1 0,1-1 5 0,-3 0 7 15,3 2-2-15,0-2-4 0,0 1-23 16,0-1 27-16,0 2-20 0,0-2 9 0,0 1 25 16,0-1-13-16,0 0-3 0,2 0 8 0,-2 0-22 15,1 0 2-15,-1 0 15 0,0 0-24 16,0 0 18-16,0 0 25 0,0 0-24 0,2 0-20 16,-2 0 19-16,2 0 7 0,-1 0-16 15,-1-1-14-15,1 1 12 0,1 0 8 0,-1-2 0 16,1 2-15-16,-2-1 0 0,3 1 25 0,-2-2 12 15,3 1-25-15,0-1 6 0,-2 1 7 16,1 0-13-16,-2 0-13 0,4-2 35 0,-2 2-6 16,1-1-29-16,0-1 20 0,1 3-22 15,0-4 11-15,-1 4 18 0,1-3-26 16,-1 2 28-16,0-1 20 0,1 0-20 0,2 1 1 0,-2 0-1 16,1 0-12-16,-1-2 3 0,2 2-1 15,1 0 18-15,-3-1-10 0,0 1-1 0,12-3-7 16,-6 1 9-16,-2 0 0 0,-2 1 2 0,2 0 0 15,-6 0-10-15,6 0 6 0,-5 0 6 16,1 0-19-16,-1 2 22 0,2-3-20 0,-2 1 8 16,2 2 20-16,-5-1-19 0,1-2 5 0,2 3-6 15,0-1-23-15,0 1 25 0,0-2-2 16,-2 1-10-16,-1 1-11 0,2 0 24 0,-2-2 0 16,2 0-3-16,-1 1-29 0,1 1 6 0,-2 0 45 15,2 0-16-15,-2-1 1 0,1 1 13 0,0-1-23 16,-1 0 11-16,1 1 15 0,-1-2-37 15,-1 2 16-15,2 0 16 0,0 0-15 16,-1-1 7-16,0 0-5 0,0 1-3 0,-1 0-6 16,2 0-1-16,-2 0 8 0,1 0 2 15,0-2 5-15,-1 1-10 0,3 1-21 0,-2 0 24 16,0-2-6-16,-1 2 12 0,3 0 4 0,-2-1-13 16,1 0 9-16,0-1-10 0,0 1-22 15,-1-1 34-15,0 2-8 0,0 0 0 0,-1-1-1 16,2 1 0-16,0 0-11 0,-2 0 1 0,1 0 10 15,1-2-17-15,-1 2 21 0,0-2 2 16,0 1-8-16,2 1 6 0,0 0-15 0,-2-1 12 16,1-1-4-16,-2 0-8 0,4 1 16 15,-1 0-7-15,-1 1-15 0,1 0-10 0,-2-2 27 16,3 2 3-16,-1 0 10 0,-2-1-23 0,1-1-10 16,0 2 20-16,-1-1 1 0,0 1-33 15,1-1 30-15,-1 1 1 0,1-2-13 16,1 2 7-16,0 0 6 0,-2-1 0 0,1-1-23 15,1 1-6-15,-1 1 20 0,1-2 16 16,-1 2-32-16,0-2 1 0,0 1 34 0,0 1-21 16,-1 0-3-16,2 0 5 0,-3 0 7 15,1 0 28-15,0 0-18 0,-1 0 27 0,0 0-35 16,0 0 17-16,0 0-30 0,0 0 12 0,0 0 18 16,0 0-14-16,0 0 14 0,0 0-23 15,0-7 25-15,0 7-13 0,0 0 8 0,0-6 5 16,0 6-18-16,0 0-6 0,-9-14 11 0,8 10-11 15,-1 1 5-15,2 0 12 0,-2-1-20 16,-1 0 27-16,1 0-5 0,-2 1-37 0,2-2 21 16,0 0-2-16,-2 1 2 0,2 0-8 0,-1-2 8 15,-4-7-24-15,0 7 46 0,3-1-11 0,-3-5-10 16,-1 1-11-16,2 4 4 0,-1 2 19 16,5-2-13-16,-2 2-23 0,-3 2 39 0,-2-5-12 15,1 1 12-15,3 0-28 0,-1 3 25 16,1 0-11-16,1-1-8 0,0 1-14 0,1 1 19 15,-1-2 17-15,1 3-20 0,-2-3 6 0,1 2-28 16,3-1 3-16,-1 3 25 0,-2-2 4 16,1-1-24-16,0 3 22 0,1-1 13 0,-2 0-36 15,3 1 11-15,-2-3 16 0,2 3-3 0,-1 1-8 16,0-2 20-16,1 1-15 0,-2-1 0 0,3 1-22 16,0 0 17-16,-2 1 7 0,2 0 1 15,-3 0-22-15,3 0 23 0,0-2 4 16,-1 2-4-16,0-1-16 0,-1 1 18 0,2-2 3 0,0 2-11 15,0 0 0-15,0 0-7 0,-1-1-5 16,1 0 18-16,0 1-14 0,0-1 26 0,0 1-9 16,-1 1-7-16,1-2-10 0,0 1 11 15,-1 0 3-15,1-2-14 0,0 2 14 0,0 0-13 16,0 0 8-16,0 0-23 0,-2 0 18 0,1 0 10 16,1-1-27-16,0 0 2 0,-2 1-43 15,2 0-22-15,0 0 4 0,2-1-86 0,-4-1-129 16,0 0-39-16,2 1 55 0</inkml:trace>
  <inkml:trace contextRef="#ctx0" brushRef="#br0" timeOffset="3349.0561">17901 8899 347 0,'0'0'75'0,"0"0"0"0,0 0-12 15,0 0 16-15,0 0-2 0,0-15-23 0,0 15-8 16,0 0-22-16,0 0 6 0,0 0 15 0,0 0 7 16,0 0-31-16,0 0 12 0,0 0-6 15,0 0 15-15,0 0-5 0,0-10-16 0,0 10-15 16,0 0-2-16,10-18-13 0,-10 19 23 16,0-2 0-16,0 2-14 0,-1-1 0 0,1-1 47 15,-3-1-14-15,3-1 3 0,0 2-13 0,-1 1 6 16,0-1 10-16,1 1-20 0,0 0-12 15,0 0 26-15,-1-2-4 0,1 2 2 0,-2-1-26 16,1 1 10-16,1-2 10 0,0 2-19 0,-3-2 22 16,3 2-10-16,-1 0-8 0,1 0 1 15,0 0 0-15,0 0-2 0,0-1-9 0,0-1 7 16,-1 2 2-16,-1 0-16 0,2 0 7 0,-1-1 10 16,1 2 0-16,-1-1-3 0,1 0-24 15,-1 0 27-15,2 0 10 0,-2 0-16 0,1 0-4 16,-2 0 5-16,1 0-27 0,0 2 26 0,-2-2-8 15,1 1-9-15,-1 1 11 0,-1 0 7 16,2 1 7-16,-2-3-33 0,0 2 29 0,2 1-20 16,-4 0 12-16,4-3-6 0,-2 6 13 15,1-3-2-15,-2 0-9 0,3 2-11 0,-2-1 31 16,1 0-7-16,1 1-21 0,-1-3 16 16,-4 10 1-16,-1-4 2 0,2-1 7 0,0-1-25 15,3-4 29-15,-1 3-1 0,0-2-23 0,1 2-6 16,2-1-1-16,-3-1 1 0,2 2 21 15,-2-1-27-15,4-1 20 0,-5 3 7 0,3-2 14 16,-1 1-20-16,1 0 3 0,-2 0-26 0,2 0 25 16,-1 0 12-16,1 0 0 0,-2-2-19 0,3 2-3 15,-2 2 4-15,2-4 6 0,-2 4-2 16,1-4-33-16,0 4 1 0,0-2 26 16,-1 0 7-16,1 1-2 0,-1-2 18 0,-3 9-8 15,1-3-16-15,2-3-13 0,-1-2 18 0,2 2 17 16,1-3-5-16,-2 0-39 0,0-1 14 0,1 0 15 15,0 2 0-15,0-3 0 0,2 2 11 16,-1-4-13-16,-2 3-11 0,2 0-11 0,0-1 25 16,-1 0 5-16,1 1-19 0,0-2 1 15,1 0 1-15,0 1 10 0,0-1 0 16,-1 0 1-16,-1 0-20 0,2 0 23 0,0 1-15 16,0 0-7-16,-1-1 3 0,1-1 13 15,1 0 0-15,-2 2 18 0,1-2-33 0,0 1 0 16,0-1 3-16,0 0 12 0,0 2-1 0,0-1-1 15,-1-1 14-15,-1 0-19 0,1 1 7 16,1-1 2-16,0 0-14 0,-1 0 5 0,1 2 19 16,0-2-1-16,0 0-2 0,0 0 3 15,0 1-12-15,0-1 20 0,0 0-31 0,1-1-1 16,0 2 1-16,-1-2 0 0,0 2 17 0,0-1-12 16,0 0 2-16,0 2-32 0,2-2 5 15,-2 0 1-15,1 0 4 0,-1 0 3 0,1 0 2 16,-1 0 3-16,3 0 16 0,-1 0 0 15,0 0 1-15,-2 0 6 0,5 0-2 0,-4 0 2 16,1 0 17-16,0 0-13 0,3 1 13 0,-4-1-6 16,2 0 0-16,2 0-3 0,-1 1 0 0,0-1-44 15,2 0 24-15,-6 0 1 0,0 0 0 16,8 0-3-16,-3 0 2 0,-5 0-1 0,9 0 0 16,0 0 7-16,-3 0-3 0,-6 0 25 15,8 0-3-15,1 0-3 0,-9 0-12 0,9 0 2 16,-3 0-9-16,7-8 11 0,-7 5-1 15,2 2 1-15,5-6 9 0,-3 4-15 0,-1-1-9 16,-1 1 2-16,-2 0 1 0,0 1 5 0,2 0-6 16,-3 1-1-16,0-1 2 0,0 1 13 15,2-3-8-15,-1 3 20 0,-1 0-22 0,2 0 5 16,-4-2-11-16,3 2 2 0,0-2-24 0,-1 2 3 16,-1-1 36-16,1-2-5 0,-1 4 25 0,1-3-2 15,-1 2-4-15,2-1-17 0,-2 0 6 16,1 1-3-16,-2-1-2 0,1-1-25 0,-1 3 3 15,0-1 1-15,1 0 3 0,-2-1 0 16,5 1 1-16,-6 1 1 0,4 0 0 0,-2-4 3 16,-1 4-3-16,2 0-7 0,-3 0-3 15,2 0 15-15,-3 0 0 0,0 0 10 0,0 0 1 16,0 0-1-16,9 0 1 0,-9 0-1 16,5 0-2-16,-5 0-9 0,0 0 1 0,8 0 3 15,-8 0 1-15,7 0 3 0,-7 0-1 16,7 0-1-16,-7 0-12 0,0 0 3 0,7 0 12 15,-7 0 3-15,0 0 10 0,8 0-4 0,-8 0-15 16,0 0 0-16,0 0 0 0,5 0 0 16,-5 0-1-16,0 0-19 0,0 0 19 0,7 0 0 15,-7 0 5-15,0 0-1 0,0 0-12 0,0 0 2 16,0 0 28-16,0 0-8 0,0 0 0 0,7 0-1 16,-7 0-1-16,0 0-2 0,0 0 0 15,0 0 0-15,7 0-2 0,-7 0-31 0,0 0-1 16,0 0 22-16,0 0 1 0,0 0 7 15,0 0 4-15,0 0-3 0,0 0 1 0,0 0-4 16,0 0 13-16,0 0-8 0,0 0-5 0,0 0 17 16,0 0-3-16,0 0-3 0,0 0-16 15,0 0-3-15,0 0 2 0,0 0 11 0,10 9-13 16,-10-9 0-16,1 2-19 0,-1-1 21 16,-1-1-1-16,1-1 17 0,0 1 0 0,0-2-1 15,0 2-6-15,0 0 10 0,0 0-11 0,-1 0-2 16,1 0 27-16,0 0-17 0,-3 0-16 0,3 0 31 15,0 0-33-15,0-1 19 0,0 1-24 16,0 1 23-16,0-1-17 0,-1 0 21 0,1-1-11 16,0 1 6-16,-2 0-2 0,1 0-1 0,1 0-1 15,0-1-33-15,0-1 1 0,-2 1 36 16,-1-1-24-16,3 2 29 0,-1 0-19 0,1-2 12 16,-2 2 20-16,1-2-17 0,0 2-9 0,-2-1 3 15,3 1 18-15,-2-3-27 0,2 3-5 16,0 0 15-16,-1-2 18 0,-1 2-25 0,2-2-11 15,-1 2 14-15,1-1-3 0,-3 0 4 16,1 0 1-16,2 0 7 0,-1-2-5 0,-2 3-1 16,3-1-2-16,-1-1 5 0,-1 1-11 0,0-1 8 15,2 0 1-15,-1 2 5 0,-1-2-37 16,1 2 28-16,1 0 6 0,0-1 0 0,0-1-1 16,0 1-13-16,-3 1 13 0,3-2 1 0,-2 0-1 15,1 1 6-15,0 0-29 0,-2 0 27 16,3-3-38-16,-1 4 6 0,-2-1 33 0,3 1-15 15,-3-3 0-15,1 1 16 0,-1 0-4 0,2 2-9 16,1-2-20-16,-3 1 30 0,2-1-4 0,0 1-7 16,0-3-22-16,-1 3 18 0,1 0 11 15,1 1 1-15,-1-1-25 0,-2-3 15 0,2 4-10 16,0-1 11-16,0-4 7 0,-2 5 0 0,3-2-5 16,-3 0 8-16,2-1 12 0,-1 1 1 0,0-1-44 15,1 2 24-15,0 0-22 0,-2-1 12 16,3-1-15-16,-3 2 31 0,1-2-13 15,2 1-7-15,-1 0 22 0,1 2 9 16,-2-2-1-16,1 1-3 0,1-2-3 0,-4 1-6 16,4 0-9-16,-2 1 12 0,2 0-1 0,-1-4 0 15,-2 5-1-15,3-1-4 0,-3-1-1 0,2 1 8 16,0-1-17-16,0 0 0 0,-2 2 3 16,3-2 5-16,-4-1 20 0,4 0-19 0,-3 1 0 15,1 0-4-15,1 0 0 0,1-1-20 16,-3 2 32-16,3-1-29 0,-4 2 29 0,2-1-4 15,1-2-14-15,-1 2 2 0,2-1 1 0,-1-1-8 16,1 1 36-16,-3 1-39 0,1-1 7 16,2 1 19-16,-1 0-13 0,-2 0-7 0,3-3 21 15,-3 4 3-15,2-1-7 0,0 1-8 0,0-2 19 16,-2 1-24-16,3-2 14 0,0 3-4 0,-3 0 0 16,3-1-2-16,-2 1-16 0,2 0-11 15,-1 0 2-15,1-2 2 0,0 2 32 0,-2-1-2 16,2 1 0-16,0 0 4 0,0-2-15 15,-2 1 0-15,2 0 0 0,0 1 24 0,0-1-24 16,-1-1 23-16,1 2-40 0,0 0 19 0,1 0-7 16,-2 0 2-16,2-1-1 0,-1 0 2 15,-1 1-8-15,1 0 16 0,-2 0 0 0,2 0-49 16,0-1-18-16,0 2-42 0,0-2-43 16,0 1-28-16,-1 0-97 0,1-2-1 0,0 0-13 15</inkml:trace>
  <inkml:trace contextRef="#ctx0" brushRef="#br0" timeOffset="7835.4415">17021 7963 219 0,'0'0'40'0,"0"0"5"0,0 0-1 0,0 0-6 16,0 0-8-16,0 0-1 0,0 0-20 16,0 0 20-16,0 0-8 0,0 0-8 0,0 0 9 15,0 0 2-15,-15 0 5 0,15 0-1 0,0 0-14 16,0 0 10-16,0 0-7 0,0 0-13 15,0 0 1-15,0 0-17 0,0 0 48 0,0 0-28 16,0 0-1-16,0 0 13 0,0 0-16 16,0 0-19-16,0 0 29 0,0 0-30 0,0 0 18 15,0 0 5-15,0 0-7 0,0 0 5 0,0 0-11 16,0 0-8-16,0 0 6 0,0 0 16 0,0 0-1 16,-13 0-10-16,13 0 1 0,0 0-1 15,0 0 15-15,0 0-8 0,0 0-3 0,0 0 21 16,0 0 4-16,0 0-30 0,-23 13 9 15,22-13 19-15,0 3-7 0,1-2-21 0,-3 1-12 16,2-1 19-16,1 1-7 0,-3-1 34 0,2 3-24 16,-2 0-16-16,1-1 2 0,-1-3 8 15,1 3 29-15,-2 0-33 0,1 0-5 0,1-1 8 16,-2 3 17-16,1-2-22 0,1 0-3 16,-1 3 9-16,1-1-11 0,-3 0 11 0,3-2-5 15,0 2 18-15,-1 1-14 0,1-4-3 0,-1 4 1 16,2-2 3-16,-3 1 2 0,1 1-4 15,2-3 13-15,-2 1-3 0,1 0-10 0,1 1-7 16,-4 0 24-16,5-1-27 0,-3-1 4 0,1 3 8 16,0-2 17-16,0 1-9 0,-1 0-1 15,3-1-8-15,-2 0 4 0,0 0 4 0,1 0-13 16,0 0-3-16,-2 0-10 0,2-1 20 16,-1 0-19-16,0-2 1 0,1 2 25 0,-2 0 3 15,2 1 18-15,0 0-34 0,-2-1 15 0,3 1 9 16,0-2-26-16,-2 0 5 0,0 2 2 0,0-2 0 15,2 2-19-15,0 0 22 0,-2-1-19 16,-1 1 20-16,3-1-2 0,-2 2-4 0,2-3 17 16,-2 2-15-16,2 2 0 0,0-5 9 15,-3 3-11-15,3-1 6 0,-1 0-6 0,1-3-3 16,0 0 22-16,0 0-34 0,0 6 12 16,0-6 6-16,0 0-14 0,0 8 11 0,0-8 2 15,0 5-13-15,0-5 22 0,0 0-13 0,-10 16 8 16,10-16 1-16,-3 2-6 0,3 2-16 0,-1-1 38 15,0-3-10-15,1 2-22 0,-2 0 17 16,1 1 1-16,1-1 8 0,0-1-11 0,-1 2-8 16,1 0 17-16,0-3 0 0,0 0-21 0,0 0-5 15,0 0 8-15,0 0 4 0,0 5 6 0,0-5-1 16,0 0-21-16,0 0 15 0,0 0 4 0,0 6 6 16,0-6-6-16,0 0-23 0,0 0 31 15,0 0-18-15,0 0 3 0,0 0 13 16,0 7 8-16,0-7-17 0,0 0-13 0,0 0 26 15,0 0-6-15,0 0-11 0,0 0-3 16,0 0-7-16,0 0 28 0,0 0-13 0,-9 10 29 16,9-9-21-16,0-1 6 0,0 1 16 15,0-1-8-15,0 0 16 0,0 0-22 0,0 0 0 16,0 0-7-16,0 0-4 0,1 0 5 0,-1 0 2 16,1 0 0-16,-1 1-13 0,0-2 7 15,2 1 14-15,-2 1 10 0,0-2-40 0,0 1-3 16,2 0 17-16,-3 0 5 0,1 0-23 0,1-1 28 15,-1 1-27-15,0 0-1 0,0 0 13 16,1 0-11-16,-1 0 19 0,2 0 0 0,-5 0-1 16,3-1-8-16,0 1 0 0,0 0 18 0,1 0-22 15,1 0 7-15,-1 0 10 0,2-3-15 16,-1 3 26-16,-1 0-38 0,1 0 24 0,-1-3-8 16,2 3 21-16,-3 0-32 0,3-1 6 0,-2 1 9 15,1-2-15-15,0 2 13 0,0-1 3 16,0-1 20-16,0 1-36 0,1-2 0 0,-1 2 22 15,2-1-15-15,1 0-6 0,-3-1 33 0,2 1-40 16,1 0 8-16,-1-1-4 0,1 2 8 16,0-1 5-16,0 0 5 0,0 1 11 0,2-2-18 15,-3 1-2-15,9-4-1 0,-5 5 23 16,-1-3-22-16,-2 1 7 0,0 3 6 0,1 0-18 16,1 0-15-16,-3-1 26 0,1 1 3 15,-1 0-23-15,1 0 20 0,-5 0-2 0,0 0-7 16,6 0 15-16,2 0-15 0,-8 0 1 0,7 0-13 15,0 0 19-15,-7 0-6 0,8 0 17 0,-8 0-34 16,7 0 29-16,-7 0-3 0,8 0 20 16,-8 0-18-16,6 0-14 0,-6 0-9 0,7 0 7 15,-7 0 12-15,0 0 6 0,6 0-4 0,-6 0-25 16,0 0 27-16,0 0-9 0,8 0-2 16,-8 0 12-16,0 0-12 0,0 0 12 0,6 0-12 15,-6 0 24-15,0 0-18 0,0 0 14 16,0 0 14-16,0 0-16 0,0 0 8 0,0 0-3 15,0 0 23-15,8 0 5 0,-4 4-19 0,-4-2-1 16,1-4-2-16,-1 4-12 0,1-4 14 16,-1 2 5-16,0 0-16 0,0 0 13 0,0 0-3 15,0 0-1-15,0 0-23 0,2 0 0 16,-1 0 2-16,-1 0 13 0,-1 0-12 0,1 0 1 16,-2-1-2-16,4 1 0 0,-1-2-11 0,-4 2 1 15,3-1 23-15,0-1-12 0,0 1 2 16,-1 1-8-16,0-1 3 0,-1 0 1 0,1-2 0 15,1 1-7-15,-1 0 3 0,1-1-3 0,0 1 4 16,-3-2-22-16,1 4 3 0,-1-6 3 16,2 4 1-16,1-2 2 0,0 2 2 0,-3-3 0 15,2 3 3-15,0-2 30 0,-1-2-11 0,0 4 0 16,2-3-1-16,-4 2-1 0,3-1-2 16,1-1 1-16,-1 1-1 0,-1 1 22 0,0-3-14 15,0 3-7-15,2-1 11 0,-2 1-3 16,2-2-34-16,-1 1-2 0,-1 1 11 0,0-1-8 15,2 2 1-15,-3-4 27 0,2 3 9 0,1-3-13 16,-3 4-2-16,2-2 2 0,0 2-3 0,-1-2-14 16,-1 0 1-16,1-1 1 0,0 0-1 15,1 0-8-15,-1 3 17 0,0 0-22 0,-1-1 21 16,2-1 10-16,0-1-22 0,-2 2 11 16,2 0-1-16,-2-2 6 0,2 3-3 0,-2-2-1 15,1 1 19-15,2-2-7 0,-3 1 2 16,2-1-2-16,-2 3-1 0,2 0-6 0,0-2-16 15,0-1-10-15,-1 2 20 0,0 0 4 0,-1 0-7 16,1-1 1-16,-2 1 18 0,1 0 1 16,2 2-28-16,1-1 2 0,-3-1 1 0,2 1 4 15,0-1 1-15,-2 1 35 0,2 0-13 0,1-1-2 16,0 2 0-16,-1 0-4 0,-2-3 5 16,1 2-7-16,2 0-3 0,-2 1 1 15,2 1 0-15,0 0-1 0,0 0 0 0,0 0 6 16,0 0 0-16,0 0-41 0,0 0-3 0,0 0 13 15,0 0 17-15,-5-8-27 0,5 8 21 16,-2 1 2-16,2 1 8 0,0-2 11 0,0 0-42 16,-2 1 18-16,2-1 0 0,-2 0-29 0,2 0 15 15,0 0-12-15,0 2-12 0,0-2-26 16,0 0-36-16,0 0-42 0,0 0-129 0,0 0 23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01:21:24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23915 10696 272 0,'0'0'184'0,"0"0"-34"0,0 0 0 0,0 0-10 16,0 0-36-16,0 0-16 0,0 0-10 0,0 0-4 15,0 0 7-15,0-14 18 0,0 14-38 16,0 0-20-16,0 0 24 0,0 0-19 0,0 0-9 16,0 0-14-16,0 0 27 0,0 0-7 0,0 0-17 15,0 0-3-15,0 0 11 0,0 0-2 0,-28-8-26 16,21 9 14-16,4 2 3 0,-4 0-2 15,-6 6-32-15,-3 2 46 0,2 2-17 0,-3-1-8 16,2 6 20-16,-1-1-45 0,2 0 28 0,-1 4-8 16,0-2-17-16,1 2 40 0,-2 1-18 15,1-5-9-15,5 4 24 0,-3-1-18 0,3 4-7 16,-2-1 2-16,-2 0-1 0,4 0 0 16,2-1-1-16,-2 5 10 0,2-4-8 0,1 7 2 15,-1-5 14-15,0-2-40 0,6 2 6 0,-3 4 22 16,-1-1 13-16,3 0-26 0,-3 1-9 15,4 0 21-15,-3 0-11 0,2 1-7 16,3-1 8-16,-1-4 2 0,1-10-13 0,0 3-3 0,0 7 24 16,0-1-29-16,13 23 43 0,-7-22-6 15,-1 0 6-15,0-2-22 0,6 0 1 0,-6-1-20 16,4 0 25-16,2-3 3 0,-1 3-6 16,-1-3 7-16,2 0-22 0,-1-1-7 0,1-1 30 15,-2 1-13-15,3-4 2 0,-1-2-3 0,0 1 10 16,3-5-21-16,-3 2-13 0,1-2 39 0,3-3-28 15,-1 1 12-15,-5-4-9 0,3 1 28 16,-2-3 9-16,0 0-32 0,-10 0 22 0,13 0-4 16,5 0-4-16,17-16 13 0,-17 10-9 15,2 0 10-15,-1-1-14 0,0-2-5 0,-3-1 12 16,4-2-36-16,-2-1 4 0,-3-2 46 0,2 0-18 16,2-4-13-16,1 0-25 0,-3-1 15 15,2-5-27-15,0 0 28 0,2 0 1 0,-2-5 1 16,-1 2-8-16,-1-1 4 0,0 1-5 15,1-1 27-15,-4-2-21 0,5 4 3 0,-4-3-8 16,-3 4 3-16,1-3 7 0,-2 1 16 16,0 1 4-16,-2 0 2 0,1 2 9 0,-1-3-9 0,-5 3-13 15,3-4 23-15,0-2-8 0,-2 6 11 16,-4-4-1-16,0 3 4 0,-1 13-43 0,0-6 17 16,0-2 22-16,0 2-14 0,0-4 2 15,0 0-16-15,-20-19-4 0,15 21 34 0,-3 0-6 16,2 3-4-16,-1 3 12 0,0-3-2 15,-2 3-11-15,2 1-2 0,-3-1 10 0,4 3-23 16,-5-1 22-16,0 3-15 0,5-3 11 16,-5 5-3-16,0-1 14 0,1 1-4 0,1 1-37 0,-1-1 14 15,2 4-2-15,-4 0-12 0,7 2 12 16,-2 0-16-16,3 2 12 0,-4-2 26 0,8 2-15 16,0 0 9-16,-6 0-25 0,6 0-20 15,-8 0 20-15,8 0-15 0,-10 0 9 0,-1 12-41 16,6-9 12-16,1 0 4 0,0 0-36 15,0 0-1-15,0 0-4 0,1-2 29 0,1 2-39 16,-2 1 9-16,2-2-46 0,-1 1-72 16,1-1-70-16,0-2 5 0</inkml:trace>
  <inkml:trace contextRef="#ctx0" brushRef="#br0" timeOffset="904.8073">25319 10457 439 0,'-2'2'95'0,"2"1"-11"15,-1-3-27-15,0 1 11 0,0 3-34 0,-2-3 34 16,2 2-49-16,-2 1 36 0,0-1-26 15,1 1 3-15,-3 2 9 0,0-1-11 16,-5 6-4-16,3-2 19 0,-3 2-12 0,1-1 5 16,1 2-4-16,-1-1-25 0,-1 0 0 0,2 0-3 15,-1 2 1-15,1 1 25 0,-3-1 5 0,5 2-1 16,-3 0-47-16,-1 0 13 0,1 0-24 16,0 0 8-16,-3 2 1 0,2 1 2 0,0 2 0 15,0-2 3-15,-3 2-2 0,4 0 3 0,-1 1 12 16,-1 2 0-16,-1-3-2 0,0 3 7 0,3 1-16 15,-2 2-4-15,4-1 10 0,-3-1 11 16,0-3 1-16,0 6-3 0,-1-2 1 0,2 0-2 16,3 0-2-16,-4-1 12 0,2 1-2 0,2-3 27 15,1 0-6-15,1 1-44 0,-1 1 1 16,2 0 4-16,2-1 0 0,-3 0-2 16,1 2 2-16,3-4 21 0,-1 0-2 0,1-9-2 15,0 2-15-15,12 23 3 0,-7-17 30 0,2 2-19 16,0 0-1-16,-1 1-43 0,5-1 2 15,-3-3 46-15,0 3-21 0,2-2-1 0,-2 2 2 16,5 0 23-16,-2-1 7 0,1 0-17 16,1 0-18-16,-2 1 29 0,2-4-1 15,0 0-2-15,-2 1-2 0,-1-3-19 0,2-1 5 16,2 0-1-16,-4-1-8 0,1-3 9 0,0-1 0 16,1 2-2-16,1-1-8 0,0-1-3 0,-4 1 21 15,1 0 6-15,2-1-28 0,-2 0 21 0,3-1 0 16,-4 3-2-16,0-6-11 0,0-3-13 15,-3 4 3-15,-1-2 1 0,1-1 16 0,-3 0-20 16,4 0 35-16,-4-2-33 0,1 4 16 0,0-4-1 16,0 1-36-16,0 1-45 0,0-1 13 15,-2-2-36-15,1 2-56 0,1-1-69 0,-2-1-39 16,1 1 19-16</inkml:trace>
  <inkml:trace contextRef="#ctx0" brushRef="#br0" timeOffset="1856.2201">26357 10847 229 0,'-4'4'171'0,"-5"7"-31"0,0-2-19 0,-3 3-34 15,1-1-9-15,2-1-28 0,-1 1-3 16,-3 0 12-16,3 3 4 0,0 0-6 0,-2-2-32 16,-3-2-16-16,3 3-2 0,-2-1 41 0,-2 1-7 15,0-1-3-15,-3 3-2 0,1 1 5 16,0-1-30-16,0-1 7 0,0 3-1 0,2 1-38 16,-2 0 2-16,-2-1 33 0,4 0-1 15,2 0-22-15,-1-6-1 0,1 6 3 0,0-3 0 16,2 2 1-16,1-3 19 0,3-1-2 15,1-2-5-15,1-2-1 0,1-2 7 16,3-2 22-16,-1 2-15 0,0-1-1 0,2-1-44 16,1-2 7-16,0 2-8 0,0-1 3 0,0-2 37 15,0-1-2-15,0 0-8 0,0 0 0 0,0 0-1 16,9 14 1-16,-4-11 2 0,0-2-1 16,9 6 30-16,3-3 3 0,-6-3-4 0,8 0-49 15,-3 6 0-15,2-3 13 0,-1-1 25 0,2-1-2 16,-4 1-3-16,4-3-7 0,-5 2-5 15,0 0-12-15,-2-2 9 0,-3 0-2 0,2 0 17 16,5 0-2-16,0 0-36 0,0 0 0 0,0 0 24 16,-3 0 0-16,20-15-1 0,-16 9 24 15,2 3-13-15,-9-2 0 0,2-3-4 0,2 6 5 16,-4-2-1-16,-2 0-3 0,-1 2 0 16,-2-3 3-16,1 2-4 0,-1-1-2 0,-1 1-7 15,8-6 30-15,-5 0-19 0,-2 1 6 16,-1 1 11-16,2-8-15 0,0 1 1 0,0-4 11 15,3 4-11-15,-2-1-8 0,-3 1-5 16,5-1 14-16,-5 5-9 0,-3-1 16 0,-1 11 20 16,0-7-21-16,0 0 0 0,0 7 12 0,0-9-2 15,0 1-33-15,0 8 50 0,-15-22-31 0,12 14-10 16,-3 1 2-16,3 0 11 0,-2 1-26 16,1 2 14-16,0-2-6 0,-1 1 0 0,3 2-20 15,-1-2 21-15,1 2-3 0,-1-3-43 0,2 3 4 16,-2-2-30-16,2 3-22 0,-2-3-43 15,1 1-99-15,-1 0-48 0,3 1 9 0,0-1-7 16,-2 1 33-16</inkml:trace>
  <inkml:trace contextRef="#ctx0" brushRef="#br0" timeOffset="2267.5057">26602 10869 357 0,'18'2'150'0,"-3"-1"-25"16,-2 1-27-16,-3-2-14 0,6 0-33 16,0 0-11-16,16 7-22 0,-14-5-3 0,-6 1-1 15,-3 0 21-15,5 2-11 0,-3 0-22 0,-2-1 1 16,3 5-1-16,-1 3 18 0,-2-2 4 0,0 0-2 15,-1 3-3-15,-3-1 0 0,1 2 2 16,-3 2-21-16,-2-4 1 0,-1 1 1 0,0-13 50 16,0 13-5-16,0 1-6 0,0 4-5 0,-10 14-31 15,3-14-13-15,-1 3 1 0,1-4-2 16,0-1 60-16,0-3-6 0,-3 1-61 0,5-5 9 16,2 0 7-16,-3-1-2 0,2-2 18 0,1-1-3 15,-3 1-13-15,4-5 0 0,-2 5 1 0,1-5-1 16,-1 4 0-16,2-3 0 0,-2 1 34 15,1 1-3-15,-1-1-3 0,2-3-55 0,-2 3 19 16,3-2 1-16,-2 0 0 0,2-1-35 16,1 0 17-16,0 0-81 0,-2-9-53 15,3-9-75-15,1 5-56 0,6-6 38 0</inkml:trace>
  <inkml:trace contextRef="#ctx0" brushRef="#br0" timeOffset="2786.8594">27218 10717 209 0,'0'-2'78'0,"0"0"38"0,0 1-38 0,0 0-1 16,-2-1-22-16,1 0-25 0,-1 2 33 0,2 0 5 15,-1 0-38-15,-3 0-2 0,4 0 40 0,-1 0-9 16,0 0-13-16,0 0-48 0,-2 2 31 15,0 1-5-15,1 0-1 0,-2 1-12 0,-4 5 14 16,-1-1-26-16,2-2 0 0,-4 3 49 16,2 2-4-16,-1 1-5 0,3-8-5 0,-3 7-3 15,-1 1-2-15,5-4-40 0,-2 4 3 16,4-2-2-16,-1-2 3 0,0 0 27 0,0 4 8 16,1-2-6-16,1 5-2 0,0-3-22 0,0-1-12 15,0 0-1-15,3-3 28 0,0 2-1 0,0-2-1 16,0 12 17-16,0-8-7 0,0-4-1 15,0 8-38-15,0-5 3 0,11 12 30 0,-10-14 9 16,2-1 1-16,-2-1-4 0,1-1 3 0,1-1 19 16,6 8-41-16,-5-4-12 0,0-2 40 0,-1 1-25 15,6 4-2-15,-5-4 28 0,6 5-29 16,2-4 39-16,2 0-29 0,-4 0 11 0,1 1-13 16,-3-4 1-16,3 5-2 0,-4-4-1 15,0-3 0-15,2 0-2 0,-6 2 0 0,4-2 0 16,-2-4-2-16,1 3-15 0,-1-1 0 0,1 1 27 15,-3-1-19-15,3 1 25 0,-3-1-37 16,3-1-6-16,1 4 18 0,-1-3 18 0,0 0-36 16,-2-1 3-16,8 6 2 0,1-1-18 0,0 1-17 15,-3-3 15-15,-4-3-102 0,1 2-102 16,-3-2-20-16,1-1-26 0,-5 0 59 16</inkml:trace>
  <inkml:trace contextRef="#ctx0" brushRef="#br0" timeOffset="3103.2198">27890 11106 383 0,'0'1'161'0,"2"0"-30"0,-2 0-40 0,3 1-12 16,-3 1-7-16,0-1-8 0,0 0-40 15,0 1-3-15,0 1-4 0,0-3 1 16,-2 5 48-16,1-2-32 0,0 3 5 0,0-2 25 16,1 4-42-16,-9 16-5 0,6-13 1 0,-2 3-2 15,-3-1-2-15,3-1-2 0,-1-2-17 0,2-1-21 16,0-2 26-16,-2 3-48 0,-2 4-6 15,5-5-12-15,-3-3-91 0,1 0-46 0,-4 4-92 16</inkml:trace>
  <inkml:trace contextRef="#ctx0" brushRef="#br0" timeOffset="4005.9272">28717 10532 222 0,'-5'3'85'0,"-8"6"44"0,-1 0-53 0,4 0 18 16,-3 0-38-16,0-1-6 0,0 5-6 16,-1-1-4-16,1 2 39 0,2 0-9 0,0 5-24 15,-1 1-42-15,-2-1 22 0,1 2-17 16,3 0 9-16,-2 1-14 0,3 0 29 0,3 1-35 16,-3-4-2-16,3 3 2 0,-1-3 8 0,5-2 28 15,-1 1-2-15,2-1-4 0,1 3-10 16,-1-8-1-16,1-4 23 0,0-8-3 0,0 10-43 15,0-2-3-15,0-1-1 0,0 6 34 16,11 9 1-16,-7-14-11 0,5 6-2 0,-1-3-23 16,-2-2 2-16,3 2 0 0,4-2-2 15,-6-1-1-15,5 0 51 0,-3-4-11 0,0-1 21 16,1-1-18-16,0 1-12 0,-1-3 14 0,-9 0 14 16,13 0-26-16,5 0 16 0,14-12-10 15,-13 4 8-15,-6-4-18 0,6 5-6 0,-6-4 7 16,2-1 9-16,3 1-48 0,-1 1 17 0,-2-2 2 15,-1 3-15-15,-2-4 35 0,-2 4-8 16,0 0-35-16,-2 0 36 0,-5 3-5 0,5-6 15 16,-5 4-18-16,-1 1-3 0,-2 7 9 15,0-6 10-15,0 6-31 0,-10-25 13 0,1 8 3 16,1 5 2-16,0-3-2 0,-1-2 0 0,-2 3-1 16,0-1-4-16,2 4-7 0,-3-5-2 15,1 4-6-15,2 1 2 0,0 1 0 0,-1 1 12 16,5 4-13-16,-1 1 3 0,1 0 0 15,-1 1 22-15,1 0-14 0,0 1-14 0,0 0 0 16,0 2 2-16,1-4-85 0,-2 3-80 0,3-2-53 16,-4 1-21-16,5 0 3 0,-1-1-19 15</inkml:trace>
  <inkml:trace contextRef="#ctx0" brushRef="#br0" timeOffset="4235.9852">28804 10674 403 0,'5'1'192'0,"4"-1"-55"0,9 1-3 0,1 2-74 16,-10-3 26-16,5 0 5 0,1 0-56 0,6 0 22 16,2 0 23-16,0 0-41 0,2 0 13 15,29-8 13-15,-28 6-11 0,-1 0-2 0,2-1-31 16,-3 1 6-16,2 1-32 0,-3-3-2 0,0 0 0 15,-4 2-100-15,-1-5-77 0,-5 5-85 16,-2-2-35-16,-3 2 41 0</inkml:trace>
  <inkml:trace contextRef="#ctx0" brushRef="#br0" timeOffset="4670.1926">29158 10500 242 0,'-3'6'112'0,"2"0"-51"0,-4 7 5 15,1 4 0-15,0 0 11 0,3 2-33 0,-4 4 10 16,2 2-9-16,2 2 4 0,-2 2-3 0,1-2 9 16,-2 1-15-16,0 2-16 0,1-1-3 15,1-1-1-15,1 1-4 0,0 0-2 0,-1-3 56 16,2-13-28-16,0 5 9 0,0 4-3 0,0 1-12 16,0 0-14-16,0-2 24 0,13 19-5 15,-9-24-28-15,0 1 28 0,4-3-14 16,-2-3-23-16,7-1 39 0,-3-2 19 0,5 1-30 15,-2-4 44-15,0-5-17 0,0 1-15 0,5 1-14 16,-11-2 13-16,6 0 11 0,15-10-30 0,-10 3-1 16,-1 0-26-16,-1-4 2 0,-3 3-7 15,5 1 1-15,-4-1-57 0,4 2-33 0,-7-2-50 16,0-5-108-16,0 5-83 0,-2-3 79 0,-3 4-2 16</inkml:trace>
  <inkml:trace contextRef="#ctx0" brushRef="#br0" timeOffset="4953.1932">29679 11176 439 0,'-5'17'117'0,"3"-2"-16"0,-4 3-14 15,-3 0-5-15,2-1-10 0,1 2-25 16,-2-3-4-16,0 2 22 0,5-6 12 0,-8 5-36 16,2-1-3-16,2-2-46 0,-1 2 25 0,2-4-47 15,-3-1-54-15,-3-2-63 0,4-4-135 0,5 0-25 16</inkml:trace>
  <inkml:trace contextRef="#ctx0" brushRef="#br0" timeOffset="6001.5815">30649 10109 424 0,'4'-3'208'0,"-3"1"-11"0,1 1-69 0,0-1 24 16,1 0-23-16,-3-2 11 0,3 3-18 0,-2 0-20 16,0-4 1-16,-1 4-7 0,2-1-2 0,-2-1-18 15,0 1-20-15,0 1 10 0,0 0 5 16,0-1-23-16,0 0 12 0,0-1-32 0,0 2 12 16,-2 0-27-16,0 1 16 0,-1-1-11 15,0 1 5-15,-1 1-25 0,-1 0 14 0,1 0 0 16,-3 3-9-16,-5 3-2 0,-2 1 21 15,-2-1-21-15,0 3 9 0,0 2-37 0,3 1 10 0,-1 0 22 16,-2 4-8-16,-1-1-5 0,-1 0 16 16,4 2-2-16,-2 0 9 0,0 2-18 0,3-1 7 15,-1 1-5-15,2 0 1 0,3-1 9 16,0-2-9-16,0 0-6 0,1 2-22 0,2-3 0 16,-2 0 30-16,2-3-2 0,1 4-28 0,3-6 33 15,-2-1-5-15,2-2-11 0,1-1 27 16,1 1-16-16,0-8-22 0,0 0 10 0,0 7 11 15,0 0 2-15,0-7 1 0,0 9 5 0,12 5 7 16,-8-10-20-16,1-3-6 0,0 2 0 0,-1 0 3 16,3-1 16-16,7 4-5 0,-4-5-7 15,2-1-8-15,0 0-15 0,-12 0 31 16,10 0 15-16,3 0-9 0,4 0-2 0,14-12-19 16,-19 9 0-16,5-1 24 0,-7 0-7 0,0 0-7 15,-1 1-19-15,-4 1 12 0,1-1 21 0,-2 1-5 16,-1-2-6-16,1 2-5 0,-1-2 11 15,0 0 13-15,1 0-8 0,-1 0-5 0,-1 1-8 16,0-1-6-16,0 0-2 0,6-8 14 0,-3 3-23 16,-2 1 36-16,-2 2-18 0,1-1 6 15,1 1 5-15,-3 2 15 0,1-1-17 0,1-2-24 16,-2 7 35-16,0 0-6 0,0-7-3 16,0 1-13-16,0-1-11 0,0 7-4 0,0-9 18 15,0 2-21-15,-16-7 30 0,12 3-18 16,-1-3-17-16,-6 3-30 0,6 2 35 0,-2 1-24 15,4 2-8-15,-3 0 5 0,2 1-66 16,2 2 1-16,-2-2-96 0,1 2-69 0,3-2-61 16,-2 2 56-16,-1 1 19 0</inkml:trace>
  <inkml:trace contextRef="#ctx0" brushRef="#br0" timeOffset="6368.2667">30626 10237 541 0,'6'0'127'0,"-2"0"-53"16,1 0-10-16,1 0 40 0,11-3 1 0,-5 1-48 15,-3 2 34-15,15-6-7 0,-5 4-28 16,-4 2 4-16,6-3 26 0,-2 0-30 0,0-3-27 15,1 4 19-15,-1-3-1 0,1-3-22 16,-1 5 9-16,-1-1-30 0,1-2 30 0,-2 0-10 16,1 3-7-16,-5-1-4 0,3 1 7 0,-4-3-12 15,-4 4-9-15,1 1 6 0,-2-3-4 0,-1 3-3 16,1 0 3-16,-5 1 0 0,2-2 0 16,-1 1-1-16,-2 1 1 0,1-1-39 0,2 1 5 15,-4 0-36-15,0 0 4 0,0 0 20 16,0 0-7-16,0 0 1 0,5 0 8 0,-5 0-34 15,0 0 13-15,9 0 2 0,-9 0-50 0,0 0-26 16,0 0-48-16,0 0-44 0,7 0-27 0</inkml:trace>
  <inkml:trace contextRef="#ctx0" brushRef="#br0" timeOffset="7226.8062">30870 9955 262 0,'-1'-1'211'0,"-1"1"0"0,1-1-47 0,0-1-29 16,-1 1 12-16,0 1-33 0,1-1-8 0,-1-1-2 16,1 1-20-16,1 1-1 0,0-1-34 15,0 1 7-15,-1-1 9 0,1 2-19 0,-2-1-3 16,2 1 1-16,0 0-39 0,-1 3 16 16,0 0 3-16,0 3 4 0,-2-1 2 0,0-2-8 15,3 3 1-15,-7 10-3 0,1 0-6 0,-2 0-5 16,0 0-22-16,1 1 26 0,0 1 0 15,1-2-9-15,-1 2-5 0,1-1 23 0,1 1-14 16,1-2-4-16,-2 1-12 0,2-1 1 0,2 0 18 16,0 1-8-16,-1 0-7 0,2 0 18 15,0-4-7-15,-1 4-7 0,2-1-17 0,0-9 1 16,0 4 28-16,0 1 11 0,0 0-30 0,0-1 14 16,0 0 0-16,0-2-4 0,0 0-13 0,0-3 16 15,0 1 1-15,0-2-4 0,0 1-34 16,0-7 2-16,0 7 38 0,0 1 10 15,0-8-25-15,12 16 23 0,-9-12-19 0,-2-1 9 16,0 0-19-16,0 1 22 0,2-2-15 0,0 1 20 16,0-1 10-16,1 0-8 0,0 0-7 15,0-2-10-15,1-2 0 0,-1 1 10 0,1 0 5 16,-5 1-29-16,23-6 32 0,-7 0-46 0,0-2 48 16,0 0-27-16,2 0 9 0,2-1 0 15,-5-1 5-15,4 1-22 0,-2-2 9 0,2 4-25 16,-3-1 1-16,0 2 8 0,-3 2 28 0,-1-3-11 15,-1 3-18-15,0 0 5 0,-4 2-13 0,-1 1 31 16,0-1-28-16,0 1 18 0,-2 1-4 16,0-3-10-16,0 2 31 0,-1 1 3 0,1-2 2 15,-2 0-35-15,1 1-6 0,-2 1 33 16,2 0 9-16,-2-2-4 0,4 0 7 0,-4 2 6 16,0-1-51-16,2 1 43 0,0-2-37 0,-2 2-6 15,-1-2-1-15,2 2 16 0,-2 0 1 0,0 0-46 16,0 0-16-16,0 0-39 0,0 0-38 15,0 0-93-15,0 0-71 0,0 0 41 0,7-6 47 16</inkml:trace>
  <inkml:trace contextRef="#ctx0" brushRef="#br0" timeOffset="7922.4916">30218 11064 422 0,'2'2'198'0,"0"-2"-46"0,2 2-12 15,-1-2-4-15,0 0-47 0,1 0 42 16,1 0-19-16,-1-2-7 0,1 2-8 0,0 0-21 0,1 0-7 16,-1-2-27-16,-5 2 26 0,7 0-42 15,4 0 24-15,3 0-15 0,14-11 20 0,-15 9-18 16,4-1 1-16,-2-1-4 0,3 1-3 0,-4-2-13 16,1 3-10-16,-4 0 30 0,8-2-25 15,-6 2 6-15,7 0-9 0,-3-3-22 0,5 4 35 16,-2-3-24-16,-1 1 19 0,0 1-2 15,-1-1-16-15,5 0-11 0,-5 0 24 16,3 0-8-16,0 0 1 0,1 2-8 0,4 1 7 16,-5-2-14-16,4 0 18 0,-1 2-27 0,-1-3 22 15,-1 3 4-15,5-2-6 0,-3 1 16 0,1 0-13 16,-10 1 2-16,4 0-33 0,1 0 26 16,2 0 1-16,2 0 4 0,25-7-3 0,-25 6-21 15,-1-2 26-15,0 1 1 0,-1 1-12 16,-8-1 4-16,5-2-1 0,-5 3-4 0,-14 1 18 15,11 0-11-15,-1 0-1 0,-4 0 10 16,2 0-16-16,-8 0-3 0,7 0-16 0,-7 0 2 16,7 0-1-16,-7 0-34 0,0 0 29 0,6 0 2 15,-6 0 4-15,0 0 2 0,0 0-127 0,7-2-7 16,-7 2-56-16,-4 0-67 0,2 0-15 16,-2 0 43-16,1 0-33 0</inkml:trace>
  <inkml:trace contextRef="#ctx0" brushRef="#br0" timeOffset="8696.3664">30466 11332 315 0,'-3'1'218'0,"1"0"-49"15,-1 2-33-15,-1 0-2 0,3 0-48 16,-3 1-1-16,-7 7-4 0,2-1-8 0,2-2-54 16,-2 0 50-16,-2 4-22 0,3-2 14 0,0 2-32 15,2 1 9-15,-3 1 1 0,-1 2-41 16,-1 4 0-16,0-3 3 0,1 5 25 0,-3-2-2 16,3-2-34-16,-2 5 30 0,-1-1-9 15,2-2 33-15,-3 3-38 0,5-1 7 0,-2-1 19 16,1-2 0-16,-1 1-3 0,5-2-22 0,-1-2-15 15,1-2 18-15,2 1-3 0,0-3-16 16,2-1 22-16,1-3 9 0,1 0-28 0,0-8-19 16,0 0 21-16,0 7 17 0,0 0 1 15,10 2 3-15,-9-7-25 0,7 2 29 0,-3-1-7 16,10 3-29-16,-1-6 40 0,2 3-17 0,-8-3 25 16,4 0 6-16,1 0-23 0,19-12 42 15,-12 6-25-15,-2 1-2 0,-1 0-22 0,1-1 32 16,-4 0-10-16,-2 0-6 0,5 0-23 0,-2-1 16 15,-7 1-4-15,-3 1-2 0,2 0-2 16,2 2-6-16,-6-3-4 0,8-3-21 0,0 1 8 16,1-3 9-16,-5 2-3 0,-3 2-22 15,0-1 29-15,-3 1-40 0,1 1 34 0,0 0 21 16,-1-2-10-16,-1 3-3 0,2-1 6 0,-1 2-11 16,-1-2 19-16,1-1-14 0,-1 7 21 15,0-8-5-15,0 2-40 0,0-5 27 0,0-1-12 16,0-1-1-16,-14-17 4 0,13 13 22 0,-3 2-32 15,-1-2 28-15,1-1-28 0,-2 1 4 16,-1 1-17-16,2-1 10 0,1 2-13 0,-1 2 31 16,3 1 8-16,-1 5-20 0,1 1 37 15,2 1-35-15,-3-1-7 0,2 5 11 0,-2-3-28 16,2 1-9-16,0 1 0 0,-1-1 5 0,2 2-73 16,-2-3 5-16,1 3-18 0,-1-2-37 15,2 2-2-15,0-2-53 0,0 1-26 0,0 2-41 16</inkml:trace>
  <inkml:trace contextRef="#ctx0" brushRef="#br0" timeOffset="9031.1275">30650 11330 357 0,'8'0'104'0,"2"1"-15"0,7 1-12 16,-2-1 16-16,-1 6 16 0,1-2 16 0,-1 0-11 15,-4 3-67-15,2 1 48 0,0-1-69 0,1 5 54 16,0-1-6-16,-1 1-52 0,1-1 29 16,-4 3 17-16,6 2-64 0,-4 1 36 0,2 1 1 15,-1 1-4-15,1-2-28 0,-2 5 21 16,1-1 8-16,-1 0-18 0,0 1 16 0,1 1-17 16,-1 0 16-16,2-1-3 0,-1 1-31 0,-1-1 4 15,1 0 31-15,1-2-21 0,-4 3 9 16,0 0-22-16,0-6 37 0,-1-1-28 0,-2-2-36 15,-1 2 1-15,-1-1 39 0,-3-7-14 16,0-3-5-16,0 0-9 0,-1-6 10 0,0 0 3 16,0 8-2-16,0-8 2 0,0 6-100 0,-12 5-36 15,8-7-103-15,-2-2-35 0,2 1-38 16,-2 0 32-16</inkml:trace>
  <inkml:trace contextRef="#ctx0" brushRef="#br0" timeOffset="9382.462">31049 11348 398 0,'-10'10'111'0,"-3"0"-14"0,3 2 15 15,1 1 2-15,-4 2-9 0,3 0-21 0,1 5-10 16,-3 3-8-16,1 0-5 0,2 0-12 0,-5-1 6 16,3 2-34-16,0 1 50 0,-3 0-23 15,4 0-11-15,-3 2-10 0,3 0-1 0,-1 0-2 16,0-1-5-16,2-2 6 0,0 1 9 15,-1-2-36-15,2-1-18 0,0-3 0 0,4-1-57 16,1-6-21-16,-1-8-75 0,1 0-107 0,3 0 19 16,0-4 30-16,0-4-21 0</inkml:trace>
  <inkml:trace contextRef="#ctx0" brushRef="#br0" timeOffset="9942.8216">32036 10167 298 0,'4'-4'182'0,"0"3"-13"16,2 1-67-16,-4-2 16 0,5 1 18 0,-3 1-85 15,1 1 41-15,-1 1 6 0,1-2-35 16,0 5 4-16,0-3-25 0,7 8-28 15,1-4 30-15,0 8 29 0,-2 0-24 0,1 3-38 16,-4 2 28-16,2 0-17 0,-1 0-7 0,-1 4 7 16,1-1 6-16,-5 2-17 0,3-2-2 15,-2 3 18-15,-1 1-9 0,-1 1 7 0,2-1-11 16,-5 2-21-16,4 1 19 0,-4 3-17 16,0 1 44-16,0-16-23 0,0 8 17 0,0 4-23 15,0 3-11-15,-12 40-25 0,8-33 48 0,-2 0-43 16,-4 0 51-16,1 1-9 0,-3-2-11 15,1 2 4-15,-1-4-1 0,2-2 1 0,-3 4-18 16,2-3-21-16,-1 1 46 0,-1-3 12 0,1 2-44 16,-4 0 25-16,1 0-34 0,-3 2 10 15,-1-4 13-15,0 3 25 0,-4 2-2 0,0-5-31 16,-5 2-27-16,2 5 5 0,0-4 2 16,1 3 1-16,-3-4-47 0,-3-2-148 0,4 0-66 15,2-5-32-15,-1-1 49 0,2-4 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6:16:36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25059 10893 494 0,'0'0'145'16,"0"0"5"-16,0 0-54 0,0 0 0 16,0 0 38-16,0 0-22 0,13 0-1 0,-13 0-14 15,0 0-4-15,0 0-3 0,0 0 7 0,0 0 0 16,0 0-16-16,23 0-22 0,-23 0-8 16,2 0 12-16,-2-3-2 0,3 3-12 0,-3-1-24 15,1 1 22-15,-1 0-14 0,2-2 8 0,-1 1-3 16,-1 1-32-16,0-2 22 0,0 4-28 15,0-4 20-15,0 2-9 0,0 0 7 0,0 0-8 16,0 0 8-16,0 2-7 0,0-2-3 16,-3 1 6-16,2 1-7 0,-4 2 13 0,2-3-9 15,-2 4 5-15,-6 4-10 0,-1 1-10 0,1-2 11 16,-1 0 0-16,2 2 4 0,-4 3-7 16,2-2-1-16,-2 3 1 0,3 1-2 0,-2-1-9 15,-2 3 7-15,1 2 3 0,-3 0 5 0,3 1-7 16,0 1-3-16,2 0-10 0,-3 2 19 0,4-1-15 15,-2 1 10-15,-1-1-5 0,2 0 5 16,1-1 2-16,2 0 1 0,-2-2 10 0,1-2-12 16,1-1-7-16,2 1 8 0,-1-2 8 15,0 0-18-15,1-3 2 0,3 1-13 0,-1-1 3 16,1 0 3-16,0-6 2 0,1 4 25 16,0 5-2-16,-1-3-17 0,1-2 8 0,1 0-3 15,2-2-6-15,-2-1-10 0,2 1 10 0,-1-1 5 16,1-7 4-16,0 0-22 0,0 10 22 0,0-3-7 15,0-1 6-15,0 1-1 0,0-7-2 16,12 22-11-16,-5-14 9 0,2 3 4 0,0 0-16 16,5 0 15-16,2-2-9 0,-1 3-9 15,3-2 16-15,0 1 1 0,0 3 1 0,3-3-2 16,0 4-2-16,-3-1-11 0,0-1-3 16,-1-3 18-16,3-1-15 0,-4 0 17 0,2 0-13 15,-1-3 11-15,0-1 10 0,0 0-6 0,-1-2-19 16,4 0 23-16,-5-3-4 0,-8 0-3 15,7 0 5-15,0 0-8 0,1 0-2 0,3 0 17 16,-4 0-6-16,20-12 1 0,-19 9-29 16,-4 0 4-16,-2 2 19 0,0 0-6 0,-1-1-10 15,-2-1 0-15,2 2 23 0,-2-2-13 0,0 1 4 16,0 0 9-16,-1 1-11 0,0-2-1 16,1 0 3-16,1 0 8 0,-3 1 2 0,1-3-2 15,4-4-20-15,5-4-1 0,-2-2 14 16,0-1 4-16,-4-1-3 0,1-1 3 0,1 0-7 15,-1-2 18-15,-3 2-16 0,1-2 13 0,4-3-23 16,-3 2 6-16,-3 3 8 0,0 0 8 16,2 0-21-16,-2 2 18 0,-4 0 9 0,1 2 3 15,-2 6-16-15,0-7 7 0,0-2 0 0,0-1-10 16,-12-18-3-16,8 13 15 0,0 3-1 16,-4-3-1-16,2 0-10 0,-4 1 8 0,6-1-5 15,-2 1 1-15,-1 5 14 0,2 1-8 0,-3 1 3 16,5 2-3-16,0 2 4 0,-1 4-8 0,2-1-2 15,-1 2 4-15,-1-1-5 0,2 4-6 16,-1-2 12-16,-2 1-21 0,3-1 10 0,-1 3 4 16,0-4-6-16,1 3 15 0,-2-1-8 15,3 3-12-15,-2-5 6 0,2 3-2 0,-3 1-11 16,0-2 3-16,3 2 8 0,-3 1-2 0,2-5-20 16,-1 5 16-16,0-3-30 0,2 2 3 15,-1-1-22-15,-1 2-16 0,0-1-43 0,2 0 10 16,1-1-47-16,-1 3-85 0,-2-1-93 15,2-3-24-15,0 1 53 0,-2 1 6 0,2 0 58 16</inkml:trace>
  <inkml:trace contextRef="#ctx0" brushRef="#br0" timeOffset="533.6754">25889 10804 513 0,'-2'3'148'0,"-2"-3"-33"0,1 0 40 0,2 2-38 15,-1 0-5-15,1-1-39 0,1 1 10 16,0-2 18-16,-1 1-39 0,0-1-12 0,1 2 3 0,0-1 3 16,2 0-19-16,-1-1-13 0,2 2 19 15,3 1 0-15,-1-3-1 0,3 2-16 0,8 1 5 16,1 0 4-16,1-1-24 0,1 0 8 15,3-1 11-15,-2 1 22 0,2-1-4 0,5 5-21 16,-5-3-18-16,0-1 22 0,-2 1-10 16,1 0 5-16,0 2 6 0,-5 1-14 0,5 0 0 15,-1-4-28-15,3 3 30 0,-7-2-12 16,2 0-4-16,-8 3 16 0,2-6-6 0,-4 1-26 16,0 2 6-16,-3-1 2 0,-1-2 17 15,0 2 4-15,1-2-13 0,-1 0 8 0,0 0-4 16,0 2-14-16,0-2 2 0,-2 1-5 15,1-1-9-15,-1 0-26 0,1 0-11 0,1 0-11 16,-4 0 5-16,0 0-114 0,0 0-115 0,0 0-41 16,0 0 39-16,4-11 37 0,-6 7 18 15</inkml:trace>
  <inkml:trace contextRef="#ctx0" brushRef="#br0" timeOffset="1461.1555">26302 10444 442 0,'-1'-2'172'0,"-1"-2"-46"15,2 0 3-15,0 1-30 16,-1-2 12-16,0 3-47 0,1 0 21 0,-2 0-1 16,2 1-17-16,0 1-21 0,0 0 4 0,-1 0 8 15,0 0-35-15,1 3-14 0,-2 1 34 0,1 1 2 16,1-2-12-16,-1 3-28 0,0 1 32 0,-3 8-3 16,3 5 9-16,-4-1-29 0,-2 2 11 15,3 1 3-15,-1 1-14 0,0-1-1 0,-1 4 2 16,-1 2 1-16,2-2-31 0,-3 4 25 15,5-5 5-15,0 2-7 0,-2 1-32 0,3-3 12 16,-2 3 23-16,1-3-15 0,-1 1 10 16,0-1 8-16,0 1-26 0,1-1 21 0,-1 0 12 15,3 2-14-15,-3-1-20 0,-1-1 7 16,-1-1 13-16,1 1 5 0,1 1 7 0,1-2-44 16,0 1 34-16,3-14 5 0,0 6-14 15,-10 22-31-15,6-16 16 0,4-1 33 0,-1-2-9 16,0 5-3-16,1-7 16 0,-2 3 4 0,2-2-26 15,-4-1 9-15,4 2-1 0,0-8-1 0,0-4-26 16,0 5 5-16,0 2-14 0,13 12 39 16,-13-16-18-16,0-3 1 0,2 2-19 0,0-2 34 15,-2-1 13-15,3 0-21 0,2 9 4 0,-2-4 7 16,1-5-2-16,3 8-28 0,-2-4 17 16,3 0 4-16,-3-2 4 0,-3-2 2 15,2-2-4-15,-3 2-17 0,2-2-12 0,-2-2 38 16,2 2-6-16,-1-3-21 0,-2 1-5 0,4 1 3 15,-1-1-8-15,-2 0 34 0,2 0 2 0,-3-1-11 16,3 1 20-16,0-1-20 0,-1 3 23 16,0-5-7-16,0 4-40 0,1-2 38 0,-2-1 6 15,2 2-4-15,-1-3 4 0,0 2-7 0,1-1 7 16,1 1-23-16,0-2 18 0,-1 2 1 16,-1-2-21-16,-1 0 6 0,3 0 13 0,-4 0-19 15,0 0 17-15,7 0 5 0,-7 0-6 16,7 0 7-16,-7 0 1 0,10 0-36 0,-2 0 28 15,-8 0 2-15,14-10-4 0,-7 9-4 0,-5-3 0 16,3 2-23-16,-1-1 28 0,7-7-9 16,1 0-2-16,0 0 12 0,-2 0-16 0,3 0-19 15,-2-2 7-15,2-1-9 0,0-2 0 16,-3 1-1-16,3 2-3 0,-5-1 12 0,2-1-26 16,1 3 5-16,-2-1 12 0,0 1-2 0,1 1 15 15,-5 0-5-15,-1 3 25 0,0 3-17 16,1 0 2-16,-3 0 27 0,-1-2-9 0,-1 3 8 15,1-2-9-15,-1 1-1 0,1 1 2 16,1-1 4-16,-2-2-12 0,2 1-10 0,-1 2 26 16,-1-1-22-16,0 1 0 0,0-3-13 0,0 2-42 15,2 2 42-15,-1-3-25 0,0 2 8 16,1 2 5-16,-1-3-46 0,1 4 14 0,0-3-33 16,-2 0-58-16,1 0-79 0,0 2-56 15,-1 1-5-15,0 0 30 0</inkml:trace>
  <inkml:trace contextRef="#ctx0" brushRef="#br0" timeOffset="2112.4349">27239 11041 236 0,'2'2'203'0,"0"-2"-39"15,-2 4-23-15,1-4 11 0,2 1-6 0,-2 1-29 16,0-2-2-16,3 0 2 0,0 0-24 16,-2 0 10-16,4 0-13 0,-3-2-3 0,5 2-12 15,0 0-18-15,-3 0 3 0,4 0-2 0,6 0-1 16,1 0-3-16,3 0-27 0,1 0 15 0,1 0-16 15,-1 0 6-15,3 0 0 0,0 0 1 16,3 0-8-16,25 5 1 0,-24-4-21 16,-6 1 9-16,-1 0-1 0,4 2 6 0,-6 0 4 15,-3-2 4-15,0 5-18 0,-4-4-7 0,-1 1 7 16,-2-2-11-16,-2 3-17 0,-1-1 3 16,-1-3-32-16,0 2 15 0,0-2-13 0,-2 1-26 15,1-1 7-15,2 1-63 0,-5-1-69 0,1 1-117 16,-1-1 10-16,0-1 34 0,0 0 11 0,0 0 5 15</inkml:trace>
  <inkml:trace contextRef="#ctx0" brushRef="#br0" timeOffset="2389.6816">27361 11282 470 0,'-2'1'238'0,"1"-1"-25"16,1 1-32-16,-1 1-18 0,2 1-34 0,2-3-13 16,0 1-8-16,0-1-8 0,1 1-6 15,-1-1-4-15,3 2-13 0,0-2-14 0,0 0-3 16,1 1-15-16,2-1-9 0,7 3 6 0,4-2 14 16,0 1-28-16,-2-1-6 0,0 3 18 15,5-3-26-15,-5 0-19 0,2 1-26 0,2 0-1 16,-5 1-14-16,2-2-5 0,-4 2 5 0,5-3-54 15,-8 0-71-15,-12 0-78 0,10 0-87 16,-1 0 49-16,-2 0 10 0,5-11 20 16</inkml:trace>
  <inkml:trace contextRef="#ctx0" brushRef="#br0" timeOffset="2985.9876">28815 10931 577 0,'8'-3'218'0,"-3"1"-10"0,0 2-54 0,-2-1 8 16,1 0-25-16,-3 1 4 0,-1-3-33 15,0 1 14-15,0 2-22 0,0 0-9 0,-1 2-9 16,-3-1-12-16,0 2 4 0,-9 6-32 0,-2 4-7 16,-3 1 15-16,-3 1-11 0,6 2 0 15,-4 2-4-15,-3 2-2 0,4-1-12 16,-2 3-3-16,-2 1-5 0,3-1 5 0,-3-2 11 16,4 3-10-16,0-2-3 0,1 0 4 0,0-1-10 15,4-1 9-15,0 0-6 0,-1 1-8 16,3 1 3-16,3 1-5 0,3-4 3 0,1-1-2 15,3-3-4-15,1-6-11 0,0 3 3 0,15 16 10 16,-5-17 0-16,4 6 3 0,2-7 1 16,3-1-2-16,4 0-10 0,1-4 13 0,3 0 6 15,4-3-24-15,-4-1 20 0,6-1-6 16,-17 0 0-16,10 0-13 0,-3 0 10 0,31-9 1 16,-26 0-15-16,-3 2 11 0,-3-1 10 15,1 0 0-15,-2-2-8 0,-3-1-3 0,-3 3 9 16,0-5 10-16,-2 2 0 0,-4-3-13 0,0 0 5 15,-4 3-23-15,-4 0 25 0,2-4-4 0,-3 8-14 16,0-5 7-16,-10-18 6 0,-1 10 1 16,5 3-3-16,-2-3-17 0,-2 2 16 0,3 1 2 15,-3 1-1-15,2-1 10 0,0 2-7 16,-1 1-4-16,0-1-11 0,-1 1 9 0,6 2-19 16,-1 0-35-16,-3 1-13 0,6 3-41 0,-1 1 12 15,-1 1 8-15,3 0-145 0,1 1-92 16,0 5-38-16,0 0 78 0,0-8 28 0,0 1-20 15</inkml:trace>
  <inkml:trace contextRef="#ctx0" brushRef="#br0" timeOffset="3320.8817">29288 10837 486 0,'18'3'132'0,"0"1"-20"16,0 3 20-16,0-1-13 0,4 2-45 15,-2 1 43-15,1 1-57 0,-1 0 42 0,0 4-11 16,-2 0-26-16,4 0 9 0,1 1-2 0,-1 2 2 16,2 1-14-16,0 3-28 15,1-2 7-15,1 5 17 0,-1-2-13 0,-1 2-5 0,2 1-21 16,-1 1 11-16,2-1 7 0,-1 0-12 16,-2 0-4-16,-1 0 4 0,0 0 6 0,-1-4-2 15,-4 2-13-15,0 0-1 0,-2-3 2 16,-1 3 1-16,0-4-2 0,0 3 10 0,-2-2-10 15,-1 2-26-15,-4-4 38 0,0-1-8 16,-2-3-9-16,-2-6-16 0,2 0 4 0,-4-5 11 16,0 1-9-16,0-1-7 0,-2-3-44 0,0 0 9 15,0-6 5-15,0 2-74 0,0-3-57 16,-4-11-115-16,4 6-38 0,-8-23 14 0,4 10 51 16,-1-5-64-16</inkml:trace>
  <inkml:trace contextRef="#ctx0" brushRef="#br0" timeOffset="3717.3364">30145 10725 249 0,'0'-1'159'0,"-1"-1"-27"0,-1 1-18 15,2 1 7-15,-2 3-22 0,-1-3 5 0,-2 4-25 16,-2 8-30-16,-4 2 57 0,-1 4-16 15,-3 3 5-15,0-2-8 0,0 8-9 0,-3-2-7 16,-1 1-11-16,-1 2-16 0,-1 5 29 16,0-3 0-16,1-2-22 0,-2 4 25 0,2-4-23 15,2 3-4-15,-4-3 11 0,0 2-14 0,3-2-10 16,1 1 14-16,-2-3-19 0,1-1 2 16,3 0-3-16,-3-2-21 0,5-1 17 0,-1 1-6 15,0-2-11-15,0 0 17 0,4 0-7 0,-1-3 3 16,2-2-20-16,4-4 16 0,-1-2-15 0,3-1 7 15,1-3 13-15,0-2-20 0,0 0 14 16,2 0-8-16,-1-1 2 0,0-3-17 16,1 4 1-16,1-4 7 0,-1 0-4 0,1 0-29 15,0 0-5-15,0 0-16 0,-4-12-18 0,5 5-16 16,-1 1 0-16,0-1 8 0,4-9-38 16,-4 8-43-16,0-5-81 0,0-5-88 15,6-20 58-15,-2 13 4 0,1 0-40 0</inkml:trace>
  <inkml:trace contextRef="#ctx0" brushRef="#br0" timeOffset="4301.8396">30636 10067 541 0,'24'3'120'15,"-1"2"-19"-15,1 0 28 16,-4 2-28-16,-4 1-20 0,5 0-24 0,-5 1 19 15,-2 0 4-15,-1 4 2 0,-1-4-18 0,-2 2-11 16,-4 3-27-16,3-2 28 0,-5 0-14 0,-1-4 6 16,-3 2-17-16,0-10 12 0,0 11-12 15,-18 18 6-15,5-12 9 0,-1-4-11 0,1 2 10 16,-3-1-27-16,-1-3 1 0,0 3 4 0,2-3-3 16,-2-2-2-16,4-1-5 0,0 4-10 15,1-7-19-15,0 4 36 0,5-3-15 0,0-1 12 16,2-4-29-16,1 2 19 0,1 0 23 0,0-2-23 15,0-1-9-15,3 5-11 0,0-4 21 16,-3 1 13-16,3-2-30 0,0 0 26 0,0 0 10 16,0 0-12-16,12 10 31 0,-6-7-25 0,6 6-8 15,2-2 14-15,1 0 13 0,1 2-34 16,0 0 21-16,3-2-26 0,-5 2 24 0,4-1-2 16,-6-1 5-16,2 0-14 0,-2-2-5 15,2 1 10-15,1 0 15 0,-5-2-5 0,-2 0-18 16,0-2-24-16,0-1 30 0,-1 1-4 0,0 0 0 15,-2-1-5-15,2 1 0 0,-7-2-8 16,0 0-22-16,7 0 19 0,2 0-40 0,-4 0-16 16,-5 0 6-16,9 0-119 0,-9 0-153 15,8 0 11-15,-8 0 14 0,7 0-20 0,-7 0 62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6:36:50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7540 15011 458 0,'0'0'135'0,"0"-14"-12"0,0 14-3 15,0 0-13-15,0 0-7 0,0-13-6 0,-23-3-17 16,22 14-17-16,1 1-38 0,0-1 8 0,0 0 20 15,-2 0-11-15,2 1 12 0,2-1-19 16,-2 1-8-16,-2 0 4 0,4-1-6 0,-1 1-12 16,-1-1-13-16,3 1 29 0,-1-1-9 15,1-1-13-15,1 1 16 0,1 1-15 0,-2-2-5 16,3 0 29-16,0 2-34 0,9-6 13 0,1 0-16 16,-1 1 25-16,3 1 6 0,1-4-17 15,-2 1-8-15,2 3 9 0,1-2 8 0,0 1 2 16,1 1-31-16,0-1 23 0,-1 2-12 15,-1 0 10-15,2 1 17 0,-3 0-26 0,2-2 12 16,-2 2 5-16,5 0-31 0,-1 0 26 0,-1 2-12 16,-1-1 7-16,0-2-11 0,4 4 23 15,-3-3-21-15,2 2 14 0,1 0-29 16,-1 0 25-16,0-2-6 0,3 1 8 0,-1-2 16 16,2 1-34-16,-3 2 22 0,3 1-31 0,-1-2 3 15,3 0 25-15,0 0 0 0,-1 1-24 16,1-1 28-16,0 1-8 0,-2 1-1 0,3 0-10 15,-16 0 12-15,7 0-11 0,4 0 10 16,1 0-22-16,1 0 25 0,0 0 1 0,2 0 5 16,28 10-18-16,-28-7-18 0,-1-2 18 15,2 2 10-15,1 0-7 0,-3 1-4 0,1-3 10 16,0 0-2-16,1 1-23 0,-1-2 1 16,-1 1 26-16,-1 1-17 0,-1-2 11 0,-2 0 10 15,4 2-7-15,-2 0-7 0,1-2 21 16,-1 0-14-16,1 0-26 0,-4 1 7 0,3-1 14 15,-4 0 1-15,1 0 8 0,-12 0-28 16,8 0 29-16,-1 0-6 0,3 0-23 0,-2 0 38 16,0 0-13-16,0 0-8 0,1 0-2 15,1 0 10-15,0 0-7 0,-1 0 2 0,1 0-27 16,-1 0-2-16,1 0 2 0,-2 0 2 16,2 0 15-16,-3 0-10 0,3 0 0 0,-6 0 2 15,0 0 2-15,-4 0 1 0,1 0-2 16,-3 0-3-16,-1 0-7 0,-1 0 12 0,-7 0-1 15,8 0 22-15,-1 0-10 0,-7 0 2 0,9 0 0 16,-9 0 0-16,8 0 4 0,-8 0-2 16,8-7 8-16,-1 7 19 0,0 0-21 0,-7 0-11 15,18-12 17-15,-2 5 9 0,-1 1-8 0,-2 0-7 16,-2 1-2-16,-1 3 1 0,0-3 0 16,-5 4-13-16,3-1 1 0,-2 0 0 0,-1 0 13 15,0 1-9-15,-1-1-5 0,0 1 1 16,2 0 0-16,-2 0 22 0,1-2 5 0,-5 3-2 15,0 0-30-15,0 0 12 0,6 0 8 0,-6 0-20 16,9 0 21-16,-1 0-17 0,-8 0 1 0,8 0-6 16,-8 0 1-16,7 0 10 0,0 0 0 0,0 0 0 15,-7 0 1-15,9 0 6 0,-2 0-1 16,2 0-16-16,6 0 0 0,-2 0 25 0,-1 0-2 16,-1 0 0-16,0 0-5 0,-1 0-2 15,-1 0 0-15,0 0 1 0,0 0 7 0,-2 0-6 16,2 0 8-16,-2 0-7 0,7 0-11 0,1 0 4 15,-2 0-3-15,2 0 1 0,0 0 0 16,-2 0-5-16,2 0 1 0,-1 0 2 16,4 0 4-16,-1 0-8 0,16 13 10 0,-13-11-1 15,-1 1 4-15,-1 0 5 0,3-1-13 0,-3 0 12 16,1 1-6-16,3-2-15 0,-3 1 0 16,1 1 2-16,1-1 17 0,-3 0 4 0,1 0-13 15,0-2 26-15,2 0-19 0,-1 1-1 0,-2 2 0 16,1-1 8-16,-6-2-5 0,10 1-2 0,-8 0-34 15,-2-1 3-15,6 3 34 0,-2 1-4 16,-3-4 20-16,-3 3-30 0,1-2 15 0,6 1-21 16,-1 2 6-16,3-4-1 0,-2 3 15 15,1-1-3-15,0-2 13 0,4 2-21 0,-5-1-4 16,1-1 26-16,1 0-13 0,-9 0-5 0,3 0 0 16,4 0-1-16,2 0 21 0,-1 0-35 15,3 0 14-15,-3 0-8 0,1 0 0 0,0 0-3 16,0 0 20-16,-3 0-29 0,1 0 40 0,-5 0-2 15,5 0-2-15,0 0-30 0,-1 0 5 16,0 0 6-16,-2 0 0 0,0 0 8 0,1 0-7 16,1 0-6-16,1 0 20 0,1 0-17 15,-1 0 6-15,2 0-4 0,21-3-14 0,-18 1 1 16,0-1 3-16,-4-1 13 0,2-1-10 16,-1 2 11-16,-2-2 13 0,2 1-3 0,1 0-14 15,-4 0 32-15,0 1-18 0,0-4-5 16,2 4 14-16,-1 2-26 0,1-5-8 0,-1 3 22 15,-2-1-2-15,4 0 1 0,-2-1 8 0,1 3-19 16,-1-3 26-16,1-1-15 0,3 2-6 0,-2 0 2 16,1-2-24-16,-1 1 3 0,3 2 18 15,-2-3-15-15,2 1 20 0,0 1 0 0,-2 0-14 16,-1 1-1-16,1 1 1 0,0 1 9 16,-3-2 11-16,3 3-4 0,1 0 16 15,-8 0-19-15,0 0-10 0,8 0 0 0,-13 0 1 16,4 0-8-16,2 0 17 0,3 0-26 0,1 0 19 15,-1 0-3-15,-1 0 12 0,-2 0-3 0,-1 0-13 16,2 0 5-16,4 0 13 0,-5 0 1 16,2 0-11-16,-3 0 18 0,17 11-35 0,-15-11 19 15,4 0 7-15,-12 0-11 0,1 0-4 16,4 0 10-16,2 0-8 0,5 0 10 0,-4 0-13 16,2 0 11-16,-1 0-9 0,2 0 12 15,-4 0 12-15,-1 0-10 0,1 0-17 0,0 0 20 16,15-11 3-16,-18 11-12 0,1-1 2 15,-6 1-17-15,2-2 1 0,-9 2 2 0,14 0 18 16,1 0-7-16,-3 0 17 0,4 0-16 0,-5 0 2 16,12-9-17-16,-14 9 39 0,9-2-19 0,-5 0-10 15,-2-1 6-15,0 3-15 0,-2-2 24 16,1 1-9-16,-4 1 11 0,1-3 1 0,-1 2-24 16,0 1-5-16,3 0 22 0,-2 0-29 15,-1-2 22-15,1 2 6 0,1 0 2 0,0-1-9 16,-2 1 11-16,2 0 6 0,0-2-35 0,1 2 17 15,-2 0 7-15,0-2-10 0,2 2-2 16,-9 0 11-16,7 0-6 0,1 0 1 0,-1 0 9 16,8 0-5-16,-1 0-3 0,-1 0 6 0,-2 0-25 15,0 0 11-15,-3 0-10 0,1 0 29 16,-1 0-22-16,-2 0 1 0,1 0 0 0,2 0 6 16,-3 0 2-16,7 0-1 0,0 0 15 15,0 0 4-15,3 0-32 0,-2 0 16 0,17-8 10 16,-13 5 4-16,-5 1-10 0,-1 1-6 0,5-3-6 15,1-1 14-15,-4 3-13 0,4-1 15 16,1 0 0-16,-2 1-15 0,2-1 5 16,-4 1 9-16,4-2-13 0,-6 3 16 0,0-1-31 0,5-1 46 15,-2 1-11-15,-3 2 1 0,0-1-18 16,-4-1 1-16,1 2 9 0,-1 0-14 16,-1 0 9-16,-1-1-7 0,1 1 13 0,1 0-4 15,-1 0 10-15,-8 0-8 0,14 0-16 0,0 0 15 16,-1 0-3-16,-1 0 0 0,-1 0 1 15,-2 0-5-15,-1 0 18 0,-1 0-16 0,1 0-26 16,-3 0 29-16,2 0-7 0,1 0 10 0,-2 0-14 16,-6 0 12-16,7 0 16 0,1 0-19 15,-8 0-4-15,8 0-15 0,-8 0 3 0,9 0 0 16,-2 0 18-16,-7 0-6 0,6 0-2 16,-6 0 3-16,8 0 1 0,1 9-20 0,-7-9 47 15,2 2-22-15,-1-2-1 0,2 0 1 0,-5 0-1 16,0 0-12-16,0 0-11 0,6 0 9 0,-6 0-8 15,0 0 16-15,8 0 31 0,-8 0-37 0,0 0 22 16,6 0 5-16,-6 0-6 0,0 0-25 16,7 0 29-16,-7 0 4 0,0 0-18 15,0 0 1-15,7 0-1 0,-7 0 14 0,0 0-14 16,8 0 10-16,-8 0 5 0,0 0-23 0,6 0-1 16,-6 0 22-16,0 0 2 0,7 0-1 15,-7 0-4-15,8 0-9 0,-8 0 1 0,6 0 4 16,-6 0 10-16,7 0-36 0,-7 0 44 15,7 0-10-15,-7 0-4 0,8 0-6 16,-8 0-20-16,5 0 12 0,-5 0 10 0,0 0-5 16,0 0 15-16,10 0-16 0,-10 0-25 15,0 0 28-15,6 0-20 0,-6 0 16 0,0 0-21 0,7 0 30 16,-7 0-3-16,0 0-5 0,6 0-11 16,-6 0 14-16,8 0 3 0,-8 0 3 0,0 0-14 15,7 0 6-15,-7 0 4 0,7 0-7 16,-7 0 0-16,9 0 5 0,-9 0-9 0,7 0-7 15,0 0 8-15,-7 0 7 0,9 0 10 0,-3 0-16 16,2 0-25-16,-8 0 10 0,9 0 23 16,-1 0 11-16,-2 0 2 0,1 0-36 0,0 0 18 15,2 0 10-15,5 0-37 0,-1 0 14 0,0 0 16 16,2 0 1-16,2 0 15 0,2 0-25 16,0 0 9-16,20-15-4 0,-13 12-12 0,0 1 22 15,2 0-15-15,-3-1-1 0,4 1-2 16,0-3 12-16,0 2-14 0,-1-1 27 0,4-2-10 15,0 5-12-15,0-3 11 0,3 4 11 16,-2-5-20-16,0 3-2 0,0-1 5 0,2 2 1 16,-3-2 16-16,1 2-16 0,-1 1-13 0,0-3 9 15,-2 3-1-15,0-2 11 0,1 1-12 16,0 0-2-16,-3-1-7 0,1 1 12 16,2-1 4-16,-2-1 2 0,2 1-9 0,-2 2 4 0,2-3 6 15,0-2-31-15,-1 5 33 0,-3-3-7 16,4 1-4-16,-2 0 24 0,2-1-24 0,1 0 6 15,0-1-4-15,-3 0 6 0,6 0-1 16,-3-2-21-16,0 2 33 0,0 1 0 0,0-2-8 16,-2 0-2-16,2 3-32 0,2-1 25 15,-2-3 15-15,1 3-16 0,1 0-3 0,2 0 9 16,-3-3 6-16,2 2-31 0,2 0 25 16,-3 0 3-16,1 2-9 0,-1-5-7 0,-2 4 15 15,0 1 8-15,6 2-11 0,-8-3-27 0,4 1 16 16,-1 1 27-16,-1-3-17 0,-2 3-26 0,0 1 25 15,-15 0 6-15,5 0 2 0,4 0-25 16,0 0 3-16,3 0 13 0,-3 0-4 16,1 0 4-16,3 0 22 0,0 0-22 0,1 0-2 15,0 0 9-15,-1 0-11 0,2 0 10 16,-1 0-9-16,1 0 25 0,27-6-24 0,-30 3 7 16,2 2-25-16,-1-3 16 0,-1 4 15 0,2 0-8 15,-5 0 2-15,-10 0 11 0,4 0-1 0,5 0-12 16,0 0-24-16,0 0 18 0,-1 0 9 15,3 0 1-15,-2 0-16 0,0 0 23 0,0 0-18 16,0 0 9-16,0 0-17 0,0 0-9 0,0 0 33 16,3 5-6-16,-3-5-10 0,1 0-7 15,-1 0 19-15,24 14-4 0,-36-14-21 0,8 0 16 16,-1 0-2-16,1 0 9 0,3 0-9 0,20 8 2 16,-20-5-21-16,-2-3 30 0,-9 0-5 15,5 0-2-15,3 0 0 0,4 0 12 16,0 0-13-16,0 0-9 0,4 0 16 0,0 0-8 15,1 0-11-15,0 0-1 0,0 0 4 0,0 0 25 16,0 0-2-16,-2 0 5 0,1 0-12 0,1 0-5 16,-1 0 18-16,1 0-6 0,-3 0-21 0,1 0 4 15,-2 0 14-15,2 0-5 0,-3 0-7 16,1 0 4-16,-1 0 12 0,23 0-12 0,-34 0 12 16,7 0-18-16,3 0-10 0,-2 0 24 15,3 0-6-15,0 0-2 0,1 0-19 0,0 0 10 16,1 0-8-16,24-14 20 0,-20 11 0 0,-4-2-3 15,4 1-14-15,-5 1-10 0,-1 2-1 16,8-2 43-16,-6 1-9 0,1-2-30 0,-2 1 27 16,7-2-19-16,-4 5-11 0,5-3 6 0,-3 2 32 15,2-1-6-15,-2 2 15 0,-1-1-42 16,-14 1 19-16,8 0 7 0,6 0-11 0,-1 0 5 16,1 0 17-16,2 0-8 0,-1 0-14 15,-1 0-18-15,-1 0 14 0,1 0 5 0,-1 0-5 16,-3 0 16-16,4 0-5 0,-2 0-10 15,-2 0-22-15,3 0 37 0,-3 7-10 16,3-7-24-16,0 0 27 0,-1 0 16 0,2 6-17 16,25 5-26-16,-25-9 24 0,-1 1-7 0,0-3-9 15,1 2 25-15,-1-1 6 0,1 2-27 16,1 0 15-16,0-2-26 0,-1 2 6 16,0-1 10-16,1 0 9 0,0 1-29 0,-4-3 37 0,5 2-10 15,-6 1-12-15,4 0 25 0,-2-1 1 16,0 0-10-16,-11-2-23 0,5 0 40 0,3 0-19 15,2 0 0-15,4 0 0 0,22 10-4 0,-23-10 4 16,3 3 2-16,1-3 6 0,0 0-5 0,-17 0-8 16,8 0-6-16,4 0 24 0,2 0-22 15,1 0 11-15,-1 0-1 0,2 0-33 0,1 0 1 16,0 0 38-16,0 0-18 0,-2 0-13 0,4 0 20 16,-1 0 2-16,2 0-3 0,-1 0-16 15,0 0 44-15,1 0-11 0,-1 0 2 0,2 0 0 16,-3 0-30-16,1 0 11 0,4 0 12 15,-4 0-12-15,0 0 14 0,2 0-11 16,-3 0 0-16,1 0-21 0,1 0 24 0,1 0-2 0,-1 0-5 16,1 0 0-16,0 0-14 0,0 0 23 15,1 0-28-15,-1 0 11 0,2 0 8 0,-4 0 13 16,4 0-13-16,-3 0-1 0,36 2 11 16,-36 0 2-16,-1-1 1 0,-2 2-11 0,0-1 26 15,1 1-10-15,0 0-12 0,-2 0 5 0,-2 0-23 16,3 0 18-16,4-3-6 0,-4 2-13 0,-1 1 36 15,2 0-36-15,-1 1 21 0,0 0-2 0,-3-2 1 16,2 0 11-16,1 0-12 0,-3 1 7 16,2-1-16-16,-4 0 12 0,2 2 9 15,-1-2-12-15,3 3-13 0,-3-2 16 0,3-2-33 16,-2 2 22-16,1 0 8 0,-4-1 5 0,3-2-6 16,-4 5-1-16,2-4 5 0,-3 1-15 0,-2 1-2 15,-1 0 24-15,-1-1-8 0,0 0 16 16,-3 0-20-16,2 1 8 0,0-3-9 15,-1 2 1-15,-1 1-1 0,0 0 1 0,-3-3-1 0,2 4-9 16,3-1 28-16,-3-3-17 0,3 1 5 16,-1 1 6-16,0 0-20 0,3 0-4 15,2 1 17-15,-2-3-6 0,1 0 9 16,-12 0-11-16,8 0 11 0,1 0-11 0,3 0 3 16,2 0-17-16,-1 0 13 0,-1 0 29 0,0 0-16 15,0 0-23-15,1 0 14 0,18 10 1 16,-18-8 2-16,-5-1-20 0,4 1-9 0,-2-2 29 15,-2 3 5-15,2-2-15 0,-2 2-18 0,2-2 50 16,-2 3 0-16,-4-4-24 0,0 0-10 16,4 2 17-16,1-1-16 0,-1-1 10 0,-1 0-5 15,2 2-10-15,-10-2 0 0,5 0 18 0,6 0-30 16,2 0 20-16,-2 0 14 0,5 0 0 16,-1 0 8-16,0 0-4 0,-1 0-12 0,25-10-12 15,-25 8 31-15,-2 1-26 0,4 0 16 16,-14 1 7-16,5 0-47 0,3 0 26 0,0 0 13 15,3 0-13-15,-2 0 25 0,1 0-4 0,0 0-10 16,0 0-25-16,1 0 3 0,-1 0 22 16,0 0-19-16,3 0 30 0,-2 0-12 0,1 0 0 15,25-13-15-15,-23 12 13 0,3-3-10 0,0 4 14 16,1 0 7-16,-1 0-23 0,2-3-12 16,-1 3 26-16,-15 0-9 0,8 0 25 0,3 0-43 15,2 0 23-15,0 0-4 0,-1 0-5 16,-3 0 29-16,1 0-14 0,-1 0-10 0,-1 0 4 15,-3 0-1-15,1 0 6 0,0 0-23 0,1 0 20 16,2 0 6-16,0 0-5 0,0 0 2 0,2 0 21 16,30-9-18-16,-27 6-29 0,2 0 30 15,-3 0-23-15,3 0 22 0,-4 2-22 0,0-2 4 16,-3 0 7-16,1 0 14 0,-1 1-11 0,-2 1-8 16,-1 0 10-16,2-1-25 0,-8 2 40 15,5-2-17-15,-8 2 8 0,1 0-25 0,0 0 6 16,1 0 34-16,-2 0-11 0,-1 0-28 0,6 0 25 15,0 0-8-15,1 0 4 0,-2 0-6 16,-1 0-21-16,-1 0 48 0,-3 0-21 16,22-10-8-16,-18 9-8 0,8-1-9 0,-5 1 39 15,1-3-2-15,-3 3-4 0,-9 1 4 0,8 0-36 16,3 0 18-16,0 0-16 0,-1 0-3 16,1 0 18-16,2 0 6 0,19-10 3 0,-17 7 12 15,-1 2-18-15,2-2 4 0,-4 0 6 0,2 2-24 16,2-2 34-16,-12 3-19 0,8 0-19 0,4 0 37 15,1 0-4-15,26-10-7 0,-24 10-17 0,-12 0 6 16,10 0 5-16,2 0-10 0,4 0-21 16,0 0 40-16,4 0-8 0,-1 0-16 0,0 0 13 15,0 0 0-15,35 11-14 0,-37-8 3 0,2 0 13 16,2 0-3-16,-4-1-14 0,1 1 1 16,-4 0 21-16,6 1-5 0,-2 0-19 0,-3 0 0 15,0 1 24-15,-3 0-19 0,1-2-5 16,-3 4 24-16,0-4-31 0,-1 2 30 15,-2 1-7-15,1 0 0 0,-1 0 10 0,-1-2-15 16,1 1-3-16,-2 2 21 0,2-4 6 0,-2 2-29 16,0 0 1-16,2 0 20 0,3-3 5 15,-2 4-34-15,0-1 7 0,2-3-4 16,-1 2 33-16,-3 2-23 0,6-4 14 0,0 3-9 16,2 0-10-16,-3-1 16 0,3 0 0 15,-3 1 7-15,-1-3 8 0,-1 3-10 0,0-4-9 16,0 1-3-16,1 3 5 0,-1-1 1 0,0-3 3 15,1 4-24-15,3-1 28 0,2 0-7 0,0-2-26 16,5 3 3-16,2-1 34 0,-6-1-10 16,5 2-14-16,-5-2-2 0,3-1 27 0,-1 1-24 15,1 2 7-15,0-4-20 0,0 3 5 16,5 1 19-16,-1-3-6 0,1 1 3 0,0 0-1 16,-2-2-3-16,0 0 12 0,0 2-9 0,-1-1-26 15,-1 2 28-15,1-1-4 0,-15-3-6 16,6 0 11-16,6 0 1 0,-2 0-8 0,2 0-17 15,-2 0 23-15,-1 0-4 0,24 8-6 0,-32-6 2 16,2-1 11-16,-9-1 8 0,-13 0-3 16,13 0-36-16,-2 0 32 0,-1 0-29 0,-1 0 31 15,0 0-12-15,-1 0 5 0,-1 0 14 16,0 0-21-16,0 0 13 0,0 0-25 0,-7 0 19 16,9 0 24-16,-4 0-9 0,-5 0-30 0,9 0 19 15,-9 0 1-15,9 0 2 0,-9 0-20 16,6 0 8-16,-6 0 28 0,14-11-22 0,-11 11 19 15,-3 0-18-15,0 0 4 0,0 0-3 0,0 0 4 16,0 0-18-16,0 0 5 0,5 0-16 0,-5 0 31 16,0 0-12-16,0 0 7 0,6 0-28 15,-6 0 14-15,0 0 21 0,0 0-38 0,0 0 32 16,0 0-46-16,0 0 4 0,7 0-16 16,-7 0 4-16,0 0-54 0,0 0-20 0,9-6-163 15,-12 5-35-15,2-1 5 0,-2-1 16 0</inkml:trace>
  <inkml:trace contextRef="#ctx0" brushRef="#br0" timeOffset="5663.2069">13150 8757 247 0,'0'0'56'0,"0"-11"-5"0,0 11-5 16,0 0-4-16,-16 0 18 0,0-29-6 15,15 25-32-15,-3-2 23 0,0 5-19 0,3-4-5 0,-2 3 21 16,0-1-22-16,1-1 14 0,0 1 8 15,2 1-37-15,-3-3 13 0,1 5 22 0,2-3-26 16,-2 0 25-16,1 1-25 0,0 2-12 16,1-3 33-16,-2 0-29 0,1 2 3 0,-2 0-1 15,3-1-10-15,-1 2 43 0,1-1-11 16,-1-2-4-16,1 2-2 0,-1-1-3 0,1 1 13 16,0 1-3-16,0-2-12 0,-2 1-14 0,2 1 0 15,0 0 31-15,0 0-8 0,0 0-6 16,0 0 7-16,0 0 5 0,0 0-20 0,0 0 4 15,0 0-7-15,0 0 13 0,0 0-24 16,0 0 11-16,0 0 0 0,-8-11-2 0,8 10 0 16,0 1 0-16,-2 0-5 0,4-2 3 15,-2 2 4-15,0 0-4 0,0-1 10 0,0 1-6 16,0 0 0-16,0 0-2 0,1 0-11 0,0 1-12 16,3-1 7-16,-3 2 10 0,2-2 4 15,-1 1-3-15,2 0-12 0,0 2-1 0,0-2 13 16,1 1 2-16,1-2-3 0,-1 2 1 15,0 1-25-15,-1-1 3 0,1-1 20 16,2-1-4-16,0 3-5 0,-1 0 34 0,1 0-9 0,10 2-9 16,-2-2-1-16,2 2 0 0,-2-2-12 15,2 2 23-15,0-3-2 0,0 2-17 16,0 0 2-16,0-2 11 0,1 2 7 0,1 0 8 16,0-2-18-16,-1 2 6 0,2 0-2 0,3-3-22 15,-2 5 3-15,4-5 13 0,1 2-1 0,-3-2 0 16,1 1 3-16,2-1 9 0,-2-1-35 0,3 0 17 15,0 0 7-15,-2 0-3 0,1 0-12 16,-1 0 11-16,-11 0 13 0,6 0-20 0,4 0 5 16,3 0 21-16,1 0-4 0,-1 0 3 0,30-10-17 15,-27 6-3-15,-1 3 9 0,-2-2 14 16,3 2-24-16,-2 0 23 0,0-4-26 0,2 5 9 16,0-1 8-16,-3-2-21 0,2 0 14 15,3 2-3-15,2-1 4 0,1-2-24 0,-3 3 14 16,4 0 8-16,-6-2-27 0,2 2 29 15,-1-1-23-15,-2 1 19 0,2-1 15 0,-4 2-2 16,0 0-30-16,2 0 19 0,-14 0-3 0,7 0-19 16,4 0 27-16,2 0-10 0,0 0 10 15,2 0-24-15,-2 0 20 0,0 0-19 16,-1 0 7-16,-1 0 10 0,1 0 2 0,-5 0-3 16,4 0-12-16,-3 0-6 0,20-8 11 0,-21 8 10 15,-1 0 6-15,4-2 5 0,-2 1-11 16,0-2-5-16,0 2 6 0,1 0-13 0,-1-2 7 15,0-1-4-15,1 2-13 0,-3-2 23 0,3 1-6 16,-1 2 8-16,3-5-30 0,-1 5 7 0,-1-3 10 16,0 0 3-16,4 2-12 0,-3-1 31 15,1-1-18-15,2 3 2 0,-5-3-1 0,3 2 0 16,-1 0-26-16,2-1 25 0,-3 2-12 0,0-1 15 16,0 1-2-16,-3 1-9 0,2 0 1 0,-11 0 0 15,4 0 7-15,1 0-10 0,2 0 15 16,1 0-28-16,0 0 23 0,-2 0 4 15,0 0-6-15,1 0 16 0,-1 0-17 0,-2 0 11 0,1 0-33 16,5 0 17-16,21 10 0 0,-22-10 5 16,0 3-7-16,0-1 21 0,0-2-19 15,1 0 10-15,0 2 7 0,-3 0-22 0,1 1 15 16,2-2-10-16,-1 1 8 0,-1 2 0 16,2-3-2-16,-1 2-1 0,-1-3 0 0,-1 1 5 15,1 2 0-15,-1-2-8 0,-2 1-3 0,0-1 1 16,0 0 6-16,-4 1-2 0,-1-2 2 0,0 0 7 15,7 0-3-15,2 1 8 0,-2-1-20 16,1 0 4-16,1 2 8 0,2-1-29 0,-12-1 21 16,8 0 4-16,1 0 14 0,2 0-12 0,3 0 9 15,-2 0-20-15,2 0 4 0,0 0 6 16,0 0-1-16,3 0-13 0,2 0-3 0,-2 0 19 16,1 0-17-16,1 0 11 0,2 0 13 0,-2 0 5 15,0 0-25-15,0 0 15 0,2 0 3 16,0 0 7-16,3 0-14 0,33-14-15 15,-36 13 23-15,1 0-1 0,-1-1-24 0,-3 2 35 16,2 0-19-16,-2-1 8 0,-13 1-2 0,4 0-27 16,6 0-4-16,1 0 25 0,2 0-10 0,-2 0 32 15,33 11-31-15,-31-11 11 0,6 4-4 16,-2-1-7-16,-1-2 28 0,4 1-15 0,-4 1-17 16,6-3 30-16,-2 1-14 0,0 0-26 15,2 1 8-15,-3-2 32 0,-2 0-9 0,-15 0-8 0,8 0 0 16,5 0 1-16,2 0 6 0,2 0-4 15,-1 0 7-15,1 0 4 0,-3 0-13 0,4 0 1 16,-1 0-11-16,-1 0-9 0,0 0 21 0,3 0-28 16,1 0 6-16,0 0 33 0,0 0-2 15,3 0-33-15,0 0 20 0,2 0 19 0,2 0-2 16,1 0-17-16,-2 0-7 0,3 0 13 16,-1 0 4-16,1 0-12 0,-2 0-16 0,2 0 16 15,-2 0 12-15,2 0-1 0,-2 0-9 16,2 0 0-16,1 0 8 0,0 0-12 0,-3 0-6 15,2 0 32-15,0 0-7 16,46 2-5-16,-47-1-25 0,-3 1 21 0,4-1-21 16,-4 1 23-16,-22-2 10 0,13 0-23 0,4 0 11 0,2 0-7 15,2 0-25-15,0 0 22 0,-2 0 10 16,1 0-16-16,0 0 31 0,0 0-16 0,1 0-8 16,-1 0-13-16,-2 0 2 0,1 0 6 15,-2 0 6-15,-1 0 2 0,2 0 24 0,-2 0-21 16,1 0 17-16,-1 0-20 0,0 0 4 0,3 0-32 15,-4 0 25-15,1 0-2 0,-3 0 18 16,2 0-10-16,-1 0-12 0,3 0 16 0,-4 0 5 16,0 0-35-16,35-11 16 0,-32 10 1 0,-5-2 20 15,1 1-15-15,4 2-16 0,-3 0 26 16,4-1 9-16,-6-1-20 0,1 1-1 16,-1-1 10-16,1 0 0 0,-1 2-26 0,-1-3 26 15,6 0 0-15,-5 2-4 0,0 0-2 0,0 1 19 16,-4-3-16-16,1 0 1 0,-3 2-5 0,2-1 2 15,-3 2 2-15,1 0-1 0,-4 0-2 16,1 0-15-16,-11 0 4 0,4 0-8 16,-1 0 18-16,-1 0 0 0,-1 0 15 15,0 0-37-15,-4 0 31 0,0 0 4 0,0 0-4 16,-3 0-13-16,-6 0 23 0,8 0 2 0,-3 0-17 16,-5 0-1-16,10 0-2 0,-10 0 7 0,6 0-5 15,-6 0-3-15,7 0 3 0,-7 0-5 16,8 0 8-16,-8 0-19 0,7 0 33 0,-7 0-19 15,8 0 4-15,-8 0-6 0,8 0 14 0,-2 0-7 16,-6 0-1-16,9 0-9 0,-9 0-17 16,8 0 3-16,-2 0 19 0,-6 0-22 15,9 0 19-15,-1 0 9 0,-8 0-2 0,6 0 9 16,-6 0-3-16,9 0-3 0,-9 0 6 0,16-3-6 16,-12 2-6-16,0-1 9 0,0 2-3 0,0 0-10 15,0 0 12-15,-2-1 2 0,1 0-3 0,2 1-1 16,-3 0-7-16,1 0 10 0,-3 0 0 15,3 0 6-15,-2 0-10 0,1 0 14 0,-2 0-40 16,3 0 1-16,-2 0 31 0,1 0 5 16,-1 0-5-16,-1 0-9 0,0-2 15 0,3 2-2 15,-2 0-2-15,0 0-6 0,-1 0 11 16,0 0-10-16,0 0 4 0,0 0-22 0,0 0 25 16,0 0-10-16,0 0-3 0,0 0 3 0,0 0-5 15,0 0-11-15,0 0-9 0,0 0-1 0,0 0-2 16,0 0-11-16,0 0 2 0,8 0-60 15,-8 0-90-15,0 0-131 0,6 0 29 0,3-15 21 16,-9 8-16-16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6:41:42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12692 7154 348 0,'0'0'126'0,"0"0"-19"16,0-12-20-16,0 12-33 0,0 0 8 16,0 0-8-16,0 0-23 0,0 0-3 0,0 0 33 15,0 0-8-15,0 0-6 0,0 0-3 0,0 0-6 16,0 0-3-16,0 0-44 0,0 0 34 16,0 0-10-16,0 0-7 0,0 0 0 0,0 0-3 15,0 0-10-15,0 0-1 0,0 0 1 0,0 0 0 16,0 0 31-16,0 0-4 0,0 0 0 0,0 0-4 15,0 0-11-15,0 0-1 0,0 0 7 16,0-14 14-16,0 14-4 0,0 0-3 0,0 0 0 16,0 0-26-16,0 0 7 0,0 0-1 15,0 0 6-15,0 0 11 0,0 0-7 0,0 0-8 16,0 0-2-16,0 0 0 0,0 0-2 16,0 0 4-16,16 0 0 0,-16 0 2 0,18-10 7 15,-16 10-9-15,-1 0 0 0,2 0 6 0,1-1-1 16,-2 2-16-16,0-1-3 0,1 0 7 15,0 0 3-15,0 0 11 0,0 0 0 0,-3 0 0 16,0 0-5-16,0 0 0 0,8 0-15 0,-8 0 5 16,9 0-5-16,-9 0 6 0,8 0-17 15,-8 0 4-15,6 0 23 0,-6 0 11 0,9 0-2 16,-1 0-2-16,-8 0-1 0,6 0-13 0,-6 0 0 16,9 0 0-16,-2 0 21 0,-7 0-4 0,8 0-39 15,-1 0 2-15,-1 0 32 0,1 0-6 16,-1 0-1-16,2 0 0 0,-8 0-1 0,9 0-7 15,0 0 0-15,-1 0 21 0,-1 0-11 16,1 0-2-16,-1 0 1 0,1 0 5 0,5 0-9 16,1 0 0-16,-2 0 0 0,0 0 9 15,-1 0-3-15,-3 0 0 0,0 0 0 0,0 0-14 16,-1 0 16-16,0 0-1 0,-1 0-25 0,-6 0 3 16,9 0 21-16,0 0 0 0,-1 0-3 15,-1 0 9-15,6 0-5 0,0 0-19 0,2 0 4 16,-1 0 0-16,-2 0 6 0,11 10-1 0,-14-9 1 15,-2 1 1-15,2-1 17 0,-2-1 0 0,0 2-32 16,-1-2 3-16,2 1 16 0,10 0-1 16,-4-1-1-16,-1 0 8 0,-1 2-15 15,-3-1 19-15,9 2-6 0,-2-1 2 0,-4-2-13 16,-12 0-1-16,11 0 10 0,-1 0-5 0,1 0 13 16,-1 0-4-16,3 0-25 0,-2 0 0 15,6 0 3-15,-3 0-1 0,2 0 21 0,-3 0-1 16,4 0-3-16,1 0-1 0,19 10 1 0,-19-7-1 15,0-1-22-15,1 0 2 0,-12-2 1 16,4 0 32-16,3 0 4 0,0 0 1 16,5 0-37-16,-2 0 2 0,-1 0 15 0,1 0 0 15,-1 0 0-15,0 0 15 0,-3 0-8 0,-3 0 11 16,1 0-20-16,3 0-2 0,2 0-14 0,-2 0-3 16,1 0 2-16,2 0 3 0,1 0 3 15,-2 0 3-15,3 0 19 0,-1 7-9 16,1-7 6-16,20 11-3 0,-21-8 2 0,-4-1-1 0,-8-2-1 15,4 0 19-15,5 0-23 0,0 0 1 16,3 0-4-16,1 0 0 0,-1 0 2 0,2 0 7 16,-1 0 3-16,1 0-1 0,-1 0 0 0,1 0-10 15,2 0 3-15,1 0 1 0,0 0 0 16,-1 0 5-16,3 0-8 0,1 0 4 0,-2 0-2 16,27-15 2-16,-25 14 4 0,1-4 10 0,-2 5-1 15,1-2-2-15,2 0-2 0,-1-1-5 0,1 0-14 16,3 0-3-16,-6 2 11 0,1-2 19 15,2 0-9-15,0-1-7 0,-1 1-3 0,1 2 5 16,0 1-20-16,-1-3 12 0,0 0 8 16,2 2-2-16,-7 1-17 0,8 0 2 0,-18 0-8 15,4 0 2-15,3 0 41 0,-1 0-29 0,2 0 8 16,-1 0 9-16,-2 0 4 0,-2 0-19 16,-2 0 8-16,2 0-2 0,2 0-24 15,2 0 2-15,-3 0 23 0,0 0 6 0,-2 0-12 16,-1 0 11-16,1 0-7 0,4 0 0 0,-3 0-1 15,-1 0 0-15,2 0 0 0,1 0 0 0,0 0 0 16,-3 0 6-16,-1 0 2 0,2 0-1 16,-1 0-1-16,-1 0-1 0,0 0 0 0,-3 0-1 15,11-9 0-15,-14 9-2 0,1-1 1 0,2 1-4 16,7-2 2-16,-2 0-6 0,-1 1-8 16,-1 1 3-16,6-2-21 0,0 2 13 0,3 0-6 15,-14 0 1-15,6 0 1 0,1 0 28 0,2 0-1 16,1 0-7-16,-4 0-24 0,0 0 3 15,-4 0 2-15,3 0 2 0,-4 0 2 0,0 0 1 16,7-8 35-16,-8 8-3 0,0 0-1 16,12 0-1-16,-13 0-19 0,3 0 6 0,1 0 3 15,1 0-1-15,-2 0 7 0,5 0-2 0,4 0-13 16,1 0 6-16,0 0-10 0,20-11 8 0,-20 10 1 16,0-2-2-16,-1 1-5 0,1 2 9 15,-7-2-2-15,5-1 1 0,0 0 11 0,-2 0 14 16,2 0-21-16,1 0-1 0,-1 1-2 15,-1-1 1-15,-3 0 0 0,1 1-1 16,3-3 13-16,2 4-1 0,-4-3-1 0,-2 2-8 16,-2 1-7-16,-1-3 6 0,-2 4-5 0,0-1 2 15,-1-2 2-15,-1 3 2 0,0-2-14 16,-1 2 1-16,0-2 1 0,1 2-2 0,-1 0 5 16,1 0-1-16,-7 0-1 0,9 0 2 0,-3 0 20 15,0 0-9-15,1 0-1 0,0 0 0 0,0 0-1 16,1 0 0-16,-3 0-17 0,1 0 3 15,2 0 0-15,-8 0-6 0,9 0 8 0,-2 0 1 16,-7 0 7-16,8 0 13 0,-8 0 3 16,9 0-3-16,-1 0-2 0,-8 0-29 0,5 0-1 15,-5 0 3-15,0 0 2 0,8 0 39 0,-8 0-17 16,7 0 24-16,-7 0-8 0,0 0-1 16,0 0-25-16,6 0 24 0,-6 0 12 0,0 0-11 15,0 0 11-15,0 0-21 0,7 0 20 0,-7 0-7 16,0 0-7-16,0 0 12 0,0 0-12 15,0 0-24-15,0 0 5 0,0 0-22 0,0 0 0 16,0 0 2-16,0 0-6 0,0 0 4 16,12-6-41-16,-12 7-46 0,-2-1-121 0,1 2-114 15,-2-4 72-15,0 2-45 0</inkml:trace>
  <inkml:trace contextRef="#ctx0" brushRef="#br0" timeOffset="7007.3592">17246 7149 217 0,'0'0'61'0,"0"0"17"16,0-13-48-16,0 13 15 0,0 0 15 0,0 0-52 15,0 0 9-15,0 0 13 0,0 0 13 0,0-12-41 16,7-3 17-16,-7 10 29 0,0 4-22 0,1-2-8 16,0 0-1-16,-1 0-4 0,3 2 29 15,-3 0-32-15,0 0-2 0,0-2 12 0,0 1-5 16,0 2 13-16,0-2-17 0,0 2-8 15,0 0 4-15,0-2-9 0,0 1 7 0,0-1-2 16,0 2 4-16,0 0 18 0,0-1-18 0,0 1-7 16,0 0 3-16,0 0 2 0,0 0-13 15,0 0 13-15,0 0 4 0,0 0 9 0,0 0-20 16,0 0 22-16,0 0-13 0,0 0-4 0,0 0 4 16,0 0 18-16,0 0-38 0,0 0 1 0,0 0 12 15,0 0 9-15,0 0-20 0,0 0 23 16,0 0-13-16,0 0-5 0,0 0 35 0,0 0-17 15,0 0-7-15,1-9-12 0,-1 9 12 16,0 0-3-16,0 0 19 0,0 0-27 0,1 2-15 16,2-4 25-16,-3 2-9 0,1 2 26 0,0-2-31 15,1 1 6-15,0-1 7 0,1 2-8 16,-3-2 5-16,4 0-8 0,-2 0 29 0,1 0-6 16,1 1 14-16,0-2-8 0,-1 2-4 0,4-1 10 15,-2-1 1-15,-1 1-19 0,-4 0-12 16,0 0 7-16,9 0 13 0,-1 0-2 0,0 0-24 15,6 0 31-15,0 0-17 0,-2 0 2 0,2 0-15 16,-4 0 2-16,4 0 24 0,23-8-9 16,-20 3 1-16,2 3 11 0,0 2-1 0,2-5-29 15,-4 4 5-15,4 1-6 0,-2-4 23 16,-5 2-12-16,3-1-1 0,3 1 0 0,-6 1 7 16,6-4-12-16,-4 5-1 0,3-2 3 0,1 2 2 15,-5 0 1-15,3-5 0 0,1 5 0 16,-4-1 0-16,3-2 13 0,0 2 2 0,1-2 0 15,-1-1-3-15,3 4-1 0,-9 0-13 0,8-4 7 16,-5 2 3-16,8 0-4 0,-8-4 1 16,3 5 10-16,0-2-1 0,-2 1-10 0,3-1-3 15,-4 1-21-15,3 2 21 0,0-3-3 16,-3 2 1-16,-2-1-1 0,7 2 1 0,-1-2 0 16,-1 2-5-16,2-3 2 0,-2 1 13 15,-2 2 0-15,2-1-3 0,-3 1 0 0,-2-1-26 16,0 1 17-16,-3 0-1 0,-1-3 9 0,1 3 2 15,10 0 0-15,-6 0-25 0,-2 0 3 16,1 0 1-16,-3 0-2 0,-1 0 5 16,4 0 1-16,0 0 20 0,0 0-2 0,-3 0 0 15,4 0-2-15,5 0 0 0,0 0 0 16,1 0-3-16,22-11 3 0,-23 8-8 0,0 3 1 16,5-1 0-16,-7-2 7 0,3 1-2 15,-3 0 1-15,0 2-14 0,-11 0 5 0,8 0 9 0,-1 0-10 16,1 0-4-16,5 0 7 0,-2 0-1 15,-1 0 0-15,4 0-7 0,-2 0-1 0,2 0 2 16,0 0 0-16,-2 0 32 0,3 0-2 16,20-10-2-16,-21 10-5 0,3 0-2 0,-4-1 0 15,2-1-7-15,-1 1 1 0,-8 1-29 0,2 0 24 16,4 0-14-16,1 0 14 0,0 0-19 16,0 0 18-16,-1 0 2 0,23 10 1 0,-24-9 0 15,-2 2 0-15,-5-3 3 0,9 1 8 16,-1 2 5-16,0-2 3 0,-2 1-2 0,-4-2-27 15,-1 0-5-15,0 0 2 0,8 1 2 16,-2 0-12-16,-6-1 3 0,1 2 26 0,-1-2-1 16,-2 1-24-16,0-1 1 0,-1 3 22 0,-2-3 1 15,3 0-3-15,8 2 1 0,-3 1-8 16,-1-1 1-16,-4-2 12 0,1 1 2 0,-1-1-11 16,1 2 1-16,-2-2-2 0,11 1 1 15,-4 2-23-15,4 0 4 0,-4-3-4 0,-1 0 3 0,-4 0 1 16,0 0 10-16,11 2-6 0,-9-2 4 15,0 2-2-15,-1-2 7 0,8 3 9 0,-7-2-2 16,-1-1 0-16,1 0 18 0,-6 0-6 0,3 0 4 16,-1 2-2-16,-2-2 0 0,2 0-14 15,0 0 12-15,1 0-12 0,9 0 0 0,-4 0-13 16,-14 0 0-16,6 0 23 0,0 0-1 0,1 0 0 16,-7 0-3-16,7 0 4 0,-7 0-9 15,8 0 13-15,-8 0-20 0,0 0 1 0,7 0 17 16,0-10-1-16,-5 10-3 0,-1 0-2 15,-1 0-8-15,1-3 10 0,2 3-2 0,-3-2 4 16,0 1-12-16,0 0 1 0,0 1 0 0,0-2-1 16,2 1-33-16,-2 1-27 0,1 0-22 15,-2-2-77-15,1 1-160 0,0-1 3 0,-1 0 44 16</inkml:trace>
  <inkml:trace contextRef="#ctx0" brushRef="#br0" timeOffset="65660.3417">27308 6536 272 0,'0'0'134'0,"0"0"-21"15,0 0 4-15,0 0-14 0,0 0-15 16,0 0 2-16,0 0-6 0,0 0-6 0,0 0 3 16,0 0-17-16,13 0 8 0,-13 0 3 0,0 0-21 15,0 0 24-15,0 0-25 0,0 0-36 16,0 0 35-16,0 0-5 0,0 0-9 0,0 0 9 15,0 0-15-15,0 0 0 0,0 0-10 0,0 0-11 16,0 0 28-16,23 14-40 0,-23-12-5 0,0-2 11 16,1 0-7-16,0 1 17 0,-1-1 11 15,2 1 1-15,-2 2-17 0,0-1-5 16,0 0 6-16,-2 1-12 0,2 2-1 0,-1-1 17 16,1 1-4-16,-1 1-20 0,-1-1-1 0,2 3 41 15,0 2-20-15,-6 11 0 0,2-5 13 0,-2 1-16 16,2 0-3-16,1 0 0 0,-4 2-19 15,-1 2 24-15,1 0-2 0,-2 2 6 0,-2 0 8 16,0 2-11-16,-1 0 2 0,-1 0-25 16,-3 0 14-16,-1 2 7 0,2 0 12 0,0-1-20 15,-2 1-19-15,3-2 27 0,2 0 5 0,-1 0 3 16,1 0-3-16,-1-5-5 0,0 5-22 16,2-3 11-16,-3-4 21 0,-3 1-23 0,2 0 11 15,-1 0 3-15,0-3-5 0,0 0-9 16,-1-3 1-16,-1 1 17 0,1-3-21 0,0-1 7 15,1-5-5-15,-2 1 5 0,1-2-7 16,4 0 10-16,5-4-15 0,-1 0 2 0,-4 0-14 16,-3 0 38-16,-14-15-32 0,14 8 1 0,0-2 23 15,4-3-5-15,-2 1-6 0,4-2-12 16,0 1 23-16,-2-2-8 0,7 0 10 0,-1-3 6 16,-1 2-11-16,5-3-12 0,0 1-25 0,1-5 1 15,1 2 28-15,0 7-2 0,0-5-14 0,13-24 30 16,-5 20-35-16,2 0-3 0,0-3 19 0,0 5-15 15,3 0 30-15,-3 2-15 0,2-2 10 16,3 4 4-16,-5 2-6 0,2-3-25 0,-1 6 4 16,0-1 5-16,1 2 3 0,0 0 23 15,-3 3-16-15,0 3 22 0,-1 0-27 0,-2 2 2 16,0-1 4-16,3 3 14 0,-9 0 12 16,5 0-11-16,8 0-17 0,15 17 19 0,-11-6 11 15,-2 3-16-15,3 0 19 0,-2 1-7 16,0 1-3-16,0 2 9 0,1-2-28 0,1 1 21 15,0 0-13-15,0 1-14 0,-3-3 24 16,4 2 19-16,-3 1-24 0,0-1 11 0,0 0-2 16,0 3 8-16,-1-1-7 0,1 3-32 0,0-1 6 15,-1 0-3-15,-1 0 26 0,2 3-3 0,-3-1-12 16,0-2-10-16,-1 2 25 0,1-2-10 0,-1 1-8 16,1 1 21-16,0-4-13 0,-4-1 1 15,-2-1-17-15,5-3 25 0,-2-5-6 0,-5 0-13 16,0-1 18-16,1-2-11 0,-5-2 10 15,1 1 15-15,1-3-11 0,-1 2-21 0,0-1 17 16,-1-2 7-16,0 1-13 0,0 1 6 16,-1-2 1-16,0-1-1 0,0 0-7 0,0 0 4 15,-2-1-27-15,1-2 1 0,-2 0-58 16,-1 0 6-16,2-1-191 0,-2-2-66 0,-1-13 14 16,0 2 52-16,-3-2-29 0,7-5-3 0</inkml:trace>
  <inkml:trace contextRef="#ctx0" brushRef="#br0" timeOffset="66522.6944">28083 6015 383 0,'1'-2'161'0,"0"0"-16"0,-1 2-24 0,2-1-14 15,-1 0-32-15,-1 1 10 0,-3-2-35 16,1 5 26-16,2 0-17 0,-2-1-25 0,-1 3 17 16,-6 7 3-16,0 3-8 0,-2 2-31 0,-4 0 23 15,1 5-16-15,-1-5 13 0,-1 3-2 0,-3 3-22 16,1 0 8-16,-1 1 2 0,0 0-31 15,1-1 51-15,-2 2-33 0,2 0 13 16,0 2-2-16,-1-2-6 0,5-4-22 0,0 1 19 16,1-2-6-16,-1 0 8 0,1-2-11 0,3-1-17 15,1-3 15-15,0-1 9 0,4 0 3 16,-2-3-21-16,5-3 5 0,0-3 18 0,0 0-9 16,2 1-21-16,0-2 25 0,0-3 7 15,0 0-10-15,0 0-11 0,0 7 13 0,10 3-14 16,-6-8-8-16,0 2 21 0,1 0 8 15,10 3-3-15,-4-3-27 0,5 2 21 0,-2-2 6 16,3 1 2-16,-3 1-30 0,2-4 44 0,0 4-16 16,2-6 1-16,-5 2-3 0,3 2-11 15,1 1 12-15,-2-1-10 0,7 0 4 0,-7 1-13 16,-2-2-7-16,0-3 22 0,-2 1-8 0,1-1 8 16,-3 0 11-16,-3 0 3 0,-6 0-7 0,8 0 5 15,6 0 19-15,-3 0-1 0,1 0-19 16,10-10-7-16,-14 5 27 0,-1 3-4 0,-3-2-3 15,2 0 0-15,7-3 1 0,-6 1-5 16,-1 1-5-16,-1-2 1 0,-1 1-9 0,1 2 17 16,-4 1 2-16,3-1 0 0,-4-1-31 0,1-1 18 15,-1 0-4-15,0 0 4 0,0-2-20 16,-14-12 12-16,10 2 2 0,-4 1-9 0,2 3 18 16,-3-3-11-16,0 3-18 0,0-3 24 15,-1 2-7-15,0 2-19 0,1-4 12 0,-1 4-5 16,1 0 10-16,-3-2 2 0,1 5-18 0,-2-2 5 15,3 3 9-15,0-1 4 0,2 2-14 16,1 2 2-16,1 1 11 0,0 0-25 16,1 1-26-16,-1 1 17 0,1 1-9 0,1 1-51 15,-1-1 6-15,3 1-62 0,-3 0-160 0,2 0-71 16,1-2 64-16,-2 2 32 0,1-2-52 0</inkml:trace>
  <inkml:trace contextRef="#ctx0" brushRef="#br0" timeOffset="66845.8265">28181 6254 227 0,'3'1'140'0,"-2"0"-24"15,2 2-35-15,-1-2 9 0,2-1-10 0,4 1 46 16,-3-1-37-16,10 4-28 0,2-3 27 16,-3-1-4-16,6 1 8 0,3 1-9 0,0-2-29 15,2 3-9-15,0-3 9 0,1 1-14 16,2 4-1-16,-3-4 5 0,1 1-39 0,-3-1-9 16,0 2 36-16,0-3 4 0,-5 0-27 0,2 1 1 15,-3-1 14-15,-17 0-16 0,11 0-10 0,-2 0 1 16,0 0-8-16,-1 0-15 0,-2 0 1 15,-6 0-83-15,0 0-110 0,0 0-85 0,9-1-6 16,-10 1 52-16</inkml:trace>
  <inkml:trace contextRef="#ctx0" brushRef="#br0" timeOffset="67268.2293">28561 5979 307 0,'-1'0'111'0,"-1"0"-17"0,2 0-1 16,-1 2-32-16,0 2-7 0,-2 0-4 0,2 2-7 16,-2 12 42-16,0 1-6 0,0 3-5 15,-2 2-11-15,5 2-7 0,-3 2-5 16,1 1 0-16,-1 0-11 0,1 3-14 0,0-2 39 15,1 3-9-15,0 1-12 0,1 0 9 16,-1-1-7-16,-2-6-18 0,3-17-1 0,0 11-7 16,0 2 21-16,0-2-26 0,0 0-12 0,15 15 18 15,-11-20-2-15,1-2 10 0,-1-4-24 16,4 2 17-16,-2-6-24 0,2 0 30 16,-1-2 5-16,0 0-10 0,2-4 3 0,-9 0 7 15,10 0-29-15,3 0 12 0,3 0-17 16,16-13 11-16,-16 7 20 0,0 2-11 0,0-1-24 15,-6 1 7-15,0-1-2 0,-2 3 6 0,0-2-8 16,-2 2-3-16,0-1-19 0,-1 1 27 16,-2-1-34-16,2 0-8 0,-1 2-9 0,1 0 5 15,-1-4-34-15,1 4-46 0,-2 0-81 16,-2-4-75-16,-1 2-56 0,2 0 69 0</inkml:trace>
  <inkml:trace contextRef="#ctx0" brushRef="#br0" timeOffset="67906.9764">27630 7160 428 0,'7'0'129'0,"0"-1"3"16,11-1-11-16,0 1-22 0,-10 1 10 16,5 0-2-16,4 0-18 0,1 0-28 0,-1 0 6 15,3 0 5-15,0 0 4 0,-1 0-25 0,4 0 26 16,2 0-9-16,1 0-20 0,2 0-10 15,3 0-10-15,-1 0-17 0,4 0 19 0,-1 0-1 16,1 0 1-16,-1 0 14 0,2 0-27 16,37-13-3-16,-35 12 6 0,1-2 15 0,2 0-38 15,-2 2 4-15,2-2 15 0,1-1 14 0,-2 4-27 16,2-6 11-16,1 2-5 0,1 0-6 0,0-1 1 16,-1 0 9-16,2 1-4 0,-1 0 14 15,1 1-6-15,-6-2 3 0,2-1-16 0,-3 2-1 16,-1-2 10-16,-5 1-13 0,1 1 23 15,0 2-20-15,2 0 7 0,-10-4-3 0,0 3-2 0,-7 2 2 16,2-4-18-16,-9 5 19 0,0-2-25 16,-2 2 30-16,-3 0-12 0,-1 0 10 0,0-1-26 15,-3 1-15-15,-1 0-43 0,0 0 8 16,2 1-58-16,-5-2-130 0,2 1-81 0,-4 0 34 16,-2 0 20-16,1 0-4 0</inkml:trace>
  <inkml:trace contextRef="#ctx0" brushRef="#br0" timeOffset="68750.3788">28326 7407 500 0,'1'0'149'0,"0"-3"10"0,2 3-8 15,-3 0-21-15,0 0-30 0,2-1-5 16,0 1-3-16,-2 0-14 0,1 0-22 0,-1 0-5 15,1 0-17-15,0 0 27 0,1 1-33 0,-5 1-2 16,3 2 9-16,0-3 2 0,-2 6-21 16,-7 7 36-16,0 3-18 0,0-1-10 0,-3 2-5 15,-2-1 5-15,3 4 4 0,-2-2-16 16,-1-1 1-16,1 0 5 0,-1-1-2 0,1 5-13 16,2-5 21-16,-1 0-16 0,-1-1 4 0,2 0-24 15,1-3 10-15,6 1 13 0,-5 0-28 16,-1-3 34-16,6-1 8 0,-1-4-16 0,2 1-2 15,2-3-25-15,-2 1 6 0,3-2-10 16,-2 1 25-16,2-4 1 0,0 0 11 0,0 0 7 16,0 0-14-16,0 6 1 0,14 2-3 0,-9-4 2 15,4-3 1-15,6 5 5 0,2 0 3 0,1-1-4 16,1-2 1-16,0 4-2 0,3 0-15 16,-1-2 6-16,0 0 4 0,1 0-4 0,1 0-11 15,-4 0 23-15,-1-1 8 0,1-1-38 0,-2 0 18 16,-3-2-19-16,-3-1 27 0,-2 2-6 0,-9-2 11 15,10 0-2-15,1 0-2 0,14-16 4 16,-13 9-6-16,0-2 0 0,-1-4-19 0,-4 1 15 16,0-1 10-16,0-1-22 0,0 3-2 15,-5-1 32-15,1 3-2 0,-3 0-19 0,1-1 10 16,1 4 5-16,-2-3-18 0,0 9 6 0,0-7 9 16,0 7-5-16,0-13-12 0,-15-12 9 15,8 13 11-15,2-1-10 0,-3 3-5 16,0-1-3-16,-2 2 3 0,1-1 1 0,0-2-28 15,-1 3-10-15,-2 1-15 0,2-3-9 16,2 5-6-16,1 0-5 0,-1 1 6 0,4 1-83 16,2 2-40-16,-2-3-69 0,-1 2-46 0,3 0 6 15,-1 0 37-15,2 1-62 0</inkml:trace>
  <inkml:trace contextRef="#ctx0" brushRef="#br0" timeOffset="69076.7477">28519 7417 376 0,'4'-1'134'0,"1"-2"-19"0,-3 1-16 0,3 2-5 16,0 0-3-16,2 0-12 0,-2 0-6 0,0 3 12 15,4 0-53-15,6 4 22 0,2-2-8 0,-4 5-4 16,1 0 14-16,2-1-7 16,1 1-28-16,-2 3-4 0,2-1 34 0,1 3-8 0,1 1-10 15,-2-2 24-15,7 2-1 0,-4 2 1 16,1 2-19-16,6-1 1 0,-3 3 0 0,0 0-4 15,1-1-6-15,-4 0 0 0,2 0-1 16,-1-1 3-16,-6-1 4 0,4-1-25 0,-4 0 9 16,0 0-5-16,-1 0-4 0,-2-4-1 15,-3-1 5-15,2-3-15 0,-5 4 14 0,1-4 13 16,0-3-24-16,-3-1-19 0,-3-1 15 0,0 0 0 16,0-2-12-16,-1-1-20 0,2 0 7 0,-3 0-10 15,0-2 5-15,0 0 2 0,0 0-91 16,0 0-37-16,-3-3-88 0,1-1-72 0,-2-8-5 15,0-1 49-15</inkml:trace>
  <inkml:trace contextRef="#ctx0" brushRef="#br0" timeOffset="69434.8134">29103 7257 419 0,'0'1'141'0,"-4"1"-21"0,3-1-7 0,-3 5-14 16,4-2-10-16,-11 11 9 0,0 2-11 15,1 1-31-15,0 3 32 0,-3-2-10 0,1 5-2 16,1-1-18-16,-2 2 12 0,-2 2-15 15,1 1-1-15,-3 1 6 0,2 0-11 0,-2 1-14 16,1 0-9-16,-1-1 2 0,3-3 9 16,0 3-5-16,1-3-7 0,-2-1 18 0,3-1-21 15,2-3-15-15,-4 0 11 0,5 2-1 16,-4-3-10-16,4-2-17 0,2-3 20 0,-1-1-35 16,0-5-6-16,7 0 1 0,-1-5-59 15,0 1-79-15,1-5-78 0,1 0-63 0,-3 1-17 16,3-1 53-16</inkml:trace>
  <inkml:trace contextRef="#ctx0" brushRef="#br0" timeOffset="117493.7895">29782 7097 365 0,'0'-13'168'0,"0"13"-28"15,0 0-17-15,0 0-14 0,-13 0-3 16,13 0-32-16,0 0 18 0,0 0-19 15,0-13 1-15,0 13-1 0,0 0-14 0,-13-18-5 16,12 15 0-16,2 2 7 0,-1 1-23 16,0-2-10-16,0 1-20 0,0-1 26 0,3 0 5 15,-2 2-21-15,2 0-13 0,2-1-2 0,-1-2 17 16,1 1-4-16,0 0 12 0,10-3-8 16,-1 0-6-16,4-2 14 0,0 1-4 15,4-2 2-15,-1 2-26 0,3-2 31 0,0 0-17 16,1-1-17-16,2 1 29 0,-1 1 1 15,0-1-38-15,0-2 18 0,0 5-14 16,-1-4 18-16,0 3 5 0,-1 0-19 0,-2 2 7 0,3-3-16 16,1 1 17-16,-3-2-21 0,1 2 26 15,-2-2-20-15,3 1 11 0,-4-1 0 0,-3 2-13 16,1 0 18-16,-2 1 0 0,-2-1 13 16,-2 4-14-16,-4-4 6 0,0 5 0 0,-2-3-22 15,-2 2 22-15,-1 0 9 0,1 0-22 0,-2 1-6 16,1-1 20-16,-2 1-20 0,1-1 2 0,1 1 19 15,-2 1-4-15,-2-1-10 0,3 1-15 16,-1-3 3-16,-2 0 1 0,2 2-83 0,-2 1-121 16,0 0-111-16,0 0 14 0,0 0 38 0,0 0-59 15</inkml:trace>
  <inkml:trace contextRef="#ctx0" brushRef="#br0" timeOffset="117963.1317">30328 6874 370 0,'4'33'91'0,"-4"-16"-20"16,10 36-10-16,-5-19 52 0,0 5-20 0,-1 2 17 15,0-3-36-15,-2 2 10 0,2 2-34 0,-3 0 31 16,-1-2-21-16,4 2-22 0,-4-1-8 15,0 0 7-15,2 2 3 0,-1-2 4 0,0-1-36 16,0 0 42-16,-1-3-36 0,0-19 20 0,0 9-42 16,0 4 6-16,0 1 36 0,0 2 5 15,0-1-2-15,0-2 2 0,0-2-28 0,0-2 14 16,0-4-10-16,0-1-11 0,0-6 11 16,0-2 2-16,0-3-30 0,0-1 26 0,0-3-3 15,0 1-8-15,0-8 2 0,0 6 10 16,0-6-31-16,10 6-13 0,-8-10 3 0,0-1-46 15,0-13-94-15,-1 2-131 0,1-8 1 0,2-2 22 16</inkml:trace>
  <inkml:trace contextRef="#ctx0" brushRef="#br0" timeOffset="118263.0482">30383 7261 412 0,'-12'15'91'16,"-1"1"44"-16,1 5-14 0,-1-1-33 16,-1 0-11-16,0 2-9 0,1-3 17 0,-2 1-32 15,4 1 31-15,-3-3-42 0,2-2 15 0,0 1-10 16,-1-2-27-16,3 1 18 0,-3-2-1 15,3-1-37-15,1 0 23 0,0-2 2 0,0-3 2 16,5 1-9-16,-1-2 3 0,1-3-31 16,2 0 0-16,0-1-39 0,-2 0-23 0,4-2-65 15,0-1-106-15,0 0-38 0,2-4 17 16</inkml:trace>
  <inkml:trace contextRef="#ctx0" brushRef="#br0" timeOffset="118502.4067">30485 7358 315 0,'8'2'107'16,"9"-1"14"-16,-1 5 0 0,2-2-34 16,0 1 7-16,2-5-10 0,-3 6-21 0,2-2 14 15,-2 2-15-15,1-2-11 0,-2 1 2 16,0 1-2-16,-3-2-35 0,-2-1 14 0,-3 0-1 15,-1-1 3-15,-2 1-7 0,-1 0-3 0,1-2-1 16,-1 1 16-16,-3-2-38 0,2 0 9 16,-1 0-14-16,-2 1 3 0,-1-2-114 0,-1-2-167 15,0 0-10-15,1-2-18 0</inkml:trace>
  <inkml:trace contextRef="#ctx0" brushRef="#br0" timeOffset="118794.64">30747 6906 234 0,'5'-4'123'0,"8"-2"-16"0,0-2-15 16,6-2 3-16,3 1 13 0,1-1-33 0,4-2 5 15,-2 1-9-15,5 2-39 0,-1-2-4 16,5 1-2-16,-2-2-4 0,-1 3-1 16,-3 1-4-16,0 0 28 0,0 3-5 0,-3 1-4 15,-6 1-5-15,-5 0-2 0,-2 1 6 16,-5 2-5-16,-7 0-34 0,0 0-8 0,0 0-42 16,5 12-163-16,-15-3-51 0,-4-1-15 0,-3-1 45 15</inkml:trace>
  <inkml:trace contextRef="#ctx0" brushRef="#br0" timeOffset="119683.9585">30710 7367 299 0,'5'19'117'0,"1"1"-7"0,-3-2-16 0,2-6-6 15,-2 1-11-15,-2-4 0 0,2 0-15 16,-2-2 22-16,1-3-39 0,-2 1 4 0,3-2 1 16,-3-3-2-16,1 5 22 0,-1-4-27 15,2 0-4-15,-2-2-19 0,-2 1 22 0,4-4 12 16,-4 1-23-16,2-1-8 0,0-1 11 0,-1-2-26 15,0 1 34-15,-1 0-33 0,1-1-11 0,1-1 27 16,-6-16-42-16,6 13 25 16,0 11 14-16,0-13-35 0,0 1 29 0,10-19 0 0,-2 13 11 15,4 3-42-15,-3-2 25 0,7 1-8 16,-2-1 12-16,4 2-40 0,-2-2 54 0,5 7-27 16,-4-3 7-16,2 4-26 0,1-1 15 15,-3 5 14-15,0 1-4 0,-4 1-34 0,3 3 38 16,-16 0 0-16,7 0-4 0,5 10-14 0,-8-3 4 15,-3 11 7-15,-1-7 10 0,0 3 7 0,-21 23-13 16,11-15-13-16,-2 1-9 0,-1-4 14 0,-1 1-12 16,2-2 13-16,-1-5 2 0,3 3 12 15,1-5 4-15,1 0 5 0,2-4-29 0,0-2 27 16,2 0 23-16,3-1-21 0,-2-3 14 16,3 1-30-16,0-2-4 0,0 0 22 0,6-2-11 15,0 1-14-15,11-5 16 0,1-5 7 0,0 3-30 16,0-3 12-16,0 1 9 0,2-1-5 15,0 0 4-15,-5 0-7 0,2-2-16 0,1 1 19 16,-3-2 4-16,-1-3-40 0,0 0 14 0,-3-1-29 16,1-2 22-16,-2 1-16 0,0-1 3 15,-1 0-18-15,-3 1-3 0,1-2 5 0,0 3 24 16,-5 0 3-16,1-1 26 0,-1 3-7 16,0 4 13-16,-2 3 3 0,1 0-6 0,-1 2 15 15,1 1-5-15,-1 0-7 0,1 3 5 0,-1-2 6 16,2 3-30-16,-1-4 14 0,-1 5-30 0,0-4 40 15,3 4-15-15,-3-3-2 0,0 4-1 16,4 0 20-16,-4 0-20 0,0 0-15 0,0 0-8 16,7 10 6-16,-4-3 29 0,0 9 0 0,0 1-12 15,2 7 24-15,-2-2-7 0,-1 3-5 16,2 3-10-16,-2-2-17 0,-2-2 33 0,2 1-23 16,2 2 11-16,-4-1 35 0,0 2-24 0,0 0 11 15,1 0-22-15,-1 2 4 0,0-16 23 16,0 7-22-16,0 5 27 0,0 1-11 0,0 2-2 15,0-3-8-15,0 1 13 0,0 1-15 16,0-2 9-16,-10 23 2 0,2-25-9 0,3-1-13 16,0-4 15-16,0 0-13 0,1-3 11 15,0-1 0-15,-2-2-20 0,-1 1 23 0,3-6-2 16,1-2-12-16,-5-1 9 0,2-1-19 16,0-1-14-16,0 0-32 0,0-2 6 0,-2-1-65 15,-13 1-125-15,12-1-86 0,-23-14-30 0,10 5 60 16,2-1-1-16</inkml:trace>
  <inkml:trace contextRef="#ctx0" brushRef="#br0" timeOffset="127443.2064">31541 6585 239 0,'0'0'132'0,"0"0"-44"16,15 0-11-16,-15-13-13 0,22-4 15 0,-19 15-42 15,3-2 6-15,-2 0-18 0,-2 3 20 0,1-2-17 16,0-2-18-16,-1 4-15 0,1 0-5 16,-2-3 2-16,2 3 4 0,-2 0-2 0,0-2-12 15,3 0 31-15,-2 3 22 0,0-3 8 16,-2 1-10-16,1 1-5 0,2-2-1 0,-2 1-5 15,-1 2 22-15,1-1 22 0,2 0 7 16,-3-2-23-16,0 2 44 0,0 1-25 0,0 0 8 16,0 0-11-16,0 0-13 0,0 0 27 0,0 0-26 15,0 0-6-15,0 0 6 0,10-11-19 0,-7 9-22 16,3-1 5-16,-2 3 14 0,2 0 0 16,1 0-1-16,-1 0-22 0,3 0 18 0,1 0-3 15,2 0-6-15,-2 0-6 0,-1 0 21 16,6 11-1-16,-7-8-18 0,-2-3-20 0,-1 0 12 15,2 1 10-15,-2-1-4 0,4 0-2 0,-4 2 14 16,1 1-16-16,1-2-3 0,-2 0-13 16,2-1 21-16,8 6-10 0,-4-4-2 0,-2 1 1 15,-3 0 10-15,2-1-11 0,-3-1 6 0,3 1-3 16,-4 2-6-16,1 0-2 0,-1-1-4 16,-1 0-26-16,1 0 1 0,-1 0-25 0,2 1 6 15,-3 1-124-15,0-1-110 0,0 0-27 0,0 1 7 16,-2 0 35-16,1-2-46 0</inkml:trace>
  <inkml:trace contextRef="#ctx0" brushRef="#br0" timeOffset="127887.0459">31481 6934 307 0,'-4'0'168'0,"2"0"0"0,-2 0-10 15,2 0-35-15,2 0-14 0,2-3-33 16,-2 1 18-16,4 0-19 0,7-6-20 0,6-1 6 16,2-1 6-16,0 1-13 0,3-1-1 0,2 0-30 15,-3 0 22-15,3 3 1 0,-1-1-2 16,1 1-37-16,-1 2 21 0,-1 0-3 0,-2 3 6 15,-2 0-39-15,3-1 11 0,-8 3 23 0,-1-1-16 16,-1 1-15-16,-11 0 20 0,7 0-1 16,1 0-4-16,-2 0 0 0,-6 0-26 0,8 0 29 15,-8 0-13-15,18 13 5 0,-7-5-13 0,-4-2 24 16,-2 2-22-16,0-3-6 0,-4 3 35 0,4 8-6 16,-2-4-8-16,-1 8-18 0,0-2-4 15,-2 3 21-15,4 0 18 0,-4-4-15 0,0 6-6 16,0-13 1-16,0 5-11 0,0 2 23 0,0 2-9 15,0-1-24-15,0-1 21 0,0-2 13 0,-13 10-41 16,10-10 1-16,-3 3 18 0,1-3 1 16,-3-5-17-16,0 5 2 0,2-5-57 15,-7 5-56-15,-1-8-128 0,-1-4-29 0,-1 4-41 16,1-6 78-16</inkml:trace>
  <inkml:trace contextRef="#ctx0" brushRef="#br0" timeOffset="128248.0735">31582 7266 541 0,'0'-15'151'0,"36"-18"-11"0,-22 16-43 0,4 1-13 16,0-1-5-16,1 2 17 0,-2 0-15 16,2 2-30-16,0-1-16 0,-4 6 22 0,2-2-29 15,-3 3 20-15,-3 2-33 0,-2 2 12 16,-2 0 0-16,-1 2-12 0,-1-1-15 0,0 1 15 15,-5 1-3-15,0 0 1 0,0 0-20 0,0 0 2 16,8 8 2-16,-11-3-7 0,-3 8 14 16,0 3 1-16,-3-1-2 0,-2 3 10 0,3 2-13 15,-1 0-7-15,2 4 1 0,1-3 2 0,-4 4 14 16,4-3-2-16,-1 1 0 0,0-3 12 16,5-2-25-16,-2 0 2 0,0-6-16 0,4-2 13 15,0-1 10-15,0-4 22 0,0-5 4 0,0 0 28 16,0 0-9-16,0 0-13 0,15 10-8 0,1-17-25 15,-2 0 3-15,1-3 24 0,-1 0-1 16,2 1-23-16,-4-5-43 0,1 0 2 0,0-2-90 16,-4-7-106-16,-1 8-82 0,-3-6 23 15,-3 0 21-15</inkml:trace>
  <inkml:trace contextRef="#ctx0" brushRef="#br0" timeOffset="128567.3196">31665 7500 323 0,'-1'29'102'16,"1"-14"10"-16,0 8-14 0,0 3-41 0,0-1-6 15,0 0 38-15,0-2-16 0,0-3-11 0,10 13-11 16,-6-16-7-16,-2-6 8 0,0-2 0 16,3-2 6-16,-3-2 14 0,1-1 4 15,2-2-5-15,0-2-2 0,3 0-13 0,1 0 0 16,19-16-9-16,-9 5-15 0,3-3 10 0,-3-1-32 16,-1-3 14-16,2-1-58 0,-3-2 27 15,2 1-1-15,0-2-89 0,-3-3-82 0,1 4-86 16,-2 0-12-16,2 2 31 0,-2-2-81 0</inkml:trace>
  <inkml:trace contextRef="#ctx0" brushRef="#br0" timeOffset="128711.6416">32051 7425 270 0,'1'3'107'16,"2"0"-22"-16,-2 1 17 0,2 0-15 16,1 1-22-16,-3 2-5 0,3-2-9 0,-3 0-4 15,4 10-5-15,1-6 6 0,0-3-5 0,-4-1-5 16,1 0-4-16,-1-3 12 0,1 1-6 0,-2-3-220 15,2-3-124-15,-2 1 32 0</inkml:trace>
  <inkml:trace contextRef="#ctx0" brushRef="#br0" timeOffset="130224.9843">32192 6892 345 0,'-3'-4'135'0,"2"2"34"0,1 0-68 16,-3 2 14-16,2-3-13 0,0 1-13 0,1 0 1 15,-3 0-2-15,2 0-25 0,1 0-2 16,-1 0 34-16,-1 0-10 0,2-1-24 0,-1 0 0 16,0 1 13-16,1 2-19 0,0-3-9 0,0 0-12 15,-1 2 8-15,-1-1-27 0,1 1 26 16,1-1-12-16,-1 1 0 0,1-1 2 0,-3 2-11 16,3-2 0-16,-1 2 9 0,1-1-3 0,-1-1-14 15,1 2 4-15,0-1 11 0,0-1-1 0,0 1-10 16,0 1-15-16,0 0 10 0,0 0-13 15,0 0 16-15,0 0-13 0,0 0 22 0,0 0-20 16,0 0 20-16,0 0 0 0,0 0-17 16,0 0 5-16,0 0 15 0,0 0 5 0,0 0-7 15,0 0-17-15,0 0 18 0,0 0-19 0,0 0 13 16,0 0 3-16,0 0-11 0,0-7 5 16,0 7-7-16,0 0 10 0,0 0-3 0,0 0-12 15,0 0 0-15,0 0 11 0,0 0 5 16,0 0-8-16,0 0-2 0,0 0 11 0,0 0-5 15,0 0-6-15,0 0-1 0,0-11-2 0,0 11-10 16,0 0 10-16,0 0-6 0,0 0 2 16,0-1-10-16,0 1 7 0,0-2 4 0,0 1 1 15,0 2-3-15,0-1 3 0,0 0 1 0,0 0-18 16,0 0 20-16,0-1-18 0,0 2 9 16,1-1 0-16,-1 0 7 0,0 3-6 0,0-1-5 15,1 3 14-15,-2 0-2 0,1 4-6 0,1 12 6 16,-1-9-9-16,0 9 0 0,0 4 3 15,0 0 0-15,0 4-5 0,0 0 3 0,0 0-5 16,0 1 7-16,0-3-4 0,0 0 4 0,0-1-9 16,0-2 12-16,0-1-11 0,0 2 12 15,0 0 0-15,0-1-3 0,0 1 5 0,0 0-7 16,0 0-1-16,0 1-12 0,-4 29 19 0,-1-32-6 16,0 3 0-16,3-1 6 0,-4-4-4 15,4 3 2-15,-2-6-4 0,-1 0 3 0,4-6-1 16,-1-3-3-16,0 0 4 0,2-4 2 0,-3-1-3 15,3 1 0-15,-2-2-1 0,2-3 0 0,0 0-1 16,0 0-3-16,0-3-6 0,1-4-1 16,0 2-15-16,1-13-1 0,-2 9 14 15,0-6-5-15,0-3 1 0,9-24 12 0,-6 19-5 16,2-1-4-16,-1 1-21 0,-1-1 29 0,1 3-22 16,-3 2 3-16,3-2 8 0,0 1 14 0,-4-2-20 15,6 1 15-15,-5 1-3 0,3 1-7 16,0-1-5-16,-1-1 23 0,-1 2-8 0,3-4 2 15,-1 3-13-15,-1-3-16 0,3 1 4 16,-5 0 22-16,3 1 8 0,0-1-36 0,2 2 25 16,-6 1 9-16,4 1-8 0,-1 3-3 0,-2 0 7 15,2 5 5-15,-1 0-5 0,-1 3 10 16,6-7-11-16,-2-1-22 0,-1 0 20 16,1 1 5-16,-1-3-10 0,5 0 7 0,-2 1-25 0,1-1 38 15,0-2-17-15,-1 2-16 0,0 0 27 16,-1-2 2-16,2 3-16 0,-4 3 24 0,3-1-26 15,1-2 7-15,-3 4 5 0,3-1-23 16,-2 5 20-16,-2 0 7 0,-2 2-24 0,2 2 17 16,-1-1-2-16,-2 2 11 0,2-1-2 0,-2 0 1 15,0 2 8-15,2-2-3 0,-2 1 16 0,-1 2-20 16,3-4-4-16,-3 4 22 0,2 0-17 0,1-2-32 16,-2 2 29-16,-1-2 7 0,1 3-28 15,2-1 23-15,-3 1-4 0,1 0 8 0,2 0 8 16,-2 0-12-16,0 0-8 0,-1 0 12 0,0 0-16 15,0 0 16-15,0 0-6 0,0 0-1 0,8 0-23 16,0 9 12-16,-3-5 19 0,-3 0 9 16,1 2-5-16,5 7-11 0,-3 1-1 15,0 2 8-15,-1 1-8 0,2 0 14 0,-2 0-38 16,-2 4 31-16,2 1-18 0,-1-1-7 0,-1 3 32 16,2 0-17-16,1 1 2 0,0 1-10 0,-2-2 10 15,1 1 26-15,-3 1-19 0,3 0-14 16,-3 1 0-16,2-1 19 0,2-1-3 0,-2 1-4 15,4 12-3-15,-3-5 23 0,-2-1-35 0,2-4 24 16,0 3-19-16,0-1 26 0,-1 2-7 16,-3-22 8-16,0 12-16 0,0 4 0 0,12 30 6 15,-9-24-5-15,1-5 5 0,-3 7-11 0,0 0-8 16,1 4 22-16,0-3-3 0,2 1-1 0,0-3-13 16,-4-3 15-16,6-3 2 0,-5-2-13 15,2 0 18-15,-2-5-12 0,2-2 3 0,-3 2-7 16,0-5 12-16,0-7-4 0,0 1-24 15,0 3 21-15,0 1-9 0,-13 11 13 0,9-13-9 16,-1 1 15-16,1-1-17 0,2-3 16 0,0 0-9 16,-1 0-26-16,0 2 7 0,-3-7 24 15,5 1 4-15,-2-1-28 0,0 0 5 0,2 0 6 16,0 1 9-16,-2 0 0 0,2-2-10 16,-3 2-4-16,1-1 16 0,1 2-25 0,-6-2 23 15,5-1-13-15,-3 2 15 0,0-2-15 16,1-2 8-16,-3 1-5 0,-1-1-38 0,0 0 3 15,-2 0-65-15,-20-18-143 0,14 8-80 16,2-6-20-16,0-2 70 0,6-1-43 0</inkml:trace>
  <inkml:trace contextRef="#ctx0" brushRef="#br0" timeOffset="130480.9793">32249 7293 461 0,'16'-7'114'0,"-5"0"47"0,7 2-40 0,-5-3-3 15,-3 3-36-15,0 1-1 0,-2 3-19 16,1-1-24-16,-3 1 7 0,3 1-1 0,-9 0-4 15,0 0-65-15,8 0-5 0,0 0-42 16,-8 0-112-16,6 0-108 0,-6 0 37 0,15 11-28 16</inkml:trace>
  <inkml:trace contextRef="#ctx0" brushRef="#br0" timeOffset="130661.9681">32344 7414 310 0,'0'3'148'0,"-1"-1"21"0,2 1 9 15,-1 0-12-15,3-2-7 0,0 1-20 0,2-2-7 16,2 0-34-16,1 0 15 0,9-2-20 16,-8 2-7-16,10 0 1 0,25-12-22 0,-22 8 3 15,-6-3-22-15,1 4-23 0,-3 0-34 0,-1-1-35 16,-13 4 4-16,9 0-201 0,-3 0-68 0,2 0-14 16,5-11 53-16,-7 8-8 0</inkml:trace>
  <inkml:trace contextRef="#ctx0" brushRef="#br0" timeOffset="131062.0679">32891 6744 442 0,'12'10'115'0,"-1"0"-14"16,2-1 15-16,0 0-8 0,-1-3-20 0,1-2-23 16,3 2 6-16,-5-2-22 0,-1-2 11 15,6 3 1-15,-6-4-12 0,-10-1 13 0,10 0-49 16,0 0 50-16,-2 0-30 0,-8 0-7 0,8 0-29 16,-1 0 29-16,-2-12-15 0,-5 3-2 0,0-1-43 15,3-2-34-15,-3 2-92 0,0-5-115 0,0-4-14 16,10-25 15-16</inkml:trace>
  <inkml:trace contextRef="#ctx0" brushRef="#br0" timeOffset="131329.3521">33226 6434 288 0,'5'-11'143'16,"-4"8"22"-16,2 2-57 0,-3-1 22 0,4 2-7 16,-4 0-9-16,-4 5-39 0,0 3 11 0,-1 1-18 15,1 6-37-15,-5 8 21 0,-1-3 0 16,1 8 1-16,0 0-11 0,-1-2-35 0,6 5 25 15,-4-6 6-15,2 4 13 0,1-1-49 16,5-16 26-16,0 6-2 0,0 2-23 0,0-2-9 16,-12 19 20-16,11-23 6 0,-1 0 5 0,-1-4-21 15,2 2 13-15,-1-6-5 0,2-6 7 16,0 0-19-16,0 7 10 0,0-7 9 0,0 0-33 16,-15 4 30-16,11-9-32 0,-5-4 3 0,7 0-13 15,-6-7-8-15,3 2 3 0,0-3-22 16,1 0-61-16,-1-4-19 0,0-1 24 0,-4-2-5 15,5 3 42-15,-1 2 11 0</inkml:trace>
  <inkml:trace contextRef="#ctx0" brushRef="#br0" timeOffset="132346.2078">33043 6604 1035 0,'-1'-13'2'16,"0"-8"4"-16,-2 11-3 0,3 10-26 0,0-8 18 15,0 0 19-15,0-1 10 0,0 9-1 0,0-8-3 16,0 8 8-16,0-10-3 0,0 10-2 16,0-8-15-16,0 8 12 0,0-6-14 0,-3 0-12 15,6 6-12-15,0 3 36 0,-2 0-1 0,2-1-2 16,-1 4-12-16,3 0-17 0,-2-1 4 15,-3 1 37-15,1-2-2 0,-1 0 4 0,4 5-4 16,6 3-24-16,-10-12-3 0,0 9 4 0,0-2-2 16,0 4-1-16,0 2 13 0,0 1-2 15,0 4 1-15,9 20 3 0,-9-27-1 0,0 6 0 16,0 7 11-16,0 2 8 0,0 6 3 0,0 1-23 16,0 5 42-16,0 0-14 0,-9 43-7 15,9-42-34-15,-6-1 52 0,6 2-40 0,-2-6 23 16,2-17-32-16,0 7 20 0,0 1-25 0,0 0 27 15,0-2-21-15,0-2-9 0,0-3 31 16,12 17 0-16,-11-22 6 0,-1-3-18 0,1 3-16 16,-1-13 7-16,0 9 11 0,0 0 8 0,0-1-15 15,0 2 6-15,0-3-24 0,0 0 12 16,-6 1 18-16,-7 8-8 0,8-13-11 0,0-3-2 16,1 6 25-16,-2-3-16 0,1-3-6 15,-3 3-4-15,-1-2-12 0,9-1 14 0,-8 0-32 16,1 0 28-16,-10-14-39 0,11 9 27 15,-7-7 15-15,4 5 0 0,-3-1-4 0,1 1 18 16,1-1-30-16,-2 1 7 0,2-1-11 0,0-2 19 16,-1 0 6-16,0-2-2 0,3 4-28 0,-1-1 0 15,-1 2 50-15,4-1-6 0,-1 1 9 0,2 0-15 16,1 3 5-16,-2-2 6 0,6-2-14 16,0 8-14-16,0-9-12 0,0 0 19 0,19-14 5 15,-10 17-7-15,4-6 12 0,1 0 11 16,4 1-21-16,1 0 6 0,7 1 10 15,-3-1-8-15,0 7-23 0,-8-6 15 0,4 3 22 16,8 3-7-16,-11 1-31 0,-1 1 3 0,0-3 21 16,-6 5 8-16,4-2-15 0,-5 2-16 0,-8 0 5 15,0 0 11-15,0 0-6 0,7 0-12 16,-7 0 17-16,10 0 13 0,-11 0-16 16,2 0 3-16,-1 0 20 0,2 4-17 0,-2-1-10 15,-2-2 14-15,-5 3-4 0,3-1-23 16,-2 5 36-16,2 2-5 0,-7 2-16 0,-2 2-18 0,-2 2 23 15,1 3 6-15,0-5-1 0,0 4-9 16,-1 3 1-16,1-1 10 0,1 0-24 0,0-2 33 16,6 3-14-16,-1-6 3 0,0-4-7 15,-2 0-11-15,5-4 16 0,1 0 6 0,2-1 0 16,-1-5-23-16,3-1 17 0,5 0-2 0,3-2 4 16,3-4-4-16,3-1-16 0,8-2 15 0,-3 4 1 15,2-2 8-15,0-1-10 0,5 1-17 16,-9 1 23-16,-2 2-12 0,-5-2-17 0,4 2-1 15,-2 6 25-15,-12-2-29 0,7 0 12 0,-7 0 10 16,0 0 15-16,13 2 3 0,-14 5 11 16,-3-2-3-16,-5 6-13 0,1 0-1 0,-1-3-9 15,3 9 3-15,-8-2-13 0,5 1 22 0,0 1-25 16,0 1 6-16,0 3 5 0,-1-1 15 16,2 1-8-16,5-1 1 0,0 1-15 0,2 1 5 15,-2-4 10-15,1-4 4 0,2-4-7 0,0 0 16 16,0 2-8-16,0-1-6 0,0-1 9 15,10 11 4-15,-8-15-6 0,5-1-25 0,-4 2 38 16,3-6-16-16,0 3 15 0,4-6-7 0,-10 2 3 16,13 0-4-16,13 7 14 0,-8-9 0 15,-6 1-13-15,5 0-13 0,-2 0 11 0,1-1 14 16,-5-1-14-16,-1 3-4 0,1-3-2 16,-1-1-11-16,-3-3 9 0,1 6 1 0,-4-6-19 15,1 3 19-15,-2-2-14 0,-1-4-19 0,-1-4 12 16,1 1-12-16,-5-5-43 0,3-2 5 15,0-6-103-15,-4-1-132 0,4-2 2 0,0 15-35 16,0-5 48-16,0-1 70 0</inkml:trace>
  <inkml:trace contextRef="#ctx0" brushRef="#br0" timeOffset="133041.5457">33285 7385 475 0,'0'0'69'15,"0"-7"1"-15,0 7-18 0,1-7 26 16,-5 11-13-16,-1 3-8 0,-5-1 22 16,1 7-1-16,0 3-14 0,-2 2 2 0,-5-2 17 15,-2 4-24-15,0 1 7 0,-1 2-9 0,0-2-19 16,2 0-30-16,5 0 16 0,-9-5 4 0,10 1-33 15,-3-3 39-15,1-4-27 0,4-2 16 16,1-1-1-16,6-4 2 0,-4 1 1 0,-1-1 10 16,1-2-24-16,4-1 32 0,1 4-13 15,1-9-22-15,0 1 12 0,5 1 9 0,-1-7 2 16,7 0-12-16,-3 1-2 0,1-4 19 0,6 2-12 16,1-6 4-16,3 1-18 0,1-2 14 15,2-2-13-15,1-2 13 0,1-3-22 0,3-4 23 16,1 4-8-16,-1-2-9 0,-2-3-3 0,0-3-23 15,1 2-9-15,0-7-27 0,1 1 6 0,-4 2-59 16,0 1-18-16,-1 6-46 0,-5-4 23 16,2 3 15-16,-5 8 91 0,0 0 60 0,-4 3-3 15,-2 1-2-15,-4 6 37 0,0 2-9 16,-2 1 24-16,-2 2-35 0,3 2-9 16,-3 4 9-16,0 0 24 0,-9 0-24 0,1 5-7 15,0 2-5-15,1 6 11 0,-2-3-2 0,3 7-36 16,-1-1 36-16,-1 1-29 0,3 6 29 0,-4-4-37 15,2 2 20-15,0 0-19 0,2-3 19 16,0 3 28-16,0-3-16 0,0 0-22 0,2-5 16 16,-1-1 4-16,3-2-42 0,-3 3 40 15,0-8-1-15,3 0 8 0,1-5-7 0,0 0-2 16,0 0-5-16,5 3-1 0,4-10 10 0,4-4-5 16,1-3-21-16,1 3-28 0,3-1 3 0,1-3 20 15,2 3 12-15,-6-1 13 0,-1 4-18 16,-1 2 15-16,-4-2-7 0,1 8 16 0,-1-1-19 15,-1-4-18-15,-2 7-9 0,1-3 2 16,-5 2 32-16,-1 1 2 0,-1-1 5 16,-1 6-6-16,-4 0-11 0,3 1 14 0,-3-1-13 15,-2 6 5-15,-1 2-2 0,3-1 6 0,-2 4 5 16,2 0 1-16,-1 4-14 0,1 1-4 16,5 1 11-16,-4-3-7 0,4-3 2 0,-4 4 22 15,1-4-13-15,0 0-5 0,3 2-17 0,-5-1 17 16,4-4 7-16,-2 1 3 0,-4-1 5 15,-1 0-8-15,-1 2 17 0,-3-1-1 16,1-3-26-16,-2 2-16 0,0 1 23 0,-1-1-10 16,4-2 4-16,-5-1-19 0,-1 1 16 0,1-3-24 15,2-3-11-15,-1 1 5 0,0 0-40 0,3-4-17 16,-6 0-18-16,17-3 8 0,-8 0-29 16,-1 0-51-16,-6-13-16 0,9 4-17 0,1 1-3 15</inkml:trace>
  <inkml:trace contextRef="#ctx0" brushRef="#br0" timeOffset="133294.8676">33378 7396 434 0,'1'-2'136'16,"-1"1"-30"-16,0 0 1 0,2 0-15 0,-2 1-9 16,2 1 7-16,3 1-11 0,-2 3-32 15,2 2-6-15,0-6 27 0,0 8-23 0,0-1 3 16,3-3 2-16,1 8-28 0,1-5 13 15,-1-1 0-15,0 3-12 0,5-1 5 0,-5-2 31 16,3 1-39-16,3 4 9 0,-2-7 20 0,2 4-1 16,1 2-24-16,1-3 0 0,1 7 18 15,4-6-20-15,-2-1 25 0,2 3 0 0,3-4-17 16,3 1 21-16,-7 5-16 0,4-2-2 0,0-3-3 16,0-2-3-16,-1 5 6 0,3-1-23 0,-2-5 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7:10:52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9697 13809 265 0,'13'0'112'0,"-13"0"-41"0,0 0 7 16,0 0-23-16,0 0 25 0,0 0-23 0,14 0 1 15,-14 0-8-15,0 0-5 0,19-2 0 0,-18-2-8 16,3 3-4-16,-3-2 52 0,-1 0-10 16,0 1-9-16,1-1-19 0,-1 1-5 0,2-1-5 15,-2 2 6-15,1-1-9 0,0-1-2 0,-1 1-4 16,0 1-3-16,0-1 0 0,0-1-6 15,0 2-27-15,2 0 22 0,-2-1 8 0,0 0-10 16,0 1-4-16,1 0 0 0,0-1 1 0,-1 1-14 16,1 1-1-16,1-1-20 0,-1 0 3 15,2 1 22-15,-3-1 1 0,2 1 0 0,1-3 12 16,-2 3 0-16,2-2-1 0,-1 2-25 16,2 0 17-16,-2-1 6 0,1 1-1 0,1-2 0 15,0 1-1-15,0 1 7 0,-1-2-3 16,3 1-1-16,0 1 5 0,0-1-9 0,1 1-27 15,2 0 39-15,-2-1-20 0,11-4 17 0,0 3-15 16,-1 0-8-16,1 0 23 0,-6 0-35 16,2 1 33-16,4-2-25 0,0 0 9 15,-5 0-12-15,0 2 14 0,5 0 12 0,1-2 9 16,-6 1-24-16,1 0-2 0,2 0 2 0,-2 1 21 16,3-2-40-16,-3 2 2 0,-2 1 2 0,-3-2 32 15,1 2-2-15,-1 0 1 0,0-1 1 16,0 1-19-16,-2 0-10 0,0 0 15 0,11-4 4 15,-6 3-9-15,2 0 16 0,-5 1 0 16,2 0-1-16,-4-1-8 0,1-1 13 0,1 2-11 16,-4 0 5-16,3-2-11 0,1 2 19 15,-3 0 1-15,-6 0-20 0,8 0-2 0,-1 0 1 16,5 0-21-16,1 0 40 0,2 0-12 0,-5 0-29 16,1 0 30-16,-1 0 5 0,0 0-1 15,-4 0-2-15,2 0 3 0,1 0-4 0,-1 0-1 16,-1 0-1-16,0 0-1 0,3 0-1 15,-2 0-2-15,-2 0-16 0,3 0 9 0,-1 0 6 16,-2 0-3-16,3 0-10 0,0 0 35 0,-1 0-13 16,4 0-25-16,2 0 17 0,1 0 5 15,-2 0-9-15,-1 0 15 0,-2 0 13 16,6 0-15-16,-1 0-14 0,2 0 18 0,-3 0-4 16,-2 0-9-16,0 0 0 0,-3 0-2 0,1 0 15 15,17-13-7-15,-14 12-12 0,-13 1-15 16,10 0 21-16,0 0-1 0,-2 0 5 0,1 0 17 15,-3 0-22-15,3 0 9 0,-1 0-5 0,3 0 0 16,2 0-22-16,0 0 24 0,-3 0 4 16,2 0-12-16,-2 0 26 0,8 10-35 0,-11-7 23 15,0-2-21-15,-2 1 3 0,3-2 16 16,-2 1-27-16,2-1 12 0,-2 2 22 0,2-2-14 16,-2 0 11-16,-1 1-34 0,0 0 22 0,1-1 11 15,-6 0-16-15,0 0-17 0,6 0 23 16,-6 0 6-16,10 0-15 0,-10 0 4 0,6 0-10 15,-6 0 38-15,7 0-14 0,-7 0 2 16,8 0 11-16,-8 0-39 0,0 0 24 0,0 0 2 16,7 0-18-16,-7 0-11 0,0 0 26 15,0 0-4-15,7 0 15 0,-7 0-11 0,0 0 1 16,0 0-6-16,0 0 17 0,6 0-37 0,-6 0 29 16,0 0-18-16,0 0 23 0,0 0-17 15,0 0 8-15,0 0-34 0,6 0 38 0,-6 0-2 16,0 0 10-16,0 0-22 0,0 0-9 0,0 0 28 15,0 0 6-15,12 7-12 0,-12-7 26 0,1 0-6 16,-1 0-15-16,0-2-22 0,0 2 23 16,1 2-1-16,1-2-4 0,-2 0-8 15,0 0 23-15,-2-2-17 0,1 2-26 0,2 2 12 16,1-4 14-16,-2 2 2 0,1 0 10 0,-1 0-38 16,0 0 19-16,1 0 14 0,-1 0-1 15,0 0-7-15,0 0-1 0,0 0 8 0,0 0-16 16,-1 0 17-16,1 0-32 0,0 0 25 15,0 0-12-15,0 0 13 0,0 0 9 0,0 0-5 16,0-1 13-16,0 1-2 0,1 0 1 16,-1 0 3-16,0 0-16 0,0 0 16 0,-1 0-15 15,4 0 2-15,-3 0 11 0,-2 0-2 0,2 0-4 16,0 0 4-16,0 0-12 0,0 0 1 0,2 0-11 16,-2 0 3-16,1 0 18 0,0 0-4 15,-1 0-4-15,0 0-7 0,0 0-11 0,0 0 16 16,0 0-2-16,-1 0-6 0,2 0 0 0,-2 0 3 15,2 0 3-15,-1-2-1 0,0 4-15 16,0-2 6-16,0 0 8 0,0 0-17 0,0 0 7 16,0 0-11-16,0-2 13 0,0 2 0 0,0 0 8 15,-1 0-20-15,1 0 13 0,0 2-2 16,0-4 0-16,0 4-3 0,0-2 5 0,-1-2 7 16,1 2-1-16,0 0 3 0,0 0-11 0,0 0-2 15,0 2-1-15,0-2-1 16,0 0 4-16,0 0 7 0,0 0 3 0,0 0-7 0,0-2-5 15,0 2-7-15,0 0 11 0,0 2-7 0,0-2 5 16,0 0-3-16,-2 0 16 0,4 0-15 16,-2 0 12-16,0 0-13 0,0 0 12 0,0 0 5 15,0 0-8-15,0-2-4 0,-2 2 4 16,1 0 6-16,1 2-4 0,0-2 3 0,0 0-6 16,0-2-2-16,0 0-3 0,0 4 6 0,0-2-3 15,0 0-1-15,0 2-13 0,1-2 16 0,1 0-3 16,-2-2 1-16,0 2-11 0,1 0 12 15,0 0-3-15,-1 0 5 0,0 0-2 0,0-2-1 16,-1 2-3-16,1 0 0 0,0 0 10 0,0 0-7 16,1 2-1-16,-1-2 3 0,0 0-1 15,0 2 2-15,0-2-8 0,0 0-2 0,0 0 7 16,0 0 0-16,0 0-2 0,0 0 4 0,0 0-6 16,0 0 15-16,0 0-11 0,0 0-1 15,0 0 11-15,0 0-1 0,0 0-13 0,0 0 3 16,0 0 5-16,0 0-6 0,0 0 2 15,0 0 5-15,0 0-3 0,0 0 7 0,0 0-19 16,0 0 3-16,0 0 7 0,0 0-2 0,0 0-5 16,0 0 1-16,0 0 11 0,0 0-3 0,0 0-3 15,0 0 5-15,0 0-2 0,0 0-10 16,0 0 6-16,0 0 1 0,0 0 2 0,0 0-11 16,0 0 4-16,0 0 6 0,0 0-10 0,0 0-4 15,0 0 3-15,0 0 11 0,0 0-6 0,0 0 15 16,0 0-11-16,0 0 5 0,0 0-7 15,0 0 4-15,0 0 2 0,0 0 2 0,0 0-8 16,0 0 8-16,0 0 0 0,0 0 1 16,0 0-9-16,0 0 2 0,0 0 5 0,0 0 2 15,0 0 0-15,0 0-1 0,0 0-2 16,0 0 5-16,0 0 0 0,0 0-7 0,0 0 2 16,0 0 5-16,0 0-11 0,0 0 3 15,0 0 1-15,0 0-1 0,0 0-1 0,0 0 2 0,0 0-6 16,0 0 14-16,0 0-7 15,0 0-8-15,0 0 3 0,0 0 4 0,0 0-5 16,0 0 5-16,0 0-2 0,0 0-6 0,0 0 15 16,0 0-5-16,0 0-10 0,0 0 4 0,0 0 11 15,0 0-18-15,0 0 14 0,0 0-1 16,0 0-11-16,0 0 2 0,0 0-3 0,0 0-1 16,0 0 13-16,0 0-4 0,0 0 9 15,0 0-6-15,0 0-9 0,0 0 1 0,0 0-5 16,0 0 14-16,0 0-10 0,0 0 3 0,0 0 12 15,0 0-9-15,0 0-4 0,0 0 6 0,0 0-7 16,0 0 5-16,0 0-6 0,0 0 6 16,0 0 3-16,0 0 4 0,0 0 0 0,0 0-12 15,0 0 14-15,0 0-9 0,0 0 1 16,0 0 5-16,0 0-4 0,0 0 12 0,0 0-4 16,0 0-9-16,0 0 3 0,0 0-8 15,0 0 10-15,0 0-5 0,0 0 11 0,0 0-4 16,0 0-13-16,0 0 2 0,0 0 5 0,0 0-10 15,0 0 6-15,0 0 2 0,0 0-2 16,0 0-2-16,0 0 15 0,0 0-14 0,0 0 1 16,0 0 14-16,0 0-10 0,0 0-10 15,0 0 3-15,0 0-1 0,0 0-1 0,0 0 9 16,0 0-3-16,0 0 3 0,0 0 1 0,0 0-5 16,0 0-6-16,0 0 3 0,0 0 10 0,0 0-7 15,0 0-2-15,0 0-5 0,0 0 7 16,0 0-2-16,0 0 7 0,0 0-4 0,0 0-4 15,0 0-2-15,0 0 11 0,0 0-5 16,0 0-2-16,0 0 1 0,0 0 4 0,0 0-8 16,0 0-3-16,0 0 16 0,0 0 3 15,0 0-5-15,0 0-11 0,0 0-5 0,0 0 10 16,0 0 5-16,0 0 8 0,0 0-15 0,0 0-8 16,0 0 4-16,0 0 10 0,0 0-7 15,0 0 0-15,0 0-4 0,0 0 4 0,0 0-2 16,0 0 1-16,0 0-1 0,0 0 15 0,0 0-13 15,0 0-5-15,0 0 7 0,0 0-3 16,0 0-2-16,0 0 17 0,0 0-3 0,0 0 0 16,0-15-8-16,0 15-2 0,0 0 9 0,0 0-14 15,0 0 15-15,0 0-9 0,0 0 3 16,0 0-2-16,0 0-3 0,0 0 7 16,0 0-9-16,0 0-1 0,0 0 8 0,0 0 2 15,0 0-10-15,0 0 12 0,0 0-6 0,0 0 9 16,0 0-14-16,0 0 0 0,0 0 2 15,0 0-3-15,0 0 20 0,0 0-16 0,0 0-6 16,0 0 19-16,0 0-16 0,0 0 2 16,0 0 6-16,0 0-9 0,0 0 16 0,0 0-11 15,0 0 13-15,0 0-6 0,0 0-8 16,0 0 7-16,0 0-10 0,0 0-1 0,0 0 2 16,0 0-2-16,0 0-3 0,0 0 15 15,0 0 5-15,0 0-15 0,0 0 1 0,0 0 7 0,0 0-10 16,0 0 1-16,0 0 1 0,0 0 11 15,0 0-19-15,0 0 9 0,0 0-1 0,0 0 9 16,0 0-17-16,0 0 10 0,0 0-3 16,0 0 12-16,0 0-20 0,0 0 12 0,0 0-2 15,0 0 7-15,0 0-15 0,0 0 1 16,0 0-3-16,0 0 1 0,0 0 6 0,0 0-1 16,0 0-10-16,0 0 4 0,0 0 1 0,0 0-17 15,0 0-3-15,0 0 9 0,0 0-11 16,0 0-12-16,0 0-15 0,0 0-41 0,0 0-26 15,0 0 12-15,0 0-258 0,0 0-2 0,-14 0 28 16,14 0 34-16,0-12 29 0,-27-15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54749" units="1/cm"/>
          <inkml:channelProperty channel="Y" name="resolution" value="2151.47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7:17:01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23527 9432 422 0,'0'0'107'16,"0"-14"-15"-16,15 14-11 0,-15 0-9 15,0 0 11-15,23-25 11 0,-20 23-24 0,-3-1-4 16,3 2 13-16,-2-1-1 0,1-1-3 0,1 0-15 15,-1 2 20-15,-1-1-1 0,0 1-20 16,0 0-20-16,1-1 13 0,-1 1 3 0,2-1-5 16,-3 1-22-16,1-1-8 0,0 2 11 15,0-1-2-15,-1-1-2 0,0 2 4 16,0 0-27-16,0 0 8 0,3 0 12 0,-3 0 0 16,0 2-3-16,0-1-19 0,-1 1 4 15,2 1 9-15,-4 0 0 0,3 1 0 0,-1 0 17 0,0 2-24 16,0 0 6-16,-3 10-8 0,0-2 7 15,0-2 18-15,-4 2-26 0,3 1-6 0,-1 1 13 16,-1 0-8-16,0 0 7 0,-1 3-16 16,0 0 19-16,-1 1 14 0,-3 2-10 0,3-3-17 15,-2 4 9-15,1-2-1 0,-1-3-7 16,0 3 8-16,1-3-2 0,-2 1-5 16,0 3-13-16,1-6 18 0,-1 1-25 0,1 2 13 15,-1 0 7-15,-3-3 8 0,2 1 3 0,0-3 0 16,0 1-5-16,1-3-22 0,-4 1 20 15,6-4-13-15,0 1 13 0,0-4 16 0,-1 2-24 16,0 1 0-16,1-4-13 0,2-2 22 0,1-2 1 16,1 2-20-16,-3-1 13 0,5-1-3 15,4-1 5-15,0 0-4 0,-9 0 4 16,9 0-1-16,-21-16-2 0,12 4-2 0,2 2-3 16,0-2-10-16,3-4-6 0,1 0 5 0,1-2-9 15,0-4 8-15,2 8 23 0,0 3-24 0,0-3 9 16,0-1-24-16,0-4 30 0,14-20-32 0,-10 19 37 15,1 0-16-15,1 1 18 0,0 3-20 16,-2-4 17-16,3 5 9 0,2 0-12 0,-3-1-26 16,0 3 32-16,-1 3 1 0,0 1-8 0,-1 0-10 15,2-4 6-15,0 4 3 0,1-3 2 16,-1 4-11-16,-2 0 18 0,1 2 0 0,-1 2-4 16,1-1-8-16,-1 2 26 0,-1-1-17 0,2 1-7 15,-3 1-5-15,4 0 14 0,-1-1 7 16,-3 3-12-16,3-2-2 0,-1 1 5 0,0 1 0 15,2-2 7-15,0 2-3 0,0 0-6 16,-6 0 12-16,0 0-25 0,8 0 24 0,0 0-4 16,-2 0-13-16,-6 0-11 0,7 0 37 15,2 0-6-15,5 10-22 0,1-4-1 0,-4-1 3 16,-3-1 10-16,-1-1-17 0,9 4 12 16,-6-2-1-16,0 2 8 0,-2 1 0 0,-1 1 3 0,2 1-1 15,-1 1-3-15,1 1 1 0,0 0-2 16,-1 1 17-16,-2 0-4 0,2 4-39 0,-2-4 22 15,0 2-23-15,0-6 10 0,-2 1 6 16,-2-1-13-16,1-2 20 0,5 8-20 0,-2-1 3 16,3-3 37-16,-6-1-7 0,1 4-6 15,3-4 12-15,-5-2-12 0,2 1-29 0,-3-1 23 16,4 7-12-16,-1-5-5 0,1-2 36 0,2 8-10 16,-5-5-13-16,-1-1 35 0,6 2-35 0,-4-2 11 15,-1-1 10-15,-1-2 9 0,2 1-6 16,0-3-7-16,-2-2-12 0,-1 2 19 0,1-2-7 15,0-2 21-15,2 4-6 0,1-3-17 16,-4-1 14-16,1 3-3 0,-1-1-1 0,0-2-12 16,0 0 7-16,1 0 4 0,0 2-13 0,-1-2 15 15,2 1-8-15,-1-2 0 0,-1 1-4 16,0 2-1-16,0-1 5 0,3-2-5 0,-3 1 2 16,0 0-3-16,0-1 2 0,0 0-9 0,0 0 8 15,0 0-20-15,-3 0-3 0,2 0-7 16,-1-1-43-16,0 0-51 0,1-2 11 0,-3 0-252 15,0-3 28-15,-1-7 16 0,-1-4 10 0,-2-1 2 16,3 3 31-16</inkml:trace>
  <inkml:trace contextRef="#ctx0" brushRef="#br0" timeOffset="1092.0652">24274 9076 565 0,'3'-2'197'0,"-3"-1"-29"0,1 1-16 0,0 1-1 16,1-3-26-16,-2 3-2 0,0 1 9 16,1-2-31-16,0-2-16 0,3 4 0 0,-4-1-9 15,0 1-13-15,0-2 8 0,0 2-30 0,0-1 1 16,1-1-2-16,-1 2-14 0,0 0 4 15,-1 0-2-15,1 3-6 0,0-1 17 0,-5-1-10 16,4 3-6-16,-2-1-3 0,2 1-6 0,-2 0-3 16,1 0 4-16,-5 8 9 0,2-1-23 0,-4 0 10 15,3 1-6-15,-5 1 6 0,4 1-10 16,-6-1-18-16,3 1 19 0,-2-1 3 0,0 4-18 16,-1-1 9-16,0-2 5 0,3 0 3 15,1-1-1-15,-5 3-11 0,5-2 9 0,-3-1 6 16,2 0-4-16,0 0-21 0,1 2 37 15,0-2-14-15,1-1 1 0,0 2-6 0,2-1 4 16,-1-2 1-16,0 1-7 0,1-5-5 0,3 1 15 16,-2 1 2-16,1-4-9 0,0 1-16 0,1-2 21 15,0 0-13-15,2 0 3 0,-2-1-1 16,2 1 15-16,0 0-4 0,-2-2-4 0,2 2-8 16,1 0 6-16,-2-1 9 0,1 0-16 0,1-2 13 15,0 3-6-15,0-2-4 0,0 1-6 16,0-3-3-16,0 0 16 0,0 0-21 0,0 0 5 15,0 0 9-15,10 15 8 0,-4-14-6 0,-3 1 20 16,5 0-5-16,0-2-9 0,-2 2 3 16,13 1-15-16,-3-2 3 0,-6-1 10 0,3 0-3 15,4 0 7-15,0 0-15 0,2 0 5 16,1 0-2-16,-4 0-4 0,1 0 16 0,-1 0-4 16,-1 0-23-16,-3 0 2 0,0 0 22 0,-1 0 2 15,-2 0 13-15,-2 0-26 0,2 0 5 16,-1 0 4-16,-1 0-9 0,1 0 7 0,-2 0 6 15,3-6-4-15,-9 6-3 0,9 0 4 16,-3 0-16-16,9-11 19 0,-9 9-15 0,-1 1 19 16,-1 0 8-16,1-3-6 0,-1 2-16 15,2 0 18-15,-2-2-7 0,-2-1-11 0,0 1 1 16,0 0 6-16,-1-2 6 0,-1 2-4 0,2-3-5 16,-2 0 5-16,0-4-4 0,-17-14-9 0,10 12 18 15,-1 0-14-15,-3-1 4 0,-1 0 1 16,2-2-1-16,-2 3 7 0,1-4-23 0,0 4 7 15,-1 1-5-15,1 1 8 0,4 2-14 0,-2-1-14 16,-3 1 6-16,6 0 5 0,1 3-3 16,1 0-50-16,-2 1 17 0,3 0 3 0,-1 2-25 15,3 1 6-15,-2 0-17 16,1 0-28-16,2 1 3 0,-3-1-42 0,2 1-20 16,1-1 28-16,-2 0-16 0,2 1 34 0,0 1-8 15</inkml:trace>
  <inkml:trace contextRef="#ctx0" brushRef="#br0" timeOffset="1281.552">24210 9212 748 0,'3'0'28'15,"1"0"-2"-15,-2 1-2 0,3-1 98 0,-1 0-32 16,1 1-25-16,-1-1 6 0,4 2-5 16,-2-2-17-16,4 0-4 0,22 6 24 0,-10-3-29 15,1-2 60-15,4-1-33 0,-12 0 13 0,7 0-27 16,4 0 9-16,2 0-22 0,0 0 11 16,2 0-4-16,0 0 14 0,-1 0-35 0,29-13 10 15,-33 13-4-15,-2-1-7 0,0 0 3 0,-1-2-17 16,-3 2 13-16,2 0-9 0,-7-2 3 15,-5 3-4-15,0-2-34 0,-4 2 8 0,-1 0-19 16,-1-1 6-16,0 1-67 0,-3-1-39 16,-3-1-82-16,0-1-83 0,-1 2-2 0,1-3 35 15,-2 3-21-15</inkml:trace>
  <inkml:trace contextRef="#ctx0" brushRef="#br0" timeOffset="1622.1878">24705 8964 491 0,'-1'0'122'0,"1"0"-20"0,-3 5 9 0,2 0 5 16,1 2-28-16,-4 13 2 0,1 1-42 0,0 6 6 16,-4 2 38-16,2-3-16 0,1 2-13 0,2 2-8 15,-2-1 7-15,4 4-10 0,-3-3 3 16,3-16-38-16,0 6 36 0,0 3 1 0,0-3-4 15,13 21-2-15,-10-25 24 0,6-1-32 0,-2-3 15 16,4-2 6-16,-3-4-2 0,1-1-13 16,-1-3 3-16,1-2-7 0,-9 0-2 0,13 0-17 15,5 0 7-15,21-13-15 0,-18 6-2 16,-1 1-24-16,-3-2 6 0,-3 3-13 0,-4 0 6 16,-1 1-38-16,-3 2 14 0,-2 0 5 0,2-1 3 15,-4 2-90-15,-1 0-85 0,-1 1-71 16,0 0-44-16,0 0-4 0,0 0 34 15,-13-3 38-15</inkml:trace>
  <inkml:trace contextRef="#ctx0" brushRef="#br0" timeOffset="2082.4834">23922 9928 212 0,'8'1'216'0,"13"0"-60"0,2-1 0 0,-9 0 11 16,7 0-33-16,5 0-1 0,5 0 5 0,6 0 4 16,33-10-27-16,-30 9 4 0,4-3-25 15,0 1-34-15,2-4 17 0,0 5-11 0,2-7-17 16,-3 2-14-16,1 0 5 0,2-1 14 15,-1-1-10-15,-2 2-28 0,1 0 19 0,-1 1-2 16,-6 0-17-16,-1-2-8 0,-4 3 10 0,-4 0 2 16,1-2 19-16,-6 3-23 0,-1 2 1 15,-6 0-9-15,-6 1 4 0,-12 1-4 0,7 0-15 16,-7 0-4-16,10 0-36 0,-13 1 7 0,-1 1-130 16,-3 0-84-16,-10 5-106 0,-3-2 55 15,2 3 38-15,-1-4-17 0,1-1 24 0</inkml:trace>
  <inkml:trace contextRef="#ctx0" brushRef="#br0" timeOffset="2977.6773">24365 10235 270 0,'-13'18'125'0,"-2"0"-18"0,-1 0 4 0,-1 3-13 16,1-2-13-16,1 1-10 0,1-1 6 0,0 0 17 15,2 3-28-15,-2 0-9 0,3-3-7 0,-2 2-6 16,3-2-3-16,1 0-1 0,1-2 13 16,1 1 0-16,3-3-23 0,0 0 0 0,0 0-11 15,3-3 4-15,-2-3 10 0,3 0-4 16,0-9 16-16,0 0-31 0,0 9 24 16,0-9 7-16,14 15-7 0,0-8-15 0,-1-3 30 15,0-1-28-15,-4-1 18 0,2-2 1 0,-11 0 1 16,17 0-5-16,-2 0 2 0,22-10-5 15,-21 7-8-15,3-1-3 0,-4 0 6 0,4 0-3 16,-3-4 1-16,0 6-27 0,-4-4 20 0,2 0-11 16,-1 1 7-16,-4 1-10 0,-1 0 11 15,-1 1-6-15,-2 0 5 0,-1-2 1 0,0 2-9 16,1-1-2-16,-3-2-10 0,1 0 14 16,-3-1-1-16,0-1-7 0,0 0-3 0,0-6 7 15,0-5-5-15,-19-19-16 0,12 17 4 0,-5 2 7 16,3 2 4-16,1 0-1 0,0 3 0 15,-3 1-8-15,3 1 4 0,2 1-20 0,2 3-29 0,0 0-2 16,-2 1 16-16,4 3-18 0,0-2-14 16,-1 0-19-16,2 1 24 0,1 1-12 15,0 4 5-15,0 0 9 0,0-8 5 0,0 0 5 16,18-8-23-16,-12 5 7 0,3 1 28 16,-1 4 3-16,1-1 3 0,-3 2 26 0,1 1 8 15,-1 1 11-15,0-1-1 0,-1 3 5 0,2 0 14 16,-3 1-30-16,2-1 25 0,2 1 5 15,-8 0-6-15,6 0-6 0,4 0-1 0,1 0 20 16,16 16-27-16,-12-7 12 0,-6-3 22 0,7 0-10 16,0 4-5-16,-1 3-17 0,0 1 30 0,4 1-20 15,-3 2-2-15,4-1 11 0,-4 1 0 16,0 1-9-16,3 0-9 0,1 1 12 0,3 1 7 16,1-1-20-16,-2-1 14 0,-1 1-11 15,5 2-1-15,0-2-18 0,-2 0 5 0,-2-1 13 16,-1-1-13-16,1 0-8 0,-3-2 4 0,-1 3 8 15,2-1 1-15,-4-3-1 0,-1-1-1 16,-3-3 6-16,-2 1-6 0,1-4-14 0,-4 0 9 16,-1-1 9-16,-2-4 6 0,0 3-1 0,-1-4 2 15,-2 0-7-15,0 1-3 0,2-2-23 16,-3 0-1-16,0-2-19 0,0 0-53 0,-3-3 8 16,3-3-124-16,-5-9-141 0,5 9 35 15,-5-24 16-15,4 10 6 0,-1-3-3 0,1 0 63 16</inkml:trace>
  <inkml:trace contextRef="#ctx0" brushRef="#br0" timeOffset="3321.7817">25221 10170 625 0,'0'-2'146'0,"0"1"-8"0,0-3-46 0,0 3 22 16,-1-1 11-16,0 2-38 0,1-1-11 15,0 1-3-15,-4 1-1 0,1 1-16 16,1 4-5-16,-8 6 20 0,2 4-2 0,-6 1-27 16,3 5 3-16,-1 0-10 0,-1 0 1 0,-1 0-12 15,0 1 3-15,0 2 3 0,-4 0-9 16,1 1 10-16,0-1-12 0,-1 1 9 0,-1-2-30 16,-1 4 2-16,4-5 35 0,-1 4-5 0,0-5-24 15,1 2 1-15,2-4 11 0,-1 1-29 16,3 0 33-16,-1-4-7 0,0-1 8 0,7-1-16 15,-3 0 0-15,0-8-16 0,4 0 19 0,1-2 4 16,3 1-36-16,-4-6-27 0,3 2 5 16,1 1-67-16,1-3-51 0,0 0-31 0,0 0-100 15,0 0 6-15,0-14 28 0,1 6-19 16</inkml:trace>
  <inkml:trace contextRef="#ctx0" brushRef="#br0" timeOffset="4461.1397">26419 9400 465 0,'0'1'169'0,"-2"-1"-28"16,-1 3-14-16,3-3-7 0,-1 2-36 0,0-1-7 15,1-1 26-15,-2 3-35 0,-1-2 11 16,1 0-9-16,1 0 17 0,0-1-23 0,1 0-8 15,0 0-19-15,0 0-20 0,-5 5 29 16,2-5-29-16,1 3 29 0,-2-2 4 0,0 3-44 16,-1-2 21-16,-7 7-6 0,-1-2-15 15,0 4 21-15,-2-4 1 0,0 0-14 0,4 4 18 16,-2 0-14-16,-1-1 7 0,3 2-39 0,-1 1 10 16,4-6 26-16,-5 3-41 0,1 0 16 0,-1 0-7 15,0 3 16-15,0-3 8 0,3 0-12 0,-3 1 6 16,3 0 12-16,-2 1-15 0,-2-2 10 15,0 1-5-15,1 0 2 0,3-2-10 0,0 1-2 16,-1 0 6-16,0 0-36 0,2-5 30 0,2 2-8 16,3 0 17-16,-1-3-2 0,-1 1-12 15,1-2-1-15,1 2 15 0,0-2-1 0,0 1-4 16,1-2-11-16,1 1 17 0,-2-1 10 16,1 1-10-16,1-2-33 0,0 2 24 0,0 1 0 15,0-4-1-15,1 1 17 0,1 1-13 16,-1 2-7-16,1-2 16 0,0-2-44 0,0 0 37 15,0 0 5-15,0 0-28 0,10 16-2 16,3-8 2-16,0-2 19 0,0 3 17 0,3 1-17 16,-3-4 9-16,2 0 10 0,1 2-12 0,0-2 17 15,0 2-21-15,-1 0 12 0,-1 1-3 16,1 0 2-16,-3-2-13 0,2 2 0 16,-1-1 9-16,0 0-29 0,-1-1 15 0,4 0-8 15,-4 1 8-15,-3-2 13 0,2 0-6 0,-3 1-9 16,1-3 22-16,-2 1-3 0,-1-1-9 0,-2 0-7 15,1-3 19-15,-2 3-10 0,0-1-9 16,3-1 6-16,-4-1 11 0,3 3-19 0,-2-2 9 16,1-1 10-16,1 4 1 0,-1-3 2 0,-1-1-23 15,1 3 15-15,0-1-15 0,1-2 5 16,-1 0 11-16,-3 3-12 0,3-3 7 0,1 1 2 16,-2-2-6-16,-1 1-5 0,2 3 24 15,-2-3-14-15,-1 1 1 0,0-2-11 0,3 1 22 16,-3 2-18-16,1-2 27 0,0-1-17 15,-1 1-12-15,1 1 2 0,1-1 6 0,-3-1 3 16,2 1-7-16,-2-1 2 0,2 1 5 0,-2 2-9 16,0-2 7-16,3-1-6 0,-3 2 3 15,2-2-2-15,-2 0-5 0,0 0 12 0,0 0-18 16,0 0-6-16,0 0-52 0,-2 0-20 0,2-3 8 16,0 0-112-16,-3 1-128 0,3-1-30 15,-1-1 13-15,-2 1 55 0,1-4-5 0</inkml:trace>
  <inkml:trace contextRef="#ctx0" brushRef="#br0" timeOffset="5270.4492">27001 9563 536 0,'-1'0'132'0,"-1"0"-40"0,0 0 9 16,-2 2-41-16,3-1 5 0,-2 1 7 15,2 1 0-15,-1-2 9 0,-1 6-34 0,0-4-17 16,1 12 21-16,1-5-14 0,-5 1 9 16,4 2-16-16,-6 2-7 0,8-1 24 0,-4 2-2 15,1 3-30-15,-1-1 51 0,2 2-34 0,-1 0 12 16,3-2-2-16,0 4-5 0,0-3-30 15,0-10 30-15,0 5-1 0,0 2-26 0,11 20 23 16,-6-20-30-16,1 1 25 0,0-2 17 0,4-3-16 16,0 3 0-16,-1-5-33 0,3 3 39 15,2-3-9-15,-4-1 8 0,3-1-22 0,-3-2 8 16,-1-3-8-16,6 2 12 0,-2-2-38 0,-1-3 20 16,0 0 9-16,-12 0 0 0,14 0-5 15,2 0-23-15,16-12 25 0,-18 5 4 0,0-2 7 16,-1-2-35-16,-1-4 11 0,0 0 3 15,-2 0 9-15,0-4-25 0,-1-2-2 0,-1-2-30 16,-2-1-2-16,1-1 41 0,-5-1 2 16,5-1-19-16,-4 3 0 0,-1-1 48 0,0-1 0 0,0 4-5 15,-2 4-5-15,0 11-5 0,0-2 16 16,0-3-6-16,0 4-26 0,0 0 36 0,0-1-26 16,-12-6 1-16,7 11 11 0,-3-9-8 15,2 4 8-15,1 1-13 0,0 3 1 0,-3 2 25 0,2-1-26 16,1 0 13-16,-2 3-24 0,1-1 7 15,-10-1-38-15,4 2-21 0,-1 1-16 0,6 0 7 16,-2 0-70-16,-3 0-111 0,3 0-96 16,0 0 53-16,0 0 60 0,1 0-62 0</inkml:trace>
  <inkml:trace contextRef="#ctx0" brushRef="#br0" timeOffset="6933.5793">23072 9605 496 0,'0'0'131'0,"0"13"-15"0,0-13 3 16,0 0-18-16,0 0 28 0,0 0-17 0,0 0-29 15,0 0-30-15,0 0 0 0,0 0 14 0,0 0 6 16,0 0-19-16,0 0-17 0,0 0 6 15,0 0 13-15,0 0-10 0,0 13-16 0,0-13 4 16,0 0-10-16,-5 32-7 0,-1-20 2 16,-6-2-26-16,3 1 12 0,2-3 9 15,2-2 0-15,-1 0-7 0,1-1-18 0,0 2 15 16,3-4 9-16,-2 3-7 0,1-5-14 0,-1 4 23 16,2-2-7-16,-1 0-16 0,2 1-1 0,-3-1 9 15,4 1-9-15,-2-1 18 0,2 3-23 16,-3-3 42-16,2 1-19 0,1 0-4 0,-1 1-19 15,1-2 25-15,-2 3-20 0,2-6-8 16,0 0 45-16,0 0-22 0,0 7-9 0,0-7-17 16,0 7 44-16,0-7-44 0,0 8 44 0,0-8-34 15,0 6 10-15,0-6 7 0,0 0-5 16,0 7-4-16,0-7-1 0,0 8-15 0,0-8 37 16,0 0 9-16,0 0-22 0,0 6-6 15,0-6-12-15,0 0 36 0,0 0-40 0,0 0 28 16,0 4-12-16,0-4-16 0,0 0 6 0,0 7 43 15,0-7-30-15,-9 11-13 0,7-8-7 16,-1-2 30-16,1 0-6 0,0 0 23 0,-3 0-15 16,4 2 10-16,-3-2-39 0,2 2 20 15,-1-2 2-15,-1 0-5 0,0 1-11 0,2 0-7 16,-2 0 23-16,1-2-14 0,0 1-2 0,-1 2 18 16,1-1-2-16,1 0 9 0,-1-1-45 0,1-1 9 15,0 4 38-15,0-3-2 0,0 1-5 16,0-1 5-16,0 0-30 0,1 0 12 0,1 0-4 15,-1 2-14-15,0-1 35 0,1-2-19 0,0 1 3 16,0-1 10-16,0 0-17 0,0 0 7 0,0 0-6 16,0 0-7-16,0 0 9 15,0 0 4-15,11 16-1 0,-7-15 18 0,-1 3-36 16,-1-1 26-16,3 1 10 0,9 5-14 0,-5-4-4 16,5 2 15-16,-1 1-13 0,1 1 6 0,0-1 9 15,0 0-4-15,2 1-16 0,-2-1 8 16,2 1 26-16,-3 0-20 0,5-1-9 0,-2 1 16 15,-1 1-7-15,-1-4-8 0,0 2-12 0,-1 1 37 16,-1-2-18-16,0 0-3 0,1-1-10 0,-3-2 11 16,-2 1 0-16,-1-2-1 0,-1 0-8 0,1 1 3 15,-1-3 5-15,-2 1-4 0,1 2 2 16,7 5-15-16,-6-2 15 0,-1-4 4 0,2-1-12 16,-3 2 11-16,1-1-12 0,-3-3 11 15,2 2-9-15,-3-1 10 0,3 2-29 0,-2-1 5 16,0-2 21-16,-1 0 5 0,2 1-5 0,-2-1-18 15,1 4 26-15,-1-3-1 0,1 0-27 16,0-1-3-16,-2 0 24 0,1 0-18 0,0 0-39 16,-1 0 6-16,0-6-236 0,0 5-45 15,0-1 35-15,-1-3-38 0,-2 3 59 0</inkml:trace>
  <inkml:trace contextRef="#ctx0" brushRef="#br0" timeOffset="7570.3874">22948 10301 494 0,'0'2'127'0,"2"-1"3"0,-1 2 12 0,0-3-30 15,2 2-38-15,-2-1 32 0,3-1-26 0,-2 2 3 16,0 0 8-16,1 1-30 0,1-1-3 16,0 0 1-16,8 5-10 0,-1-3-21 0,-3-1 11 15,1 1 8-15,-2 0-8 0,9 3-18 0,-3-1 25 16,-3 0-8-16,3 1-5 0,1 0-11 15,-2 2 17-15,0 0-9 0,-1-2-1 0,2 2-19 16,1 0 18-16,-2 0-3 0,-1 0 1 16,0-2-17-16,-1 2 11 0,0 0-10 0,1-2 6 15,-3-1-11-15,0 0 2 0,-1-2 8 0,-1 1 10 16,-1-2-25-16,-1 0 10 0,-1 0-27 16,1-1 10-16,-1 0 12 0,2 1 12 15,-3-2-10-15,1 1-6 0,0 1-17 0,0-2 33 16,-1 0-13-16,0 2-5 0,1-2 11 0,-1 0-6 15,1 1 4-15,-2-1-2 0,-1-1-28 16,0 0 13-16,0 0-53 0,0 0 0 0,0 0 6 16,5-4-169-16,-5 1-76 0,0 1-13 0,-2-1 32 15,-1 2-2-15,-6-8 25 0</inkml:trace>
  <inkml:trace contextRef="#ctx0" brushRef="#br0" timeOffset="8269.0594">22120 10101 389 0,'-1'2'125'0,"1"-1"36"0,-2-1-9 0,1 1-50 15,1 0 9-15,-1 0 2 0,1-1-9 16,-2 2-32-16,1-2 10 0,1 0 3 0,0 0-12 16,0 1-10-16,-1-1-7 0,1 2 10 0,-1-4-5 15,1 2-13-15,0 2 2 0,0-2 8 16,0 0 9-16,0 0-37 0,0 0 9 0,0 0-1 16,0 0-4-16,1 0 1 0,0 0 9 15,0 0-13-15,2 0 9 0,0 0-1 0,2 0 3 16,1 0-9-16,3 0 2 0,9 0-8 15,-18 0 7-15,17 0-2 0,4 0-12 0,24-9 5 16,-21 3 0-16,3 5 4 0,0-2-7 16,-3-2-14-16,3 4 8 0,-1-2-1 0,-1-1-9 15,-4 3 3-15,-1 0 3 0,-6-1 0 0,4 1 1 16,-4 1 0-16,-3-1-10 0,-2-1 4 0,-9 2 6 16,7 0-9-16,-7 0-17 0,8 0-6 15,-8 0 12-15,6 0-12 0,-6 0-17 0,7 0-5 16,-7 0-25-16,7 0-27 0,-7 0 8 0,0 0-95 15,7 0-117-15,-7 0-29 0,0 0-20 16,7 0 51-16,2-10-7 0,-7 7 32 0</inkml:trace>
  <inkml:trace contextRef="#ctx0" brushRef="#br0" timeOffset="8776.041">22746 9685 419 0,'0'-4'215'16,"1"2"-4"-16,1-1-45 0,-1-1-11 15,0 2-38-15,-2 0 8 0,0 0-13 0,2-1-16 16,-1 3-44-16,0-1-9 0,1 2 25 0,-1 4-15 16,0-2-4-16,0 2-5 0,2 2-9 15,0 11-15-15,3 1 19 0,-3-1-6 0,3 2 1 16,-3 2 12-16,2-1-46 0,-1-1 19 16,0 2 5-16,1-2-12 0,0-1 15 0,-1 5-16 15,-1-1 7-15,2-1-16 0,-4-1 22 0,5 3-2 16,0 2-9-16,-3-1-26 0,0-1 17 0,-2 1 9 15,0 4-14-15,0-16 31 0,0 11-31 16,0 1 0-16,0 0 13 0,0 0-4 16,0 0-7-16,0 0 21 0,0 0-12 0,-10 23-21 15,6-29 1-15,4 3 7 0,-2-4 15 0,2-9-13 16,0 3-10-16,0 1 20 0,0-1-11 16,0-3-6-16,0-1 16 0,0 0-7 0,0-2 19 15,0-6-29-15,0 7 6 0,0-7 21 16,0 0 2-16,0 7-5 0,0-7-8 0,0 0-7 15,0 0-9-15,6 11-28 0,-7-14-48 0,1 0 8 16,-1-2-141-16,-1-2-106 0,2 1 5 16,-2-13 37-16,-3-6 6 0,2-4 28 0</inkml:trace>
  <inkml:trace contextRef="#ctx0" brushRef="#br0" timeOffset="12035.3745">22787 8363 509 0,'0'-4'168'0,"-4"0"3"0,-2-8-31 0,-4 3-17 0,1 3-34 15,2 2 6-15,-1-1 0 0,-7-1-17 16,6 3-7-16,1 2 8 0,-1 1-25 0,9 0-8 15,-13 0-4-15,-2 0-2 0,-16 15-18 16,15-9 26-16,-1 2-22 0,0 3 14 0,-2 2-12 16,0-1-32-16,-1 2 23 0,1 1-8 0,-4-1-16 15,5 1 29-15,-1 2-8 0,1-2 11 0,0 2-35 16,-1-3 21-16,1 0-1 0,2 2-18 16,0 0 13-16,0-1 7 0,2-1-5 0,0-2-7 15,2 5 10-15,-2-4 0 0,1 0-2 0,2 1-30 16,1 3 31-16,2-6 0 0,-3 3 9 15,1 1-25-15,3-4 8 0,-2 6 6 0,2-2-3 16,-2 3-24-16,3 0 6 0,-2 4 37 16,2-1-19-16,-2 3 6 0,3 0-1 0,0-1-8 15,1-1-10-15,-1-1 27 0,2 3-11 16,-2 1-2-16,-1-2-20 0,0 1 15 0,0-3-5 16,5 2 9-16,-5-2 3 0,-1 0 8 0,1-2-30 15,0 1-5-15,-2-1 23 0,3 0 3 16,-4-2-1-16,5 1 15 0,-2-1-36 0,1 0 11 15,-1 1 10-15,3-2-8 0,-1 0-21 16,-3 0 31-16,4 2-4 0,0-2-3 0,-1 2-6 16,3 1 1-16,0 0 7 0,1 1 11 0,0-12-32 15,0 9 9-15,0 0 5 0,0 2 22 16,0 2-6-16,0 1-7 0,0-1-4 0,0-1 1 16,11 21-3-16,-10-20-10 0,2-2 1 15,-3 1 11-15,5-2 11 0,0 2 5 0,2-3-20 0,-2 1 5 16,0-1-7-16,-1 4-8 0,2-7 12 15,-4 1-2-15,2 0-14 0,-1-2 2 0,0-1 24 16,-1 1-3-16,5 2 0 0,-5-2-20 16,-2-4 20-16,1 0 1 0,-1 1-18 15,7 5 18-15,-5 1-1 0,2 0-16 0,1 0 14 16,-1-1-25-16,1 0 10 0,-1-1 19 0,1 2-16 16,0-1-5-16,-1 0 18 0,0-4 4 15,0 4 2-15,-2-4 5 0,1-1-23 0,-1 1 8 16,1-6-6-16,3 10 9 0,-2-5-19 15,3 5 24-15,-2-3-28 0,1-4 19 0,0 6 15 16,2-1-8-16,1-1 5 0,-1 4-17 16,3-4-2-16,0 1 15 0,-2 0 12 0,3 2-38 15,-2-2 17-15,2 1-10 0,2 1 15 0,0 0 15 16,0 0-2-16,0 1-29 0,1-2 15 16,0 0-5-16,1 0 6 0,4 0 7 0,-1 1-20 15,2-4 7-15,-1 3 21 0,1-3-8 0,0 1 7 16,-1-2-24-16,1 1 8 0,0 0-17 15,0 2 32-15,-1-5-14 0,-3 2-2 0,0-2-1 16,0 0-13-16,-4-2 10 0,2 4 9 16,0-2-21-16,-3 1 10 0,0-3 9 0,-4 3 14 15,4-1 2-15,-3-3-22 0,-1 0 2 0,-3 2 6 16,6 1-1-16,-1-2 4 0,-3 0-2 0,0 0 4 16,5 3-17-16,-7-3 11 0,3 0-11 15,4 2-7-15,-5 0 17 0,6 1-1 0,2-2-4 16,-2 2-16-16,0-2 13 0,2 0 26 0,2 3-20 15,-2-2 3-15,3-1 19 0,-2 3-2 16,3-3-7-16,-1-1-16 0,-2 2 14 0,3-1 2 16,-1-3-16-16,0 4 25 0,2-2-11 0,-3-2-1 15,6 3-6-15,-1-1 1 0,0-4 7 16,-1 3-5-16,2-2 4 0,-3 2-2 0,3-1-5 16,-2-3-11-16,1 2 16 0,4 1-10 15,-3-4 3-15,1 2-3 0,-1 3 8 0,1-2-11 16,-1 0 18-16,3 1-13 0,1-1 10 0,1 1-16 15,3-3 1-15,-2-1-1 0,2 3 19 16,1 0-23-16,0-1 10 0,0 1 1 0,-1-1 9 16,1-2 3-16,-15 0-9 0,9 0-9 0,4 0-2 15,4 0 10-15,-1 0 4 0,-1 0-2 16,37-11-18-16,-36 9 20 0,-1 1-4 0,0 0 5 16,3-1 4-16,-1 1-13 0,-1-1 4 15,3 1-8-15,-4 1 1 0,4-4 4 0,1 4-8 16,-1-2 11-16,-2 1-16 0,5-3 14 0,-2 0-11 15,0 2 11-15,-4 2-6 0,3-4 5 0,1 1-9 16,-1-1 11-16,2 1-3 0,3 0-12 16,-5 0 18-16,1-2-6 0,0 3 2 0,-1-3 1 15,2 0 5-15,0 0-8 0,3-3 10 16,1 0 3-16,1-3-12 0,-1 3-6 0,4-2 1 16,-1-1 5-16,1 1 5 0,-3 1-5 0,3-1-6 15,-5 0-4-15,3 0-1 0,-1 2 17 16,4-4-8-16,1 2 11 0,0-2-11 0,0 3-4 15,3-4-9-15,-4 5 18 0,0 0-6 16,-2-3-2-16,2 2 4 0,-6 1-13 0,-1-2-1 16,3 2 6-16,-2 1 4 0,-2-2 2 0,-1 0 12 15,-1 3-17-15,0-2 7 0,0 1-8 16,-3 3 3-16,-1-3 2 0,-1 0 2 0,-2 0-8 16,2-1 11-16,1 1-10 0,-2-3 8 15,-3 0 6-15,1-2-2 0,-1 3 0 0,2 0 3 16,-3-7 1-16,0 2 8 0,1-3 8 0,-1 0-18 15,0 1 4-15,-4-1-5 0,5 0 9 0,-8-2-17 16,3 0 16-16,-2-1-1 0,4 1 1 16,-5 2-15-16,-4-3-3 0,0 0 5 0,0 2 9 15,0 1-10-15,3 0 9 0,-5-4-18 0,-3 4 8 16,3-2 0-16,2 3-7 0,-1-3-3 16,0-2 14-16,-2 1 10 0,-3-2-2 0,7 2-18 15,-4-2 7-15,3 3-13 0,1-1 17 16,-2 1-5-16,-3 0-4 0,2 1-5 0,0 3 4 15,-2 0-5-15,1-1 16 0,-3 0-6 0,-1 4 6 16,2-4-10-16,-2 1 0 0,3 0-5 16,-2 0 5-16,0 1 9 0,2-5-13 0,-1 5-2 15,-1 1 17-15,0-2-2 0,2 0-5 16,-2 3 3-16,-1-4-15 0,2 1 12 0,1 1-2 16,-3 0-10-16,1-2 12 0,2 3 5 15,2-2-4-15,-4 1 15 0,-2 3-10 0,-1 2 16 16,2-2-8-16,-1 1 15 0,-4 2 4 0,0-1 7 15,0 2-8-15,-3 0 14 0,2 1-13 16,0 0-14-16,0-1 15 0,-2 1-13 0,4-8-8 16,-2 0 7-16,-1 3 13 0,0-6-32 0,3 5-4 15,-1-6 3-15,3 1 20 0,-2-1 4 16,2 1-4-16,-3 0-26 0,1-1-4 0,3 4 1 16,-1-1 11-16,-3 3 19 0,-4 2-29 15,4-1 24-15,-4 4-13 0,1 1 1 0,0-1 2 16,-1 1-6-16,1-1 8 0,-1 1 23 0,0 6 2 15,0-12-43-15,0-4 16 0,0 0 7 16,0-1 4-16,0 2-14 0,0-3 20 0,-11-24-10 16,7 21-16-16,-1 2 13 0,0 1 8 0,-1 1-11 15,4-3-3-15,-3 1-8 0,0 0 12 16,0-1-25-16,-1 2 2 0,-2 0 12 0,3 0 5 16,-3-1-19-16,-2 0 37 0,1-1 0 15,-1 2-36-15,-4 0 0 0,2-2 10 0,-1 1 5 16,-2 2-5-16,-1-1 14 0,-1 1-16 15,-1 2 26-15,-1-3-38 0,-4 3 38 0,0-2-27 16,-2-2 7-16,0 1-1 0,-7-1-8 0,1 0-8 16,-5 1 25-16,2-2-24 0,-3 1 4 0,-6-2 11 15,-1 2 15-15,-1 1-26 0,-4 1-1 16,-1-1 2-16,-4 2-6 0,0-1 13 16,4 2-3-16,1 3 12 0,-2-3-20 0,3 5 34 15,-1 1-35-15,4-3 0 0,1 3 19 0,-4 2 2 16,2-2-19-16,-1 2 0 0,0 1-3 0,2 0 9 15,0-1 2-15,-1 0-11 0,3 2 23 16,-1-3-2-16,-2 2-12 0,1-2 20 0,0 5-16 16,0-3 9-16,1 4-15 0,5-3-4 15,-5 2 22-15,2 0 5 0,-3 2-24 0,4-1 12 16,2 1-3-16,2 1-6 0,19 0-6 0,-12 0 14 16,-4 0-21-16,-2 0 1 0,-1 0 17 15,-40 10-3-15,36-4 3 0,0-2-21 0,3 1 18 16,-2-1 9-16,-1 1-18 0,0 2 6 15,2 0-9-15,2 2 24 0,-3-2-24 0,4 2 5 16,2-2 5-16,-2 1-12 0,-1-2 8 0,1 2-1 16,3-3 6-16,2 3-4 0,-1-3 4 15,-1 4-5-15,1-4 5 0,-1 1-7 0,1 1-9 16,0-4 5-16,-1 4-8 0,2 1 10 0,-1 0 8 16,3-2-6-16,-2 1 4 0,2 1-13 15,-2 0 10-15,-2 0 3 0,1 1-10 0,0 1 5 16,2-3 10-16,2 4-19 0,0-3 14 0,2 2-2 15,1-2 0-15,2 3-9 0,-3-3 11 16,1 3 5-16,-2-3 4 0,3 1-17 0,2-1 3 16,-5-1 10-16,5 0-3 0,-1 0-6 15,3-1 13-15,-3-1-3 0,1-1 6 0,2-1-4 16,0-1 6-16,-3 2-2 0,4-3-2 16,0 3-6-16,9-4 12 0,-4 0-10 0,0 0 6 15,-2 0 1-15,3 0 0 0,1 0 0 0,-4 0-2 16,0 0 7-16,2 0-14 0,0 0 9 0,-2 0-15 15,-1 0 8-15,-4 0 4 0,3 0 1 0,0 0 8 16,2 0-5-16,-1 0-2 0,3 0 1 16,1 0 3-16,2 0-7 0,0 0-8 15,3 0 9-15,-1 0 3 0,-1 0-4 0,-5 0 2 16,2 0 0-16,-1 0-4 0,0 0 3 0,5 0 4 16,-1 0-5-16,2 0 5 0,-1 0 8 15,2 0-12-15,-2 0-2 0,3 0-7 0,-9 0 14 16,0 0-12-16,-2 0 8 0,-2 0-8 0,-17-2 13 15,15 0-5-15,4 1-9 0,3-3 6 16,-6 2 8-16,3-1-16 0,0 2 13 0,7-1 7 16,-1 1-14-16,-1 0 8 0,3 1-3 15,-9 0 5-15,4-4-5 0,4 4-2 0,0-2 6 16,1 2-2-16,1 0 2 0,-1-1 5 16,3 1-8-16,-1 0 4 0,1-1-3 0,0 1 3 15,-2-2-9-15,2 2 8 0,-1-1-6 0,-1 0 8 16,-8-4-21-16,4 5 3 0,0-1 11 0,3 1-2 15,2-2-8-15,1 1 16 0,-2-1-16 16,2 2 9-16,-1 0 6 0,7 0 5 0,0 0-9 16,-9 0 5-16,3 0 0 0,-3 0-12 0,3 0 7 15,-1 0 8-15,0 0-4 0,-1 0-5 0,-5 0-6 16,-15 13-9-16,13-10 19 0,3 0-4 16,1 1 2-16,1-4 6 0,3 2-8 0,-2 1-6 15,1-1 9-15,2-1-3 0,1-1 0 16,1 2 6-16,-2 2-3 0,1-3-7 0,-2 1-6 15,2-1 5-15,0 0 8 0,1 1-2 0,0 0-8 16,-1 0 12-16,1-2 0 0,2 1-3 16,-2 0 9-16,0-1-10 0,2 3 7 0,-1-1-4 15,2-2-6-15,0 1 4 0,-1-1 3 0,-2 0 1 16,3 0-18-16,-2 0 9 0,2 0 3 16,-1 0-4-16,0 2-4 0,2-2-7 15,-2 1-26-15,0 1-4 0,1-1-7 0,1 0 0 16,-2 1-20-16,-1-1-7 0,2 1 9 0,-3 3-91 15,2-5-129-15,0 5-49 0,-3-2 34 0,1-1 42 16,-1 2-7-16,0-4 35 0</inkml:trace>
  <inkml:trace contextRef="#ctx0" brushRef="#br0" timeOffset="90728.8595">22542 11236 558 0,'0'0'115'0,"0"0"22"0,0 0-49 0,0 0 26 15,0-13 1-15,0 13-18 0,0 0-5 0,0 0-14 16,0 0-8-16,0 0-1 0,0 0-41 16,0 0 2-16,-27-22-7 0,27 21 8 15,1-1 8-15,-1 1-24 0,-1 0 2 0,2-1-17 16,-1 1 28-16,0 1 14 0,2 0-35 0,0 0 20 15,1 0-32-15,-1 0 4 0,3 0 40 16,-1 1-13-16,1-1-32 0,0 0 26 0,-1 2-3 16,3-2-4-16,0 1 3 0,-7-1 3 0,9 0 20 15,5 0-19-15,4 0 9 0,2 0-2 0,0 0-9 16,23-11-3-16,-26 8 8 0,7 1-14 16,-5-3 19-16,3 5-36 0,1-3 26 0,-3 1-25 15,1 0 21-15,1 1-5 0,2 1 3 16,-1-2-17-16,-1 2-1 0,3-1 19 15,-2 1-26-15,-11 0 30 0,8 0-32 0,2 0 26 0,1 0-6 16,1 0 4-16,2 0 4 0,1 0-3 16,-2 0 2-16,2 0-8 0,-1 0 3 0,2 0-18 15,0 0 12-15,0 0 7 0,0 0-1 0,0 0-20 16,-1 0 5-16,28 11 1 0,-29-9 21 16,2-1-12-16,-1 2 8 0,-2-2-4 15,1 0 2-15,-2-1-10 0,2 5-10 0,-1-3 2 16,4 1 12-16,-5 1 4 0,3-1 12 15,1-1-10-15,0 2-1 0,-1 1-18 0,-2-1 9 16,2 1-4-16,0 0 4 0,-1-3 4 0,2 4-5 16,-2 0-11-16,3-3 3 0,-1-2 8 0,0 3 2 15,-1-1 2-15,2-3 2 0,1 2-15 16,-14-2 28-16,7 0-2 0,3 0-10 0,3 0-6 16,3 0 4-16,-1 0 10 0,2 0-10 15,-2 0-8-15,1 0 10 0,31 11 4 0,-33-10-18 16,1 2 8-16,-1-2 14 0,1 2-2 0,1 0 4 15,0-3-3-15,-1 0-29 0,-3 0 26 16,6 1-5-16,-18-1-21 0,9 0 28 0,6 0 12 16,1 0-16-16,1 0 9 0,3 0-9 15,0 0-4-15,-1 0 0 0,1 0-13 0,0 0 16 0,0 0 0 16,-2 0-13-16,2 0-13 0,4 0 28 16,-3 0 1-16,1 0-10 0,2 0 2 0,-1 0 15 15,42-10-16-15,-40 8-7 0,-1-1-10 0,2-1 13 16,0-2 10-16,1 6 11 0,-1-3-18 15,2 3-6-15,0-1 14 0,-21 1 7 16,11 0-1-16,7 0-30 0,1 0 24 0,0 0-19 16,3 0 18-16,-4 0 12 0,47 11-24 0,-43-11 5 15,-23 0-6-15,12 0 14 0,5 0-24 0,5 0 16 16,0 0-9-16,2 0 20 0,-1 0-11 16,-1 0-1-16,0 0 12 0,-2 0-2 0,3 0-5 15,-3 0-14-15,0 0 20 0,-4 0-4 16,1 0-2-16,-1 0-4 0,4 0-16 0,-3 0 8 15,-1 0 12-15,-1 0-12 0,4 0 16 0,-3 0 4 16,3 0-8-16,0 0 2 0,-1 0 1 16,1 0-5-16,1 0-16 0,-2 0 7 15,-2 0 6-15,1 0 6 0,-4-7-17 0,34-1 2 16,-37 6 0-16,3 0 16 0,-5-3 4 0,1 3 6 16,0-2-11-16,-4 1-2 0,1-3 0 15,0 2 14-15,-1-2 16 0,-5 3-40 0,6-2 22 16,-3 0 4-16,2 0-2 0,0-2-9 0,-2-1 17 15,4 8-8-15,-1-7 2 0,-1 4-6 0,-3-1 5 16,1 0-6-16,-4 2 1 0,2-3 5 16,0 4-2-16,-5-3-28 0,0 1 9 15,-6 3 14-15,-1-3-11 0,-2 3 25 0,-3-1-15 16,2-2 4-16,-6 3 2 0,1-2-4 0,-2 1-24 16,-1 1-45-16,0 0-17 0,0 0 5 15,0 0 8-15,-24-10-153 0,6 8-103 0,-8-1-1 16,-3 0 28-16,-3-1 0 0,-3 2 36 15</inkml:trace>
  <inkml:trace contextRef="#ctx0" brushRef="#br0" timeOffset="92181.3721">22619 11495 419 0,'0'0'137'0,"0"0"-6"0,0 0-18 0,23-8-1 16,-17 8-27-16,0-3 5 0,3 2-25 0,7 1 22 15,-2-2-2-15,-3 1-11 0,8-3-41 0,-6 4 24 16,-13 0-18-16,14 0-4 0,0 0 7 15,5 0-5-15,-1 0 16 0,3 0-13 0,26 11-10 16,-23-9 9-16,5-1-8 0,0-1 7 16,4 0 7-16,-14 0-16 0,7 0 11 0,4 0-12 15,2 0 10-15,36-12-13 0,-31 10-25 0,1-1-7 16,1 2 26-16,-1-1-12 0,1 0 18 16,-18 2-39-16,8 0 26 0,6 0-6 0,4 0 21 15,3 0-13-15,-1 0-3 0,1 0-27 0,42 8 21 16,-39-8 8-16,-1 4-6 0,1-3-11 15,-1 1 31-15,4-2-16 0,-4 0-6 0,1 0-25 16,0 0 14-16,1 1 17 0,1 2-7 0,-2-3-4 16,2 2 13-16,-1-2-31 0,0 1 20 15,-2 2-18-15,0-3 7 0,0 4 13 16,-4-1-10-16,0-2 20 0,1 3-1 0,0-1 6 16,3-2-22-16,0 4 15 0,-1-3-3 0,-20-2-3 15,11 0 5-15,7 0-5 0,0 0-27 16,46 10 14-16,-46-10 7 0,2 4 0 0,-3-4 8 15,-2 1-6-15,2-1-26 0,3 2 22 0,-3-2 10 16,1 4 8-16,-2-4-22 0,0 0-9 16,1 0 12-16,-5 2-2 0,-14-2-13 0,7 0 2 15,6 0 31-15,4 0 8 0,1 0-22 0,1 0 1 16,-1 0-20-16,2 0 9 0,1 0-4 16,2 0-1-16,1 0 41 0,0 0-18 0,-1 0-12 15,2 0-4-15,0 0 22 0,-4 0-15 16,3 0-12-16,46-6 28 0,-44 4-6 0,-2-1-12 15,2 1 10-15,-2 2 4 0,4-1-7 0,-3 1-3 16,-21 0 16-16,11 0-19 16,9 0-1-16,0 0 26 0,51 12-17 0,-49-6-31 15,-4-3 23-15,8-1 16 0,-5 5-7 0,2-3-3 16,-2 5-5-16,-2-2 13 0,0-4-13 16,-2 2-2-16,0 2 12 0,2-2-9 0,-3-2-2 15,0 2 6-15,1 0-5 0,-1 1 6 0,0-2-23 16,-4-1 15-16,1 2 2 0,-2 0-8 0,1-1-9 15,-3 0 8-15,4 0 19 0,-2-1-29 16,-1 1 20-16,0 1-5 0,-1-2-14 16,1 1 30-16,-2-1-4 0,-2 0 14 0,2 1-6 15,-2-1 6-15,-3 0-36 0,-3 0 3 0,-2-1 14 16,-2-2-2-16,-1 4 4 0,0-4-19 16,-1 3 6-16,-3-3 14 0,2 1-6 0,-3 1-5 15,0-2-2-15,-3 0 13 0,7 0 0 0,-3 0-5 16,-16 0-4-16,10 0 3 0,1 0 5 15,-2 0-18-15,0 0 13 0,-2 0-8 0,2 0 16 16,-4 0-3-16,-5 0 18 0,10 0 3 0,-2 0-8 16,-2 0-7-16,2 0 6 0,-8 0 6 15,7 0-21-15,1 0 12 0,0 0 9 16,-2 0-10-16,2 0 1 0,-2 0-10 0,3 0 9 16,-1 0-6-16,17-15 4 0,-8 12-1 0,1 0-13 15,-5 2 20-15,-2 0 0 0,-2 0-6 16,-1 1 3-16,-2-1 2 0,2 1-10 0,-3 0 5 15,-1 0-14-15,-4 0 16 0,0 0-5 16,6 0 7-16,-6 0 5 0,7 0-24 0,-7 0-2 16,8 0-9-16,-8 0-10 0,0 0-28 0,0 0-19 15,11 10 6-15,-11-8-257 0,-3-1-16 16,-1-1-14-16,2-1 52 0,-4-1 31 0,-9-6-10 16</inkml:trace>
  <inkml:trace contextRef="#ctx0" brushRef="#br0" timeOffset="93845.722">29139 9299 510 0,'0'0'139'0,"-14"12"12"16,14-12-14-16,0 0-22 0,-28 18-34 16,25-16 20-16,-2-1-23 0,0 2 20 0,1-2-12 15,1 0-10-15,0 0-14 0,0-1 5 16,0 2-12-16,2-1-1 0,-3 1-14 0,3-2-6 15,0 1 6-15,-2 1-7 0,1 1-26 0,0-2 16 16,0 0 4-16,1 2-9 0,-2-1-6 16,3 2 26-16,-3-1-20 0,1-1 3 0,2 2-11 15,-3-1 17-15,2 0-21 0,0 0 11 0,-2 1-7 16,2 1-2-16,0-1-19 0,-1 2 22 16,1-2-1-16,0 5-3 0,-1-4-11 0,-1 11-1 15,-1-4 12-15,1 3-3 0,2 2 5 0,-2-1-16 16,1 0 5-16,-1 3-13 0,-2 1 10 0,1-1 28 15,-1-1-15-15,3 4 6 0,-2-1-14 16,1 7 0-16,0-2-2 0,0 0 12 0,0 1-13 16,-1 2 24-16,4-17-23 0,0 7 8 0,0 4 6 15,0 4-24-15,0 0 16 0,0 0-5 16,0 2 14-16,0 0 2 0,10 34-8 16,-8-35-1-16,1 2-22 0,-2 0 6 0,0 1 18 15,2-1-3-15,-3-2-4 0,2 1 6 0,-2-16 3 16,0 7-11-16,0 2 6 0,0 2 3 15,0-1-23-15,0 1 20 0,0 0-3 16,0-3 7-16,-12 22-5 0,10-24 12 0,1-2 1 0,-2-4-11 16,-1-3-20-16,2-1 6 0,2-3 15 15,-1 1 2-15,-1-2-9 0,1-1 13 0,1 0-10 16,-2-1 2-16,2 1-11 0,-2-1-2 16,2-2-7-16,0 0-16 0,0-1-6 0,0-1-34 15,2-2 7-15,-2 0-249 0,-2-3-4 0,6-13-16 16,-4 7 64-16,0-9-9 0</inkml:trace>
  <inkml:trace contextRef="#ctx0" brushRef="#br0" timeOffset="94240.4677">29166 9597 504 0,'1'-1'157'0,"1"-1"-19"15,1 1-11-15,0 1-8 0,-1 0 0 0,3 0-23 16,-1 0-31-16,2 0 22 0,2 0-9 15,10-5-3-15,-12 5-36 0,7 0-10 0,4 0 31 16,0 0-7-16,2 0-27 0,16 11-2 16,-24-11 34-16,3 0-42 0,2 0 10 0,20 11-4 15,-18-8 11-15,1 2-4 0,-1-3-12 0,-4 0 16 16,-5-2-9-16,3 2-5 0,-5 0 0 0,0 1-14 16,-1-2 3-16,-2 0 6 0,2 0-8 15,-1 0-14-15,-1 1-7 0,1-1-29 16,1 0 6-16,0-1-66 0,0 1-110 0,-2-1-108 15,1 0 30-15,-1 2 30 0,-1-2-13 16</inkml:trace>
  <inkml:trace contextRef="#ctx0" brushRef="#br0" timeOffset="94542.0637">29147 10001 602 0,'2'2'174'0,"2"-1"-13"16,-2 0-26-16,2-1-32 0,0 1 5 0,0 2-31 15,2-2 13-15,3 1-24 0,4 3 30 16,-1-3-31-16,-1-1-26 0,1 0 28 0,5 4-10 15,-5-2-7-15,7-1-17 0,-7 4-4 16,4-3 18-16,-7 1-52 0,0-3 14 0,-2 1-45 16,-2 0-3-16,0-1 5 0,-1 0-265 0,-4-1-27 15,0 0 53-15,7 0 27 0,16-14-40 0</inkml:trace>
  <inkml:trace contextRef="#ctx0" brushRef="#br0" timeOffset="94915.129">29875 9646 389 0,'21'5'165'16,"0"-1"-16"-16,1-3-22 0,5 3-5 15,0-1-12-15,0 2-40 0,1-1 13 0,2 0-10 16,-2 1 3-16,0 2-39 0,0 1 28 16,-3-1-2-16,1-2-15 0,-2 0-9 0,-1 0-14 15,-4-2 18-15,4 0 8 0,-7 2-33 0,3-2 13 16,-6 2-30-16,-2-5 23 0,-11 0 18 0,8 0-21 15,-1 0-25-15,1 0 9 0,-8 0-6 16,8 0 5-16,-8 0-31 0,7 0-8 0,-7 0 22 16,0 0 1-16,11 10-98 0,-13-10-86 0,0 2-113 15,-2-2 17-15,0 1 30 0</inkml:trace>
  <inkml:trace contextRef="#ctx0" brushRef="#br0" timeOffset="95299.6342">30208 9776 427 0,'-2'5'90'0,"2"1"-12"0,0 13 22 0,-4-3-18 15,4-8 32-15,-8 22-35 0,4-10 2 16,1 1-7-16,-1 2-11 0,2-1 8 0,-2 2 8 16,1 1-52-16,-1-1 21 0,-2 2 3 0,2-1 15 15,-1 1-60-15,3 4 41 0,-2-2-5 16,-1-2-2-16,-1 4 11 0,0-2-15 0,2 3 3 16,-1-4-30-16,1 2 18 0,-1-3 14 15,3 1-7-15,-4-4-37 0,3 0 45 0,-2 0 4 16,2-1-50-16,1-1 30 0,-2-2-24 0,4-6 12 15,-3 3 1-15,2-3 0 0,-2-2 16 0,3-4-31 16,0-1 7-16,-2 1-3 0,2-4-6 16,-2 0 10-16,2-1-29 0,0 1-19 0,0-2-11 15,0-1 4-15,0-1-116 0,0-2-146 16,2-2 12-16,-1 2 24 0,0-4-30 0</inkml:trace>
  <inkml:trace contextRef="#ctx0" brushRef="#br0" timeOffset="95926.0059">30993 9571 409 0,'1'0'135'0,"4"1"-18"0,-3 3-23 15,1-4-11-15,0 4-9 0,0-2-9 0,5 12 16 16,-4-4-31-16,-1 2 2 0,2-4-7 16,-4 1-16-16,3 6 27 0,-3 1-21 0,0-2 20 15,3 3-10-15,-4 2-2 0,0-9-39 0,0 7 45 16,0 0-1-16,0 4-37 0,0 3 31 16,-11 25-2-16,6-22 14 0,-1 1-28 0,3 0 11 15,-1 1-9-15,0 0-8 0,-1 2 2 16,1-3-16-16,-1 2 9 0,0-1 1 0,1 4-12 15,-3 0 30-15,-2 0-59 0,3-3 40 0,0 2-8 16,-3 1-17-16,4 0 25 0,-5-1-26 16,4-1 9-16,-3 0 37 0,6-2-31 0,-5 1-1 15,2 1-20-15,0-2 23 0,3 0 9 0,-3-2 6 16,3 2-16-16,-3-2-19 0,0-2 16 16,4-1-15-16,-1-2 25 0,2-4-9 0,-1 2 5 15,2-8-1-15,0-1 7 0,-2-4-38 16,2 1 11-16,0-2 39 0,-1 2-22 0,1-8 22 15,0 0-20-15,0 0 9 0,0 6 6 16,0-6-14-16,0 7 3 0,0-7 1 0,0 0-44 16,0 7-17-16,0-10 4 0,1-1-25 15,0-13-140-15,3-6-100 0,-1-2 16 0,3-3 44 16,-1 0-7-16</inkml:trace>
  <inkml:trace contextRef="#ctx0" brushRef="#br0" timeOffset="96282.0531">31238 9674 471 0,'19'5'153'15,"2"1"-13"-15,-2-3-30 0,3 4-2 0,-1-5-53 16,-4 5 41-16,6-1-17 0,1 0-5 0,-4 2-45 16,1-2 21-16,1-3 20 0,-5 1-28 15,2 3-15-15,-4-4-9 0,2 3 17 0,-6-1-5 16,1-1 14-16,-5 2-21 0,0-5 2 15,-1 1-10-15,-2-1 15 0,2 1-33 0,-3 0-17 16,1 0 20-16,-2-2-24 0,1 1 3 0,-1-1-100 16,0 1-88-16,-1-1-72 0,-1 0-8 15,0 0 43-15,0-1-42 0</inkml:trace>
  <inkml:trace contextRef="#ctx0" brushRef="#br0" timeOffset="96630.2104">31093 10068 395 0,'0'1'149'0,"0"0"-9"0,0 0 6 0,3 2 2 16,0-2 15-16,0 0-36 0,3 1-5 15,-1-1-17-15,14 4-13 0,-2-2 2 0,3-3-9 16,2 0-21-16,1 6 20 0,-1-4-34 16,0 2 20-16,5 1-20 0,-4-2-26 0,-1 2 8 15,4 0-3-15,-6-2 5 0,-8-1-27 0,7 2-10 16,-6-1-10-16,1-3-26 0,1 3-29 0,-2 2 6 15,-4-5-120-15,-9 0-112 0,0 0-5 16,7 0 21-16,-7 0-18 0,0 0 18 0</inkml:trace>
  <inkml:trace contextRef="#ctx0" brushRef="#br0" timeOffset="97358.1053">32093 9826 257 0,'-2'3'108'0,"-2"1"-25"15,0 0 8-15,1-1-14 0,0 2 15 16,-2 0-11-16,3-1-21 0,-3 10-13 0,1-4-9 16,1-1-5-16,1-2-2 0,1 0-3 0,-2 1-3 15,2-1 3-15,1-1-1 0,0-6 28 0,0 7-5 16,0 1-5-16,0 4-7 0,0 2-13 0,0 2 23 15,13 15 0-15,-8-15-22 0,4 0-4 16,1-3-14-16,2 1 29 0,-5 1-3 0,5 1-46 16,-4 1-12-16,3-4 4 0,-2 1 3 0,-1 2 26 15,7 3-2-15,-9-5 0 0,5-2 5 16,-5 3-5-16,4 5 24 0,2-5-9 0,1 1-27 16,-1 0 35-16,0 1-6 0,2-1-33 15,-5 1 21-15,1-3 13 0,3 3-6 0,-4-7-6 16,0 0-2-16,1 1 6 0,-6-3-1 0,1-2 0 15,-1 3 8-15,-2-3-12 0,1 0-4 16,1-1-8-16,-3 0-13 0,4 1-1 0,1 6-3 16,-3-2 20-16,1-1-19 0,0-2 56 0,-2-1-66 15,1 0 37-15,0-2-14 0,-2 4 14 16,0-3 6-16,3 0-4 0,-3-1-15 0,0 2 6 16,2-1 26-16,-2 1-16 0,0-3 9 0,-1-3-32 15,0 0 31-15,0 8 3 0,0-2 0 16,0-6-23-16,-15 25-9 0,6-13 31 0,-1-2 9 15,-4 2-21-15,0-2 14 0,0-1-40 0,-4 2 22 16,-1-6 7-16,3 2-20 0,-2-3 34 0,3 2 1 16,-1-2-21-16,-2-1 35 0,0-2-26 15,2-1 17-15,7 0 10 0,-5 0-19 0,-2 0-10 16,-19-11-7-16,19 6 6 0,-4 1 5 16,3-2 0-16,1 0-10 0,2-1-22 0,-1-1 4 15,1-5-59-15,3 1 7 0,0 4-112 0,-2-6-105 16,3 3-54-16,2-1 29 0,1-1 38 15,2 3-7-15</inkml:trace>
  <inkml:trace contextRef="#ctx0" brushRef="#br0" timeOffset="98625.5237">32623 10062 465 0,'0'0'160'0,"0"0"-53"15,0 0 34-15,0 0-12 0,0 0-21 0,0-12 22 16,0 12-20-16,-5-20-22 0,5 18-11 0,-2 0 10 16,2 0 3-16,3 0-16 0,-7 0-2 15,4 1-9-15,0-3-12 0,3-1-8 0,-2 4 18 16,-4 1-14-16,3-5-11 0,0 5 16 16,0 0-22-16,0 0 4 0,0 0-6 0,0 0-3 15,0-8 6-15,0 8-28 0,-7-12 22 0,7 12 9 16,0 0-2-16,0 0-15 0,0-8 1 0,0 8-8 15,0-7 2-15,0 7 9 0,0-9-13 16,0 0 2-16,0 2 5 0,-7 0-8 0,-3-8 4 16,6 12-8-16,3-4 5 0,1 1-14 15,-4 1 6-15,3-1 18 0,-3-1-14 0,3 2-13 16,-3-2 23-16,-2 1-12 0,4-1-1 0,-3 0 0 16,0 4-6-16,2-4 17 0,-3 1-8 15,2-1-22-15,1 3 3 0,-1-4 15 0,-2 6-3 16,5-2 10-16,-3 2-2 0,2-1-1 15,0-1-3-15,0 2 13 0,-1-1-12 0,2 2 3 0,-2-3-22 16,2 4 19-16,0-2-15 0,-3 1 16 16,3-2-10-16,0 1 8 0,-2 1 6 0,3-1-1 15,-4 0-7-15,3-1-6 0,-2 2 13 16,-1-3 1-16,2 1-15 0,-2 2 15 0,0-1-3 16,0-1 3-16,2-1-9 0,-2 4 1 0,-1-4 0 15,1 1 3-15,-1 2 5 0,1-2-17 0,0-1 4 16,-2 3 10-16,2 0-14 0,-1 0 4 0,-2-2 9 15,2 0 5-15,-11 2 3 0,3-3 0 16,-1 1-14-16,-2-1 7 0,3 0-2 16,-4 2-7-16,3 0 1 0,6 2 10 0,-10-6 7 15,8 6-11-15,1 0-8 0,1-2 17 0,1 2-12 16,3-2-11-16,-1 0 5 0,1 2-3 16,-1-1 11-16,2 1-1 0,-1-1 3 0,1 1-5 15,-1 0 3-15,1-1 8 0,2 1-20 16,-3 0 13-16,0 0-17 0,4 0 14 0,0 0-11 15,0 0 20-15,-6 0 0 0,6 0-10 0,-10 0 0 16,10 0-6-16,-5 0 3 0,5 0 10 16,-7 0-5-16,-3 9-5 0,7-6 1 0,-2 0 0 15,3-3 3-15,-1 3 2 0,2-2 1 0,-4 1-1 16,5 0 0-16,-4 0-6 0,3 0-10 0,-2-1 4 16,0 1 18-16,1 2-19 0,1-3-16 15,-1 4-28-15,1-4 23 0,-3 1-21 0,2 1 0 16,0 1-13-16,0-1 8 0,2-1-74 0,-1 2-45 15,-3-3-138-15,2 4-13 0,1-3 56 0,0-1 4 16,1 0-53-16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2C06D-275C-4E23-BBDC-F963799BABA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2413-A725-4DE8-AD79-70975F14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8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85" name="Group 2549"/>
          <p:cNvGrpSpPr>
            <a:grpSpLocks/>
          </p:cNvGrpSpPr>
          <p:nvPr/>
        </p:nvGrpSpPr>
        <p:grpSpPr bwMode="auto">
          <a:xfrm>
            <a:off x="0" y="0"/>
            <a:ext cx="12600517" cy="6324600"/>
            <a:chOff x="0" y="0"/>
            <a:chExt cx="5953" cy="3984"/>
          </a:xfrm>
        </p:grpSpPr>
        <p:sp>
          <p:nvSpPr>
            <p:cNvPr id="67941" name="AutoShape 2405"/>
            <p:cNvSpPr>
              <a:spLocks noChangeArrowheads="1"/>
            </p:cNvSpPr>
            <p:nvPr userDrawn="1"/>
          </p:nvSpPr>
          <p:spPr bwMode="gray">
            <a:xfrm>
              <a:off x="0" y="1104"/>
              <a:ext cx="5760" cy="1584"/>
            </a:xfrm>
            <a:prstGeom prst="flowChartDocumen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32" name="AutoShape 2396"/>
            <p:cNvSpPr>
              <a:spLocks noChangeArrowheads="1"/>
            </p:cNvSpPr>
            <p:nvPr userDrawn="1"/>
          </p:nvSpPr>
          <p:spPr bwMode="gray">
            <a:xfrm>
              <a:off x="193" y="1104"/>
              <a:ext cx="5760" cy="1488"/>
            </a:xfrm>
            <a:prstGeom prst="flowChartDocumen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40" name="AutoShape 2404"/>
            <p:cNvSpPr>
              <a:spLocks noChangeArrowheads="1"/>
            </p:cNvSpPr>
            <p:nvPr userDrawn="1"/>
          </p:nvSpPr>
          <p:spPr bwMode="gray">
            <a:xfrm>
              <a:off x="0" y="192"/>
              <a:ext cx="5760" cy="1392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31" name="AutoShape 2395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1296"/>
            </a:xfrm>
            <a:prstGeom prst="flowChartDocumen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30" name="Oval 2394"/>
            <p:cNvSpPr>
              <a:spLocks noChangeArrowheads="1"/>
            </p:cNvSpPr>
            <p:nvPr userDrawn="1"/>
          </p:nvSpPr>
          <p:spPr bwMode="gray">
            <a:xfrm>
              <a:off x="455" y="1104"/>
              <a:ext cx="348" cy="320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34" name="Oval 2398"/>
            <p:cNvSpPr>
              <a:spLocks noChangeArrowheads="1"/>
            </p:cNvSpPr>
            <p:nvPr userDrawn="1"/>
          </p:nvSpPr>
          <p:spPr bwMode="gray">
            <a:xfrm>
              <a:off x="1872" y="1117"/>
              <a:ext cx="145" cy="131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35" name="Oval 2399"/>
            <p:cNvSpPr>
              <a:spLocks noChangeArrowheads="1"/>
            </p:cNvSpPr>
            <p:nvPr userDrawn="1"/>
          </p:nvSpPr>
          <p:spPr bwMode="gray">
            <a:xfrm>
              <a:off x="1416" y="1431"/>
              <a:ext cx="339" cy="31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083" name="Group 2547"/>
            <p:cNvGrpSpPr>
              <a:grpSpLocks/>
            </p:cNvGrpSpPr>
            <p:nvPr userDrawn="1"/>
          </p:nvGrpSpPr>
          <p:grpSpPr bwMode="auto">
            <a:xfrm>
              <a:off x="171" y="2549"/>
              <a:ext cx="5434" cy="1435"/>
              <a:chOff x="171" y="2549"/>
              <a:chExt cx="5434" cy="1435"/>
            </a:xfrm>
          </p:grpSpPr>
          <p:sp>
            <p:nvSpPr>
              <p:cNvPr id="67944" name="Oval 2408"/>
              <p:cNvSpPr>
                <a:spLocks noChangeArrowheads="1"/>
              </p:cNvSpPr>
              <p:nvPr userDrawn="1"/>
            </p:nvSpPr>
            <p:spPr bwMode="gray">
              <a:xfrm>
                <a:off x="171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45" name="Oval 2409"/>
              <p:cNvSpPr>
                <a:spLocks noChangeArrowheads="1"/>
              </p:cNvSpPr>
              <p:nvPr userDrawn="1"/>
            </p:nvSpPr>
            <p:spPr bwMode="gray">
              <a:xfrm>
                <a:off x="462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48" name="Oval 2412"/>
              <p:cNvSpPr>
                <a:spLocks noChangeArrowheads="1"/>
              </p:cNvSpPr>
              <p:nvPr userDrawn="1"/>
            </p:nvSpPr>
            <p:spPr bwMode="gray">
              <a:xfrm>
                <a:off x="739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49" name="Oval 2413"/>
              <p:cNvSpPr>
                <a:spLocks noChangeArrowheads="1"/>
              </p:cNvSpPr>
              <p:nvPr userDrawn="1"/>
            </p:nvSpPr>
            <p:spPr bwMode="gray">
              <a:xfrm>
                <a:off x="1024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1" name="Oval 2415"/>
              <p:cNvSpPr>
                <a:spLocks noChangeArrowheads="1"/>
              </p:cNvSpPr>
              <p:nvPr userDrawn="1"/>
            </p:nvSpPr>
            <p:spPr bwMode="gray">
              <a:xfrm>
                <a:off x="1309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2" name="Oval 2416"/>
              <p:cNvSpPr>
                <a:spLocks noChangeArrowheads="1"/>
              </p:cNvSpPr>
              <p:nvPr userDrawn="1"/>
            </p:nvSpPr>
            <p:spPr bwMode="gray">
              <a:xfrm>
                <a:off x="1600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3" name="Oval 2417"/>
              <p:cNvSpPr>
                <a:spLocks noChangeArrowheads="1"/>
              </p:cNvSpPr>
              <p:nvPr userDrawn="1"/>
            </p:nvSpPr>
            <p:spPr bwMode="gray">
              <a:xfrm>
                <a:off x="1877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4" name="Oval 2418"/>
              <p:cNvSpPr>
                <a:spLocks noChangeArrowheads="1"/>
              </p:cNvSpPr>
              <p:nvPr userDrawn="1"/>
            </p:nvSpPr>
            <p:spPr bwMode="gray">
              <a:xfrm>
                <a:off x="2162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5" name="Oval 2419"/>
              <p:cNvSpPr>
                <a:spLocks noChangeArrowheads="1"/>
              </p:cNvSpPr>
              <p:nvPr userDrawn="1"/>
            </p:nvSpPr>
            <p:spPr bwMode="gray">
              <a:xfrm>
                <a:off x="2425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6" name="Oval 2420"/>
              <p:cNvSpPr>
                <a:spLocks noChangeArrowheads="1"/>
              </p:cNvSpPr>
              <p:nvPr userDrawn="1"/>
            </p:nvSpPr>
            <p:spPr bwMode="gray">
              <a:xfrm>
                <a:off x="2716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7" name="Oval 2421"/>
              <p:cNvSpPr>
                <a:spLocks noChangeArrowheads="1"/>
              </p:cNvSpPr>
              <p:nvPr userDrawn="1"/>
            </p:nvSpPr>
            <p:spPr bwMode="gray">
              <a:xfrm>
                <a:off x="2993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8" name="Oval 2422"/>
              <p:cNvSpPr>
                <a:spLocks noChangeArrowheads="1"/>
              </p:cNvSpPr>
              <p:nvPr userDrawn="1"/>
            </p:nvSpPr>
            <p:spPr bwMode="gray">
              <a:xfrm>
                <a:off x="3278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59" name="Oval 2423"/>
              <p:cNvSpPr>
                <a:spLocks noChangeArrowheads="1"/>
              </p:cNvSpPr>
              <p:nvPr userDrawn="1"/>
            </p:nvSpPr>
            <p:spPr bwMode="gray">
              <a:xfrm>
                <a:off x="3541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0" name="Oval 2424"/>
              <p:cNvSpPr>
                <a:spLocks noChangeArrowheads="1"/>
              </p:cNvSpPr>
              <p:nvPr userDrawn="1"/>
            </p:nvSpPr>
            <p:spPr bwMode="gray">
              <a:xfrm>
                <a:off x="3832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1" name="Oval 2425"/>
              <p:cNvSpPr>
                <a:spLocks noChangeArrowheads="1"/>
              </p:cNvSpPr>
              <p:nvPr userDrawn="1"/>
            </p:nvSpPr>
            <p:spPr bwMode="gray">
              <a:xfrm>
                <a:off x="4109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2" name="Oval 2426"/>
              <p:cNvSpPr>
                <a:spLocks noChangeArrowheads="1"/>
              </p:cNvSpPr>
              <p:nvPr userDrawn="1"/>
            </p:nvSpPr>
            <p:spPr bwMode="gray">
              <a:xfrm>
                <a:off x="4394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3" name="Oval 2427"/>
              <p:cNvSpPr>
                <a:spLocks noChangeArrowheads="1"/>
              </p:cNvSpPr>
              <p:nvPr userDrawn="1"/>
            </p:nvSpPr>
            <p:spPr bwMode="gray">
              <a:xfrm>
                <a:off x="4672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4" name="Oval 2428"/>
              <p:cNvSpPr>
                <a:spLocks noChangeArrowheads="1"/>
              </p:cNvSpPr>
              <p:nvPr userDrawn="1"/>
            </p:nvSpPr>
            <p:spPr bwMode="gray">
              <a:xfrm>
                <a:off x="4963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5" name="Oval 2429"/>
              <p:cNvSpPr>
                <a:spLocks noChangeArrowheads="1"/>
              </p:cNvSpPr>
              <p:nvPr userDrawn="1"/>
            </p:nvSpPr>
            <p:spPr bwMode="gray">
              <a:xfrm>
                <a:off x="5240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6" name="Oval 2430"/>
              <p:cNvSpPr>
                <a:spLocks noChangeArrowheads="1"/>
              </p:cNvSpPr>
              <p:nvPr userDrawn="1"/>
            </p:nvSpPr>
            <p:spPr bwMode="gray">
              <a:xfrm>
                <a:off x="5525" y="278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7" name="Oval 2431"/>
              <p:cNvSpPr>
                <a:spLocks noChangeArrowheads="1"/>
              </p:cNvSpPr>
              <p:nvPr userDrawn="1"/>
            </p:nvSpPr>
            <p:spPr bwMode="gray">
              <a:xfrm>
                <a:off x="171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8" name="Oval 2432"/>
              <p:cNvSpPr>
                <a:spLocks noChangeArrowheads="1"/>
              </p:cNvSpPr>
              <p:nvPr userDrawn="1"/>
            </p:nvSpPr>
            <p:spPr bwMode="gray">
              <a:xfrm>
                <a:off x="462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69" name="Oval 2433"/>
              <p:cNvSpPr>
                <a:spLocks noChangeArrowheads="1"/>
              </p:cNvSpPr>
              <p:nvPr userDrawn="1"/>
            </p:nvSpPr>
            <p:spPr bwMode="gray">
              <a:xfrm>
                <a:off x="739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0" name="Oval 2434"/>
              <p:cNvSpPr>
                <a:spLocks noChangeArrowheads="1"/>
              </p:cNvSpPr>
              <p:nvPr userDrawn="1"/>
            </p:nvSpPr>
            <p:spPr bwMode="gray">
              <a:xfrm>
                <a:off x="1024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1" name="Oval 2435"/>
              <p:cNvSpPr>
                <a:spLocks noChangeArrowheads="1"/>
              </p:cNvSpPr>
              <p:nvPr userDrawn="1"/>
            </p:nvSpPr>
            <p:spPr bwMode="gray">
              <a:xfrm>
                <a:off x="1309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2" name="Oval 2436"/>
              <p:cNvSpPr>
                <a:spLocks noChangeArrowheads="1"/>
              </p:cNvSpPr>
              <p:nvPr userDrawn="1"/>
            </p:nvSpPr>
            <p:spPr bwMode="gray">
              <a:xfrm>
                <a:off x="1600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3" name="Oval 2437"/>
              <p:cNvSpPr>
                <a:spLocks noChangeArrowheads="1"/>
              </p:cNvSpPr>
              <p:nvPr userDrawn="1"/>
            </p:nvSpPr>
            <p:spPr bwMode="gray">
              <a:xfrm>
                <a:off x="1877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4" name="Oval 2438"/>
              <p:cNvSpPr>
                <a:spLocks noChangeArrowheads="1"/>
              </p:cNvSpPr>
              <p:nvPr userDrawn="1"/>
            </p:nvSpPr>
            <p:spPr bwMode="gray">
              <a:xfrm>
                <a:off x="2162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5" name="Oval 2439"/>
              <p:cNvSpPr>
                <a:spLocks noChangeArrowheads="1"/>
              </p:cNvSpPr>
              <p:nvPr userDrawn="1"/>
            </p:nvSpPr>
            <p:spPr bwMode="gray">
              <a:xfrm>
                <a:off x="2425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6" name="Oval 2440"/>
              <p:cNvSpPr>
                <a:spLocks noChangeArrowheads="1"/>
              </p:cNvSpPr>
              <p:nvPr userDrawn="1"/>
            </p:nvSpPr>
            <p:spPr bwMode="gray">
              <a:xfrm>
                <a:off x="2716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7" name="Oval 2441"/>
              <p:cNvSpPr>
                <a:spLocks noChangeArrowheads="1"/>
              </p:cNvSpPr>
              <p:nvPr userDrawn="1"/>
            </p:nvSpPr>
            <p:spPr bwMode="gray">
              <a:xfrm>
                <a:off x="2993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8" name="Oval 2442"/>
              <p:cNvSpPr>
                <a:spLocks noChangeArrowheads="1"/>
              </p:cNvSpPr>
              <p:nvPr userDrawn="1"/>
            </p:nvSpPr>
            <p:spPr bwMode="gray">
              <a:xfrm>
                <a:off x="3278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79" name="Oval 2443"/>
              <p:cNvSpPr>
                <a:spLocks noChangeArrowheads="1"/>
              </p:cNvSpPr>
              <p:nvPr userDrawn="1"/>
            </p:nvSpPr>
            <p:spPr bwMode="gray">
              <a:xfrm>
                <a:off x="3541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0" name="Oval 2444"/>
              <p:cNvSpPr>
                <a:spLocks noChangeArrowheads="1"/>
              </p:cNvSpPr>
              <p:nvPr userDrawn="1"/>
            </p:nvSpPr>
            <p:spPr bwMode="gray">
              <a:xfrm>
                <a:off x="3832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1" name="Oval 2445"/>
              <p:cNvSpPr>
                <a:spLocks noChangeArrowheads="1"/>
              </p:cNvSpPr>
              <p:nvPr userDrawn="1"/>
            </p:nvSpPr>
            <p:spPr bwMode="gray">
              <a:xfrm>
                <a:off x="4109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2" name="Oval 2446"/>
              <p:cNvSpPr>
                <a:spLocks noChangeArrowheads="1"/>
              </p:cNvSpPr>
              <p:nvPr userDrawn="1"/>
            </p:nvSpPr>
            <p:spPr bwMode="gray">
              <a:xfrm>
                <a:off x="4394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3" name="Oval 2447"/>
              <p:cNvSpPr>
                <a:spLocks noChangeArrowheads="1"/>
              </p:cNvSpPr>
              <p:nvPr userDrawn="1"/>
            </p:nvSpPr>
            <p:spPr bwMode="gray">
              <a:xfrm>
                <a:off x="4672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4" name="Oval 2448"/>
              <p:cNvSpPr>
                <a:spLocks noChangeArrowheads="1"/>
              </p:cNvSpPr>
              <p:nvPr userDrawn="1"/>
            </p:nvSpPr>
            <p:spPr bwMode="gray">
              <a:xfrm>
                <a:off x="4963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5" name="Oval 2449"/>
              <p:cNvSpPr>
                <a:spLocks noChangeArrowheads="1"/>
              </p:cNvSpPr>
              <p:nvPr userDrawn="1"/>
            </p:nvSpPr>
            <p:spPr bwMode="gray">
              <a:xfrm>
                <a:off x="5240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6" name="Oval 2450"/>
              <p:cNvSpPr>
                <a:spLocks noChangeArrowheads="1"/>
              </p:cNvSpPr>
              <p:nvPr userDrawn="1"/>
            </p:nvSpPr>
            <p:spPr bwMode="gray">
              <a:xfrm>
                <a:off x="5525" y="3005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7" name="Oval 2451"/>
              <p:cNvSpPr>
                <a:spLocks noChangeArrowheads="1"/>
              </p:cNvSpPr>
              <p:nvPr userDrawn="1"/>
            </p:nvSpPr>
            <p:spPr bwMode="gray">
              <a:xfrm>
                <a:off x="171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8" name="Oval 2452"/>
              <p:cNvSpPr>
                <a:spLocks noChangeArrowheads="1"/>
              </p:cNvSpPr>
              <p:nvPr userDrawn="1"/>
            </p:nvSpPr>
            <p:spPr bwMode="gray">
              <a:xfrm>
                <a:off x="462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89" name="Oval 2453"/>
              <p:cNvSpPr>
                <a:spLocks noChangeArrowheads="1"/>
              </p:cNvSpPr>
              <p:nvPr userDrawn="1"/>
            </p:nvSpPr>
            <p:spPr bwMode="gray">
              <a:xfrm>
                <a:off x="739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0" name="Oval 2454"/>
              <p:cNvSpPr>
                <a:spLocks noChangeArrowheads="1"/>
              </p:cNvSpPr>
              <p:nvPr userDrawn="1"/>
            </p:nvSpPr>
            <p:spPr bwMode="gray">
              <a:xfrm>
                <a:off x="1024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1" name="Oval 2455"/>
              <p:cNvSpPr>
                <a:spLocks noChangeArrowheads="1"/>
              </p:cNvSpPr>
              <p:nvPr userDrawn="1"/>
            </p:nvSpPr>
            <p:spPr bwMode="gray">
              <a:xfrm>
                <a:off x="1309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2" name="Oval 2456"/>
              <p:cNvSpPr>
                <a:spLocks noChangeArrowheads="1"/>
              </p:cNvSpPr>
              <p:nvPr userDrawn="1"/>
            </p:nvSpPr>
            <p:spPr bwMode="gray">
              <a:xfrm>
                <a:off x="1600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3" name="Oval 2457"/>
              <p:cNvSpPr>
                <a:spLocks noChangeArrowheads="1"/>
              </p:cNvSpPr>
              <p:nvPr userDrawn="1"/>
            </p:nvSpPr>
            <p:spPr bwMode="gray">
              <a:xfrm>
                <a:off x="1877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4" name="Oval 2458"/>
              <p:cNvSpPr>
                <a:spLocks noChangeArrowheads="1"/>
              </p:cNvSpPr>
              <p:nvPr userDrawn="1"/>
            </p:nvSpPr>
            <p:spPr bwMode="gray">
              <a:xfrm>
                <a:off x="2162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5" name="Oval 2459"/>
              <p:cNvSpPr>
                <a:spLocks noChangeArrowheads="1"/>
              </p:cNvSpPr>
              <p:nvPr userDrawn="1"/>
            </p:nvSpPr>
            <p:spPr bwMode="gray">
              <a:xfrm>
                <a:off x="2425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6" name="Oval 2460"/>
              <p:cNvSpPr>
                <a:spLocks noChangeArrowheads="1"/>
              </p:cNvSpPr>
              <p:nvPr userDrawn="1"/>
            </p:nvSpPr>
            <p:spPr bwMode="gray">
              <a:xfrm>
                <a:off x="2716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7" name="Oval 2461"/>
              <p:cNvSpPr>
                <a:spLocks noChangeArrowheads="1"/>
              </p:cNvSpPr>
              <p:nvPr userDrawn="1"/>
            </p:nvSpPr>
            <p:spPr bwMode="gray">
              <a:xfrm>
                <a:off x="2993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8" name="Oval 2462"/>
              <p:cNvSpPr>
                <a:spLocks noChangeArrowheads="1"/>
              </p:cNvSpPr>
              <p:nvPr userDrawn="1"/>
            </p:nvSpPr>
            <p:spPr bwMode="gray">
              <a:xfrm>
                <a:off x="3278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99" name="Oval 2463"/>
              <p:cNvSpPr>
                <a:spLocks noChangeArrowheads="1"/>
              </p:cNvSpPr>
              <p:nvPr userDrawn="1"/>
            </p:nvSpPr>
            <p:spPr bwMode="gray">
              <a:xfrm>
                <a:off x="3541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0" name="Oval 2464"/>
              <p:cNvSpPr>
                <a:spLocks noChangeArrowheads="1"/>
              </p:cNvSpPr>
              <p:nvPr userDrawn="1"/>
            </p:nvSpPr>
            <p:spPr bwMode="gray">
              <a:xfrm>
                <a:off x="3832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1" name="Oval 2465"/>
              <p:cNvSpPr>
                <a:spLocks noChangeArrowheads="1"/>
              </p:cNvSpPr>
              <p:nvPr userDrawn="1"/>
            </p:nvSpPr>
            <p:spPr bwMode="gray">
              <a:xfrm>
                <a:off x="4109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2" name="Oval 2466"/>
              <p:cNvSpPr>
                <a:spLocks noChangeArrowheads="1"/>
              </p:cNvSpPr>
              <p:nvPr userDrawn="1"/>
            </p:nvSpPr>
            <p:spPr bwMode="gray">
              <a:xfrm>
                <a:off x="4394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3" name="Oval 2467"/>
              <p:cNvSpPr>
                <a:spLocks noChangeArrowheads="1"/>
              </p:cNvSpPr>
              <p:nvPr userDrawn="1"/>
            </p:nvSpPr>
            <p:spPr bwMode="gray">
              <a:xfrm>
                <a:off x="4672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4" name="Oval 2468"/>
              <p:cNvSpPr>
                <a:spLocks noChangeArrowheads="1"/>
              </p:cNvSpPr>
              <p:nvPr userDrawn="1"/>
            </p:nvSpPr>
            <p:spPr bwMode="gray">
              <a:xfrm>
                <a:off x="4963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5" name="Oval 2469"/>
              <p:cNvSpPr>
                <a:spLocks noChangeArrowheads="1"/>
              </p:cNvSpPr>
              <p:nvPr userDrawn="1"/>
            </p:nvSpPr>
            <p:spPr bwMode="gray">
              <a:xfrm>
                <a:off x="5240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6" name="Oval 2470"/>
              <p:cNvSpPr>
                <a:spLocks noChangeArrowheads="1"/>
              </p:cNvSpPr>
              <p:nvPr userDrawn="1"/>
            </p:nvSpPr>
            <p:spPr bwMode="gray">
              <a:xfrm>
                <a:off x="5525" y="3246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7" name="Oval 2471"/>
              <p:cNvSpPr>
                <a:spLocks noChangeArrowheads="1"/>
              </p:cNvSpPr>
              <p:nvPr userDrawn="1"/>
            </p:nvSpPr>
            <p:spPr bwMode="gray">
              <a:xfrm>
                <a:off x="171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8" name="Oval 2472"/>
              <p:cNvSpPr>
                <a:spLocks noChangeArrowheads="1"/>
              </p:cNvSpPr>
              <p:nvPr userDrawn="1"/>
            </p:nvSpPr>
            <p:spPr bwMode="gray">
              <a:xfrm>
                <a:off x="462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9" name="Oval 2473"/>
              <p:cNvSpPr>
                <a:spLocks noChangeArrowheads="1"/>
              </p:cNvSpPr>
              <p:nvPr userDrawn="1"/>
            </p:nvSpPr>
            <p:spPr bwMode="gray">
              <a:xfrm>
                <a:off x="739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0" name="Oval 2474"/>
              <p:cNvSpPr>
                <a:spLocks noChangeArrowheads="1"/>
              </p:cNvSpPr>
              <p:nvPr userDrawn="1"/>
            </p:nvSpPr>
            <p:spPr bwMode="gray">
              <a:xfrm>
                <a:off x="1024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1" name="Oval 2475"/>
              <p:cNvSpPr>
                <a:spLocks noChangeArrowheads="1"/>
              </p:cNvSpPr>
              <p:nvPr userDrawn="1"/>
            </p:nvSpPr>
            <p:spPr bwMode="gray">
              <a:xfrm>
                <a:off x="1309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2" name="Oval 2476"/>
              <p:cNvSpPr>
                <a:spLocks noChangeArrowheads="1"/>
              </p:cNvSpPr>
              <p:nvPr userDrawn="1"/>
            </p:nvSpPr>
            <p:spPr bwMode="gray">
              <a:xfrm>
                <a:off x="1600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3" name="Oval 2477"/>
              <p:cNvSpPr>
                <a:spLocks noChangeArrowheads="1"/>
              </p:cNvSpPr>
              <p:nvPr userDrawn="1"/>
            </p:nvSpPr>
            <p:spPr bwMode="gray">
              <a:xfrm>
                <a:off x="1877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4" name="Oval 2478"/>
              <p:cNvSpPr>
                <a:spLocks noChangeArrowheads="1"/>
              </p:cNvSpPr>
              <p:nvPr userDrawn="1"/>
            </p:nvSpPr>
            <p:spPr bwMode="gray">
              <a:xfrm>
                <a:off x="2162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5" name="Oval 2479"/>
              <p:cNvSpPr>
                <a:spLocks noChangeArrowheads="1"/>
              </p:cNvSpPr>
              <p:nvPr userDrawn="1"/>
            </p:nvSpPr>
            <p:spPr bwMode="gray">
              <a:xfrm>
                <a:off x="2425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6" name="Oval 2480"/>
              <p:cNvSpPr>
                <a:spLocks noChangeArrowheads="1"/>
              </p:cNvSpPr>
              <p:nvPr userDrawn="1"/>
            </p:nvSpPr>
            <p:spPr bwMode="gray">
              <a:xfrm>
                <a:off x="2716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7" name="Oval 2481"/>
              <p:cNvSpPr>
                <a:spLocks noChangeArrowheads="1"/>
              </p:cNvSpPr>
              <p:nvPr userDrawn="1"/>
            </p:nvSpPr>
            <p:spPr bwMode="gray">
              <a:xfrm>
                <a:off x="2993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8" name="Oval 2482"/>
              <p:cNvSpPr>
                <a:spLocks noChangeArrowheads="1"/>
              </p:cNvSpPr>
              <p:nvPr userDrawn="1"/>
            </p:nvSpPr>
            <p:spPr bwMode="gray">
              <a:xfrm>
                <a:off x="3278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19" name="Oval 2483"/>
              <p:cNvSpPr>
                <a:spLocks noChangeArrowheads="1"/>
              </p:cNvSpPr>
              <p:nvPr userDrawn="1"/>
            </p:nvSpPr>
            <p:spPr bwMode="gray">
              <a:xfrm>
                <a:off x="3541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0" name="Oval 2484"/>
              <p:cNvSpPr>
                <a:spLocks noChangeArrowheads="1"/>
              </p:cNvSpPr>
              <p:nvPr userDrawn="1"/>
            </p:nvSpPr>
            <p:spPr bwMode="gray">
              <a:xfrm>
                <a:off x="3832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1" name="Oval 2485"/>
              <p:cNvSpPr>
                <a:spLocks noChangeArrowheads="1"/>
              </p:cNvSpPr>
              <p:nvPr userDrawn="1"/>
            </p:nvSpPr>
            <p:spPr bwMode="gray">
              <a:xfrm>
                <a:off x="4109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2" name="Oval 2486"/>
              <p:cNvSpPr>
                <a:spLocks noChangeArrowheads="1"/>
              </p:cNvSpPr>
              <p:nvPr userDrawn="1"/>
            </p:nvSpPr>
            <p:spPr bwMode="gray">
              <a:xfrm>
                <a:off x="4394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3" name="Oval 2487"/>
              <p:cNvSpPr>
                <a:spLocks noChangeArrowheads="1"/>
              </p:cNvSpPr>
              <p:nvPr userDrawn="1"/>
            </p:nvSpPr>
            <p:spPr bwMode="gray">
              <a:xfrm>
                <a:off x="4672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4" name="Oval 2488"/>
              <p:cNvSpPr>
                <a:spLocks noChangeArrowheads="1"/>
              </p:cNvSpPr>
              <p:nvPr userDrawn="1"/>
            </p:nvSpPr>
            <p:spPr bwMode="gray">
              <a:xfrm>
                <a:off x="4963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5" name="Oval 2489"/>
              <p:cNvSpPr>
                <a:spLocks noChangeArrowheads="1"/>
              </p:cNvSpPr>
              <p:nvPr userDrawn="1"/>
            </p:nvSpPr>
            <p:spPr bwMode="gray">
              <a:xfrm>
                <a:off x="5240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6" name="Oval 2490"/>
              <p:cNvSpPr>
                <a:spLocks noChangeArrowheads="1"/>
              </p:cNvSpPr>
              <p:nvPr userDrawn="1"/>
            </p:nvSpPr>
            <p:spPr bwMode="gray">
              <a:xfrm>
                <a:off x="5525" y="3442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7" name="Oval 2491"/>
              <p:cNvSpPr>
                <a:spLocks noChangeArrowheads="1"/>
              </p:cNvSpPr>
              <p:nvPr userDrawn="1"/>
            </p:nvSpPr>
            <p:spPr bwMode="gray">
              <a:xfrm>
                <a:off x="171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8" name="Oval 2492"/>
              <p:cNvSpPr>
                <a:spLocks noChangeArrowheads="1"/>
              </p:cNvSpPr>
              <p:nvPr userDrawn="1"/>
            </p:nvSpPr>
            <p:spPr bwMode="gray">
              <a:xfrm>
                <a:off x="462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29" name="Oval 2493"/>
              <p:cNvSpPr>
                <a:spLocks noChangeArrowheads="1"/>
              </p:cNvSpPr>
              <p:nvPr userDrawn="1"/>
            </p:nvSpPr>
            <p:spPr bwMode="gray">
              <a:xfrm>
                <a:off x="739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0" name="Oval 2494"/>
              <p:cNvSpPr>
                <a:spLocks noChangeArrowheads="1"/>
              </p:cNvSpPr>
              <p:nvPr userDrawn="1"/>
            </p:nvSpPr>
            <p:spPr bwMode="gray">
              <a:xfrm>
                <a:off x="1024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1" name="Oval 2495"/>
              <p:cNvSpPr>
                <a:spLocks noChangeArrowheads="1"/>
              </p:cNvSpPr>
              <p:nvPr userDrawn="1"/>
            </p:nvSpPr>
            <p:spPr bwMode="gray">
              <a:xfrm>
                <a:off x="1309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2" name="Oval 2496"/>
              <p:cNvSpPr>
                <a:spLocks noChangeArrowheads="1"/>
              </p:cNvSpPr>
              <p:nvPr userDrawn="1"/>
            </p:nvSpPr>
            <p:spPr bwMode="gray">
              <a:xfrm>
                <a:off x="1600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3" name="Oval 2497"/>
              <p:cNvSpPr>
                <a:spLocks noChangeArrowheads="1"/>
              </p:cNvSpPr>
              <p:nvPr userDrawn="1"/>
            </p:nvSpPr>
            <p:spPr bwMode="gray">
              <a:xfrm>
                <a:off x="1877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4" name="Oval 2498"/>
              <p:cNvSpPr>
                <a:spLocks noChangeArrowheads="1"/>
              </p:cNvSpPr>
              <p:nvPr userDrawn="1"/>
            </p:nvSpPr>
            <p:spPr bwMode="gray">
              <a:xfrm>
                <a:off x="2162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5" name="Oval 2499"/>
              <p:cNvSpPr>
                <a:spLocks noChangeArrowheads="1"/>
              </p:cNvSpPr>
              <p:nvPr userDrawn="1"/>
            </p:nvSpPr>
            <p:spPr bwMode="gray">
              <a:xfrm>
                <a:off x="2425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6" name="Oval 2500"/>
              <p:cNvSpPr>
                <a:spLocks noChangeArrowheads="1"/>
              </p:cNvSpPr>
              <p:nvPr userDrawn="1"/>
            </p:nvSpPr>
            <p:spPr bwMode="gray">
              <a:xfrm>
                <a:off x="2716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7" name="Oval 2501"/>
              <p:cNvSpPr>
                <a:spLocks noChangeArrowheads="1"/>
              </p:cNvSpPr>
              <p:nvPr userDrawn="1"/>
            </p:nvSpPr>
            <p:spPr bwMode="gray">
              <a:xfrm>
                <a:off x="2993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8" name="Oval 2502"/>
              <p:cNvSpPr>
                <a:spLocks noChangeArrowheads="1"/>
              </p:cNvSpPr>
              <p:nvPr userDrawn="1"/>
            </p:nvSpPr>
            <p:spPr bwMode="gray">
              <a:xfrm>
                <a:off x="3278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39" name="Oval 2503"/>
              <p:cNvSpPr>
                <a:spLocks noChangeArrowheads="1"/>
              </p:cNvSpPr>
              <p:nvPr userDrawn="1"/>
            </p:nvSpPr>
            <p:spPr bwMode="gray">
              <a:xfrm>
                <a:off x="3541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0" name="Oval 2504"/>
              <p:cNvSpPr>
                <a:spLocks noChangeArrowheads="1"/>
              </p:cNvSpPr>
              <p:nvPr userDrawn="1"/>
            </p:nvSpPr>
            <p:spPr bwMode="gray">
              <a:xfrm>
                <a:off x="3832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1" name="Oval 2505"/>
              <p:cNvSpPr>
                <a:spLocks noChangeArrowheads="1"/>
              </p:cNvSpPr>
              <p:nvPr userDrawn="1"/>
            </p:nvSpPr>
            <p:spPr bwMode="gray">
              <a:xfrm>
                <a:off x="4109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2" name="Oval 2506"/>
              <p:cNvSpPr>
                <a:spLocks noChangeArrowheads="1"/>
              </p:cNvSpPr>
              <p:nvPr userDrawn="1"/>
            </p:nvSpPr>
            <p:spPr bwMode="gray">
              <a:xfrm>
                <a:off x="4394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3" name="Oval 2507"/>
              <p:cNvSpPr>
                <a:spLocks noChangeArrowheads="1"/>
              </p:cNvSpPr>
              <p:nvPr userDrawn="1"/>
            </p:nvSpPr>
            <p:spPr bwMode="gray">
              <a:xfrm>
                <a:off x="4672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4" name="Oval 2508"/>
              <p:cNvSpPr>
                <a:spLocks noChangeArrowheads="1"/>
              </p:cNvSpPr>
              <p:nvPr userDrawn="1"/>
            </p:nvSpPr>
            <p:spPr bwMode="gray">
              <a:xfrm>
                <a:off x="4963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5" name="Oval 2509"/>
              <p:cNvSpPr>
                <a:spLocks noChangeArrowheads="1"/>
              </p:cNvSpPr>
              <p:nvPr userDrawn="1"/>
            </p:nvSpPr>
            <p:spPr bwMode="gray">
              <a:xfrm>
                <a:off x="5240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6" name="Oval 2510"/>
              <p:cNvSpPr>
                <a:spLocks noChangeArrowheads="1"/>
              </p:cNvSpPr>
              <p:nvPr userDrawn="1"/>
            </p:nvSpPr>
            <p:spPr bwMode="gray">
              <a:xfrm>
                <a:off x="5525" y="3663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7" name="Oval 2511"/>
              <p:cNvSpPr>
                <a:spLocks noChangeArrowheads="1"/>
              </p:cNvSpPr>
              <p:nvPr userDrawn="1"/>
            </p:nvSpPr>
            <p:spPr bwMode="gray">
              <a:xfrm>
                <a:off x="171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8" name="Oval 2512"/>
              <p:cNvSpPr>
                <a:spLocks noChangeArrowheads="1"/>
              </p:cNvSpPr>
              <p:nvPr userDrawn="1"/>
            </p:nvSpPr>
            <p:spPr bwMode="gray">
              <a:xfrm>
                <a:off x="462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49" name="Oval 2513"/>
              <p:cNvSpPr>
                <a:spLocks noChangeArrowheads="1"/>
              </p:cNvSpPr>
              <p:nvPr userDrawn="1"/>
            </p:nvSpPr>
            <p:spPr bwMode="gray">
              <a:xfrm>
                <a:off x="739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0" name="Oval 2514"/>
              <p:cNvSpPr>
                <a:spLocks noChangeArrowheads="1"/>
              </p:cNvSpPr>
              <p:nvPr userDrawn="1"/>
            </p:nvSpPr>
            <p:spPr bwMode="gray">
              <a:xfrm>
                <a:off x="1024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1" name="Oval 2515"/>
              <p:cNvSpPr>
                <a:spLocks noChangeArrowheads="1"/>
              </p:cNvSpPr>
              <p:nvPr userDrawn="1"/>
            </p:nvSpPr>
            <p:spPr bwMode="gray">
              <a:xfrm>
                <a:off x="1309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2" name="Oval 2516"/>
              <p:cNvSpPr>
                <a:spLocks noChangeArrowheads="1"/>
              </p:cNvSpPr>
              <p:nvPr userDrawn="1"/>
            </p:nvSpPr>
            <p:spPr bwMode="gray">
              <a:xfrm>
                <a:off x="1600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3" name="Oval 2517"/>
              <p:cNvSpPr>
                <a:spLocks noChangeArrowheads="1"/>
              </p:cNvSpPr>
              <p:nvPr userDrawn="1"/>
            </p:nvSpPr>
            <p:spPr bwMode="gray">
              <a:xfrm>
                <a:off x="1877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4" name="Oval 2518"/>
              <p:cNvSpPr>
                <a:spLocks noChangeArrowheads="1"/>
              </p:cNvSpPr>
              <p:nvPr userDrawn="1"/>
            </p:nvSpPr>
            <p:spPr bwMode="gray">
              <a:xfrm>
                <a:off x="2162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5" name="Oval 2519"/>
              <p:cNvSpPr>
                <a:spLocks noChangeArrowheads="1"/>
              </p:cNvSpPr>
              <p:nvPr userDrawn="1"/>
            </p:nvSpPr>
            <p:spPr bwMode="gray">
              <a:xfrm>
                <a:off x="2425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6" name="Oval 2520"/>
              <p:cNvSpPr>
                <a:spLocks noChangeArrowheads="1"/>
              </p:cNvSpPr>
              <p:nvPr userDrawn="1"/>
            </p:nvSpPr>
            <p:spPr bwMode="gray">
              <a:xfrm>
                <a:off x="2716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7" name="Oval 2521"/>
              <p:cNvSpPr>
                <a:spLocks noChangeArrowheads="1"/>
              </p:cNvSpPr>
              <p:nvPr userDrawn="1"/>
            </p:nvSpPr>
            <p:spPr bwMode="gray">
              <a:xfrm>
                <a:off x="2993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8" name="Oval 2522"/>
              <p:cNvSpPr>
                <a:spLocks noChangeArrowheads="1"/>
              </p:cNvSpPr>
              <p:nvPr userDrawn="1"/>
            </p:nvSpPr>
            <p:spPr bwMode="gray">
              <a:xfrm>
                <a:off x="3278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59" name="Oval 2523"/>
              <p:cNvSpPr>
                <a:spLocks noChangeArrowheads="1"/>
              </p:cNvSpPr>
              <p:nvPr userDrawn="1"/>
            </p:nvSpPr>
            <p:spPr bwMode="gray">
              <a:xfrm>
                <a:off x="3541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60" name="Oval 2524"/>
              <p:cNvSpPr>
                <a:spLocks noChangeArrowheads="1"/>
              </p:cNvSpPr>
              <p:nvPr userDrawn="1"/>
            </p:nvSpPr>
            <p:spPr bwMode="gray">
              <a:xfrm>
                <a:off x="3832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61" name="Oval 2525"/>
              <p:cNvSpPr>
                <a:spLocks noChangeArrowheads="1"/>
              </p:cNvSpPr>
              <p:nvPr userDrawn="1"/>
            </p:nvSpPr>
            <p:spPr bwMode="gray">
              <a:xfrm>
                <a:off x="4109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62" name="Oval 2526"/>
              <p:cNvSpPr>
                <a:spLocks noChangeArrowheads="1"/>
              </p:cNvSpPr>
              <p:nvPr userDrawn="1"/>
            </p:nvSpPr>
            <p:spPr bwMode="gray">
              <a:xfrm>
                <a:off x="4394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63" name="Oval 2527"/>
              <p:cNvSpPr>
                <a:spLocks noChangeArrowheads="1"/>
              </p:cNvSpPr>
              <p:nvPr userDrawn="1"/>
            </p:nvSpPr>
            <p:spPr bwMode="gray">
              <a:xfrm>
                <a:off x="4672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64" name="Oval 2528"/>
              <p:cNvSpPr>
                <a:spLocks noChangeArrowheads="1"/>
              </p:cNvSpPr>
              <p:nvPr userDrawn="1"/>
            </p:nvSpPr>
            <p:spPr bwMode="gray">
              <a:xfrm>
                <a:off x="4963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65" name="Oval 2529"/>
              <p:cNvSpPr>
                <a:spLocks noChangeArrowheads="1"/>
              </p:cNvSpPr>
              <p:nvPr userDrawn="1"/>
            </p:nvSpPr>
            <p:spPr bwMode="gray">
              <a:xfrm>
                <a:off x="5240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66" name="Oval 2530"/>
              <p:cNvSpPr>
                <a:spLocks noChangeArrowheads="1"/>
              </p:cNvSpPr>
              <p:nvPr userDrawn="1"/>
            </p:nvSpPr>
            <p:spPr bwMode="gray">
              <a:xfrm>
                <a:off x="5525" y="3904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74" name="Oval 2538"/>
              <p:cNvSpPr>
                <a:spLocks noChangeArrowheads="1"/>
              </p:cNvSpPr>
              <p:nvPr userDrawn="1"/>
            </p:nvSpPr>
            <p:spPr bwMode="gray">
              <a:xfrm>
                <a:off x="3278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75" name="Oval 2539"/>
              <p:cNvSpPr>
                <a:spLocks noChangeArrowheads="1"/>
              </p:cNvSpPr>
              <p:nvPr userDrawn="1"/>
            </p:nvSpPr>
            <p:spPr bwMode="gray">
              <a:xfrm>
                <a:off x="3541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76" name="Oval 2540"/>
              <p:cNvSpPr>
                <a:spLocks noChangeArrowheads="1"/>
              </p:cNvSpPr>
              <p:nvPr userDrawn="1"/>
            </p:nvSpPr>
            <p:spPr bwMode="gray">
              <a:xfrm>
                <a:off x="3832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77" name="Oval 2541"/>
              <p:cNvSpPr>
                <a:spLocks noChangeArrowheads="1"/>
              </p:cNvSpPr>
              <p:nvPr userDrawn="1"/>
            </p:nvSpPr>
            <p:spPr bwMode="gray">
              <a:xfrm>
                <a:off x="4109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78" name="Oval 2542"/>
              <p:cNvSpPr>
                <a:spLocks noChangeArrowheads="1"/>
              </p:cNvSpPr>
              <p:nvPr userDrawn="1"/>
            </p:nvSpPr>
            <p:spPr bwMode="gray">
              <a:xfrm>
                <a:off x="4394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79" name="Oval 2543"/>
              <p:cNvSpPr>
                <a:spLocks noChangeArrowheads="1"/>
              </p:cNvSpPr>
              <p:nvPr userDrawn="1"/>
            </p:nvSpPr>
            <p:spPr bwMode="gray">
              <a:xfrm>
                <a:off x="4672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80" name="Oval 2544"/>
              <p:cNvSpPr>
                <a:spLocks noChangeArrowheads="1"/>
              </p:cNvSpPr>
              <p:nvPr userDrawn="1"/>
            </p:nvSpPr>
            <p:spPr bwMode="gray">
              <a:xfrm>
                <a:off x="4963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81" name="Oval 2545"/>
              <p:cNvSpPr>
                <a:spLocks noChangeArrowheads="1"/>
              </p:cNvSpPr>
              <p:nvPr userDrawn="1"/>
            </p:nvSpPr>
            <p:spPr bwMode="gray">
              <a:xfrm>
                <a:off x="5240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82" name="Oval 2546"/>
              <p:cNvSpPr>
                <a:spLocks noChangeArrowheads="1"/>
              </p:cNvSpPr>
              <p:nvPr userDrawn="1"/>
            </p:nvSpPr>
            <p:spPr bwMode="gray">
              <a:xfrm>
                <a:off x="5525" y="2549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prstShdw prst="shdw17" dist="40161" dir="1106097">
                  <a:schemeClr val="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553200"/>
            <a:ext cx="2844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629400"/>
            <a:ext cx="3860800" cy="1524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3800" y="6553200"/>
            <a:ext cx="28448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69ECAE7-5CA4-4344-877A-B8875D5752F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50" name="Text Box 538"/>
          <p:cNvSpPr txBox="1">
            <a:spLocks noChangeArrowheads="1"/>
          </p:cNvSpPr>
          <p:nvPr/>
        </p:nvSpPr>
        <p:spPr bwMode="gray">
          <a:xfrm>
            <a:off x="4722284" y="632460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>
                <a:solidFill>
                  <a:schemeClr val="tx2"/>
                </a:solidFill>
                <a:latin typeface="Lucida Sans Unicode" panose="020B0602030504020204" pitchFamily="34" charset="0"/>
                <a:ea typeface="Gulim" panose="020B0600000101010101" pitchFamily="34" charset="-127"/>
              </a:rPr>
              <a:t>Company Logo</a:t>
            </a:r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" y="2533650"/>
            <a:ext cx="11631084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Gulim" panose="020B0600000101010101" pitchFamily="34" charset="-127"/>
              </a:defRPr>
            </a:lvl1pPr>
          </a:lstStyle>
          <a:p>
            <a:pPr lvl="0"/>
            <a:r>
              <a:rPr lang="en-US" altLang="ko-KR" noProof="0"/>
              <a:t>PowerPoint Template</a:t>
            </a:r>
          </a:p>
        </p:txBody>
      </p:sp>
      <p:sp>
        <p:nvSpPr>
          <p:cNvPr id="13849" name="Text Box 537"/>
          <p:cNvSpPr txBox="1">
            <a:spLocks noChangeArrowheads="1"/>
          </p:cNvSpPr>
          <p:nvPr/>
        </p:nvSpPr>
        <p:spPr bwMode="gray">
          <a:xfrm>
            <a:off x="6170084" y="2452688"/>
            <a:ext cx="546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altLang="ko-KR" b="1">
                <a:latin typeface="Verdana" panose="020B0604030504040204" pitchFamily="34" charset="0"/>
                <a:ea typeface="Gulim" panose="020B0600000101010101" pitchFamily="34" charset="-127"/>
              </a:rPr>
              <a:t>Add Your Company Slogan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A8EB7B-99F4-4531-984E-14ACDC22050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78567E-D6FE-4B07-A9A3-78BC51C07C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31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0363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1143000"/>
            <a:ext cx="55372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43000"/>
            <a:ext cx="55372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3695700"/>
            <a:ext cx="55372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7823200" y="6477000"/>
            <a:ext cx="3657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11480800" y="6477000"/>
            <a:ext cx="711200" cy="304800"/>
          </a:xfrm>
        </p:spPr>
        <p:txBody>
          <a:bodyPr/>
          <a:lstStyle>
            <a:lvl1pPr>
              <a:defRPr/>
            </a:lvl1pPr>
          </a:lstStyle>
          <a:p>
            <a:fld id="{8503E6F0-574E-4838-86FF-D3000B28DF5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32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10363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8000" y="1143000"/>
            <a:ext cx="55372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43000"/>
            <a:ext cx="55372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8000" y="3695700"/>
            <a:ext cx="55372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8400" y="3695700"/>
            <a:ext cx="55372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7823200" y="6477000"/>
            <a:ext cx="3657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11480800" y="6477000"/>
            <a:ext cx="711200" cy="304800"/>
          </a:xfrm>
        </p:spPr>
        <p:txBody>
          <a:bodyPr/>
          <a:lstStyle>
            <a:lvl1pPr>
              <a:defRPr/>
            </a:lvl1pPr>
          </a:lstStyle>
          <a:p>
            <a:fld id="{12AFD788-A8DF-481A-901A-EFB15291165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65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8CF35-F36B-4C2F-A9AF-D718C6948C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58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8EFF8-7F1A-4060-AAA0-B6CBD2053E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41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DFABD-3CCF-407C-8198-2A2A9FB6FD4A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2FAE3-D5EE-429B-8317-D1D2A64A29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42993F-BE55-4E61-AC96-021B3B9EFFB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4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50FC75-B1BA-4983-A660-6528F50639A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07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143000"/>
            <a:ext cx="55372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43000"/>
            <a:ext cx="55372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2D4E3-F227-4DB4-9EB4-B6477ECE111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10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49065C-6691-4672-B700-85726963BA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58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A6545C-EEDC-467A-8859-03D24AE0CA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520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79FB25-3AAC-439E-BEBC-57F32A160E9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68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67F759-360B-4F59-AC18-DF1BD12FAF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60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F2B7D3-5EE6-4746-B5A4-325E35130B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90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12192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12192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7" name="AutoShape 249"/>
          <p:cNvSpPr>
            <a:spLocks noChangeArrowheads="1"/>
          </p:cNvSpPr>
          <p:nvPr/>
        </p:nvSpPr>
        <p:spPr bwMode="white">
          <a:xfrm>
            <a:off x="0" y="3886200"/>
            <a:ext cx="12192000" cy="2971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143000"/>
            <a:ext cx="1127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ltGray">
          <a:xfrm>
            <a:off x="7823200" y="6477000"/>
            <a:ext cx="365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hlink"/>
                </a:solidFill>
                <a:latin typeface="+mn-lt"/>
                <a:ea typeface="Gulim" panose="020B0600000101010101" pitchFamily="34" charset="-127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11480800" y="6477000"/>
            <a:ext cx="71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Gulim" panose="020B0600000101010101" pitchFamily="34" charset="-127"/>
              </a:defRPr>
            </a:lvl1pPr>
          </a:lstStyle>
          <a:p>
            <a:fld id="{8EAB9C04-D3B7-4DE1-A7E6-14AA061D890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406400" y="1524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2542" name="Oval 254"/>
          <p:cNvSpPr>
            <a:spLocks noChangeArrowheads="1"/>
          </p:cNvSpPr>
          <p:nvPr/>
        </p:nvSpPr>
        <p:spPr bwMode="gray">
          <a:xfrm>
            <a:off x="9855201" y="152401"/>
            <a:ext cx="345017" cy="238125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43" name="Oval 255"/>
          <p:cNvSpPr>
            <a:spLocks noChangeArrowheads="1"/>
          </p:cNvSpPr>
          <p:nvPr/>
        </p:nvSpPr>
        <p:spPr bwMode="gray">
          <a:xfrm>
            <a:off x="10259485" y="611188"/>
            <a:ext cx="478367" cy="322262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44" name="Oval 256"/>
          <p:cNvSpPr>
            <a:spLocks noChangeArrowheads="1"/>
          </p:cNvSpPr>
          <p:nvPr/>
        </p:nvSpPr>
        <p:spPr bwMode="gray">
          <a:xfrm>
            <a:off x="11140018" y="120651"/>
            <a:ext cx="679449" cy="46831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NULL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12.xml"/><Relationship Id="rId16" Type="http://schemas.openxmlformats.org/officeDocument/2006/relationships/image" Target="NUL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customXml" Target="../ink/ink2.xml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customXml" Target="../ink/ink3.xml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6.bin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customXml" Target="../ink/ink4.xml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3.bin"/><Relationship Id="rId1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6.bin"/><Relationship Id="rId10" Type="http://schemas.openxmlformats.org/officeDocument/2006/relationships/image" Target="NULL"/><Relationship Id="rId4" Type="http://schemas.openxmlformats.org/officeDocument/2006/relationships/image" Target="../media/image86.emf"/><Relationship Id="rId9" Type="http://schemas.openxmlformats.org/officeDocument/2006/relationships/customXml" Target="../ink/ink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NUL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3.emf"/><Relationship Id="rId11" Type="http://schemas.openxmlformats.org/officeDocument/2006/relationships/customXml" Target="../ink/ink6.xml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NULL"/><Relationship Id="rId5" Type="http://schemas.openxmlformats.org/officeDocument/2006/relationships/customXml" Target="../ink/ink7.xml"/><Relationship Id="rId4" Type="http://schemas.openxmlformats.org/officeDocument/2006/relationships/image" Target="../media/image9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png"/><Relationship Id="rId5" Type="http://schemas.openxmlformats.org/officeDocument/2006/relationships/image" Target="../media/image100.emf"/><Relationship Id="rId4" Type="http://schemas.openxmlformats.org/officeDocument/2006/relationships/oleObject" Target="../embeddings/oleObject9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png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10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8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2.emf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4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49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5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5720" y="2996952"/>
            <a:ext cx="5904656" cy="6096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 基本的数值方法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1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99382699"/>
              </p:ext>
            </p:extLst>
          </p:nvPr>
        </p:nvGraphicFramePr>
        <p:xfrm>
          <a:off x="2424113" y="1267744"/>
          <a:ext cx="66976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公式" r:id="rId3" imgW="4029033" imgH="628560" progId="Equation.3">
                  <p:embed/>
                </p:oleObj>
              </mc:Choice>
              <mc:Fallback>
                <p:oleObj name="公式" r:id="rId3" imgW="4029033" imgH="62856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267744"/>
                        <a:ext cx="66976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82708306"/>
              </p:ext>
            </p:extLst>
          </p:nvPr>
        </p:nvGraphicFramePr>
        <p:xfrm>
          <a:off x="2424113" y="2564731"/>
          <a:ext cx="6553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公式" r:id="rId5" imgW="4019578" imgH="628560" progId="Equation.3">
                  <p:embed/>
                </p:oleObj>
              </mc:Choice>
              <mc:Fallback>
                <p:oleObj name="公式" r:id="rId5" imgW="4019578" imgH="62856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564731"/>
                        <a:ext cx="6553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08918964"/>
              </p:ext>
            </p:extLst>
          </p:nvPr>
        </p:nvGraphicFramePr>
        <p:xfrm>
          <a:off x="2424114" y="3861718"/>
          <a:ext cx="5851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公式" r:id="rId7" imgW="3467156" imgH="628560" progId="Equation.3">
                  <p:embed/>
                </p:oleObj>
              </mc:Choice>
              <mc:Fallback>
                <p:oleObj name="公式" r:id="rId7" imgW="3467156" imgH="628560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861718"/>
                        <a:ext cx="58515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32294"/>
              </p:ext>
            </p:extLst>
          </p:nvPr>
        </p:nvGraphicFramePr>
        <p:xfrm>
          <a:off x="2424114" y="5287294"/>
          <a:ext cx="51895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公式" r:id="rId9" imgW="3076544" imgH="380970" progId="Equation.3">
                  <p:embed/>
                </p:oleObj>
              </mc:Choice>
              <mc:Fallback>
                <p:oleObj name="公式" r:id="rId9" imgW="3076544" imgH="38097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287294"/>
                        <a:ext cx="518953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7896226" y="1971006"/>
            <a:ext cx="1368425" cy="358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一阶精度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896226" y="3258469"/>
            <a:ext cx="1368425" cy="358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一阶精度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896226" y="4568156"/>
            <a:ext cx="1368425" cy="358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二阶精度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896226" y="5476206"/>
            <a:ext cx="1368425" cy="358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二阶精度</a:t>
            </a:r>
          </a:p>
        </p:txBody>
      </p:sp>
    </p:spTree>
    <p:extLst>
      <p:ext uri="{BB962C8B-B14F-4D97-AF65-F5344CB8AC3E}">
        <p14:creationId xmlns:p14="http://schemas.microsoft.com/office/powerpoint/2010/main" val="84185717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7177" grpId="0" animBg="1"/>
      <p:bldP spid="7178" grpId="0" animBg="1"/>
      <p:bldP spid="71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74795D4-268F-4B17-8BF8-B3269365AA50}"/>
              </a:ext>
            </a:extLst>
          </p:cNvPr>
          <p:cNvSpPr txBox="1"/>
          <p:nvPr/>
        </p:nvSpPr>
        <p:spPr>
          <a:xfrm>
            <a:off x="1199456" y="184482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除了向前、向后、中心三种，还存在其它差分形式么？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0B51A3A-6BD5-485E-8D2F-D78BCE683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2" y="648072"/>
            <a:ext cx="1196752" cy="1196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xmlns="" id="{E37A11E5-6568-40A5-92CD-A9FB1C7A6977}"/>
                  </a:ext>
                </a:extLst>
              </p:cNvPr>
              <p:cNvSpPr txBox="1"/>
              <p:nvPr/>
            </p:nvSpPr>
            <p:spPr bwMode="auto">
              <a:xfrm>
                <a:off x="1415480" y="3564796"/>
                <a:ext cx="8136904" cy="1452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E37A11E5-6568-40A5-92CD-A9FB1C7A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5480" y="3564796"/>
                <a:ext cx="8136904" cy="1452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F921A5B7-C14C-4B51-896F-BA370084835A}"/>
                  </a:ext>
                </a:extLst>
              </p:cNvPr>
              <p:cNvSpPr/>
              <p:nvPr/>
            </p:nvSpPr>
            <p:spPr>
              <a:xfrm>
                <a:off x="1223431" y="2735577"/>
                <a:ext cx="4045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921A5B7-C14C-4B51-896F-BA3700848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1" y="2735577"/>
                <a:ext cx="4045210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F7918862-9E61-4236-B74C-890C72694715}"/>
                  </a:ext>
                </a:extLst>
              </p:cNvPr>
              <p:cNvSpPr/>
              <p:nvPr/>
            </p:nvSpPr>
            <p:spPr>
              <a:xfrm>
                <a:off x="5483932" y="2654368"/>
                <a:ext cx="4549579" cy="62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]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918862-9E61-4236-B74C-890C72694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32" y="2654368"/>
                <a:ext cx="4549579" cy="624082"/>
              </a:xfrm>
              <a:prstGeom prst="rect">
                <a:avLst/>
              </a:prstGeom>
              <a:blipFill>
                <a:blip r:embed="rId5"/>
                <a:stretch>
                  <a:fillRect r="-1072"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055011B-07A8-4976-8D5C-351FEAD4FF98}"/>
              </a:ext>
            </a:extLst>
          </p:cNvPr>
          <p:cNvSpPr txBox="1"/>
          <p:nvPr/>
        </p:nvSpPr>
        <p:spPr>
          <a:xfrm>
            <a:off x="1351856" y="5282044"/>
            <a:ext cx="726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试用泰勒展开判断上述一阶差分是否成立？如果成立，判断其精度。</a:t>
            </a:r>
          </a:p>
        </p:txBody>
      </p:sp>
    </p:spTree>
    <p:extLst>
      <p:ext uri="{BB962C8B-B14F-4D97-AF65-F5344CB8AC3E}">
        <p14:creationId xmlns:p14="http://schemas.microsoft.com/office/powerpoint/2010/main" val="10881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Object 3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996950" y="3230563"/>
                <a:ext cx="6048375" cy="1546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‴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zh-CN" altLang="en-US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1024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996950" y="3230563"/>
                <a:ext cx="6048375" cy="1546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79226086"/>
              </p:ext>
            </p:extLst>
          </p:nvPr>
        </p:nvGraphicFramePr>
        <p:xfrm>
          <a:off x="7468346" y="1396894"/>
          <a:ext cx="1485196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公式" r:id="rId4" imgW="895221" imgH="1866780" progId="Equation.3">
                  <p:embed/>
                </p:oleObj>
              </mc:Choice>
              <mc:Fallback>
                <p:oleObj name="公式" r:id="rId4" imgW="895221" imgH="1866780" progId="Equation.3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346" y="1396894"/>
                        <a:ext cx="1485196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924509" y="4896448"/>
            <a:ext cx="612068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defRPr sz="2400" b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b="0" dirty="0"/>
              <a:t>解方程得到系数的值，确定差分形式。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14166"/>
              </p:ext>
            </p:extLst>
          </p:nvPr>
        </p:nvGraphicFramePr>
        <p:xfrm>
          <a:off x="954710" y="1071238"/>
          <a:ext cx="6314992" cy="166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公式" r:id="rId6" imgW="3371799" imgH="876420" progId="Equation.3">
                  <p:embed/>
                </p:oleObj>
              </mc:Choice>
              <mc:Fallback>
                <p:oleObj name="公式" r:id="rId6" imgW="3371799" imgH="876420" progId="Equation.3">
                  <p:embed/>
                  <p:pic>
                    <p:nvPicPr>
                      <p:cNvPr id="92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10" y="1071238"/>
                        <a:ext cx="6314992" cy="16608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99456" y="269013"/>
            <a:ext cx="4744576" cy="476669"/>
          </a:xfrm>
          <a:prstGeom prst="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尝试构造一个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点的差分形式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3556804" y="2750564"/>
            <a:ext cx="288032" cy="377540"/>
          </a:xfrm>
          <a:prstGeom prst="downArrow">
            <a:avLst/>
          </a:prstGeom>
          <a:solidFill>
            <a:schemeClr val="tx2">
              <a:lumMod val="20000"/>
              <a:lumOff val="80000"/>
              <a:alpha val="0"/>
            </a:schemeClr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右箭头 6"/>
          <p:cNvSpPr/>
          <p:nvPr/>
        </p:nvSpPr>
        <p:spPr bwMode="auto">
          <a:xfrm>
            <a:off x="7045190" y="3901688"/>
            <a:ext cx="350879" cy="216024"/>
          </a:xfrm>
          <a:prstGeom prst="rightArrow">
            <a:avLst/>
          </a:prstGeom>
          <a:solidFill>
            <a:schemeClr val="tx2">
              <a:lumMod val="20000"/>
              <a:lumOff val="80000"/>
              <a:alpha val="0"/>
            </a:schemeClr>
          </a:solidFill>
          <a:ln w="254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2D62C1-C466-44A7-BD07-8FA61AA94B47}"/>
              </a:ext>
            </a:extLst>
          </p:cNvPr>
          <p:cNvSpPr/>
          <p:nvPr/>
        </p:nvSpPr>
        <p:spPr bwMode="auto">
          <a:xfrm>
            <a:off x="4099272" y="1052736"/>
            <a:ext cx="3170430" cy="8897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835D79C-F372-4721-99D0-A5C95AD64C2C}"/>
              </a:ext>
            </a:extLst>
          </p:cNvPr>
          <p:cNvSpPr/>
          <p:nvPr/>
        </p:nvSpPr>
        <p:spPr bwMode="auto">
          <a:xfrm>
            <a:off x="944230" y="1942518"/>
            <a:ext cx="5587742" cy="1185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xmlns="" id="{AE1433FA-167D-4004-AC07-C0C14022D293}"/>
                  </a:ext>
                </a:extLst>
              </p:cNvPr>
              <p:cNvSpPr txBox="1"/>
              <p:nvPr/>
            </p:nvSpPr>
            <p:spPr bwMode="auto">
              <a:xfrm>
                <a:off x="9821582" y="2284823"/>
                <a:ext cx="1694234" cy="18328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AE1433FA-167D-4004-AC07-C0C14022D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21582" y="2284823"/>
                <a:ext cx="1694234" cy="1832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xmlns="" id="{957AC6DB-A7B5-4FEC-9613-ECF82E82D617}"/>
              </a:ext>
            </a:extLst>
          </p:cNvPr>
          <p:cNvSpPr/>
          <p:nvPr/>
        </p:nvSpPr>
        <p:spPr bwMode="auto">
          <a:xfrm>
            <a:off x="9264352" y="2939334"/>
            <a:ext cx="288032" cy="4896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8">
                <a:extLst>
                  <a:ext uri="{FF2B5EF4-FFF2-40B4-BE49-F238E27FC236}">
                    <a16:creationId xmlns:a16="http://schemas.microsoft.com/office/drawing/2014/main" xmlns="" id="{0AFF4AE2-EBD0-4C0C-BC3C-1E206DE486FD}"/>
                  </a:ext>
                </a:extLst>
              </p:cNvPr>
              <p:cNvSpPr txBox="1"/>
              <p:nvPr/>
            </p:nvSpPr>
            <p:spPr bwMode="auto">
              <a:xfrm>
                <a:off x="1343472" y="5685218"/>
                <a:ext cx="6840760" cy="4140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p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 4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Object 8">
                <a:extLst>
                  <a:ext uri="{FF2B5EF4-FFF2-40B4-BE49-F238E27FC236}">
                    <a16:creationId xmlns:a16="http://schemas.microsoft.com/office/drawing/2014/main" id="{0AFF4AE2-EBD0-4C0C-BC3C-1E206DE48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685218"/>
                <a:ext cx="6840760" cy="414017"/>
              </a:xfrm>
              <a:prstGeom prst="rect">
                <a:avLst/>
              </a:prstGeom>
              <a:blipFill>
                <a:blip r:embed="rId10"/>
                <a:stretch>
                  <a:fillRect t="-7353" b="-132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7" grpId="0" animBg="1"/>
      <p:bldP spid="8" grpId="0" animBg="1"/>
      <p:bldP spid="12" grpId="0" animBg="1"/>
      <p:bldP spid="13" grpId="0"/>
      <p:bldP spid="11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5520" y="1111438"/>
            <a:ext cx="8750736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01993266"/>
              </p:ext>
            </p:extLst>
          </p:nvPr>
        </p:nvGraphicFramePr>
        <p:xfrm>
          <a:off x="4223793" y="1770744"/>
          <a:ext cx="33750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公式" r:id="rId3" imgW="1705079" imgH="457110" progId="Equation.3">
                  <p:embed/>
                </p:oleObj>
              </mc:Choice>
              <mc:Fallback>
                <p:oleObj name="公式" r:id="rId3" imgW="1705079" imgH="45711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3" y="1770744"/>
                        <a:ext cx="33750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2169873" y="1096583"/>
            <a:ext cx="3173479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阶差分的一般形式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159687" y="2869510"/>
            <a:ext cx="8904865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defRPr sz="2400" b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b="0" dirty="0"/>
              <a:t>式中</a:t>
            </a:r>
            <a:r>
              <a:rPr lang="en-US" altLang="zh-CN" b="0" dirty="0"/>
              <a:t>J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、</a:t>
            </a:r>
            <a:r>
              <a:rPr lang="en-US" altLang="zh-CN" b="0" dirty="0"/>
              <a:t>J</a:t>
            </a:r>
            <a:r>
              <a:rPr lang="en-US" altLang="zh-CN" b="0" baseline="-25000" dirty="0"/>
              <a:t>2</a:t>
            </a:r>
            <a:r>
              <a:rPr lang="zh-CN" altLang="en-US" b="0" dirty="0"/>
              <a:t>为给定非负整数，通过</a:t>
            </a:r>
            <a:r>
              <a:rPr lang="en-US" altLang="zh-CN" b="0" dirty="0"/>
              <a:t>Taylor </a:t>
            </a:r>
            <a:r>
              <a:rPr lang="zh-CN" altLang="en-US" b="0" dirty="0"/>
              <a:t>展开可以求出系数</a:t>
            </a:r>
            <a:r>
              <a:rPr lang="en-US" altLang="zh-CN" b="0" dirty="0" err="1"/>
              <a:t>c</a:t>
            </a:r>
            <a:r>
              <a:rPr lang="en-US" altLang="zh-CN" b="0" baseline="-25000" dirty="0" err="1"/>
              <a:t>j</a:t>
            </a:r>
            <a:r>
              <a:rPr lang="zh-CN" altLang="en-US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190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FE53CE00-6F5D-4A07-AFC1-76446323BB15}"/>
              </a:ext>
            </a:extLst>
          </p:cNvPr>
          <p:cNvSpPr/>
          <p:nvPr/>
        </p:nvSpPr>
        <p:spPr bwMode="auto">
          <a:xfrm>
            <a:off x="721761" y="137827"/>
            <a:ext cx="10544436" cy="2058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xmlns="" id="{784FDFC7-A084-41F7-9FFC-CFC98F56E377}"/>
                  </a:ext>
                </a:extLst>
              </p:cNvPr>
              <p:cNvSpPr txBox="1"/>
              <p:nvPr/>
            </p:nvSpPr>
            <p:spPr bwMode="auto">
              <a:xfrm>
                <a:off x="945280" y="330829"/>
                <a:ext cx="10301440" cy="17161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FF6600"/>
                  </a:solidFill>
                </a:endParaRPr>
              </a:p>
              <a:p>
                <a:r>
                  <a:rPr lang="en-US" altLang="zh-CN" sz="2400" dirty="0">
                    <a:solidFill>
                      <a:srgbClr val="FF66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en-US" sz="24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‴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+…]</m:t>
                    </m:r>
                  </m:oMath>
                </a14:m>
                <a:r>
                  <a:rPr lang="zh-CN" altLang="en-US" sz="2400" i="1" dirty="0">
                    <a:solidFill>
                      <a:srgbClr val="FF66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400" i="1" dirty="0">
                    <a:solidFill>
                      <a:srgbClr val="FF66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84FDFC7-A084-41F7-9FFC-CFC98F56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280" y="330829"/>
                <a:ext cx="10301440" cy="1716186"/>
              </a:xfrm>
              <a:prstGeom prst="rect">
                <a:avLst/>
              </a:prstGeom>
              <a:blipFill>
                <a:blip r:embed="rId2"/>
                <a:stretch>
                  <a:fillRect l="-888" b="-567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E88A7453-941E-460D-8A49-5FD8144F1FF0}"/>
                  </a:ext>
                </a:extLst>
              </p:cNvPr>
              <p:cNvSpPr txBox="1"/>
              <p:nvPr/>
            </p:nvSpPr>
            <p:spPr>
              <a:xfrm>
                <a:off x="839416" y="2195928"/>
                <a:ext cx="6326047" cy="490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just" eaLnBrk="1" hangingPunct="1">
                  <a:lnSpc>
                    <a:spcPct val="120000"/>
                  </a:lnSpc>
                  <a:spcBef>
                    <a:spcPct val="10000"/>
                  </a:spcBef>
                  <a:buClr>
                    <a:schemeClr val="hlink"/>
                  </a:buClr>
                  <a:buSzPct val="70000"/>
                  <a:defRPr sz="2400" b="0">
                    <a:solidFill>
                      <a:schemeClr val="accent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ea typeface="楷体_GB2312" pitchFamily="49" charset="-122"/>
                  </a:defRPr>
                </a:lvl2pPr>
                <a:lvl3pPr marL="1143000" indent="-228600">
                  <a:defRPr>
                    <a:ea typeface="楷体_GB2312" pitchFamily="49" charset="-122"/>
                  </a:defRPr>
                </a:lvl3pPr>
                <a:lvl4pPr marL="1600200" indent="-228600">
                  <a:defRPr>
                    <a:ea typeface="楷体_GB2312" pitchFamily="49" charset="-122"/>
                  </a:defRPr>
                </a:lvl4pPr>
                <a:lvl5pPr marL="2057400" indent="-228600">
                  <a:defRPr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ea typeface="楷体_GB2312" pitchFamily="49" charset="-122"/>
                  </a:defRPr>
                </a:lvl9pPr>
              </a:lstStyle>
              <a:p>
                <a:r>
                  <a:rPr lang="zh-CN" altLang="en-US" dirty="0"/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+1</a:t>
                </a:r>
                <a:r>
                  <a:rPr lang="zh-CN" altLang="en-US" dirty="0"/>
                  <a:t>个代数方程联合求解：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8A7453-941E-460D-8A49-5FD8144F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195928"/>
                <a:ext cx="6326047" cy="490199"/>
              </a:xfrm>
              <a:prstGeom prst="rect">
                <a:avLst/>
              </a:prstGeom>
              <a:blipFill>
                <a:blip r:embed="rId3"/>
                <a:stretch>
                  <a:fillRect l="-1543" t="-7407" b="-234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xmlns="" id="{22A42A3A-48F0-4CEF-BFAC-F5D153907A58}"/>
                  </a:ext>
                </a:extLst>
              </p:cNvPr>
              <p:cNvSpPr txBox="1"/>
              <p:nvPr/>
            </p:nvSpPr>
            <p:spPr bwMode="auto">
              <a:xfrm>
                <a:off x="6313086" y="2173637"/>
                <a:ext cx="2253994" cy="6464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22A42A3A-48F0-4CEF-BFAC-F5D15390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3086" y="2173637"/>
                <a:ext cx="2253994" cy="646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28D5E6E2-144F-42B1-9001-FCFA7FB8033C}"/>
              </a:ext>
            </a:extLst>
          </p:cNvPr>
          <p:cNvGrpSpPr/>
          <p:nvPr/>
        </p:nvGrpSpPr>
        <p:grpSpPr>
          <a:xfrm>
            <a:off x="721761" y="2752723"/>
            <a:ext cx="10544436" cy="2294235"/>
            <a:chOff x="721761" y="2752723"/>
            <a:chExt cx="10544436" cy="229423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BAC60C17-EFEA-485B-8161-8C78EA98D644}"/>
                </a:ext>
              </a:extLst>
            </p:cNvPr>
            <p:cNvSpPr/>
            <p:nvPr/>
          </p:nvSpPr>
          <p:spPr bwMode="auto">
            <a:xfrm>
              <a:off x="721761" y="2752723"/>
              <a:ext cx="10544436" cy="22714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6">
                  <a:extLst>
                    <a:ext uri="{FF2B5EF4-FFF2-40B4-BE49-F238E27FC236}">
                      <a16:creationId xmlns:a16="http://schemas.microsoft.com/office/drawing/2014/main" xmlns="" id="{C1965E78-B7FA-4C37-ABAC-07FB0BD078F6}"/>
                    </a:ext>
                  </a:extLst>
                </p:cNvPr>
                <p:cNvSpPr txBox="1"/>
                <p:nvPr/>
              </p:nvSpPr>
              <p:spPr bwMode="auto">
                <a:xfrm>
                  <a:off x="6478852" y="3004803"/>
                  <a:ext cx="1922461" cy="19684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Object 6">
                  <a:extLst>
                    <a:ext uri="{FF2B5EF4-FFF2-40B4-BE49-F238E27FC236}">
                      <a16:creationId xmlns:a16="http://schemas.microsoft.com/office/drawing/2014/main" id="{C1965E78-B7FA-4C37-ABAC-07FB0BD07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8852" y="3004803"/>
                  <a:ext cx="1922461" cy="19684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8">
                  <a:extLst>
                    <a:ext uri="{FF2B5EF4-FFF2-40B4-BE49-F238E27FC236}">
                      <a16:creationId xmlns:a16="http://schemas.microsoft.com/office/drawing/2014/main" xmlns="" id="{2E1B1FA1-057A-47DD-9B7A-60AD3C64A238}"/>
                    </a:ext>
                  </a:extLst>
                </p:cNvPr>
                <p:cNvSpPr txBox="1"/>
                <p:nvPr/>
              </p:nvSpPr>
              <p:spPr bwMode="auto">
                <a:xfrm>
                  <a:off x="756186" y="2886718"/>
                  <a:ext cx="6261586" cy="2160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0,0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−1,1</m:t>
                                          </m:r>
                                        </m:sub>
                                      </m:sSub>
                                    </m:e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Object 8">
                  <a:extLst>
                    <a:ext uri="{FF2B5EF4-FFF2-40B4-BE49-F238E27FC236}">
                      <a16:creationId xmlns:a16="http://schemas.microsoft.com/office/drawing/2014/main" id="{2E1B1FA1-057A-47DD-9B7A-60AD3C64A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186" y="2886718"/>
                  <a:ext cx="6261586" cy="21602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6">
                  <a:extLst>
                    <a:ext uri="{FF2B5EF4-FFF2-40B4-BE49-F238E27FC236}">
                      <a16:creationId xmlns:a16="http://schemas.microsoft.com/office/drawing/2014/main" xmlns="" id="{B4A592C0-C07C-4A17-B91B-DDD98B3BBCF4}"/>
                    </a:ext>
                  </a:extLst>
                </p:cNvPr>
                <p:cNvSpPr txBox="1"/>
                <p:nvPr/>
              </p:nvSpPr>
              <p:spPr bwMode="auto">
                <a:xfrm>
                  <a:off x="8596831" y="2904202"/>
                  <a:ext cx="1922461" cy="19684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Object 6">
                  <a:extLst>
                    <a:ext uri="{FF2B5EF4-FFF2-40B4-BE49-F238E27FC236}">
                      <a16:creationId xmlns:a16="http://schemas.microsoft.com/office/drawing/2014/main" id="{B4A592C0-C07C-4A17-B91B-DDD98B3BB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96831" y="2904202"/>
                  <a:ext cx="1922461" cy="19684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96F4AB3D-00F3-4448-9381-E75F40E18633}"/>
              </a:ext>
            </a:extLst>
          </p:cNvPr>
          <p:cNvGrpSpPr/>
          <p:nvPr/>
        </p:nvGrpSpPr>
        <p:grpSpPr>
          <a:xfrm>
            <a:off x="745285" y="5100925"/>
            <a:ext cx="10544436" cy="994579"/>
            <a:chOff x="708371" y="5098717"/>
            <a:chExt cx="10544436" cy="99457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87223B5-238E-4A85-998D-4F8D60FBB0D7}"/>
                </a:ext>
              </a:extLst>
            </p:cNvPr>
            <p:cNvSpPr/>
            <p:nvPr/>
          </p:nvSpPr>
          <p:spPr bwMode="auto">
            <a:xfrm>
              <a:off x="708371" y="5114163"/>
              <a:ext cx="10544436" cy="979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xmlns="" id="{345C9226-EBF3-4FDB-85A7-330D86C0CB7E}"/>
                    </a:ext>
                  </a:extLst>
                </p:cNvPr>
                <p:cNvSpPr txBox="1"/>
                <p:nvPr/>
              </p:nvSpPr>
              <p:spPr>
                <a:xfrm>
                  <a:off x="1847528" y="5098717"/>
                  <a:ext cx="2251257" cy="9158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45C9226-EBF3-4FDB-85A7-330D86C0C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528" y="5098717"/>
                  <a:ext cx="2251257" cy="9158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xmlns="" id="{C70A1F31-2BF4-49E8-909C-047FE80156AA}"/>
                    </a:ext>
                  </a:extLst>
                </p:cNvPr>
                <p:cNvSpPr txBox="1"/>
                <p:nvPr/>
              </p:nvSpPr>
              <p:spPr>
                <a:xfrm>
                  <a:off x="6690614" y="5337285"/>
                  <a:ext cx="1498936" cy="401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70A1F31-2BF4-49E8-909C-047FE8015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14" y="5337285"/>
                  <a:ext cx="1498936" cy="401072"/>
                </a:xfrm>
                <a:prstGeom prst="rect">
                  <a:avLst/>
                </a:prstGeom>
                <a:blipFill>
                  <a:blip r:embed="rId9"/>
                  <a:stretch>
                    <a:fillRect l="-2449" r="-1633" b="-212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xmlns="" id="{3B69592E-FCC5-4E92-BD55-64F591349D02}"/>
                    </a:ext>
                  </a:extLst>
                </p:cNvPr>
                <p:cNvSpPr txBox="1"/>
                <p:nvPr/>
              </p:nvSpPr>
              <p:spPr>
                <a:xfrm>
                  <a:off x="8401313" y="5157935"/>
                  <a:ext cx="2069284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zh-CN" altLang="en-US" sz="2400" i="1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eqArr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4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>
                    <a:solidFill>
                      <a:srgbClr val="FF66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B69592E-FCC5-4E92-BD55-64F591349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313" y="5157935"/>
                  <a:ext cx="2069284" cy="8238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4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s://timgsa.baidu.com/timg?image&amp;quality=80&amp;size=b9999_10000&amp;sec=1584943144234&amp;di=9d29c853938e5a5cb6fe5cad48bd2a0b&amp;imgtype=0&amp;src=http%3A%2F%2Fmpic.tiankong.com%2Fdf2%2F468%2Fdf24688bd40828fc0f7d919ee261c63e%2F6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05273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 flipH="1">
            <a:off x="2080706" y="1253951"/>
            <a:ext cx="826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用差商代替导数得到的方程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组）是什么形式的方程？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30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6776" y="1642827"/>
            <a:ext cx="8281988" cy="91986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ct val="10000"/>
              </a:spcBef>
              <a:buSzPct val="70000"/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如果将微分方程中的导数用相应的差商近似代替，就可以得到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有限形式的差分方程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136777" y="1021680"/>
            <a:ext cx="8135937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差分相应于微分，差商相应于导数。</a:t>
            </a:r>
          </a:p>
        </p:txBody>
      </p:sp>
      <p:sp>
        <p:nvSpPr>
          <p:cNvPr id="12293" name="Text Box 53"/>
          <p:cNvSpPr txBox="1">
            <a:spLocks noChangeArrowheads="1"/>
          </p:cNvSpPr>
          <p:nvPr/>
        </p:nvSpPr>
        <p:spPr bwMode="auto">
          <a:xfrm>
            <a:off x="2136777" y="2800313"/>
            <a:ext cx="3887663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zh-CN" altLang="en-US" dirty="0"/>
              <a:t>以一阶对流方程为例：</a:t>
            </a:r>
          </a:p>
        </p:txBody>
      </p:sp>
      <p:graphicFrame>
        <p:nvGraphicFramePr>
          <p:cNvPr id="12294" name="Object 54"/>
          <p:cNvGraphicFramePr>
            <a:graphicFrameLocks noChangeAspect="1"/>
          </p:cNvGraphicFramePr>
          <p:nvPr/>
        </p:nvGraphicFramePr>
        <p:xfrm>
          <a:off x="4943476" y="3573464"/>
          <a:ext cx="18716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公式" r:id="rId3" imgW="933579" imgH="380970" progId="Equation.3">
                  <p:embed/>
                </p:oleObj>
              </mc:Choice>
              <mc:Fallback>
                <p:oleObj name="公式" r:id="rId3" imgW="933579" imgH="380970" progId="Equation.3">
                  <p:embed/>
                  <p:pic>
                    <p:nvPicPr>
                      <p:cNvPr id="1229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3573464"/>
                        <a:ext cx="18716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1350628" y="75880"/>
            <a:ext cx="4824536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2">
                  <a:lumMod val="50000"/>
                </a:schemeClr>
              </a:buClr>
              <a:defRPr sz="3200" b="1">
                <a:latin typeface="+mn-lt"/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 smtClean="0"/>
              <a:t>差分方程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7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065152" y="2204864"/>
            <a:ext cx="2421540" cy="2755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314" name="Text Box 54"/>
          <p:cNvSpPr txBox="1">
            <a:spLocks noChangeArrowheads="1"/>
          </p:cNvSpPr>
          <p:nvPr/>
        </p:nvSpPr>
        <p:spPr bwMode="auto">
          <a:xfrm>
            <a:off x="2299282" y="1019135"/>
            <a:ext cx="321562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zh-CN" altLang="en-US" dirty="0"/>
              <a:t>在定解域上划分网格</a:t>
            </a:r>
          </a:p>
        </p:txBody>
      </p:sp>
      <p:graphicFrame>
        <p:nvGraphicFramePr>
          <p:cNvPr id="13317" name="Object 30"/>
          <p:cNvGraphicFramePr>
            <a:graphicFrameLocks noChangeAspect="1"/>
          </p:cNvGraphicFramePr>
          <p:nvPr>
            <p:extLst/>
          </p:nvPr>
        </p:nvGraphicFramePr>
        <p:xfrm>
          <a:off x="8021565" y="2888470"/>
          <a:ext cx="345571" cy="32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公式" r:id="rId3" imgW="190335" imgH="177646" progId="Equation.3">
                  <p:embed/>
                </p:oleObj>
              </mc:Choice>
              <mc:Fallback>
                <p:oleObj name="公式" r:id="rId3" imgW="190335" imgH="177646" progId="Equation.3">
                  <p:embed/>
                  <p:pic>
                    <p:nvPicPr>
                      <p:cNvPr id="1331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565" y="2888470"/>
                        <a:ext cx="345571" cy="32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1"/>
          <p:cNvGraphicFramePr>
            <a:graphicFrameLocks noChangeAspect="1"/>
          </p:cNvGraphicFramePr>
          <p:nvPr/>
        </p:nvGraphicFramePr>
        <p:xfrm>
          <a:off x="6092973" y="1695669"/>
          <a:ext cx="388768" cy="31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公式" r:id="rId5" imgW="215619" imgH="177569" progId="Equation.3">
                  <p:embed/>
                </p:oleObj>
              </mc:Choice>
              <mc:Fallback>
                <p:oleObj name="公式" r:id="rId5" imgW="215619" imgH="177569" progId="Equation.3">
                  <p:embed/>
                  <p:pic>
                    <p:nvPicPr>
                      <p:cNvPr id="1331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973" y="1695669"/>
                        <a:ext cx="388768" cy="31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2"/>
          <p:cNvGraphicFramePr>
            <a:graphicFrameLocks noChangeAspect="1"/>
          </p:cNvGraphicFramePr>
          <p:nvPr/>
        </p:nvGraphicFramePr>
        <p:xfrm>
          <a:off x="5964654" y="4926092"/>
          <a:ext cx="276965" cy="41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公式" r:id="rId7" imgW="152334" imgH="228501" progId="Equation.3">
                  <p:embed/>
                </p:oleObj>
              </mc:Choice>
              <mc:Fallback>
                <p:oleObj name="公式" r:id="rId7" imgW="152334" imgH="228501" progId="Equation.3">
                  <p:embed/>
                  <p:pic>
                    <p:nvPicPr>
                      <p:cNvPr id="13319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654" y="4926092"/>
                        <a:ext cx="276965" cy="416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Line 33"/>
          <p:cNvSpPr>
            <a:spLocks noChangeAspect="1" noChangeShapeType="1"/>
          </p:cNvSpPr>
          <p:nvPr/>
        </p:nvSpPr>
        <p:spPr bwMode="auto">
          <a:xfrm>
            <a:off x="4199953" y="1790943"/>
            <a:ext cx="0" cy="3687738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34"/>
          <p:cNvSpPr>
            <a:spLocks noChangeAspect="1" noChangeShapeType="1"/>
          </p:cNvSpPr>
          <p:nvPr/>
        </p:nvSpPr>
        <p:spPr bwMode="auto">
          <a:xfrm>
            <a:off x="3336025" y="4960391"/>
            <a:ext cx="484181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35"/>
          <p:cNvSpPr>
            <a:spLocks noChangeAspect="1" noChangeShapeType="1"/>
          </p:cNvSpPr>
          <p:nvPr/>
        </p:nvSpPr>
        <p:spPr bwMode="auto">
          <a:xfrm>
            <a:off x="4199953" y="3588243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36"/>
          <p:cNvSpPr>
            <a:spLocks noChangeAspect="1" noChangeShapeType="1"/>
          </p:cNvSpPr>
          <p:nvPr/>
        </p:nvSpPr>
        <p:spPr bwMode="auto">
          <a:xfrm>
            <a:off x="4199953" y="3242716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37"/>
          <p:cNvSpPr>
            <a:spLocks noChangeAspect="1" noChangeShapeType="1"/>
          </p:cNvSpPr>
          <p:nvPr/>
        </p:nvSpPr>
        <p:spPr bwMode="auto">
          <a:xfrm>
            <a:off x="4199953" y="2906090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38"/>
          <p:cNvSpPr>
            <a:spLocks noChangeAspect="1" noChangeShapeType="1"/>
          </p:cNvSpPr>
          <p:nvPr/>
        </p:nvSpPr>
        <p:spPr bwMode="auto">
          <a:xfrm>
            <a:off x="4199953" y="2550391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39"/>
          <p:cNvSpPr>
            <a:spLocks noChangeAspect="1" noChangeShapeType="1"/>
          </p:cNvSpPr>
          <p:nvPr/>
        </p:nvSpPr>
        <p:spPr bwMode="auto">
          <a:xfrm>
            <a:off x="4199953" y="2204864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40"/>
          <p:cNvSpPr>
            <a:spLocks noChangeAspect="1" noChangeShapeType="1"/>
          </p:cNvSpPr>
          <p:nvPr/>
        </p:nvSpPr>
        <p:spPr bwMode="auto">
          <a:xfrm>
            <a:off x="4199953" y="3933770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41"/>
          <p:cNvSpPr>
            <a:spLocks noChangeAspect="1" noChangeShapeType="1"/>
          </p:cNvSpPr>
          <p:nvPr/>
        </p:nvSpPr>
        <p:spPr bwMode="auto">
          <a:xfrm>
            <a:off x="5410723" y="2072954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42"/>
          <p:cNvSpPr>
            <a:spLocks noChangeAspect="1" noChangeShapeType="1"/>
          </p:cNvSpPr>
          <p:nvPr/>
        </p:nvSpPr>
        <p:spPr bwMode="auto">
          <a:xfrm>
            <a:off x="5065152" y="2079306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43"/>
          <p:cNvSpPr>
            <a:spLocks noChangeAspect="1" noChangeShapeType="1"/>
          </p:cNvSpPr>
          <p:nvPr/>
        </p:nvSpPr>
        <p:spPr bwMode="auto">
          <a:xfrm>
            <a:off x="5756295" y="2079306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44"/>
          <p:cNvSpPr>
            <a:spLocks noChangeAspect="1" noChangeShapeType="1"/>
          </p:cNvSpPr>
          <p:nvPr/>
        </p:nvSpPr>
        <p:spPr bwMode="auto">
          <a:xfrm>
            <a:off x="6101866" y="2079306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45"/>
          <p:cNvSpPr>
            <a:spLocks noChangeAspect="1" noChangeShapeType="1"/>
          </p:cNvSpPr>
          <p:nvPr/>
        </p:nvSpPr>
        <p:spPr bwMode="auto">
          <a:xfrm>
            <a:off x="6448708" y="2079306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46"/>
          <p:cNvSpPr>
            <a:spLocks noChangeAspect="1" noChangeShapeType="1"/>
          </p:cNvSpPr>
          <p:nvPr/>
        </p:nvSpPr>
        <p:spPr bwMode="auto">
          <a:xfrm>
            <a:off x="6794279" y="2079306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47"/>
          <p:cNvSpPr>
            <a:spLocks noChangeAspect="1" noChangeShapeType="1"/>
          </p:cNvSpPr>
          <p:nvPr/>
        </p:nvSpPr>
        <p:spPr bwMode="auto">
          <a:xfrm>
            <a:off x="7139850" y="2079306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48"/>
          <p:cNvSpPr>
            <a:spLocks noChangeAspect="1" noChangeShapeType="1"/>
          </p:cNvSpPr>
          <p:nvPr/>
        </p:nvSpPr>
        <p:spPr bwMode="auto">
          <a:xfrm>
            <a:off x="7486692" y="2079306"/>
            <a:ext cx="0" cy="2881085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49"/>
          <p:cNvSpPr>
            <a:spLocks noChangeAspect="1" noChangeShapeType="1"/>
          </p:cNvSpPr>
          <p:nvPr/>
        </p:nvSpPr>
        <p:spPr bwMode="auto">
          <a:xfrm>
            <a:off x="6101866" y="2136470"/>
            <a:ext cx="346842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Line 50"/>
          <p:cNvSpPr>
            <a:spLocks noChangeAspect="1" noChangeShapeType="1"/>
          </p:cNvSpPr>
          <p:nvPr/>
        </p:nvSpPr>
        <p:spPr bwMode="auto">
          <a:xfrm>
            <a:off x="7832264" y="2895918"/>
            <a:ext cx="0" cy="346797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38" name="Object 51"/>
          <p:cNvGraphicFramePr>
            <a:graphicFrameLocks noChangeAspect="1"/>
          </p:cNvGraphicFramePr>
          <p:nvPr/>
        </p:nvGraphicFramePr>
        <p:xfrm>
          <a:off x="3854382" y="2877066"/>
          <a:ext cx="252826" cy="41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公式" r:id="rId9" imgW="139700" imgH="228600" progId="Equation.3">
                  <p:embed/>
                </p:oleObj>
              </mc:Choice>
              <mc:Fallback>
                <p:oleObj name="公式" r:id="rId9" imgW="139700" imgH="228600" progId="Equation.3">
                  <p:embed/>
                  <p:pic>
                    <p:nvPicPr>
                      <p:cNvPr id="13338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382" y="2877066"/>
                        <a:ext cx="252826" cy="411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AutoShape 52"/>
          <p:cNvSpPr>
            <a:spLocks noChangeAspect="1" noChangeArrowheads="1"/>
          </p:cNvSpPr>
          <p:nvPr/>
        </p:nvSpPr>
        <p:spPr bwMode="auto">
          <a:xfrm>
            <a:off x="6044694" y="3169385"/>
            <a:ext cx="114343" cy="115599"/>
          </a:xfrm>
          <a:prstGeom prst="flowChartConnector">
            <a:avLst/>
          </a:prstGeom>
          <a:solidFill>
            <a:schemeClr val="accent1"/>
          </a:solidFill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40" name="Object 55"/>
          <p:cNvGraphicFramePr>
            <a:graphicFrameLocks noChangeAspect="1"/>
          </p:cNvGraphicFramePr>
          <p:nvPr/>
        </p:nvGraphicFramePr>
        <p:xfrm>
          <a:off x="6206046" y="4926092"/>
          <a:ext cx="438317" cy="41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公式" r:id="rId11" imgW="241300" imgH="228600" progId="Equation.3">
                  <p:embed/>
                </p:oleObj>
              </mc:Choice>
              <mc:Fallback>
                <p:oleObj name="公式" r:id="rId11" imgW="241300" imgH="228600" progId="Equation.3">
                  <p:embed/>
                  <p:pic>
                    <p:nvPicPr>
                      <p:cNvPr id="1334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6046" y="4926092"/>
                        <a:ext cx="438317" cy="416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56"/>
          <p:cNvGraphicFramePr>
            <a:graphicFrameLocks noChangeAspect="1"/>
          </p:cNvGraphicFramePr>
          <p:nvPr/>
        </p:nvGraphicFramePr>
        <p:xfrm>
          <a:off x="5514903" y="4926092"/>
          <a:ext cx="438317" cy="41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公式" r:id="rId13" imgW="241300" imgH="228600" progId="Equation.3">
                  <p:embed/>
                </p:oleObj>
              </mc:Choice>
              <mc:Fallback>
                <p:oleObj name="公式" r:id="rId13" imgW="241300" imgH="228600" progId="Equation.3">
                  <p:embed/>
                  <p:pic>
                    <p:nvPicPr>
                      <p:cNvPr id="13341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03" y="4926092"/>
                        <a:ext cx="438317" cy="416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57"/>
          <p:cNvGraphicFramePr>
            <a:graphicFrameLocks noChangeAspect="1"/>
          </p:cNvGraphicFramePr>
          <p:nvPr/>
        </p:nvGraphicFramePr>
        <p:xfrm>
          <a:off x="3774342" y="3189565"/>
          <a:ext cx="412907" cy="41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公式" r:id="rId15" imgW="228600" imgH="228600" progId="Equation.3">
                  <p:embed/>
                </p:oleObj>
              </mc:Choice>
              <mc:Fallback>
                <p:oleObj name="公式" r:id="rId15" imgW="228600" imgH="228600" progId="Equation.3">
                  <p:embed/>
                  <p:pic>
                    <p:nvPicPr>
                      <p:cNvPr id="13342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42" y="3189565"/>
                        <a:ext cx="412907" cy="411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58"/>
          <p:cNvGraphicFramePr>
            <a:graphicFrameLocks noChangeAspect="1"/>
          </p:cNvGraphicFramePr>
          <p:nvPr/>
        </p:nvGraphicFramePr>
        <p:xfrm>
          <a:off x="3788317" y="2564568"/>
          <a:ext cx="412907" cy="411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公式" r:id="rId17" imgW="228600" imgH="228600" progId="Equation.3">
                  <p:embed/>
                </p:oleObj>
              </mc:Choice>
              <mc:Fallback>
                <p:oleObj name="公式" r:id="rId17" imgW="228600" imgH="228600" progId="Equation.3">
                  <p:embed/>
                  <p:pic>
                    <p:nvPicPr>
                      <p:cNvPr id="13343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317" y="2564568"/>
                        <a:ext cx="412907" cy="411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60"/>
          <p:cNvGraphicFramePr>
            <a:graphicFrameLocks noChangeAspect="1"/>
          </p:cNvGraphicFramePr>
          <p:nvPr/>
        </p:nvGraphicFramePr>
        <p:xfrm>
          <a:off x="7965664" y="5022636"/>
          <a:ext cx="228687" cy="25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公式" r:id="rId19" imgW="126835" imgH="139518" progId="Equation.3">
                  <p:embed/>
                </p:oleObj>
              </mc:Choice>
              <mc:Fallback>
                <p:oleObj name="公式" r:id="rId19" imgW="126835" imgH="139518" progId="Equation.3">
                  <p:embed/>
                  <p:pic>
                    <p:nvPicPr>
                      <p:cNvPr id="1334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5664" y="5022636"/>
                        <a:ext cx="228687" cy="25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61"/>
          <p:cNvGraphicFramePr>
            <a:graphicFrameLocks noChangeAspect="1"/>
          </p:cNvGraphicFramePr>
          <p:nvPr/>
        </p:nvGraphicFramePr>
        <p:xfrm>
          <a:off x="3990324" y="1698210"/>
          <a:ext cx="161351" cy="27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公式" r:id="rId21" imgW="88746" imgH="152136" progId="Equation.3">
                  <p:embed/>
                </p:oleObj>
              </mc:Choice>
              <mc:Fallback>
                <p:oleObj name="公式" r:id="rId21" imgW="88746" imgH="152136" progId="Equation.3">
                  <p:embed/>
                  <p:pic>
                    <p:nvPicPr>
                      <p:cNvPr id="1334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324" y="1698210"/>
                        <a:ext cx="161351" cy="27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62"/>
          <p:cNvGraphicFramePr>
            <a:graphicFrameLocks noChangeAspect="1"/>
          </p:cNvGraphicFramePr>
          <p:nvPr/>
        </p:nvGraphicFramePr>
        <p:xfrm>
          <a:off x="3897578" y="4942606"/>
          <a:ext cx="275695" cy="32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公式" r:id="rId23" imgW="152202" imgH="177569" progId="Equation.3">
                  <p:embed/>
                </p:oleObj>
              </mc:Choice>
              <mc:Fallback>
                <p:oleObj name="公式" r:id="rId23" imgW="152202" imgH="177569" progId="Equation.3">
                  <p:embed/>
                  <p:pic>
                    <p:nvPicPr>
                      <p:cNvPr id="1334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578" y="4942606"/>
                        <a:ext cx="275695" cy="32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4"/>
          <p:cNvGraphicFramePr>
            <a:graphicFrameLocks noChangeAspect="1"/>
          </p:cNvGraphicFramePr>
          <p:nvPr/>
        </p:nvGraphicFramePr>
        <p:xfrm>
          <a:off x="4602163" y="5445126"/>
          <a:ext cx="32369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公式" r:id="rId25" imgW="1619177" imgH="447660" progId="Equation.3">
                  <p:embed/>
                </p:oleObj>
              </mc:Choice>
              <mc:Fallback>
                <p:oleObj name="公式" r:id="rId25" imgW="1619177" imgH="447660" progId="Equation.3">
                  <p:embed/>
                  <p:pic>
                    <p:nvPicPr>
                      <p:cNvPr id="1331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5445126"/>
                        <a:ext cx="32369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40"/>
          <p:cNvSpPr>
            <a:spLocks noChangeAspect="1" noChangeShapeType="1"/>
          </p:cNvSpPr>
          <p:nvPr/>
        </p:nvSpPr>
        <p:spPr bwMode="auto">
          <a:xfrm>
            <a:off x="4187249" y="4289152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40"/>
          <p:cNvSpPr>
            <a:spLocks noChangeAspect="1" noChangeShapeType="1"/>
          </p:cNvSpPr>
          <p:nvPr/>
        </p:nvSpPr>
        <p:spPr bwMode="auto">
          <a:xfrm>
            <a:off x="4187249" y="4639765"/>
            <a:ext cx="3746654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" name="墨迹 2"/>
              <p14:cNvContentPartPr/>
              <p14:nvPr/>
            </p14:nvContentPartPr>
            <p14:xfrm>
              <a:off x="5684760" y="2866680"/>
              <a:ext cx="836280" cy="4806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79000" y="2862720"/>
                <a:ext cx="84708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0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auto">
          <a:xfrm>
            <a:off x="2103888" y="5133741"/>
            <a:ext cx="6752416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400" baseline="-250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aseline="-250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结点的对流方程近似地写成差分方程：</a:t>
            </a:r>
          </a:p>
        </p:txBody>
      </p:sp>
      <p:sp>
        <p:nvSpPr>
          <p:cNvPr id="14339" name="Text Box 8"/>
          <p:cNvSpPr txBox="1">
            <a:spLocks noChangeArrowheads="1"/>
          </p:cNvSpPr>
          <p:nvPr/>
        </p:nvSpPr>
        <p:spPr bwMode="auto">
          <a:xfrm>
            <a:off x="2207569" y="1337672"/>
            <a:ext cx="3167757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0"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(x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结点上有：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92737" y="2180403"/>
            <a:ext cx="8207375" cy="4766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hangingPunct="0">
              <a:lnSpc>
                <a:spcPct val="120000"/>
              </a:lnSpc>
              <a:spcBef>
                <a:spcPct val="10000"/>
              </a:spcBef>
              <a:buSzPct val="70000"/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将时间导数用一阶向前差商近似代替：</a:t>
            </a:r>
          </a:p>
        </p:txBody>
      </p:sp>
      <p:graphicFrame>
        <p:nvGraphicFramePr>
          <p:cNvPr id="14341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791471" y="2721514"/>
          <a:ext cx="2411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公式" r:id="rId3" imgW="1200201" imgH="476280" progId="Equation.3">
                  <p:embed/>
                </p:oleObj>
              </mc:Choice>
              <mc:Fallback>
                <p:oleObj name="公式" r:id="rId3" imgW="1200201" imgH="476280" progId="Equation.3">
                  <p:embed/>
                  <p:pic>
                    <p:nvPicPr>
                      <p:cNvPr id="143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471" y="2721514"/>
                        <a:ext cx="24114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816390" y="4220992"/>
          <a:ext cx="24114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公式" r:id="rId5" imgW="1200201" imgH="476280" progId="Equation.3">
                  <p:embed/>
                </p:oleObj>
              </mc:Choice>
              <mc:Fallback>
                <p:oleObj name="公式" r:id="rId5" imgW="1200201" imgH="476280" progId="Equation.3">
                  <p:embed/>
                  <p:pic>
                    <p:nvPicPr>
                      <p:cNvPr id="143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390" y="4220992"/>
                        <a:ext cx="241141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/>
          <p:cNvGraphicFramePr>
            <a:graphicFrameLocks noChangeAspect="1"/>
          </p:cNvGraphicFramePr>
          <p:nvPr>
            <p:extLst/>
          </p:nvPr>
        </p:nvGraphicFramePr>
        <p:xfrm>
          <a:off x="3865075" y="5630931"/>
          <a:ext cx="33861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公式" r:id="rId7" imgW="1695354" imgH="409590" progId="Equation.3">
                  <p:embed/>
                </p:oleObj>
              </mc:Choice>
              <mc:Fallback>
                <p:oleObj name="公式" r:id="rId7" imgW="1695354" imgH="409590" progId="Equation.3">
                  <p:embed/>
                  <p:pic>
                    <p:nvPicPr>
                      <p:cNvPr id="143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075" y="5630931"/>
                        <a:ext cx="33861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/>
          <p:cNvGraphicFramePr>
            <a:graphicFrameLocks noChangeAspect="1"/>
          </p:cNvGraphicFramePr>
          <p:nvPr>
            <p:extLst/>
          </p:nvPr>
        </p:nvGraphicFramePr>
        <p:xfrm>
          <a:off x="5480096" y="1125218"/>
          <a:ext cx="26812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公式" r:id="rId9" imgW="1333376" imgH="476280" progId="Equation.3">
                  <p:embed/>
                </p:oleObj>
              </mc:Choice>
              <mc:Fallback>
                <p:oleObj name="公式" r:id="rId9" imgW="1333376" imgH="476280" progId="Equation.3">
                  <p:embed/>
                  <p:pic>
                    <p:nvPicPr>
                      <p:cNvPr id="143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96" y="1125218"/>
                        <a:ext cx="26812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78223" y="3673391"/>
            <a:ext cx="8218488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空间导数用一阶中心差商近似代替：</a:t>
            </a:r>
          </a:p>
        </p:txBody>
      </p:sp>
    </p:spTree>
    <p:extLst>
      <p:ext uri="{BB962C8B-B14F-4D97-AF65-F5344CB8AC3E}">
        <p14:creationId xmlns:p14="http://schemas.microsoft.com/office/powerpoint/2010/main" val="40742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43008" y="3081626"/>
            <a:ext cx="6445281" cy="4766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hangingPunct="0">
              <a:lnSpc>
                <a:spcPct val="120000"/>
              </a:lnSpc>
              <a:spcBef>
                <a:spcPct val="10000"/>
              </a:spcBef>
              <a:buSzPct val="70000"/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对流方程与对应的差分方程之间存在误差：</a:t>
            </a:r>
          </a:p>
        </p:txBody>
      </p:sp>
      <p:graphicFrame>
        <p:nvGraphicFramePr>
          <p:cNvPr id="15363" name="Object 3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454389" y="3759938"/>
          <a:ext cx="4664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公式" r:id="rId3" imgW="2314499" imgH="228690" progId="Equation.3">
                  <p:embed/>
                </p:oleObj>
              </mc:Choice>
              <mc:Fallback>
                <p:oleObj name="公式" r:id="rId3" imgW="2314499" imgH="22869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389" y="3759938"/>
                        <a:ext cx="4664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084320" y="223674"/>
            <a:ext cx="2609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截断误差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276168" y="4397202"/>
            <a:ext cx="7125175" cy="13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可采用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Taylor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级数展开得到。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这种用差分方程近似代替微分方程所引起的误差，称为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截断误差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979766" y="1385033"/>
          <a:ext cx="33861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公式" r:id="rId5" imgW="1695354" imgH="409590" progId="Equation.3">
                  <p:embed/>
                </p:oleObj>
              </mc:Choice>
              <mc:Fallback>
                <p:oleObj name="公式" r:id="rId5" imgW="1695354" imgH="40959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766" y="1385033"/>
                        <a:ext cx="33861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2524430" y="1323053"/>
          <a:ext cx="26812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公式" r:id="rId7" imgW="1333376" imgH="476280" progId="Equation.3">
                  <p:embed/>
                </p:oleObj>
              </mc:Choice>
              <mc:Fallback>
                <p:oleObj name="公式" r:id="rId7" imgW="1333376" imgH="47628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30" y="1323053"/>
                        <a:ext cx="26812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1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199456" y="188640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711200" indent="-711200" algn="ctr">
              <a:defRPr sz="3200" b="1"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离散化的基本方法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2932" y="1429903"/>
            <a:ext cx="6336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1" hangingPunct="1">
              <a:lnSpc>
                <a:spcPct val="150000"/>
              </a:lnSpc>
              <a:buClr>
                <a:schemeClr val="accent2">
                  <a:lumMod val="50000"/>
                </a:schemeClr>
              </a:buClr>
              <a:defRPr sz="2800"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4.1 </a:t>
            </a:r>
            <a:r>
              <a:rPr lang="zh-CN" altLang="en-US" dirty="0" smtClean="0"/>
              <a:t>引言</a:t>
            </a:r>
            <a:endParaRPr lang="en-US" altLang="zh-CN" dirty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有限差分基础</a:t>
            </a:r>
            <a:endParaRPr lang="en-US" altLang="zh-CN" dirty="0" smtClean="0"/>
          </a:p>
          <a:p>
            <a:r>
              <a:rPr lang="en-US" altLang="zh-CN" dirty="0" smtClean="0"/>
              <a:t>4.3 </a:t>
            </a:r>
            <a:r>
              <a:rPr lang="zh-CN" altLang="en-US" dirty="0" smtClean="0"/>
              <a:t>差分方程</a:t>
            </a:r>
            <a:endParaRPr lang="en-US" altLang="zh-CN" dirty="0" smtClean="0"/>
          </a:p>
          <a:p>
            <a:r>
              <a:rPr lang="en-US" altLang="zh-CN" dirty="0" smtClean="0"/>
              <a:t>4.4 </a:t>
            </a:r>
            <a:r>
              <a:rPr lang="zh-CN" altLang="en-US" dirty="0" smtClean="0"/>
              <a:t>显示方法与隐式方法</a:t>
            </a:r>
            <a:endParaRPr lang="en-US" altLang="zh-CN" dirty="0" smtClean="0"/>
          </a:p>
          <a:p>
            <a:r>
              <a:rPr lang="en-US" altLang="zh-CN" dirty="0" smtClean="0"/>
              <a:t>4.5 </a:t>
            </a:r>
            <a:r>
              <a:rPr lang="zh-CN" altLang="en-US" dirty="0" smtClean="0"/>
              <a:t>误差与稳定性分析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3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7148" y="3605816"/>
            <a:ext cx="7776864" cy="1451059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2135561" y="2082288"/>
            <a:ext cx="7776864" cy="1451059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6" name="Rectangle 10"/>
          <p:cNvSpPr>
            <a:spLocks noChangeArrowheads="1"/>
          </p:cNvSpPr>
          <p:nvPr/>
        </p:nvSpPr>
        <p:spPr bwMode="auto">
          <a:xfrm>
            <a:off x="3543092" y="5534374"/>
            <a:ext cx="1929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可改写为：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560" y="1079501"/>
            <a:ext cx="8148638" cy="83099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差分方程和其定解条件一起，称为相应微分方程定解问题的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差分格式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6388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275329" y="3592910"/>
          <a:ext cx="35671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公式" r:id="rId3" imgW="1771532" imgH="676350" progId="Equation.3">
                  <p:embed/>
                </p:oleObj>
              </mc:Choice>
              <mc:Fallback>
                <p:oleObj name="公式" r:id="rId3" imgW="1771532" imgH="676350" progId="Equation.3">
                  <p:embed/>
                  <p:pic>
                    <p:nvPicPr>
                      <p:cNvPr id="163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329" y="3592910"/>
                        <a:ext cx="356711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303913" y="2156619"/>
          <a:ext cx="2030413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公式" r:id="rId5" imgW="1009757" imgH="647730" progId="Equation.3">
                  <p:embed/>
                </p:oleObj>
              </mc:Choice>
              <mc:Fallback>
                <p:oleObj name="公式" r:id="rId5" imgW="1009757" imgH="647730" progId="Equation.3">
                  <p:embed/>
                  <p:pic>
                    <p:nvPicPr>
                      <p:cNvPr id="16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3" y="2156619"/>
                        <a:ext cx="2030413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992314" y="250825"/>
            <a:ext cx="2519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差分格式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137148" y="2514600"/>
            <a:ext cx="30947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对流方程的初值问题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137148" y="3992134"/>
            <a:ext cx="27815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差分格式（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FTCS)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>
            <p:extLst/>
          </p:nvPr>
        </p:nvGraphicFramePr>
        <p:xfrm>
          <a:off x="5275328" y="5075588"/>
          <a:ext cx="37973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公式" r:id="rId7" imgW="1886068" imgH="676350" progId="Equation.3">
                  <p:embed/>
                </p:oleObj>
              </mc:Choice>
              <mc:Fallback>
                <p:oleObj name="公式" r:id="rId7" imgW="1886068" imgH="67635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328" y="5075588"/>
                        <a:ext cx="37973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013269" y="2602707"/>
          <a:ext cx="34877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公式" r:id="rId3" imgW="1733443" imgH="676350" progId="Equation.3">
                  <p:embed/>
                </p:oleObj>
              </mc:Choice>
              <mc:Fallback>
                <p:oleObj name="公式" r:id="rId3" imgW="1733443" imgH="676350" progId="Equation.3">
                  <p:embed/>
                  <p:pic>
                    <p:nvPicPr>
                      <p:cNvPr id="174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269" y="2602707"/>
                        <a:ext cx="3487737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279577" y="1102460"/>
            <a:ext cx="69840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同一微分方程定解问题可以对应不同的差分格式。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如对流方程可以有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FTCS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FTFS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等格式。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2349743" y="2832893"/>
            <a:ext cx="2663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差分格式（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FTFS)</a:t>
            </a:r>
          </a:p>
        </p:txBody>
      </p:sp>
      <p:graphicFrame>
        <p:nvGraphicFramePr>
          <p:cNvPr id="17413" name="Object 11"/>
          <p:cNvGraphicFramePr>
            <a:graphicFrameLocks noChangeAspect="1"/>
          </p:cNvGraphicFramePr>
          <p:nvPr>
            <p:extLst/>
          </p:nvPr>
        </p:nvGraphicFramePr>
        <p:xfrm>
          <a:off x="5013270" y="4206876"/>
          <a:ext cx="34877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公式" r:id="rId5" imgW="1733443" imgH="676350" progId="Equation.3">
                  <p:embed/>
                </p:oleObj>
              </mc:Choice>
              <mc:Fallback>
                <p:oleObj name="公式" r:id="rId5" imgW="1733443" imgH="676350" progId="Equation.3">
                  <p:embed/>
                  <p:pic>
                    <p:nvPicPr>
                      <p:cNvPr id="174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270" y="4206876"/>
                        <a:ext cx="3487737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2349742" y="4581128"/>
            <a:ext cx="28192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差分格式（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FTBS)</a:t>
            </a:r>
          </a:p>
        </p:txBody>
      </p:sp>
    </p:spTree>
    <p:extLst>
      <p:ext uri="{BB962C8B-B14F-4D97-AF65-F5344CB8AC3E}">
        <p14:creationId xmlns:p14="http://schemas.microsoft.com/office/powerpoint/2010/main" val="151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ChangeArrowheads="1"/>
          </p:cNvSpPr>
          <p:nvPr/>
        </p:nvSpPr>
        <p:spPr bwMode="auto">
          <a:xfrm>
            <a:off x="2476586" y="4002088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定解条件也要求相容，即有：</a:t>
            </a:r>
          </a:p>
        </p:txBody>
      </p:sp>
      <p:sp>
        <p:nvSpPr>
          <p:cNvPr id="18435" name="Rectangle 16"/>
          <p:cNvSpPr>
            <a:spLocks noChangeArrowheads="1"/>
          </p:cNvSpPr>
          <p:nvPr/>
        </p:nvSpPr>
        <p:spPr bwMode="auto">
          <a:xfrm>
            <a:off x="2476586" y="3030539"/>
            <a:ext cx="72000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           ，差分方程与相应的微分方程相容。</a:t>
            </a:r>
          </a:p>
        </p:txBody>
      </p: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2476586" y="1096963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若微分方程为：</a:t>
            </a:r>
          </a:p>
        </p:txBody>
      </p:sp>
      <p:graphicFrame>
        <p:nvGraphicFramePr>
          <p:cNvPr id="18437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564147" y="1179513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公式" r:id="rId3" imgW="628599" imgH="190620" progId="Equation.3">
                  <p:embed/>
                </p:oleObj>
              </mc:Choice>
              <mc:Fallback>
                <p:oleObj name="公式" r:id="rId3" imgW="628599" imgH="190620" progId="Equation.3">
                  <p:embed/>
                  <p:pic>
                    <p:nvPicPr>
                      <p:cNvPr id="184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147" y="1179513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200735" y="177165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公式" r:id="rId5" imgW="685868" imgH="209520" progId="Equation.3">
                  <p:embed/>
                </p:oleObj>
              </mc:Choice>
              <mc:Fallback>
                <p:oleObj name="公式" r:id="rId5" imgW="685868" imgH="209520" progId="Equation.3">
                  <p:embed/>
                  <p:pic>
                    <p:nvPicPr>
                      <p:cNvPr id="184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735" y="177165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5"/>
          <p:cNvGraphicFramePr>
            <a:graphicFrameLocks noChangeAspect="1"/>
          </p:cNvGraphicFramePr>
          <p:nvPr>
            <p:extLst/>
          </p:nvPr>
        </p:nvGraphicFramePr>
        <p:xfrm>
          <a:off x="4276811" y="2420938"/>
          <a:ext cx="2314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公式" r:id="rId7" imgW="1142932" imgH="209520" progId="Equation.3">
                  <p:embed/>
                </p:oleObj>
              </mc:Choice>
              <mc:Fallback>
                <p:oleObj name="公式" r:id="rId7" imgW="1142932" imgH="209520" progId="Equation.3">
                  <p:embed/>
                  <p:pic>
                    <p:nvPicPr>
                      <p:cNvPr id="184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811" y="2420938"/>
                        <a:ext cx="2314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6"/>
          <p:cNvGraphicFramePr>
            <a:graphicFrameLocks noChangeAspect="1"/>
          </p:cNvGraphicFramePr>
          <p:nvPr>
            <p:extLst/>
          </p:nvPr>
        </p:nvGraphicFramePr>
        <p:xfrm>
          <a:off x="3267161" y="3008314"/>
          <a:ext cx="14001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公式" r:id="rId9" imgW="685868" imgH="380970" progId="Equation.3">
                  <p:embed/>
                </p:oleObj>
              </mc:Choice>
              <mc:Fallback>
                <p:oleObj name="公式" r:id="rId9" imgW="685868" imgH="380970" progId="Equation.3">
                  <p:embed/>
                  <p:pic>
                    <p:nvPicPr>
                      <p:cNvPr id="184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161" y="3008314"/>
                        <a:ext cx="14001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7"/>
          <p:cNvGraphicFramePr>
            <a:graphicFrameLocks noChangeAspect="1"/>
          </p:cNvGraphicFramePr>
          <p:nvPr>
            <p:extLst/>
          </p:nvPr>
        </p:nvGraphicFramePr>
        <p:xfrm>
          <a:off x="3267161" y="4913313"/>
          <a:ext cx="2181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公式" r:id="rId11" imgW="1085934" imgH="209520" progId="Equation.3">
                  <p:embed/>
                </p:oleObj>
              </mc:Choice>
              <mc:Fallback>
                <p:oleObj name="公式" r:id="rId11" imgW="1085934" imgH="209520" progId="Equation.3">
                  <p:embed/>
                  <p:pic>
                    <p:nvPicPr>
                      <p:cNvPr id="184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161" y="4913313"/>
                        <a:ext cx="2181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8"/>
          <p:cNvGraphicFramePr>
            <a:graphicFrameLocks noChangeAspect="1"/>
          </p:cNvGraphicFramePr>
          <p:nvPr>
            <p:extLst/>
          </p:nvPr>
        </p:nvGraphicFramePr>
        <p:xfrm>
          <a:off x="6402472" y="3998913"/>
          <a:ext cx="132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公式" r:id="rId13" imgW="647779" imgH="380970" progId="Equation.3">
                  <p:embed/>
                </p:oleObj>
              </mc:Choice>
              <mc:Fallback>
                <p:oleObj name="公式" r:id="rId13" imgW="647779" imgH="380970" progId="Equation.3">
                  <p:embed/>
                  <p:pic>
                    <p:nvPicPr>
                      <p:cNvPr id="184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472" y="3998913"/>
                        <a:ext cx="132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1992314" y="250825"/>
            <a:ext cx="23754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相容性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476586" y="1711325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对应的差分方程为：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476586" y="2360613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截断误差为：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2476586" y="4891088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</a:p>
        </p:txBody>
      </p:sp>
      <p:sp>
        <p:nvSpPr>
          <p:cNvPr id="18447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026254" y="5780088"/>
            <a:ext cx="3421675" cy="457224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差分格式的相容性分为：</a:t>
            </a:r>
          </a:p>
        </p:txBody>
      </p:sp>
      <p:sp>
        <p:nvSpPr>
          <p:cNvPr id="2" name="矩形 1"/>
          <p:cNvSpPr/>
          <p:nvPr/>
        </p:nvSpPr>
        <p:spPr>
          <a:xfrm>
            <a:off x="5447928" y="5781168"/>
            <a:ext cx="4493538" cy="3877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不相容、条件相容、无条件相容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墨迹 2"/>
              <p14:cNvContentPartPr/>
              <p14:nvPr/>
            </p14:nvContentPartPr>
            <p14:xfrm>
              <a:off x="8474040" y="3579840"/>
              <a:ext cx="3126960" cy="7581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7920" y="3574440"/>
                <a:ext cx="3138840" cy="76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3"/>
          <p:cNvSpPr>
            <a:spLocks noChangeArrowheads="1"/>
          </p:cNvSpPr>
          <p:nvPr/>
        </p:nvSpPr>
        <p:spPr bwMode="auto">
          <a:xfrm>
            <a:off x="2343708" y="5821038"/>
            <a:ext cx="641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边界条件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u(0)=u(l)=0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。取空间步长△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y=l/6</a:t>
            </a:r>
          </a:p>
        </p:txBody>
      </p:sp>
      <p:sp>
        <p:nvSpPr>
          <p:cNvPr id="19459" name="Rectangle 82"/>
          <p:cNvSpPr>
            <a:spLocks noChangeArrowheads="1"/>
          </p:cNvSpPr>
          <p:nvPr/>
        </p:nvSpPr>
        <p:spPr bwMode="auto">
          <a:xfrm>
            <a:off x="2296654" y="4441977"/>
            <a:ext cx="829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由不可压定常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方程可得到关于流动速度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的微分方程：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04455" y="1037103"/>
            <a:ext cx="4826000" cy="476669"/>
          </a:xfrm>
          <a:solidFill>
            <a:schemeClr val="tx2">
              <a:lumMod val="40000"/>
              <a:lumOff val="60000"/>
              <a:alpha val="22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ct val="10000"/>
              </a:spcBef>
              <a:buSzPct val="70000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 平行平板间的层流计算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43475" y="4868864"/>
          <a:ext cx="2432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公式" r:id="rId3" imgW="1209655" imgH="438210" progId="Equation.3">
                  <p:embed/>
                </p:oleObj>
              </mc:Choice>
              <mc:Fallback>
                <p:oleObj name="公式" r:id="rId3" imgW="1209655" imgH="438210" progId="Equation.3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868864"/>
                        <a:ext cx="24320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049667" y="274801"/>
            <a:ext cx="2159471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2700" b="1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endParaRPr lang="zh-CN" altLang="en-US" dirty="0"/>
          </a:p>
        </p:txBody>
      </p:sp>
      <p:grpSp>
        <p:nvGrpSpPr>
          <p:cNvPr id="19463" name="Group 85"/>
          <p:cNvGrpSpPr>
            <a:grpSpLocks/>
          </p:cNvGrpSpPr>
          <p:nvPr/>
        </p:nvGrpSpPr>
        <p:grpSpPr bwMode="auto">
          <a:xfrm>
            <a:off x="4094946" y="1552613"/>
            <a:ext cx="4446588" cy="2806700"/>
            <a:chOff x="1791" y="527"/>
            <a:chExt cx="3402" cy="2039"/>
          </a:xfrm>
        </p:grpSpPr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5024" y="2394"/>
            <a:ext cx="16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7" name="公式" r:id="rId5" imgW="126835" imgH="139518" progId="Equation.3">
                    <p:embed/>
                  </p:oleObj>
                </mc:Choice>
                <mc:Fallback>
                  <p:oleObj name="公式" r:id="rId5" imgW="126835" imgH="139518" progId="Equation.3">
                    <p:embed/>
                    <p:pic>
                      <p:nvPicPr>
                        <p:cNvPr id="1946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2394"/>
                          <a:ext cx="16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2689" y="661"/>
            <a:ext cx="15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8" name="公式" r:id="rId7" imgW="139579" imgH="164957" progId="Equation.3">
                    <p:embed/>
                  </p:oleObj>
                </mc:Choice>
                <mc:Fallback>
                  <p:oleObj name="公式" r:id="rId7" imgW="139579" imgH="164957" progId="Equation.3">
                    <p:embed/>
                    <p:pic>
                      <p:nvPicPr>
                        <p:cNvPr id="19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661"/>
                          <a:ext cx="15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2006" y="1794"/>
            <a:ext cx="1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9" name="公式" r:id="rId9" imgW="88669" imgH="177338" progId="Equation.3">
                    <p:embed/>
                  </p:oleObj>
                </mc:Choice>
                <mc:Fallback>
                  <p:oleObj name="公式" r:id="rId9" imgW="88669" imgH="177338" progId="Equation.3">
                    <p:embed/>
                    <p:pic>
                      <p:nvPicPr>
                        <p:cNvPr id="194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1794"/>
                          <a:ext cx="1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1791" y="1228"/>
              <a:ext cx="316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1827" y="2495"/>
              <a:ext cx="31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078" y="2495"/>
              <a:ext cx="73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H="1">
              <a:off x="2186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2294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2402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H="1">
              <a:off x="2509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H="1">
              <a:off x="2617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flipH="1">
              <a:off x="2725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2832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flipH="1">
              <a:off x="2940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H="1">
              <a:off x="3048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 flipH="1">
              <a:off x="3155" y="2495"/>
              <a:ext cx="73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3263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 flipH="1">
              <a:off x="3372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H="1">
              <a:off x="3479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 flipH="1">
              <a:off x="3587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 flipH="1">
              <a:off x="3695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 flipH="1">
              <a:off x="3802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 flipH="1">
              <a:off x="3910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 flipH="1">
              <a:off x="4018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 flipH="1">
              <a:off x="4126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 flipH="1">
              <a:off x="4233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 flipH="1">
              <a:off x="4341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4449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 flipH="1">
              <a:off x="4556" y="2495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 flipH="1">
              <a:off x="2114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 flipH="1">
              <a:off x="2222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 flipH="1">
              <a:off x="2329" y="1161"/>
              <a:ext cx="73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40"/>
            <p:cNvSpPr>
              <a:spLocks noChangeShapeType="1"/>
            </p:cNvSpPr>
            <p:nvPr/>
          </p:nvSpPr>
          <p:spPr bwMode="auto">
            <a:xfrm flipH="1">
              <a:off x="2437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 flipH="1">
              <a:off x="2545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 flipH="1">
              <a:off x="2653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 flipH="1">
              <a:off x="2760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 flipH="1">
              <a:off x="2868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 flipH="1">
              <a:off x="2976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 flipH="1">
              <a:off x="3083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 flipH="1">
              <a:off x="3191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 flipH="1">
              <a:off x="3299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 flipH="1">
              <a:off x="3407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 flipH="1">
              <a:off x="3515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 flipH="1">
              <a:off x="3623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 flipH="1">
              <a:off x="3730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 flipH="1">
              <a:off x="3838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 flipH="1">
              <a:off x="3946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55"/>
            <p:cNvSpPr>
              <a:spLocks noChangeShapeType="1"/>
            </p:cNvSpPr>
            <p:nvPr/>
          </p:nvSpPr>
          <p:spPr bwMode="auto">
            <a:xfrm flipH="1">
              <a:off x="4053" y="1161"/>
              <a:ext cx="73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 flipH="1">
              <a:off x="4161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57"/>
            <p:cNvSpPr>
              <a:spLocks noChangeShapeType="1"/>
            </p:cNvSpPr>
            <p:nvPr/>
          </p:nvSpPr>
          <p:spPr bwMode="auto">
            <a:xfrm flipH="1">
              <a:off x="4269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58"/>
            <p:cNvSpPr>
              <a:spLocks noChangeShapeType="1"/>
            </p:cNvSpPr>
            <p:nvPr/>
          </p:nvSpPr>
          <p:spPr bwMode="auto">
            <a:xfrm flipH="1">
              <a:off x="4377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59"/>
            <p:cNvSpPr>
              <a:spLocks noChangeShapeType="1"/>
            </p:cNvSpPr>
            <p:nvPr/>
          </p:nvSpPr>
          <p:spPr bwMode="auto">
            <a:xfrm flipH="1">
              <a:off x="4484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60"/>
            <p:cNvSpPr>
              <a:spLocks noChangeShapeType="1"/>
            </p:cNvSpPr>
            <p:nvPr/>
          </p:nvSpPr>
          <p:spPr bwMode="auto">
            <a:xfrm flipH="1">
              <a:off x="4592" y="1161"/>
              <a:ext cx="72" cy="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Line 61"/>
            <p:cNvSpPr>
              <a:spLocks noChangeShapeType="1"/>
            </p:cNvSpPr>
            <p:nvPr/>
          </p:nvSpPr>
          <p:spPr bwMode="auto">
            <a:xfrm flipV="1">
              <a:off x="2653" y="527"/>
              <a:ext cx="0" cy="196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Line 62"/>
            <p:cNvSpPr>
              <a:spLocks noChangeShapeType="1"/>
            </p:cNvSpPr>
            <p:nvPr/>
          </p:nvSpPr>
          <p:spPr bwMode="auto">
            <a:xfrm>
              <a:off x="2154" y="1221"/>
              <a:ext cx="0" cy="12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63"/>
            <p:cNvSpPr>
              <a:spLocks noChangeShapeType="1"/>
            </p:cNvSpPr>
            <p:nvPr/>
          </p:nvSpPr>
          <p:spPr bwMode="auto">
            <a:xfrm>
              <a:off x="3838" y="1228"/>
              <a:ext cx="0" cy="12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Oval 64"/>
            <p:cNvSpPr>
              <a:spLocks noChangeArrowheads="1"/>
            </p:cNvSpPr>
            <p:nvPr/>
          </p:nvSpPr>
          <p:spPr bwMode="auto">
            <a:xfrm>
              <a:off x="2832" y="1228"/>
              <a:ext cx="2012" cy="1267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1" name="Line 65"/>
            <p:cNvSpPr>
              <a:spLocks noChangeShapeType="1"/>
            </p:cNvSpPr>
            <p:nvPr/>
          </p:nvSpPr>
          <p:spPr bwMode="auto">
            <a:xfrm>
              <a:off x="3838" y="1862"/>
              <a:ext cx="100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66"/>
            <p:cNvSpPr>
              <a:spLocks noChangeShapeType="1"/>
            </p:cNvSpPr>
            <p:nvPr/>
          </p:nvSpPr>
          <p:spPr bwMode="auto">
            <a:xfrm>
              <a:off x="3838" y="1661"/>
              <a:ext cx="9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67"/>
            <p:cNvSpPr>
              <a:spLocks noChangeShapeType="1"/>
            </p:cNvSpPr>
            <p:nvPr/>
          </p:nvSpPr>
          <p:spPr bwMode="auto">
            <a:xfrm>
              <a:off x="3838" y="1450"/>
              <a:ext cx="71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68"/>
            <p:cNvSpPr>
              <a:spLocks noChangeShapeType="1"/>
            </p:cNvSpPr>
            <p:nvPr/>
          </p:nvSpPr>
          <p:spPr bwMode="auto">
            <a:xfrm>
              <a:off x="3838" y="2081"/>
              <a:ext cx="97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69"/>
            <p:cNvSpPr>
              <a:spLocks noChangeShapeType="1"/>
            </p:cNvSpPr>
            <p:nvPr/>
          </p:nvSpPr>
          <p:spPr bwMode="auto">
            <a:xfrm>
              <a:off x="3838" y="2295"/>
              <a:ext cx="71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26" name="Object 70"/>
            <p:cNvGraphicFramePr>
              <a:graphicFrameLocks noChangeAspect="1"/>
            </p:cNvGraphicFramePr>
            <p:nvPr/>
          </p:nvGraphicFramePr>
          <p:xfrm>
            <a:off x="2509" y="2328"/>
            <a:ext cx="123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0" name="公式" r:id="rId11" imgW="152202" imgH="177569" progId="Equation.3">
                    <p:embed/>
                  </p:oleObj>
                </mc:Choice>
                <mc:Fallback>
                  <p:oleObj name="公式" r:id="rId11" imgW="152202" imgH="177569" progId="Equation.3">
                    <p:embed/>
                    <p:pic>
                      <p:nvPicPr>
                        <p:cNvPr id="19526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2328"/>
                          <a:ext cx="123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27" name="Object 71"/>
            <p:cNvGraphicFramePr>
              <a:graphicFrameLocks noChangeAspect="1"/>
            </p:cNvGraphicFramePr>
            <p:nvPr/>
          </p:nvGraphicFramePr>
          <p:xfrm>
            <a:off x="4808" y="1328"/>
            <a:ext cx="36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1" name="公式" r:id="rId13" imgW="317225" imgH="203024" progId="Equation.3">
                    <p:embed/>
                  </p:oleObj>
                </mc:Choice>
                <mc:Fallback>
                  <p:oleObj name="公式" r:id="rId13" imgW="317225" imgH="203024" progId="Equation.3">
                    <p:embed/>
                    <p:pic>
                      <p:nvPicPr>
                        <p:cNvPr id="19527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328"/>
                          <a:ext cx="36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2760" y="1235"/>
              <a:ext cx="1078" cy="1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8F8F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9" name="Rectangle 73"/>
            <p:cNvSpPr>
              <a:spLocks noChangeArrowheads="1"/>
            </p:cNvSpPr>
            <p:nvPr/>
          </p:nvSpPr>
          <p:spPr bwMode="auto">
            <a:xfrm>
              <a:off x="3515" y="2195"/>
              <a:ext cx="35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530" name="Rectangle 74"/>
            <p:cNvSpPr>
              <a:spLocks noChangeArrowheads="1"/>
            </p:cNvSpPr>
            <p:nvPr/>
          </p:nvSpPr>
          <p:spPr bwMode="auto">
            <a:xfrm>
              <a:off x="3515" y="1995"/>
              <a:ext cx="35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531" name="Rectangle 75"/>
            <p:cNvSpPr>
              <a:spLocks noChangeArrowheads="1"/>
            </p:cNvSpPr>
            <p:nvPr/>
          </p:nvSpPr>
          <p:spPr bwMode="auto">
            <a:xfrm>
              <a:off x="3515" y="1762"/>
              <a:ext cx="35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3515" y="1562"/>
              <a:ext cx="35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533" name="Rectangle 77"/>
            <p:cNvSpPr>
              <a:spLocks noChangeArrowheads="1"/>
            </p:cNvSpPr>
            <p:nvPr/>
          </p:nvSpPr>
          <p:spPr bwMode="auto">
            <a:xfrm>
              <a:off x="3515" y="1361"/>
              <a:ext cx="35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534" name="Rectangle 78"/>
            <p:cNvSpPr>
              <a:spLocks noChangeArrowheads="1"/>
            </p:cNvSpPr>
            <p:nvPr/>
          </p:nvSpPr>
          <p:spPr bwMode="auto">
            <a:xfrm>
              <a:off x="3515" y="1161"/>
              <a:ext cx="35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535" name="Rectangle 79"/>
            <p:cNvSpPr>
              <a:spLocks noChangeArrowheads="1"/>
            </p:cNvSpPr>
            <p:nvPr/>
          </p:nvSpPr>
          <p:spPr bwMode="auto">
            <a:xfrm>
              <a:off x="3515" y="2362"/>
              <a:ext cx="35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536" name="Line 84"/>
            <p:cNvSpPr>
              <a:spLocks noChangeShapeType="1"/>
            </p:cNvSpPr>
            <p:nvPr/>
          </p:nvSpPr>
          <p:spPr bwMode="auto">
            <a:xfrm>
              <a:off x="3840" y="1218"/>
              <a:ext cx="0" cy="12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5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67609" y="1194037"/>
            <a:ext cx="1460295" cy="4616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差分方程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027903" y="924885"/>
          <a:ext cx="4217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公式" r:id="rId3" imgW="2095421" imgH="409590" progId="Equation.3">
                  <p:embed/>
                </p:oleObj>
              </mc:Choice>
              <mc:Fallback>
                <p:oleObj name="公式" r:id="rId3" imgW="2095421" imgH="409590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903" y="924885"/>
                        <a:ext cx="4217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026198" y="1812448"/>
          <a:ext cx="1900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公式" r:id="rId5" imgW="943034" imgH="218970" progId="Equation.3">
                  <p:embed/>
                </p:oleObj>
              </mc:Choice>
              <mc:Fallback>
                <p:oleObj name="公式" r:id="rId5" imgW="943034" imgH="21897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98" y="1812448"/>
                        <a:ext cx="1900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/>
          </p:nvPr>
        </p:nvGraphicFramePr>
        <p:xfrm>
          <a:off x="4026198" y="2301796"/>
          <a:ext cx="226060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公式" r:id="rId7" imgW="1124023" imgH="1209600" progId="Equation.3">
                  <p:embed/>
                </p:oleObj>
              </mc:Choice>
              <mc:Fallback>
                <p:oleObj name="公式" r:id="rId7" imgW="1124023" imgH="1209600" progId="Equation.3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98" y="2301796"/>
                        <a:ext cx="226060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>
            <p:extLst/>
          </p:nvPr>
        </p:nvGraphicFramePr>
        <p:xfrm>
          <a:off x="4026199" y="4773929"/>
          <a:ext cx="207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公式" r:id="rId9" imgW="1028666" imgH="409590" progId="Equation.3">
                  <p:embed/>
                </p:oleObj>
              </mc:Choice>
              <mc:Fallback>
                <p:oleObj name="公式" r:id="rId9" imgW="1028666" imgH="409590" progId="Equation.3">
                  <p:embed/>
                  <p:pic>
                    <p:nvPicPr>
                      <p:cNvPr id="204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99" y="4773929"/>
                        <a:ext cx="2079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2519185" y="5676423"/>
            <a:ext cx="48729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与解析解相比较，二者完全相同。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2567609" y="1832609"/>
            <a:ext cx="1460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边界条件</a:t>
            </a: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567088" y="2526123"/>
            <a:ext cx="11526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解得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2521384" y="5019594"/>
            <a:ext cx="16304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解析解为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026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3593" y="1347006"/>
            <a:ext cx="7201619" cy="31700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除了必须要求差分格式能逼近微分方程和定解条件外，还进一步要求差分格式的解（</a:t>
            </a:r>
            <a:r>
              <a:rPr lang="zh-CN" altLang="en-US" b="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数值解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）与微分方程定解问题的解（</a:t>
            </a:r>
            <a:r>
              <a:rPr lang="zh-CN" altLang="en-US" b="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精确解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）是一致的。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zh-CN" sz="2400" b="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即当步长趋于零时，要求差分格式的解趋于微分方程定解问题的解。我们称这种是否趋于微分方程定解问题的解的情况为差分格式的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收敛性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12194" y="188640"/>
            <a:ext cx="3599631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2700" b="1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en-US" altLang="zh-CN" dirty="0" smtClean="0"/>
              <a:t>4.4 </a:t>
            </a:r>
            <a:r>
              <a:rPr lang="zh-CN" altLang="en-US" dirty="0" smtClean="0"/>
              <a:t>误差与稳定性分析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0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495600" y="1169419"/>
            <a:ext cx="7344816" cy="397031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对于任意结点，差分格式在此点的解为   ，相应的微分问题的解为        ，二者之差为</a:t>
            </a:r>
          </a:p>
          <a:p>
            <a:pPr marL="0" indent="0">
              <a:spcBef>
                <a:spcPct val="50000"/>
              </a:spcBef>
              <a:buNone/>
            </a:pPr>
            <a:endParaRPr lang="zh-CN" altLang="en-US" sz="2400" b="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离散化误差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如果当          ，离散化误差的某种范数趋近于零，即</a:t>
            </a:r>
          </a:p>
          <a:p>
            <a:pPr marL="0" indent="0">
              <a:spcBef>
                <a:spcPct val="50000"/>
              </a:spcBef>
              <a:buNone/>
            </a:pPr>
            <a:endParaRPr lang="zh-CN" altLang="en-US" sz="2400" b="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则说明此差分格式是收敛的。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7757101" y="1169419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6" name="公式" r:id="rId3" imgW="190444" imgH="228690" progId="Equation.3">
                  <p:embed/>
                </p:oleObj>
              </mc:Choice>
              <mc:Fallback>
                <p:oleObj name="公式" r:id="rId3" imgW="190444" imgH="228690" progId="Equation.3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101" y="1169419"/>
                        <a:ext cx="40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697711" y="1540745"/>
          <a:ext cx="1068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name="公式" r:id="rId5" imgW="523788" imgH="218970" progId="Equation.3">
                  <p:embed/>
                </p:oleObj>
              </mc:Choice>
              <mc:Fallback>
                <p:oleObj name="公式" r:id="rId5" imgW="523788" imgH="21897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11" y="1540745"/>
                        <a:ext cx="1068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/>
          </p:nvPr>
        </p:nvGraphicFramePr>
        <p:xfrm>
          <a:off x="4922900" y="2066078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8" name="公式" r:id="rId7" imgW="1104844" imgH="228690" progId="Equation.3">
                  <p:embed/>
                </p:oleObj>
              </mc:Choice>
              <mc:Fallback>
                <p:oleObj name="公式" r:id="rId7" imgW="1104844" imgH="22869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900" y="2066078"/>
                        <a:ext cx="2232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/>
          </p:nvPr>
        </p:nvGraphicFramePr>
        <p:xfrm>
          <a:off x="3525899" y="3244895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9" name="公式" r:id="rId9" imgW="685868" imgH="190620" progId="Equation.3">
                  <p:embed/>
                </p:oleObj>
              </mc:Choice>
              <mc:Fallback>
                <p:oleObj name="公式" r:id="rId9" imgW="685868" imgH="190620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99" y="3244895"/>
                        <a:ext cx="139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/>
          </p:nvPr>
        </p:nvGraphicFramePr>
        <p:xfrm>
          <a:off x="3625852" y="3680515"/>
          <a:ext cx="1317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公式" r:id="rId11" imgW="647779" imgH="380970" progId="Equation.3">
                  <p:embed/>
                </p:oleObj>
              </mc:Choice>
              <mc:Fallback>
                <p:oleObj name="公式" r:id="rId11" imgW="647779" imgH="380970" progId="Equation.3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2" y="3680515"/>
                        <a:ext cx="13176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992314" y="250825"/>
            <a:ext cx="2951162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离散化误差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90725" y="5552658"/>
            <a:ext cx="82819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差分格式的收敛性分为：</a:t>
            </a:r>
          </a:p>
        </p:txBody>
      </p:sp>
      <p:sp>
        <p:nvSpPr>
          <p:cNvPr id="2" name="矩形 1"/>
          <p:cNvSpPr/>
          <p:nvPr/>
        </p:nvSpPr>
        <p:spPr>
          <a:xfrm>
            <a:off x="5356444" y="5590310"/>
            <a:ext cx="4801314" cy="3877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不收敛、条件收敛、无条件收敛。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墨迹 2"/>
              <p14:cNvContentPartPr/>
              <p14:nvPr/>
            </p14:nvContentPartPr>
            <p14:xfrm>
              <a:off x="8892360" y="3624120"/>
              <a:ext cx="2246400" cy="6184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5520" y="3620520"/>
                <a:ext cx="225720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9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423592" y="2166989"/>
            <a:ext cx="7344816" cy="3600400"/>
          </a:xfrm>
          <a:prstGeom prst="rect">
            <a:avLst/>
          </a:prstGeom>
          <a:solidFill>
            <a:schemeClr val="tx2">
              <a:lumMod val="20000"/>
              <a:lumOff val="80000"/>
              <a:alpha val="34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11108" y="1357268"/>
            <a:ext cx="7857815" cy="5232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b="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相容性</a:t>
            </a:r>
            <a:r>
              <a:rPr lang="zh-CN" altLang="en-US" b="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是收敛性的必要条件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342642" y="214522"/>
            <a:ext cx="4472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相容性和收敛性的关系</a:t>
            </a:r>
          </a:p>
        </p:txBody>
      </p:sp>
      <p:grpSp>
        <p:nvGrpSpPr>
          <p:cNvPr id="25604" name="Group 20"/>
          <p:cNvGrpSpPr>
            <a:grpSpLocks/>
          </p:cNvGrpSpPr>
          <p:nvPr/>
        </p:nvGrpSpPr>
        <p:grpSpPr bwMode="auto">
          <a:xfrm>
            <a:off x="2854772" y="2383262"/>
            <a:ext cx="6265862" cy="3243263"/>
            <a:chOff x="884" y="1933"/>
            <a:chExt cx="3947" cy="2043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884" y="1933"/>
              <a:ext cx="1714" cy="2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微分方程、定解条件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3117" y="1933"/>
              <a:ext cx="1714" cy="2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差分方程、定解条件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221" y="3169"/>
              <a:ext cx="1039" cy="2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微分解</a:t>
              </a:r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1533" y="2384"/>
              <a:ext cx="415" cy="697"/>
            </a:xfrm>
            <a:prstGeom prst="downArrow">
              <a:avLst>
                <a:gd name="adj1" fmla="val 50000"/>
                <a:gd name="adj2" fmla="val 41988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09" name="AutoShape 9"/>
            <p:cNvSpPr>
              <a:spLocks noChangeArrowheads="1"/>
            </p:cNvSpPr>
            <p:nvPr/>
          </p:nvSpPr>
          <p:spPr bwMode="auto">
            <a:xfrm>
              <a:off x="3767" y="2387"/>
              <a:ext cx="415" cy="697"/>
            </a:xfrm>
            <a:prstGeom prst="downArrow">
              <a:avLst>
                <a:gd name="adj1" fmla="val 50000"/>
                <a:gd name="adj2" fmla="val 41988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454" y="3169"/>
              <a:ext cx="1040" cy="2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差分解</a:t>
              </a:r>
            </a:p>
          </p:txBody>
        </p:sp>
        <p:sp>
          <p:nvSpPr>
            <p:cNvPr id="25611" name="Rectangle 13"/>
            <p:cNvSpPr>
              <a:spLocks noChangeArrowheads="1"/>
            </p:cNvSpPr>
            <p:nvPr/>
          </p:nvSpPr>
          <p:spPr bwMode="auto">
            <a:xfrm>
              <a:off x="2336" y="3678"/>
              <a:ext cx="1039" cy="2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收敛性</a:t>
              </a:r>
            </a:p>
          </p:txBody>
        </p:sp>
        <p:sp>
          <p:nvSpPr>
            <p:cNvPr id="25612" name="Rectangle 14"/>
            <p:cNvSpPr>
              <a:spLocks noChangeArrowheads="1"/>
            </p:cNvSpPr>
            <p:nvPr/>
          </p:nvSpPr>
          <p:spPr bwMode="auto">
            <a:xfrm>
              <a:off x="2336" y="2452"/>
              <a:ext cx="1039" cy="2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相容性</a:t>
              </a:r>
            </a:p>
          </p:txBody>
        </p:sp>
        <p:sp>
          <p:nvSpPr>
            <p:cNvPr id="25613" name="AutoShape 18"/>
            <p:cNvSpPr>
              <a:spLocks/>
            </p:cNvSpPr>
            <p:nvPr/>
          </p:nvSpPr>
          <p:spPr bwMode="auto">
            <a:xfrm rot="5400000">
              <a:off x="2766" y="1911"/>
              <a:ext cx="182" cy="862"/>
            </a:xfrm>
            <a:prstGeom prst="righ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14" name="AutoShape 19"/>
            <p:cNvSpPr>
              <a:spLocks/>
            </p:cNvSpPr>
            <p:nvPr/>
          </p:nvSpPr>
          <p:spPr bwMode="auto">
            <a:xfrm rot="5400000">
              <a:off x="2766" y="2734"/>
              <a:ext cx="182" cy="1678"/>
            </a:xfrm>
            <a:prstGeom prst="rightBrace">
              <a:avLst>
                <a:gd name="adj1" fmla="val 76832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5"/>
          <p:cNvSpPr txBox="1">
            <a:spLocks noChangeArrowheads="1"/>
          </p:cNvSpPr>
          <p:nvPr/>
        </p:nvSpPr>
        <p:spPr bwMode="auto">
          <a:xfrm>
            <a:off x="2423593" y="3809949"/>
            <a:ext cx="53772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差分格式：</a:t>
            </a:r>
            <a:endParaRPr lang="en-US" altLang="zh-CN" dirty="0"/>
          </a:p>
          <a:p>
            <a:r>
              <a:rPr lang="zh-CN" altLang="en-US" dirty="0"/>
              <a:t>                             其中</a:t>
            </a:r>
          </a:p>
        </p:txBody>
      </p:sp>
      <p:sp>
        <p:nvSpPr>
          <p:cNvPr id="26627" name="Text Box 15"/>
          <p:cNvSpPr txBox="1">
            <a:spLocks noChangeArrowheads="1"/>
          </p:cNvSpPr>
          <p:nvPr/>
        </p:nvSpPr>
        <p:spPr bwMode="auto">
          <a:xfrm>
            <a:off x="6882526" y="2352464"/>
            <a:ext cx="15934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解析解为：</a:t>
            </a:r>
          </a:p>
        </p:txBody>
      </p:sp>
      <p:graphicFrame>
        <p:nvGraphicFramePr>
          <p:cNvPr id="26628" name="Object 3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945065" y="1997377"/>
          <a:ext cx="2736304" cy="136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0" name="公式" r:id="rId3" imgW="1562179" imgH="781110" progId="Equation.3">
                  <p:embed/>
                </p:oleObj>
              </mc:Choice>
              <mc:Fallback>
                <p:oleObj name="公式" r:id="rId3" imgW="1562179" imgH="781110" progId="Equation.3">
                  <p:embed/>
                  <p:pic>
                    <p:nvPicPr>
                      <p:cNvPr id="266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065" y="1997377"/>
                        <a:ext cx="2736304" cy="136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22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8440526" y="2352464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name="公式" r:id="rId5" imgW="676143" imgH="218970" progId="Equation.3">
                  <p:embed/>
                </p:oleObj>
              </mc:Choice>
              <mc:Fallback>
                <p:oleObj name="公式" r:id="rId5" imgW="676143" imgH="218970" progId="Equation.3">
                  <p:embed/>
                  <p:pic>
                    <p:nvPicPr>
                      <p:cNvPr id="2662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526" y="2352464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32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977081" y="3642441"/>
          <a:ext cx="3855764" cy="135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公式" r:id="rId7" imgW="2238322" imgH="781110" progId="Equation.3">
                  <p:embed/>
                </p:oleObj>
              </mc:Choice>
              <mc:Fallback>
                <p:oleObj name="公式" r:id="rId7" imgW="2238322" imgH="781110" progId="Equation.3">
                  <p:embed/>
                  <p:pic>
                    <p:nvPicPr>
                      <p:cNvPr id="2663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081" y="3642441"/>
                        <a:ext cx="3855764" cy="1350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2155880" y="978958"/>
            <a:ext cx="8207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r>
              <a:rPr lang="zh-CN" altLang="en-US" dirty="0"/>
              <a:t>对于一定的差分格式，其解能否收敛到相应微分问题的解？举例如下。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/>
          </p:nvPr>
        </p:nvGraphicFramePr>
        <p:xfrm>
          <a:off x="4446223" y="5059548"/>
          <a:ext cx="2917480" cy="157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公式" r:id="rId9" imgW="1781257" imgH="952560" progId="Equation.3">
                  <p:embed/>
                </p:oleObj>
              </mc:Choice>
              <mc:Fallback>
                <p:oleObj name="公式" r:id="rId9" imgW="1781257" imgH="95256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223" y="5059548"/>
                        <a:ext cx="2917480" cy="1571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35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782942" y="4299764"/>
          <a:ext cx="10906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公式" r:id="rId11" imgW="533513" imgH="295380" progId="Equation.3">
                  <p:embed/>
                </p:oleObj>
              </mc:Choice>
              <mc:Fallback>
                <p:oleObj name="公式" r:id="rId11" imgW="533513" imgH="295380" progId="Equation.3">
                  <p:embed/>
                  <p:pic>
                    <p:nvPicPr>
                      <p:cNvPr id="2663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2942" y="4299764"/>
                        <a:ext cx="10906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38"/>
          <p:cNvSpPr txBox="1">
            <a:spLocks noChangeArrowheads="1"/>
          </p:cNvSpPr>
          <p:nvPr/>
        </p:nvSpPr>
        <p:spPr bwMode="auto">
          <a:xfrm>
            <a:off x="2423593" y="2352464"/>
            <a:ext cx="15214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微分问题：</a:t>
            </a:r>
          </a:p>
        </p:txBody>
      </p:sp>
      <p:sp>
        <p:nvSpPr>
          <p:cNvPr id="26635" name="Text Box 39"/>
          <p:cNvSpPr txBox="1">
            <a:spLocks noChangeArrowheads="1"/>
          </p:cNvSpPr>
          <p:nvPr/>
        </p:nvSpPr>
        <p:spPr bwMode="auto">
          <a:xfrm>
            <a:off x="2432768" y="5317490"/>
            <a:ext cx="20882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可得数值解：</a:t>
            </a:r>
          </a:p>
        </p:txBody>
      </p:sp>
    </p:spTree>
    <p:extLst>
      <p:ext uri="{BB962C8B-B14F-4D97-AF65-F5344CB8AC3E}">
        <p14:creationId xmlns:p14="http://schemas.microsoft.com/office/powerpoint/2010/main" val="9697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7"/>
          <p:cNvSpPr txBox="1">
            <a:spLocks noChangeArrowheads="1"/>
          </p:cNvSpPr>
          <p:nvPr/>
        </p:nvSpPr>
        <p:spPr bwMode="auto">
          <a:xfrm>
            <a:off x="3143672" y="270880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其中，        、</a:t>
            </a:r>
          </a:p>
        </p:txBody>
      </p:sp>
      <p:graphicFrame>
        <p:nvGraphicFramePr>
          <p:cNvPr id="27651" name="Object 2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736441" y="976664"/>
          <a:ext cx="6552083" cy="173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公式" r:id="rId3" imgW="3829134" imgH="1009530" progId="Equation.3">
                  <p:embed/>
                </p:oleObj>
              </mc:Choice>
              <mc:Fallback>
                <p:oleObj name="公式" r:id="rId3" imgW="3829134" imgH="1009530" progId="Equation.3">
                  <p:embed/>
                  <p:pic>
                    <p:nvPicPr>
                      <p:cNvPr id="276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41" y="976664"/>
                        <a:ext cx="6552083" cy="1732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4175864" y="2542122"/>
          <a:ext cx="9429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公式" r:id="rId5" imgW="457335" imgH="380970" progId="Equation.3">
                  <p:embed/>
                </p:oleObj>
              </mc:Choice>
              <mc:Fallback>
                <p:oleObj name="公式" r:id="rId5" imgW="457335" imgH="380970" progId="Equation.3">
                  <p:embed/>
                  <p:pic>
                    <p:nvPicPr>
                      <p:cNvPr id="276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864" y="2542122"/>
                        <a:ext cx="9429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4742808" y="3795611"/>
          <a:ext cx="23780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0" name="公式" r:id="rId7" imgW="1181021" imgH="333450" progId="Equation.3">
                  <p:embed/>
                </p:oleObj>
              </mc:Choice>
              <mc:Fallback>
                <p:oleObj name="公式" r:id="rId7" imgW="1181021" imgH="333450" progId="Equation.3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808" y="3795611"/>
                        <a:ext cx="23780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/>
          </p:nvPr>
        </p:nvGraphicFramePr>
        <p:xfrm>
          <a:off x="5576914" y="4597309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1" name="公式" r:id="rId9" imgW="742866" imgH="228690" progId="Equation.3">
                  <p:embed/>
                </p:oleObj>
              </mc:Choice>
              <mc:Fallback>
                <p:oleObj name="公式" r:id="rId9" imgW="742866" imgH="228690" progId="Equation.3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914" y="4597309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3143672" y="3301206"/>
            <a:ext cx="52054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当       ，有              ，则：</a:t>
            </a:r>
          </a:p>
        </p:txBody>
      </p:sp>
      <p:graphicFrame>
        <p:nvGraphicFramePr>
          <p:cNvPr id="27656" name="Object 9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576916" y="3336834"/>
          <a:ext cx="9890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2" name="公式" r:id="rId11" imgW="485699" imgH="171450" progId="Equation.3">
                  <p:embed/>
                </p:oleObj>
              </mc:Choice>
              <mc:Fallback>
                <p:oleObj name="公式" r:id="rId11" imgW="485699" imgH="171450" progId="Equation.3">
                  <p:embed/>
                  <p:pic>
                    <p:nvPicPr>
                      <p:cNvPr id="2765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916" y="3336834"/>
                        <a:ext cx="9890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>
            <p:extLst/>
          </p:nvPr>
        </p:nvGraphicFramePr>
        <p:xfrm>
          <a:off x="5517235" y="2528095"/>
          <a:ext cx="841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3" name="公式" r:id="rId13" imgW="409522" imgH="380970" progId="Equation.3">
                  <p:embed/>
                </p:oleObj>
              </mc:Choice>
              <mc:Fallback>
                <p:oleObj name="公式" r:id="rId13" imgW="409522" imgH="380970" progId="Equation.3">
                  <p:embed/>
                  <p:pic>
                    <p:nvPicPr>
                      <p:cNvPr id="2765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235" y="2528095"/>
                        <a:ext cx="841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1"/>
          <p:cNvGraphicFramePr>
            <a:graphicFrameLocks noChangeAspect="1"/>
          </p:cNvGraphicFramePr>
          <p:nvPr>
            <p:extLst/>
          </p:nvPr>
        </p:nvGraphicFramePr>
        <p:xfrm>
          <a:off x="5331737" y="3418590"/>
          <a:ext cx="18764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4" name="公式" r:id="rId15" imgW="933579" imgH="152280" progId="Equation.3">
                  <p:embed/>
                </p:oleObj>
              </mc:Choice>
              <mc:Fallback>
                <p:oleObj name="公式" r:id="rId15" imgW="933579" imgH="152280" progId="Equation.3">
                  <p:embed/>
                  <p:pic>
                    <p:nvPicPr>
                      <p:cNvPr id="2765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737" y="3418590"/>
                        <a:ext cx="18764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330666" y="5279132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去掉下标与解析解完全一致，说明差分格式满足收敛性是有可能的。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3143672" y="4622709"/>
            <a:ext cx="290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得差分格式的解：</a:t>
            </a:r>
          </a:p>
        </p:txBody>
      </p:sp>
    </p:spTree>
    <p:extLst>
      <p:ext uri="{BB962C8B-B14F-4D97-AF65-F5344CB8AC3E}">
        <p14:creationId xmlns:p14="http://schemas.microsoft.com/office/powerpoint/2010/main" val="31226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6F3466B-E0A7-4CE1-8615-A2F048FA1741}"/>
              </a:ext>
            </a:extLst>
          </p:cNvPr>
          <p:cNvSpPr/>
          <p:nvPr/>
        </p:nvSpPr>
        <p:spPr>
          <a:xfrm>
            <a:off x="1184583" y="1016097"/>
            <a:ext cx="4082340" cy="476669"/>
          </a:xfrm>
          <a:prstGeom prst="rect">
            <a:avLst/>
          </a:prstGeom>
          <a:solidFill>
            <a:srgbClr val="E5F2FF"/>
          </a:solidFill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120000"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方程简化与变形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xmlns="" id="{0A63B969-016A-4328-8FAC-E7FFC3275CAB}"/>
                  </a:ext>
                </a:extLst>
              </p:cNvPr>
              <p:cNvSpPr txBox="1"/>
              <p:nvPr/>
            </p:nvSpPr>
            <p:spPr bwMode="auto">
              <a:xfrm>
                <a:off x="1774824" y="1736725"/>
                <a:ext cx="6841455" cy="1698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⋅(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0A63B969-016A-4328-8FAC-E7FFC327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4" y="1736725"/>
                <a:ext cx="6841455" cy="169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E146BD6-3330-4166-A550-4E56C07B0E22}"/>
              </a:ext>
            </a:extLst>
          </p:cNvPr>
          <p:cNvSpPr/>
          <p:nvPr/>
        </p:nvSpPr>
        <p:spPr>
          <a:xfrm>
            <a:off x="1184583" y="4653136"/>
            <a:ext cx="2213656" cy="476669"/>
          </a:xfrm>
          <a:prstGeom prst="rect">
            <a:avLst/>
          </a:prstGeom>
          <a:solidFill>
            <a:srgbClr val="E5F2FF"/>
          </a:solidFill>
        </p:spPr>
        <p:txBody>
          <a:bodyPr wrap="square">
            <a:spAutoFit/>
          </a:bodyPr>
          <a:lstStyle/>
          <a:p>
            <a:pPr marL="0" lvl="1"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定解条件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AA04113-2FFC-4B20-BC40-FD88F42BE07E}"/>
              </a:ext>
            </a:extLst>
          </p:cNvPr>
          <p:cNvSpPr txBox="1"/>
          <p:nvPr/>
        </p:nvSpPr>
        <p:spPr>
          <a:xfrm>
            <a:off x="1774777" y="531868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根据具体问题示情况给出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3D503DE-BE28-4BF6-BF71-0D580BF9E380}"/>
              </a:ext>
            </a:extLst>
          </p:cNvPr>
          <p:cNvSpPr/>
          <p:nvPr/>
        </p:nvSpPr>
        <p:spPr>
          <a:xfrm>
            <a:off x="1181203" y="3692813"/>
            <a:ext cx="2213656" cy="476669"/>
          </a:xfrm>
          <a:prstGeom prst="rect">
            <a:avLst/>
          </a:prstGeom>
          <a:solidFill>
            <a:srgbClr val="E5F2FF"/>
          </a:solidFill>
        </p:spPr>
        <p:txBody>
          <a:bodyPr wrap="square">
            <a:spAutoFit/>
          </a:bodyPr>
          <a:lstStyle/>
          <a:p>
            <a:pPr marL="0" lvl="1"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120000"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确定计算域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xmlns="" id="{B85D95B7-3E35-4130-836A-D2AA501A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120496"/>
            <a:ext cx="4824536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2">
                  <a:lumMod val="50000"/>
                </a:schemeClr>
              </a:buClr>
              <a:defRPr sz="3200" b="1">
                <a:latin typeface="+mn-lt"/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微分求解过程</a:t>
            </a:r>
          </a:p>
        </p:txBody>
      </p:sp>
    </p:spTree>
    <p:extLst>
      <p:ext uri="{BB962C8B-B14F-4D97-AF65-F5344CB8AC3E}">
        <p14:creationId xmlns:p14="http://schemas.microsoft.com/office/powerpoint/2010/main" val="15406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/>
          <p:cNvSpPr>
            <a:spLocks noChangeArrowheads="1"/>
          </p:cNvSpPr>
          <p:nvPr/>
        </p:nvSpPr>
        <p:spPr bwMode="auto">
          <a:xfrm>
            <a:off x="2423592" y="2673224"/>
            <a:ext cx="21292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差分格式：</a:t>
            </a:r>
          </a:p>
        </p:txBody>
      </p:sp>
      <p:graphicFrame>
        <p:nvGraphicFramePr>
          <p:cNvPr id="28675" name="Object 3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5189922" y="1055281"/>
          <a:ext cx="1810568" cy="117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公式" r:id="rId3" imgW="1009757" imgH="647730" progId="Equation.3">
                  <p:embed/>
                </p:oleObj>
              </mc:Choice>
              <mc:Fallback>
                <p:oleObj name="公式" r:id="rId3" imgW="1009757" imgH="647730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922" y="1055281"/>
                        <a:ext cx="1810568" cy="1175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552802" y="2345600"/>
          <a:ext cx="3229272" cy="1272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9" name="公式" r:id="rId5" imgW="1733443" imgH="676350" progId="Equation.3">
                  <p:embed/>
                </p:oleObj>
              </mc:Choice>
              <mc:Fallback>
                <p:oleObj name="公式" r:id="rId5" imgW="1733443" imgH="67635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802" y="2345600"/>
                        <a:ext cx="3229272" cy="1272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2453345" y="4610037"/>
          <a:ext cx="77739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" name="公式" r:id="rId7" imgW="3867223" imgH="380970" progId="Equation.3">
                  <p:embed/>
                </p:oleObj>
              </mc:Choice>
              <mc:Fallback>
                <p:oleObj name="公式" r:id="rId7" imgW="3867223" imgH="38097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345" y="4610037"/>
                        <a:ext cx="77739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266190" y="219562"/>
            <a:ext cx="3527623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如何判断收敛性？</a:t>
            </a:r>
          </a:p>
        </p:txBody>
      </p:sp>
      <p:graphicFrame>
        <p:nvGraphicFramePr>
          <p:cNvPr id="28679" name="Object 7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955587" y="5484622"/>
          <a:ext cx="4092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1" name="公式" r:id="rId9" imgW="2038423" imgH="409590" progId="Equation.3">
                  <p:embed/>
                </p:oleObj>
              </mc:Choice>
              <mc:Fallback>
                <p:oleObj name="公式" r:id="rId9" imgW="2038423" imgH="40959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587" y="5484622"/>
                        <a:ext cx="40925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>
            <p:extLst/>
          </p:nvPr>
        </p:nvGraphicFramePr>
        <p:xfrm>
          <a:off x="4494556" y="3878263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2" name="公式" r:id="rId11" imgW="1104844" imgH="228690" progId="Equation.3">
                  <p:embed/>
                </p:oleObj>
              </mc:Choice>
              <mc:Fallback>
                <p:oleObj name="公式" r:id="rId11" imgW="1104844" imgH="228690" progId="Equation.3">
                  <p:embed/>
                  <p:pic>
                    <p:nvPicPr>
                      <p:cNvPr id="2868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556" y="3878263"/>
                        <a:ext cx="2232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2423593" y="1314324"/>
            <a:ext cx="279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对流方程微分问题：</a:t>
            </a:r>
          </a:p>
        </p:txBody>
      </p: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2453344" y="3879729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离散化误差：                ，由截断误差分析知：   </a:t>
            </a:r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2436224" y="5646588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离散化误差方程：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墨迹 1"/>
              <p14:cNvContentPartPr/>
              <p14:nvPr/>
            </p14:nvContentPartPr>
            <p14:xfrm>
              <a:off x="2705040" y="3096000"/>
              <a:ext cx="7578720" cy="2308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0000" y="3092400"/>
                <a:ext cx="7588440" cy="23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5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2423757" y="256545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          ，则有：</a:t>
            </a:r>
          </a:p>
        </p:txBody>
      </p:sp>
      <p:graphicFrame>
        <p:nvGraphicFramePr>
          <p:cNvPr id="29699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750150" y="3405156"/>
          <a:ext cx="5452263" cy="268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公式" r:id="rId3" imgW="3085999" imgH="1514430" progId="Equation.3">
                  <p:embed/>
                </p:oleObj>
              </mc:Choice>
              <mc:Fallback>
                <p:oleObj name="公式" r:id="rId3" imgW="3085999" imgH="151443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150" y="3405156"/>
                        <a:ext cx="5452263" cy="268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6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248924" y="2497526"/>
          <a:ext cx="1296888" cy="65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9" name="公式" r:id="rId5" imgW="762045" imgH="380970" progId="Equation.3">
                  <p:embed/>
                </p:oleObj>
              </mc:Choice>
              <mc:Fallback>
                <p:oleObj name="公式" r:id="rId5" imgW="762045" imgH="380970" progId="Equation.3">
                  <p:embed/>
                  <p:pic>
                    <p:nvPicPr>
                      <p:cNvPr id="297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924" y="2497526"/>
                        <a:ext cx="1296888" cy="659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9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773006" y="1014611"/>
          <a:ext cx="4898677" cy="148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公式" r:id="rId7" imgW="2762379" imgH="828630" progId="Equation.3">
                  <p:embed/>
                </p:oleObj>
              </mc:Choice>
              <mc:Fallback>
                <p:oleObj name="公式" r:id="rId7" imgW="2762379" imgH="828630" progId="Equation.3">
                  <p:embed/>
                  <p:pic>
                    <p:nvPicPr>
                      <p:cNvPr id="297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006" y="1014611"/>
                        <a:ext cx="4898677" cy="1482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2347732" y="1101837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改写为：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墨迹 1"/>
              <p14:cNvContentPartPr/>
              <p14:nvPr/>
            </p14:nvContentPartPr>
            <p14:xfrm>
              <a:off x="4569120" y="2152440"/>
              <a:ext cx="7625880" cy="736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64080" y="2148840"/>
                <a:ext cx="763704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6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"/>
          <p:cNvSpPr>
            <a:spLocks noChangeArrowheads="1"/>
          </p:cNvSpPr>
          <p:nvPr/>
        </p:nvSpPr>
        <p:spPr bwMode="auto">
          <a:xfrm>
            <a:off x="1992313" y="5275441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离散化误差的最大绝对值趋于零的收敛情况称为一致收敛。</a:t>
            </a: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1992314" y="4440310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这样就证明了，当           时，本问题的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格式收敛。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4500798" y="4448112"/>
          <a:ext cx="1595202" cy="53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2" name="公式" r:id="rId3" imgW="904945" imgH="295380" progId="Equation.3">
                  <p:embed/>
                </p:oleObj>
              </mc:Choice>
              <mc:Fallback>
                <p:oleObj name="公式" r:id="rId3" imgW="904945" imgH="29538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798" y="4448112"/>
                        <a:ext cx="1595202" cy="531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783632" y="3636900"/>
          <a:ext cx="47894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3" name="公式" r:id="rId5" imgW="2390677" imgH="400140" progId="Equation.3">
                  <p:embed/>
                </p:oleObj>
              </mc:Choice>
              <mc:Fallback>
                <p:oleObj name="公式" r:id="rId5" imgW="2390677" imgH="400140" progId="Equation.3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636900"/>
                        <a:ext cx="47894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14"/>
          <p:cNvSpPr>
            <a:spLocks noChangeArrowheads="1"/>
          </p:cNvSpPr>
          <p:nvPr/>
        </p:nvSpPr>
        <p:spPr bwMode="auto">
          <a:xfrm>
            <a:off x="1992313" y="3222103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具有任意性、初始离散化误差为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n△t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为有限值，故：</a:t>
            </a:r>
          </a:p>
        </p:txBody>
      </p:sp>
      <p:graphicFrame>
        <p:nvGraphicFramePr>
          <p:cNvPr id="30727" name="Object 20"/>
          <p:cNvGraphicFramePr>
            <a:graphicFrameLocks noChangeAspect="1"/>
          </p:cNvGraphicFramePr>
          <p:nvPr/>
        </p:nvGraphicFramePr>
        <p:xfrm>
          <a:off x="3359696" y="1060648"/>
          <a:ext cx="4769618" cy="185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4" name="公式" r:id="rId7" imgW="3000367" imgH="1162080" progId="Equation.3">
                  <p:embed/>
                </p:oleObj>
              </mc:Choice>
              <mc:Fallback>
                <p:oleObj name="公式" r:id="rId7" imgW="3000367" imgH="1162080" progId="Equation.3">
                  <p:embed/>
                  <p:pic>
                    <p:nvPicPr>
                      <p:cNvPr id="3072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1060648"/>
                        <a:ext cx="4769618" cy="1851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0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423593" y="1448308"/>
            <a:ext cx="2318395" cy="4616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FTFS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差分格式：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943872" y="3299752"/>
          <a:ext cx="406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8" name="公式" r:id="rId3" imgW="2019244" imgH="409590" progId="Equation.3">
                  <p:embed/>
                </p:oleObj>
              </mc:Choice>
              <mc:Fallback>
                <p:oleObj name="公式" r:id="rId3" imgW="2019244" imgH="409590" progId="Equation.3">
                  <p:embed/>
                  <p:pic>
                    <p:nvPicPr>
                      <p:cNvPr id="317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3299752"/>
                        <a:ext cx="406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503713" y="4245561"/>
          <a:ext cx="5399087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9" name="公式" r:id="rId5" imgW="2771834" imgH="828630" progId="Equation.3">
                  <p:embed/>
                </p:oleObj>
              </mc:Choice>
              <mc:Fallback>
                <p:oleObj name="公式" r:id="rId5" imgW="2771834" imgH="828630" progId="Equation.3">
                  <p:embed/>
                  <p:pic>
                    <p:nvPicPr>
                      <p:cNvPr id="317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3" y="4245561"/>
                        <a:ext cx="5399087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>
            <p:extLst/>
          </p:nvPr>
        </p:nvGraphicFramePr>
        <p:xfrm>
          <a:off x="4583833" y="1006951"/>
          <a:ext cx="34829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0" name="公式" r:id="rId7" imgW="1733443" imgH="676350" progId="Equation.3">
                  <p:embed/>
                </p:oleObj>
              </mc:Choice>
              <mc:Fallback>
                <p:oleObj name="公式" r:id="rId7" imgW="1733443" imgH="676350" progId="Equation.3">
                  <p:embed/>
                  <p:pic>
                    <p:nvPicPr>
                      <p:cNvPr id="317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3" y="1006951"/>
                        <a:ext cx="34829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>
            <p:extLst/>
          </p:nvPr>
        </p:nvGraphicFramePr>
        <p:xfrm>
          <a:off x="4583832" y="2467888"/>
          <a:ext cx="40322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1" name="公式" r:id="rId9" imgW="2009789" imgH="380970" progId="Equation.3">
                  <p:embed/>
                </p:oleObj>
              </mc:Choice>
              <mc:Fallback>
                <p:oleObj name="公式" r:id="rId9" imgW="2009789" imgH="380970" progId="Equation.3">
                  <p:embed/>
                  <p:pic>
                    <p:nvPicPr>
                      <p:cNvPr id="317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2467888"/>
                        <a:ext cx="40322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2399633" y="3488021"/>
            <a:ext cx="283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离散化误差方程：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3490920" y="4913280"/>
              <a:ext cx="489960" cy="58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8040" y="4909680"/>
                <a:ext cx="50112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2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8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2999657" y="977288"/>
          <a:ext cx="6334433" cy="547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6" name="公式" r:id="rId3" imgW="3638421" imgH="3143340" progId="Equation.3">
                  <p:embed/>
                </p:oleObj>
              </mc:Choice>
              <mc:Fallback>
                <p:oleObj name="公式" r:id="rId3" imgW="3638421" imgH="3143340" progId="Equation.3">
                  <p:embed/>
                  <p:pic>
                    <p:nvPicPr>
                      <p:cNvPr id="327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977288"/>
                        <a:ext cx="6334433" cy="547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7926480" y="2930400"/>
              <a:ext cx="3818160" cy="12794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0000" y="2921760"/>
                <a:ext cx="3829320" cy="12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1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063552" y="260648"/>
            <a:ext cx="8064896" cy="53285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07569" y="5798485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当                ，故不能证明</a:t>
            </a:r>
            <a:r>
              <a:rPr lang="en-US" altLang="zh-CN" dirty="0"/>
              <a:t>FTFS</a:t>
            </a:r>
            <a:r>
              <a:rPr lang="zh-CN" altLang="en-US" dirty="0"/>
              <a:t>格式具有收敛性。</a:t>
            </a:r>
          </a:p>
        </p:txBody>
      </p:sp>
      <p:graphicFrame>
        <p:nvGraphicFramePr>
          <p:cNvPr id="33795" name="Object 2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2495600" y="260649"/>
          <a:ext cx="6826052" cy="514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公式" r:id="rId3" imgW="4067122" imgH="3066930" progId="Equation.3">
                  <p:embed/>
                </p:oleObj>
              </mc:Choice>
              <mc:Fallback>
                <p:oleObj name="公式" r:id="rId3" imgW="4067122" imgH="3066930" progId="Equation.3">
                  <p:embed/>
                  <p:pic>
                    <p:nvPicPr>
                      <p:cNvPr id="337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60649"/>
                        <a:ext cx="6826052" cy="5146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2699072" y="5858513"/>
          <a:ext cx="228744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公式" r:id="rId5" imgW="1142932" imgH="190620" progId="Equation.3">
                  <p:embed/>
                </p:oleObj>
              </mc:Choice>
              <mc:Fallback>
                <p:oleObj name="公式" r:id="rId5" imgW="1142932" imgH="19062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072" y="5858513"/>
                        <a:ext cx="228744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6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063552" y="116632"/>
            <a:ext cx="4969347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2700" b="1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zh-CN" altLang="en-US" dirty="0" smtClean="0"/>
              <a:t>稳定性和</a:t>
            </a:r>
            <a:r>
              <a:rPr lang="en-US" altLang="zh-CN" dirty="0" smtClean="0"/>
              <a:t>Lax</a:t>
            </a:r>
            <a:r>
              <a:rPr lang="zh-CN" altLang="en-US" dirty="0" smtClean="0"/>
              <a:t>等价定理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76FBB7F8-B422-4C75-BA71-D22403430386}"/>
              </a:ext>
            </a:extLst>
          </p:cNvPr>
          <p:cNvGrpSpPr/>
          <p:nvPr/>
        </p:nvGrpSpPr>
        <p:grpSpPr>
          <a:xfrm>
            <a:off x="3503712" y="2318065"/>
            <a:ext cx="7936097" cy="4847743"/>
            <a:chOff x="-2733759" y="682884"/>
            <a:chExt cx="7936097" cy="6989221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xmlns="" id="{7457812B-653B-40A6-82BC-208B2C30BC77}"/>
                </a:ext>
              </a:extLst>
            </p:cNvPr>
            <p:cNvGrpSpPr/>
            <p:nvPr/>
          </p:nvGrpSpPr>
          <p:grpSpPr>
            <a:xfrm>
              <a:off x="-2733759" y="682884"/>
              <a:ext cx="7936097" cy="5904656"/>
              <a:chOff x="2127951" y="682884"/>
              <a:chExt cx="7936097" cy="5904656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xmlns="" id="{C60DBC76-77F1-4E95-8D5D-A15C50A56D37}"/>
                  </a:ext>
                </a:extLst>
              </p:cNvPr>
              <p:cNvSpPr/>
              <p:nvPr/>
            </p:nvSpPr>
            <p:spPr bwMode="auto">
              <a:xfrm>
                <a:off x="2127951" y="682884"/>
                <a:ext cx="7936097" cy="5904656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37A08689-BFB9-4CCD-BFA9-554266FA5B7D}"/>
                  </a:ext>
                </a:extLst>
              </p:cNvPr>
              <p:cNvSpPr/>
              <p:nvPr/>
            </p:nvSpPr>
            <p:spPr bwMode="auto">
              <a:xfrm>
                <a:off x="2660802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xmlns="" id="{1687A7D4-AD58-4085-8154-68535FABA861}"/>
                  </a:ext>
                </a:extLst>
              </p:cNvPr>
              <p:cNvSpPr/>
              <p:nvPr/>
            </p:nvSpPr>
            <p:spPr bwMode="auto">
              <a:xfrm>
                <a:off x="2660802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xmlns="" id="{32C4E71C-50E4-421E-AFC1-94533A19C967}"/>
                  </a:ext>
                </a:extLst>
              </p:cNvPr>
              <p:cNvSpPr/>
              <p:nvPr/>
            </p:nvSpPr>
            <p:spPr bwMode="auto">
              <a:xfrm>
                <a:off x="2660802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xmlns="" id="{3FFCCD33-48DC-4F14-A47D-55F9F2441E04}"/>
                  </a:ext>
                </a:extLst>
              </p:cNvPr>
              <p:cNvSpPr/>
              <p:nvPr/>
            </p:nvSpPr>
            <p:spPr bwMode="auto">
              <a:xfrm>
                <a:off x="2660802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838902EC-A8A5-4DCB-81FA-A5FDE8CCA062}"/>
                  </a:ext>
                </a:extLst>
              </p:cNvPr>
              <p:cNvSpPr/>
              <p:nvPr/>
            </p:nvSpPr>
            <p:spPr bwMode="auto">
              <a:xfrm>
                <a:off x="3390823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2B757956-FC5A-465C-8302-229BA389DED2}"/>
                  </a:ext>
                </a:extLst>
              </p:cNvPr>
              <p:cNvSpPr/>
              <p:nvPr/>
            </p:nvSpPr>
            <p:spPr bwMode="auto">
              <a:xfrm>
                <a:off x="3390823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xmlns="" id="{2B8B8E5A-E40B-4DF9-9AB2-98076637F00E}"/>
                  </a:ext>
                </a:extLst>
              </p:cNvPr>
              <p:cNvSpPr/>
              <p:nvPr/>
            </p:nvSpPr>
            <p:spPr bwMode="auto">
              <a:xfrm>
                <a:off x="3390823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xmlns="" id="{7AF55CD0-9D86-4ACC-BC35-76755E3D4F24}"/>
                  </a:ext>
                </a:extLst>
              </p:cNvPr>
              <p:cNvSpPr/>
              <p:nvPr/>
            </p:nvSpPr>
            <p:spPr bwMode="auto">
              <a:xfrm>
                <a:off x="3390823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xmlns="" id="{D53C1F95-64A3-4AE3-A7B0-1CD85B050B05}"/>
                  </a:ext>
                </a:extLst>
              </p:cNvPr>
              <p:cNvSpPr/>
              <p:nvPr/>
            </p:nvSpPr>
            <p:spPr bwMode="auto">
              <a:xfrm>
                <a:off x="4110903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xmlns="" id="{2530042F-058D-4A89-86A5-2C484B5F347B}"/>
                  </a:ext>
                </a:extLst>
              </p:cNvPr>
              <p:cNvSpPr/>
              <p:nvPr/>
            </p:nvSpPr>
            <p:spPr bwMode="auto">
              <a:xfrm>
                <a:off x="4110903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xmlns="" id="{7BA438C1-7A71-4A8C-9289-AB1B29B0A051}"/>
                  </a:ext>
                </a:extLst>
              </p:cNvPr>
              <p:cNvSpPr/>
              <p:nvPr/>
            </p:nvSpPr>
            <p:spPr bwMode="auto">
              <a:xfrm>
                <a:off x="4110903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xmlns="" id="{1DBA21DF-5ADC-43CD-A8FB-B0B5A5B28C7A}"/>
                  </a:ext>
                </a:extLst>
              </p:cNvPr>
              <p:cNvSpPr/>
              <p:nvPr/>
            </p:nvSpPr>
            <p:spPr bwMode="auto">
              <a:xfrm>
                <a:off x="4110903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xmlns="" id="{FFEB0A90-ADE4-43BD-878F-E9957F959468}"/>
                  </a:ext>
                </a:extLst>
              </p:cNvPr>
              <p:cNvSpPr/>
              <p:nvPr/>
            </p:nvSpPr>
            <p:spPr bwMode="auto">
              <a:xfrm>
                <a:off x="4830983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xmlns="" id="{217B7942-8367-4F94-BDB1-AC85506C1B2D}"/>
                  </a:ext>
                </a:extLst>
              </p:cNvPr>
              <p:cNvSpPr/>
              <p:nvPr/>
            </p:nvSpPr>
            <p:spPr bwMode="auto">
              <a:xfrm>
                <a:off x="4830983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xmlns="" id="{0C2CB17E-A7C4-4F0A-93FA-2F0E8A01CC37}"/>
                  </a:ext>
                </a:extLst>
              </p:cNvPr>
              <p:cNvSpPr/>
              <p:nvPr/>
            </p:nvSpPr>
            <p:spPr bwMode="auto">
              <a:xfrm>
                <a:off x="4830983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xmlns="" id="{EF13D6FA-6753-4B69-9F4A-778809592837}"/>
                  </a:ext>
                </a:extLst>
              </p:cNvPr>
              <p:cNvSpPr/>
              <p:nvPr/>
            </p:nvSpPr>
            <p:spPr bwMode="auto">
              <a:xfrm>
                <a:off x="4830983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xmlns="" id="{15BB5E8E-4B5F-4A41-B7DC-440361B1BA51}"/>
                  </a:ext>
                </a:extLst>
              </p:cNvPr>
              <p:cNvSpPr/>
              <p:nvPr/>
            </p:nvSpPr>
            <p:spPr bwMode="auto">
              <a:xfrm>
                <a:off x="5569857" y="548960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xmlns="" id="{65CD7D59-10D9-42B7-8FBC-5419F108B2EC}"/>
                  </a:ext>
                </a:extLst>
              </p:cNvPr>
              <p:cNvSpPr/>
              <p:nvPr/>
            </p:nvSpPr>
            <p:spPr bwMode="auto">
              <a:xfrm>
                <a:off x="5569857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xmlns="" id="{D6CB42E4-3B65-41BD-AEAF-0356BBDDB751}"/>
                  </a:ext>
                </a:extLst>
              </p:cNvPr>
              <p:cNvSpPr/>
              <p:nvPr/>
            </p:nvSpPr>
            <p:spPr bwMode="auto">
              <a:xfrm>
                <a:off x="5569857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xmlns="" id="{8BC18B05-A518-468F-B5A3-9C773F3DB23E}"/>
                  </a:ext>
                </a:extLst>
              </p:cNvPr>
              <p:cNvSpPr/>
              <p:nvPr/>
            </p:nvSpPr>
            <p:spPr bwMode="auto">
              <a:xfrm>
                <a:off x="5569857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xmlns="" id="{6068F6BD-D8F2-4F79-B027-3E4B628E39AB}"/>
                  </a:ext>
                </a:extLst>
              </p:cNvPr>
              <p:cNvSpPr/>
              <p:nvPr/>
            </p:nvSpPr>
            <p:spPr bwMode="auto">
              <a:xfrm>
                <a:off x="6299878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xmlns="" id="{CFC7CABD-0973-4837-82FE-98E2511F3A13}"/>
                  </a:ext>
                </a:extLst>
              </p:cNvPr>
              <p:cNvSpPr/>
              <p:nvPr/>
            </p:nvSpPr>
            <p:spPr bwMode="auto">
              <a:xfrm>
                <a:off x="6299878" y="4049821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xmlns="" id="{9EFBD658-50BC-41D9-851A-808376406F89}"/>
                  </a:ext>
                </a:extLst>
              </p:cNvPr>
              <p:cNvSpPr/>
              <p:nvPr/>
            </p:nvSpPr>
            <p:spPr bwMode="auto">
              <a:xfrm>
                <a:off x="6299878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xmlns="" id="{25B429BD-2532-4703-9EAF-4BA050ADEA07}"/>
                  </a:ext>
                </a:extLst>
              </p:cNvPr>
              <p:cNvSpPr/>
              <p:nvPr/>
            </p:nvSpPr>
            <p:spPr bwMode="auto">
              <a:xfrm>
                <a:off x="6299878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xmlns="" id="{AE127B93-E081-4DBE-8AF5-466E5C2D72A7}"/>
                  </a:ext>
                </a:extLst>
              </p:cNvPr>
              <p:cNvSpPr/>
              <p:nvPr/>
            </p:nvSpPr>
            <p:spPr bwMode="auto">
              <a:xfrm>
                <a:off x="7019958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xmlns="" id="{DB2415FE-F841-4924-97B2-775611B45E59}"/>
                  </a:ext>
                </a:extLst>
              </p:cNvPr>
              <p:cNvSpPr/>
              <p:nvPr/>
            </p:nvSpPr>
            <p:spPr bwMode="auto">
              <a:xfrm>
                <a:off x="7019958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xmlns="" id="{8B76039B-1E37-47DB-85F1-C54F244BE6DC}"/>
                  </a:ext>
                </a:extLst>
              </p:cNvPr>
              <p:cNvSpPr/>
              <p:nvPr/>
            </p:nvSpPr>
            <p:spPr bwMode="auto">
              <a:xfrm>
                <a:off x="7019958" y="2657520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xmlns="" id="{E7FFD099-DF17-499F-BC8F-BF34547E0353}"/>
                  </a:ext>
                </a:extLst>
              </p:cNvPr>
              <p:cNvSpPr/>
              <p:nvPr/>
            </p:nvSpPr>
            <p:spPr bwMode="auto">
              <a:xfrm>
                <a:off x="7019958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xmlns="" id="{2FB9F989-EC2F-429E-8A22-739C7AC0334D}"/>
                  </a:ext>
                </a:extLst>
              </p:cNvPr>
              <p:cNvSpPr/>
              <p:nvPr/>
            </p:nvSpPr>
            <p:spPr bwMode="auto">
              <a:xfrm>
                <a:off x="7740038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xmlns="" id="{45FF71D9-AC64-4D70-B10F-7CBFC780AA6C}"/>
                  </a:ext>
                </a:extLst>
              </p:cNvPr>
              <p:cNvSpPr/>
              <p:nvPr/>
            </p:nvSpPr>
            <p:spPr bwMode="auto">
              <a:xfrm>
                <a:off x="7740038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xmlns="" id="{17641A7D-A4ED-4975-A38E-F96BF7136D79}"/>
                  </a:ext>
                </a:extLst>
              </p:cNvPr>
              <p:cNvSpPr/>
              <p:nvPr/>
            </p:nvSpPr>
            <p:spPr bwMode="auto">
              <a:xfrm>
                <a:off x="7740038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xmlns="" id="{A73D9192-FAB6-4B97-AD57-5A15EC562EC3}"/>
                  </a:ext>
                </a:extLst>
              </p:cNvPr>
              <p:cNvSpPr/>
              <p:nvPr/>
            </p:nvSpPr>
            <p:spPr bwMode="auto">
              <a:xfrm>
                <a:off x="7740038" y="1217360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xmlns="" id="{A5A08A76-7D49-47C0-B2B0-5CA2715F5FE9}"/>
                  </a:ext>
                </a:extLst>
              </p:cNvPr>
              <p:cNvSpPr/>
              <p:nvPr/>
            </p:nvSpPr>
            <p:spPr bwMode="auto">
              <a:xfrm>
                <a:off x="8469477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xmlns="" id="{0BBE93F8-2FA9-4E32-91FE-251F0D413964}"/>
                  </a:ext>
                </a:extLst>
              </p:cNvPr>
              <p:cNvSpPr/>
              <p:nvPr/>
            </p:nvSpPr>
            <p:spPr bwMode="auto">
              <a:xfrm>
                <a:off x="8469477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xmlns="" id="{5FB0BA25-3C1B-4E57-B7C4-54322DB0437C}"/>
                  </a:ext>
                </a:extLst>
              </p:cNvPr>
              <p:cNvSpPr/>
              <p:nvPr/>
            </p:nvSpPr>
            <p:spPr bwMode="auto">
              <a:xfrm>
                <a:off x="8469477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xmlns="" id="{105417E8-4FE7-4C19-98BE-D0B02A349F1C}"/>
                  </a:ext>
                </a:extLst>
              </p:cNvPr>
              <p:cNvSpPr/>
              <p:nvPr/>
            </p:nvSpPr>
            <p:spPr bwMode="auto">
              <a:xfrm>
                <a:off x="8469477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xmlns="" id="{030F7951-48E3-4FF8-9DEB-BB4F389FBF94}"/>
                  </a:ext>
                </a:extLst>
              </p:cNvPr>
              <p:cNvSpPr/>
              <p:nvPr/>
            </p:nvSpPr>
            <p:spPr bwMode="auto">
              <a:xfrm>
                <a:off x="9189557" y="548960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xmlns="" id="{9F0E6E8E-F5F0-4BCD-9E6B-CCC5658CF780}"/>
                  </a:ext>
                </a:extLst>
              </p:cNvPr>
              <p:cNvSpPr/>
              <p:nvPr/>
            </p:nvSpPr>
            <p:spPr bwMode="auto">
              <a:xfrm>
                <a:off x="9189557" y="4049821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xmlns="" id="{76FE8CBD-D2E3-4698-8A22-E3C466C3019C}"/>
                  </a:ext>
                </a:extLst>
              </p:cNvPr>
              <p:cNvSpPr/>
              <p:nvPr/>
            </p:nvSpPr>
            <p:spPr bwMode="auto">
              <a:xfrm>
                <a:off x="9189557" y="265752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xmlns="" id="{8AD5F347-DC84-4FD7-9F77-A22AD6D4CE3F}"/>
                  </a:ext>
                </a:extLst>
              </p:cNvPr>
              <p:cNvSpPr/>
              <p:nvPr/>
            </p:nvSpPr>
            <p:spPr bwMode="auto">
              <a:xfrm>
                <a:off x="9189557" y="12173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xmlns="" id="{8561CB96-8CD4-4638-9E50-A7E1F9F9D405}"/>
                  </a:ext>
                </a:extLst>
              </p:cNvPr>
              <p:cNvSpPr txBox="1"/>
              <p:nvPr/>
            </p:nvSpPr>
            <p:spPr>
              <a:xfrm>
                <a:off x="2620085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xmlns="" id="{378215CB-8D8F-4159-8687-6B6160D07898}"/>
                  </a:ext>
                </a:extLst>
              </p:cNvPr>
              <p:cNvSpPr txBox="1"/>
              <p:nvPr/>
            </p:nvSpPr>
            <p:spPr>
              <a:xfrm>
                <a:off x="3350106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xmlns="" id="{D426FB0E-2C65-48FF-8BD3-ED8992FE2564}"/>
                  </a:ext>
                </a:extLst>
              </p:cNvPr>
              <p:cNvSpPr txBox="1"/>
              <p:nvPr/>
            </p:nvSpPr>
            <p:spPr>
              <a:xfrm>
                <a:off x="4065466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xmlns="" id="{1D8D8EC5-E068-4EE3-8A66-A5879679F722}"/>
                  </a:ext>
                </a:extLst>
              </p:cNvPr>
              <p:cNvSpPr txBox="1"/>
              <p:nvPr/>
            </p:nvSpPr>
            <p:spPr>
              <a:xfrm>
                <a:off x="4792585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xmlns="" id="{E4F084FA-45DC-42CF-977F-D6DCB947FA3C}"/>
                  </a:ext>
                </a:extLst>
              </p:cNvPr>
              <p:cNvSpPr txBox="1"/>
              <p:nvPr/>
            </p:nvSpPr>
            <p:spPr>
              <a:xfrm>
                <a:off x="6219727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xmlns="" id="{4643FC8D-C5CA-42F0-B5D7-369BDA932B9F}"/>
                  </a:ext>
                </a:extLst>
              </p:cNvPr>
              <p:cNvSpPr txBox="1"/>
              <p:nvPr/>
            </p:nvSpPr>
            <p:spPr>
              <a:xfrm>
                <a:off x="6949748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xmlns="" id="{7471B6DE-3B33-49CB-AB77-78B4C79D78E2}"/>
                  </a:ext>
                </a:extLst>
              </p:cNvPr>
              <p:cNvSpPr txBox="1"/>
              <p:nvPr/>
            </p:nvSpPr>
            <p:spPr>
              <a:xfrm>
                <a:off x="7665108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xmlns="" id="{57EE73FA-720C-42AD-BDD2-A3E0620EACF2}"/>
                  </a:ext>
                </a:extLst>
              </p:cNvPr>
              <p:cNvSpPr txBox="1"/>
              <p:nvPr/>
            </p:nvSpPr>
            <p:spPr>
              <a:xfrm>
                <a:off x="8392227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xmlns="" id="{B0AC5248-63C1-4EFF-BC83-09B5C2D3AC0F}"/>
                  </a:ext>
                </a:extLst>
              </p:cNvPr>
              <p:cNvSpPr txBox="1"/>
              <p:nvPr/>
            </p:nvSpPr>
            <p:spPr>
              <a:xfrm>
                <a:off x="9149108" y="55802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xmlns="" id="{BC471354-1BE6-4A38-89A4-7F3F689E9684}"/>
                  </a:ext>
                </a:extLst>
              </p:cNvPr>
              <p:cNvSpPr txBox="1"/>
              <p:nvPr/>
            </p:nvSpPr>
            <p:spPr>
              <a:xfrm>
                <a:off x="2610012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xmlns="" id="{9550C219-E8BB-40CE-BFB2-29CEDCB922D5}"/>
                  </a:ext>
                </a:extLst>
              </p:cNvPr>
              <p:cNvSpPr txBox="1"/>
              <p:nvPr/>
            </p:nvSpPr>
            <p:spPr>
              <a:xfrm>
                <a:off x="3340033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xmlns="" id="{68DED332-1BD9-4E28-BABE-C50283F3D36F}"/>
                  </a:ext>
                </a:extLst>
              </p:cNvPr>
              <p:cNvSpPr txBox="1"/>
              <p:nvPr/>
            </p:nvSpPr>
            <p:spPr>
              <a:xfrm>
                <a:off x="4055393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xmlns="" id="{C046E519-9B6F-42C3-B467-6982C71DDCAA}"/>
                  </a:ext>
                </a:extLst>
              </p:cNvPr>
              <p:cNvSpPr txBox="1"/>
              <p:nvPr/>
            </p:nvSpPr>
            <p:spPr>
              <a:xfrm>
                <a:off x="4782512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xmlns="" id="{07BD5EA2-AF68-4648-A2E5-E03FE886A0BE}"/>
                  </a:ext>
                </a:extLst>
              </p:cNvPr>
              <p:cNvSpPr txBox="1"/>
              <p:nvPr/>
            </p:nvSpPr>
            <p:spPr>
              <a:xfrm>
                <a:off x="5539393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xmlns="" id="{6C1F16CC-B6D1-4D48-B0AE-5D339B9CBF62}"/>
                  </a:ext>
                </a:extLst>
              </p:cNvPr>
              <p:cNvSpPr txBox="1"/>
              <p:nvPr/>
            </p:nvSpPr>
            <p:spPr>
              <a:xfrm>
                <a:off x="6939675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xmlns="" id="{84F68972-6B05-4507-A43E-96555E79B42D}"/>
                  </a:ext>
                </a:extLst>
              </p:cNvPr>
              <p:cNvSpPr txBox="1"/>
              <p:nvPr/>
            </p:nvSpPr>
            <p:spPr>
              <a:xfrm>
                <a:off x="7655035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xmlns="" id="{962E7154-B812-4CE5-A22C-4EC788EC6983}"/>
                  </a:ext>
                </a:extLst>
              </p:cNvPr>
              <p:cNvSpPr txBox="1"/>
              <p:nvPr/>
            </p:nvSpPr>
            <p:spPr>
              <a:xfrm>
                <a:off x="8382154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xmlns="" id="{F1F43677-B68E-4296-8657-6A9D6DFF0BD7}"/>
                  </a:ext>
                </a:extLst>
              </p:cNvPr>
              <p:cNvSpPr txBox="1"/>
              <p:nvPr/>
            </p:nvSpPr>
            <p:spPr>
              <a:xfrm>
                <a:off x="9139035" y="417487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xmlns="" id="{B7AA6874-0578-4BFB-B0D3-6CC3CBC40E64}"/>
                  </a:ext>
                </a:extLst>
              </p:cNvPr>
              <p:cNvSpPr txBox="1"/>
              <p:nvPr/>
            </p:nvSpPr>
            <p:spPr>
              <a:xfrm>
                <a:off x="2616191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xmlns="" id="{2744D7D7-5656-4327-9FF9-0C1ADD9B31C0}"/>
                  </a:ext>
                </a:extLst>
              </p:cNvPr>
              <p:cNvSpPr txBox="1"/>
              <p:nvPr/>
            </p:nvSpPr>
            <p:spPr>
              <a:xfrm>
                <a:off x="3346212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xmlns="" id="{AEA566A4-BE81-4C9B-93A0-785EF8DC2880}"/>
                  </a:ext>
                </a:extLst>
              </p:cNvPr>
              <p:cNvSpPr txBox="1"/>
              <p:nvPr/>
            </p:nvSpPr>
            <p:spPr>
              <a:xfrm>
                <a:off x="4061572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xmlns="" id="{3321E8AD-8718-4FC7-B0B0-500EDB12E2A5}"/>
                  </a:ext>
                </a:extLst>
              </p:cNvPr>
              <p:cNvSpPr txBox="1"/>
              <p:nvPr/>
            </p:nvSpPr>
            <p:spPr>
              <a:xfrm>
                <a:off x="4788691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xmlns="" id="{7DA333EE-2E5C-4842-AD16-C9AF9DE28EDC}"/>
                  </a:ext>
                </a:extLst>
              </p:cNvPr>
              <p:cNvSpPr txBox="1"/>
              <p:nvPr/>
            </p:nvSpPr>
            <p:spPr>
              <a:xfrm>
                <a:off x="5545572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xmlns="" id="{B66AE5D3-40A1-4E81-AB0F-427F57276FBD}"/>
                  </a:ext>
                </a:extLst>
              </p:cNvPr>
              <p:cNvSpPr txBox="1"/>
              <p:nvPr/>
            </p:nvSpPr>
            <p:spPr>
              <a:xfrm>
                <a:off x="6215833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xmlns="" id="{F10587A2-52BD-4BD5-A2CD-9EA22A477E6F}"/>
                  </a:ext>
                </a:extLst>
              </p:cNvPr>
              <p:cNvSpPr txBox="1"/>
              <p:nvPr/>
            </p:nvSpPr>
            <p:spPr>
              <a:xfrm>
                <a:off x="7661214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xmlns="" id="{D7C787AD-C9A0-4817-8BBC-C6F480BDEA19}"/>
                  </a:ext>
                </a:extLst>
              </p:cNvPr>
              <p:cNvSpPr txBox="1"/>
              <p:nvPr/>
            </p:nvSpPr>
            <p:spPr>
              <a:xfrm>
                <a:off x="8388333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xmlns="" id="{AF290B01-9183-40EB-8C3A-08BF74F16B86}"/>
                  </a:ext>
                </a:extLst>
              </p:cNvPr>
              <p:cNvSpPr txBox="1"/>
              <p:nvPr/>
            </p:nvSpPr>
            <p:spPr>
              <a:xfrm>
                <a:off x="9145214" y="27773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xmlns="" id="{E467347A-7F2F-400C-82FC-72A0A849002D}"/>
                  </a:ext>
                </a:extLst>
              </p:cNvPr>
              <p:cNvSpPr txBox="1"/>
              <p:nvPr/>
            </p:nvSpPr>
            <p:spPr>
              <a:xfrm>
                <a:off x="2605917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xmlns="" id="{B2EFDD12-BAC7-4FCF-9D61-925E1FA10235}"/>
                  </a:ext>
                </a:extLst>
              </p:cNvPr>
              <p:cNvSpPr txBox="1"/>
              <p:nvPr/>
            </p:nvSpPr>
            <p:spPr>
              <a:xfrm>
                <a:off x="3335938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xmlns="" id="{3688005F-22BD-4D9B-8542-0E31DE6BE07F}"/>
                  </a:ext>
                </a:extLst>
              </p:cNvPr>
              <p:cNvSpPr txBox="1"/>
              <p:nvPr/>
            </p:nvSpPr>
            <p:spPr>
              <a:xfrm>
                <a:off x="4051298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xmlns="" id="{026B6246-8893-4962-84E7-90D48349F0C6}"/>
                  </a:ext>
                </a:extLst>
              </p:cNvPr>
              <p:cNvSpPr txBox="1"/>
              <p:nvPr/>
            </p:nvSpPr>
            <p:spPr>
              <a:xfrm>
                <a:off x="4778417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xmlns="" id="{E49FE2A8-B81A-4BF3-BD49-E546D0987662}"/>
                  </a:ext>
                </a:extLst>
              </p:cNvPr>
              <p:cNvSpPr txBox="1"/>
              <p:nvPr/>
            </p:nvSpPr>
            <p:spPr>
              <a:xfrm>
                <a:off x="5535298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xmlns="" id="{C7C49121-CDCA-41BF-9881-B4E5074DAF3D}"/>
                  </a:ext>
                </a:extLst>
              </p:cNvPr>
              <p:cNvSpPr txBox="1"/>
              <p:nvPr/>
            </p:nvSpPr>
            <p:spPr>
              <a:xfrm>
                <a:off x="6205559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xmlns="" id="{570D5408-F61F-48D2-A3BC-6CCEB8F57E7F}"/>
                  </a:ext>
                </a:extLst>
              </p:cNvPr>
              <p:cNvSpPr txBox="1"/>
              <p:nvPr/>
            </p:nvSpPr>
            <p:spPr>
              <a:xfrm>
                <a:off x="6935580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xmlns="" id="{411B5E14-4702-470A-BC80-DC450544B6BE}"/>
                  </a:ext>
                </a:extLst>
              </p:cNvPr>
              <p:cNvSpPr txBox="1"/>
              <p:nvPr/>
            </p:nvSpPr>
            <p:spPr>
              <a:xfrm>
                <a:off x="8378059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xmlns="" id="{68C1D43F-2E7F-4837-B7BE-0EC60827AC82}"/>
                  </a:ext>
                </a:extLst>
              </p:cNvPr>
              <p:cNvSpPr txBox="1"/>
              <p:nvPr/>
            </p:nvSpPr>
            <p:spPr>
              <a:xfrm>
                <a:off x="9134940" y="13305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xmlns="" id="{EF286E2A-B727-4028-8CB7-0663493DBA10}"/>
                  </a:ext>
                </a:extLst>
              </p:cNvPr>
              <p:cNvSpPr/>
              <p:nvPr/>
            </p:nvSpPr>
            <p:spPr bwMode="auto">
              <a:xfrm>
                <a:off x="5003515" y="811658"/>
                <a:ext cx="3585681" cy="5630239"/>
              </a:xfrm>
              <a:custGeom>
                <a:avLst/>
                <a:gdLst>
                  <a:gd name="connsiteX0" fmla="*/ 2825393 w 3585681"/>
                  <a:gd name="connsiteY0" fmla="*/ 0 h 5630239"/>
                  <a:gd name="connsiteX1" fmla="*/ 0 w 3585681"/>
                  <a:gd name="connsiteY1" fmla="*/ 5455578 h 5630239"/>
                  <a:gd name="connsiteX2" fmla="*/ 873303 w 3585681"/>
                  <a:gd name="connsiteY2" fmla="*/ 5630239 h 5630239"/>
                  <a:gd name="connsiteX3" fmla="*/ 3585681 w 3585681"/>
                  <a:gd name="connsiteY3" fmla="*/ 164387 h 5630239"/>
                  <a:gd name="connsiteX4" fmla="*/ 2825393 w 3585681"/>
                  <a:gd name="connsiteY4" fmla="*/ 0 h 563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5681" h="5630239">
                    <a:moveTo>
                      <a:pt x="2825393" y="0"/>
                    </a:moveTo>
                    <a:lnTo>
                      <a:pt x="0" y="5455578"/>
                    </a:lnTo>
                    <a:lnTo>
                      <a:pt x="873303" y="5630239"/>
                    </a:lnTo>
                    <a:lnTo>
                      <a:pt x="3585681" y="164387"/>
                    </a:lnTo>
                    <a:lnTo>
                      <a:pt x="2825393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xmlns="" id="{FB623945-37D8-43A7-99EA-884636D9DE9C}"/>
                </a:ext>
              </a:extLst>
            </p:cNvPr>
            <p:cNvGrpSpPr/>
            <p:nvPr/>
          </p:nvGrpSpPr>
          <p:grpSpPr>
            <a:xfrm>
              <a:off x="593616" y="1264011"/>
              <a:ext cx="2644122" cy="6408094"/>
              <a:chOff x="5159896" y="2413005"/>
              <a:chExt cx="2644122" cy="3448067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xmlns="" id="{6EE5EE12-DC0C-4006-A733-FA4F54A41295}"/>
                  </a:ext>
                </a:extLst>
              </p:cNvPr>
              <p:cNvSpPr txBox="1"/>
              <p:nvPr/>
            </p:nvSpPr>
            <p:spPr>
              <a:xfrm>
                <a:off x="5159896" y="4660743"/>
                <a:ext cx="455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200" dirty="0"/>
                  <a:t>ᵋ</a:t>
                </a:r>
                <a:endParaRPr lang="zh-CN" altLang="en-US" sz="7200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xmlns="" id="{B3090A83-D8C5-442D-ABD6-F642A1D1EE80}"/>
                  </a:ext>
                </a:extLst>
              </p:cNvPr>
              <p:cNvSpPr txBox="1"/>
              <p:nvPr/>
            </p:nvSpPr>
            <p:spPr>
              <a:xfrm>
                <a:off x="5907920" y="3881220"/>
                <a:ext cx="455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200" dirty="0"/>
                  <a:t>ᵋ</a:t>
                </a:r>
                <a:endParaRPr lang="zh-CN" altLang="en-US" sz="7200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xmlns="" id="{441A22FE-40BE-4E7B-947F-AFFA55813589}"/>
                  </a:ext>
                </a:extLst>
              </p:cNvPr>
              <p:cNvSpPr txBox="1"/>
              <p:nvPr/>
            </p:nvSpPr>
            <p:spPr>
              <a:xfrm>
                <a:off x="6628811" y="3184765"/>
                <a:ext cx="455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200" dirty="0"/>
                  <a:t>ᵋ</a:t>
                </a:r>
                <a:endParaRPr lang="zh-CN" altLang="en-US" sz="72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xmlns="" id="{66BB1B5E-F530-4FEB-97B8-008C3D0F0551}"/>
                  </a:ext>
                </a:extLst>
              </p:cNvPr>
              <p:cNvSpPr txBox="1"/>
              <p:nvPr/>
            </p:nvSpPr>
            <p:spPr>
              <a:xfrm>
                <a:off x="7348891" y="2413005"/>
                <a:ext cx="455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200" dirty="0"/>
                  <a:t>ᵋ</a:t>
                </a:r>
                <a:endParaRPr lang="zh-CN" altLang="en-US" sz="7200" dirty="0"/>
              </a:p>
            </p:txBody>
          </p:sp>
        </p:grp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xmlns="" id="{584C15FE-E7C1-4E58-B650-EF3A0BCE8B32}"/>
              </a:ext>
            </a:extLst>
          </p:cNvPr>
          <p:cNvSpPr txBox="1"/>
          <p:nvPr/>
        </p:nvSpPr>
        <p:spPr>
          <a:xfrm>
            <a:off x="294202" y="10527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</a:p>
        </p:txBody>
      </p:sp>
      <p:graphicFrame>
        <p:nvGraphicFramePr>
          <p:cNvPr id="154" name="Object 6">
            <a:extLst>
              <a:ext uri="{FF2B5EF4-FFF2-40B4-BE49-F238E27FC236}">
                <a16:creationId xmlns:a16="http://schemas.microsoft.com/office/drawing/2014/main" xmlns="" id="{F4002614-B3EB-42AA-9305-2D4C553DD6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98588" y="978147"/>
          <a:ext cx="3495418" cy="72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4" name="公式" r:id="rId3" imgW="1892160" imgH="393480" progId="Equation.3">
                  <p:embed/>
                </p:oleObj>
              </mc:Choice>
              <mc:Fallback>
                <p:oleObj name="公式" r:id="rId3" imgW="1892160" imgH="393480" progId="Equation.3">
                  <p:embed/>
                  <p:pic>
                    <p:nvPicPr>
                      <p:cNvPr id="154" name="Object 6">
                        <a:extLst>
                          <a:ext uri="{FF2B5EF4-FFF2-40B4-BE49-F238E27FC236}">
                            <a16:creationId xmlns:a16="http://schemas.microsoft.com/office/drawing/2014/main" xmlns="" id="{F4002614-B3EB-42AA-9305-2D4C553DD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588" y="978147"/>
                        <a:ext cx="3495418" cy="725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bject 6">
                <a:extLst>
                  <a:ext uri="{FF2B5EF4-FFF2-40B4-BE49-F238E27FC236}">
                    <a16:creationId xmlns:a16="http://schemas.microsoft.com/office/drawing/2014/main" xmlns="" id="{98782B44-6751-4379-9C40-2FA1B4D99C4F}"/>
                  </a:ext>
                </a:extLst>
              </p:cNvPr>
              <p:cNvSpPr txBox="1"/>
              <p:nvPr/>
            </p:nvSpPr>
            <p:spPr bwMode="auto">
              <a:xfrm>
                <a:off x="332727" y="3071737"/>
                <a:ext cx="2783939" cy="613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>
                  <a:solidFill>
                    <a:srgbClr val="CC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Object 6">
                <a:extLst>
                  <a:ext uri="{FF2B5EF4-FFF2-40B4-BE49-F238E27FC236}">
                    <a16:creationId xmlns:a16="http://schemas.microsoft.com/office/drawing/2014/main" id="{98782B44-6751-4379-9C40-2FA1B4D99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727" y="3071737"/>
                <a:ext cx="2783939" cy="613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xmlns="" id="{391C0F51-3077-4728-9352-457D8B9AE757}"/>
                  </a:ext>
                </a:extLst>
              </p:cNvPr>
              <p:cNvSpPr/>
              <p:nvPr/>
            </p:nvSpPr>
            <p:spPr>
              <a:xfrm>
                <a:off x="695983" y="2228511"/>
                <a:ext cx="1138453" cy="610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US" altLang="zh-CN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91C0F51-3077-4728-9352-457D8B9AE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3" y="2228511"/>
                <a:ext cx="1138453" cy="610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>
            <a:extLst>
              <a:ext uri="{FF2B5EF4-FFF2-40B4-BE49-F238E27FC236}">
                <a16:creationId xmlns:a16="http://schemas.microsoft.com/office/drawing/2014/main" xmlns="" id="{BD34190F-046C-46CA-82A1-B9C32EC4B079}"/>
              </a:ext>
            </a:extLst>
          </p:cNvPr>
          <p:cNvSpPr txBox="1"/>
          <p:nvPr/>
        </p:nvSpPr>
        <p:spPr>
          <a:xfrm>
            <a:off x="305745" y="22653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</a:p>
        </p:txBody>
      </p:sp>
    </p:spTree>
    <p:extLst>
      <p:ext uri="{BB962C8B-B14F-4D97-AF65-F5344CB8AC3E}">
        <p14:creationId xmlns:p14="http://schemas.microsoft.com/office/powerpoint/2010/main" val="174557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78BB06D6-4282-48D9-8763-BA3202BCADE1}"/>
              </a:ext>
            </a:extLst>
          </p:cNvPr>
          <p:cNvSpPr/>
          <p:nvPr/>
        </p:nvSpPr>
        <p:spPr bwMode="auto">
          <a:xfrm>
            <a:off x="3543182" y="2265352"/>
            <a:ext cx="7936097" cy="409548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921FECC0-1DCC-4EFC-BD65-AB39FD8C49B6}"/>
              </a:ext>
            </a:extLst>
          </p:cNvPr>
          <p:cNvSpPr/>
          <p:nvPr/>
        </p:nvSpPr>
        <p:spPr bwMode="auto">
          <a:xfrm>
            <a:off x="4036563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02E3A099-1F67-4577-8533-C1EB54FE2B90}"/>
              </a:ext>
            </a:extLst>
          </p:cNvPr>
          <p:cNvSpPr/>
          <p:nvPr/>
        </p:nvSpPr>
        <p:spPr bwMode="auto">
          <a:xfrm>
            <a:off x="4036563" y="4653382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B06DB00F-D627-48AC-B3E6-8C0244CF1F81}"/>
              </a:ext>
            </a:extLst>
          </p:cNvPr>
          <p:cNvSpPr/>
          <p:nvPr/>
        </p:nvSpPr>
        <p:spPr bwMode="auto">
          <a:xfrm>
            <a:off x="4036563" y="3687678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30C3213E-39E9-4729-9AFA-DF799E7A8E18}"/>
              </a:ext>
            </a:extLst>
          </p:cNvPr>
          <p:cNvSpPr/>
          <p:nvPr/>
        </p:nvSpPr>
        <p:spPr bwMode="auto">
          <a:xfrm>
            <a:off x="4036563" y="2688779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74BBFFC-F08A-42B4-B515-B8FB45C5BA4C}"/>
              </a:ext>
            </a:extLst>
          </p:cNvPr>
          <p:cNvSpPr/>
          <p:nvPr/>
        </p:nvSpPr>
        <p:spPr bwMode="auto">
          <a:xfrm>
            <a:off x="4766584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D0651947-F803-4C57-8398-13A3D89A148F}"/>
              </a:ext>
            </a:extLst>
          </p:cNvPr>
          <p:cNvSpPr/>
          <p:nvPr/>
        </p:nvSpPr>
        <p:spPr bwMode="auto">
          <a:xfrm>
            <a:off x="4766584" y="4653382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4D8F036C-DE21-402A-830A-67AC9B0D6D34}"/>
              </a:ext>
            </a:extLst>
          </p:cNvPr>
          <p:cNvSpPr/>
          <p:nvPr/>
        </p:nvSpPr>
        <p:spPr bwMode="auto">
          <a:xfrm>
            <a:off x="4766584" y="3687678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EA906BD-5639-4E17-A517-EDAFCC9BB5C8}"/>
              </a:ext>
            </a:extLst>
          </p:cNvPr>
          <p:cNvSpPr/>
          <p:nvPr/>
        </p:nvSpPr>
        <p:spPr bwMode="auto">
          <a:xfrm>
            <a:off x="4766584" y="2688779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9816E71F-DD3F-4DEC-BE38-A2C5C77582EC}"/>
              </a:ext>
            </a:extLst>
          </p:cNvPr>
          <p:cNvSpPr/>
          <p:nvPr/>
        </p:nvSpPr>
        <p:spPr bwMode="auto">
          <a:xfrm>
            <a:off x="5486664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BFB70024-6A41-4AFB-8AE4-8AC0745E8922}"/>
              </a:ext>
            </a:extLst>
          </p:cNvPr>
          <p:cNvSpPr/>
          <p:nvPr/>
        </p:nvSpPr>
        <p:spPr bwMode="auto">
          <a:xfrm>
            <a:off x="5486664" y="4653382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E908368-F511-41FC-B09D-83FA66FA2D2E}"/>
              </a:ext>
            </a:extLst>
          </p:cNvPr>
          <p:cNvSpPr/>
          <p:nvPr/>
        </p:nvSpPr>
        <p:spPr bwMode="auto">
          <a:xfrm>
            <a:off x="5486664" y="3687678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05DA863B-6A1D-47EA-96CE-6478D4589B3A}"/>
              </a:ext>
            </a:extLst>
          </p:cNvPr>
          <p:cNvSpPr/>
          <p:nvPr/>
        </p:nvSpPr>
        <p:spPr bwMode="auto">
          <a:xfrm>
            <a:off x="5486664" y="2688779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EE58EB1C-3667-470E-B77C-5DD70A689C00}"/>
              </a:ext>
            </a:extLst>
          </p:cNvPr>
          <p:cNvSpPr/>
          <p:nvPr/>
        </p:nvSpPr>
        <p:spPr bwMode="auto">
          <a:xfrm>
            <a:off x="6206744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37C4A6CB-FAA8-429D-94E0-291901A68F4D}"/>
              </a:ext>
            </a:extLst>
          </p:cNvPr>
          <p:cNvSpPr/>
          <p:nvPr/>
        </p:nvSpPr>
        <p:spPr bwMode="auto">
          <a:xfrm>
            <a:off x="6206744" y="4653382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5B6AD13-4A8F-4E12-BD15-8596A419EBD2}"/>
              </a:ext>
            </a:extLst>
          </p:cNvPr>
          <p:cNvSpPr/>
          <p:nvPr/>
        </p:nvSpPr>
        <p:spPr bwMode="auto">
          <a:xfrm>
            <a:off x="6206744" y="3687678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02D591A6-DD03-4B81-81A4-BF4F8A6E74CA}"/>
              </a:ext>
            </a:extLst>
          </p:cNvPr>
          <p:cNvSpPr/>
          <p:nvPr/>
        </p:nvSpPr>
        <p:spPr bwMode="auto">
          <a:xfrm>
            <a:off x="6206744" y="2688779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85B16186-4D29-4A07-B318-3F21982F1047}"/>
              </a:ext>
            </a:extLst>
          </p:cNvPr>
          <p:cNvSpPr/>
          <p:nvPr/>
        </p:nvSpPr>
        <p:spPr bwMode="auto">
          <a:xfrm>
            <a:off x="6945618" y="5652020"/>
            <a:ext cx="216024" cy="14983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106A4D95-C861-415A-8D58-F16B0200E98C}"/>
              </a:ext>
            </a:extLst>
          </p:cNvPr>
          <p:cNvSpPr/>
          <p:nvPr/>
        </p:nvSpPr>
        <p:spPr bwMode="auto">
          <a:xfrm>
            <a:off x="6945618" y="4653382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22564D4A-D054-4E29-BE3A-0592B0FDC739}"/>
              </a:ext>
            </a:extLst>
          </p:cNvPr>
          <p:cNvSpPr/>
          <p:nvPr/>
        </p:nvSpPr>
        <p:spPr bwMode="auto">
          <a:xfrm>
            <a:off x="6945618" y="3687678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159E178E-A1C1-43FA-8385-444C0D0E543A}"/>
              </a:ext>
            </a:extLst>
          </p:cNvPr>
          <p:cNvSpPr/>
          <p:nvPr/>
        </p:nvSpPr>
        <p:spPr bwMode="auto">
          <a:xfrm>
            <a:off x="6945618" y="2688779"/>
            <a:ext cx="216024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65E9040D-25F1-46D7-8E89-C7B56CB4FA53}"/>
              </a:ext>
            </a:extLst>
          </p:cNvPr>
          <p:cNvSpPr/>
          <p:nvPr/>
        </p:nvSpPr>
        <p:spPr bwMode="auto">
          <a:xfrm>
            <a:off x="7675639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ED3392EC-8446-4BD5-9F47-5EA4C4400A44}"/>
              </a:ext>
            </a:extLst>
          </p:cNvPr>
          <p:cNvSpPr/>
          <p:nvPr/>
        </p:nvSpPr>
        <p:spPr bwMode="auto">
          <a:xfrm>
            <a:off x="7675639" y="4653382"/>
            <a:ext cx="216024" cy="14983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CA100E66-F980-4694-8733-5AB44466E76A}"/>
              </a:ext>
            </a:extLst>
          </p:cNvPr>
          <p:cNvSpPr/>
          <p:nvPr/>
        </p:nvSpPr>
        <p:spPr bwMode="auto">
          <a:xfrm>
            <a:off x="7675639" y="3687678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B90EB18-6772-42DC-9BFB-A4CE731E95DA}"/>
              </a:ext>
            </a:extLst>
          </p:cNvPr>
          <p:cNvSpPr/>
          <p:nvPr/>
        </p:nvSpPr>
        <p:spPr bwMode="auto">
          <a:xfrm>
            <a:off x="7675639" y="2688779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7A340E65-E1A6-4A28-AD49-EC94F1880D10}"/>
              </a:ext>
            </a:extLst>
          </p:cNvPr>
          <p:cNvSpPr/>
          <p:nvPr/>
        </p:nvSpPr>
        <p:spPr bwMode="auto">
          <a:xfrm>
            <a:off x="8395719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B0B06789-05D7-4472-9385-F96AB4481EFE}"/>
              </a:ext>
            </a:extLst>
          </p:cNvPr>
          <p:cNvSpPr/>
          <p:nvPr/>
        </p:nvSpPr>
        <p:spPr bwMode="auto">
          <a:xfrm>
            <a:off x="8395719" y="4653382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722E23C6-1DB8-4A48-8FCA-F7A565118030}"/>
              </a:ext>
            </a:extLst>
          </p:cNvPr>
          <p:cNvSpPr/>
          <p:nvPr/>
        </p:nvSpPr>
        <p:spPr bwMode="auto">
          <a:xfrm>
            <a:off x="8395719" y="3687678"/>
            <a:ext cx="216024" cy="14983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AB49EB00-7717-4A12-BA07-A2C60994F186}"/>
              </a:ext>
            </a:extLst>
          </p:cNvPr>
          <p:cNvSpPr/>
          <p:nvPr/>
        </p:nvSpPr>
        <p:spPr bwMode="auto">
          <a:xfrm>
            <a:off x="8395719" y="2688779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A29145FA-EDCD-4384-B1AF-30E3BCDCA6BF}"/>
              </a:ext>
            </a:extLst>
          </p:cNvPr>
          <p:cNvSpPr/>
          <p:nvPr/>
        </p:nvSpPr>
        <p:spPr bwMode="auto">
          <a:xfrm>
            <a:off x="9115799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F169F2DE-1E07-4404-9717-9FCC8AFE4C7F}"/>
              </a:ext>
            </a:extLst>
          </p:cNvPr>
          <p:cNvSpPr/>
          <p:nvPr/>
        </p:nvSpPr>
        <p:spPr bwMode="auto">
          <a:xfrm>
            <a:off x="9115799" y="4653382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8C9622A1-9718-447C-BEB1-A275FF5A7A94}"/>
              </a:ext>
            </a:extLst>
          </p:cNvPr>
          <p:cNvSpPr/>
          <p:nvPr/>
        </p:nvSpPr>
        <p:spPr bwMode="auto">
          <a:xfrm>
            <a:off x="9115799" y="3687678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65564902-9C8C-487B-BD8D-9072EE3AE069}"/>
              </a:ext>
            </a:extLst>
          </p:cNvPr>
          <p:cNvSpPr/>
          <p:nvPr/>
        </p:nvSpPr>
        <p:spPr bwMode="auto">
          <a:xfrm>
            <a:off x="9115799" y="2688779"/>
            <a:ext cx="216024" cy="14983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xmlns="" id="{E978C23F-7796-47F0-A3CA-35B47852A130}"/>
              </a:ext>
            </a:extLst>
          </p:cNvPr>
          <p:cNvSpPr/>
          <p:nvPr/>
        </p:nvSpPr>
        <p:spPr bwMode="auto">
          <a:xfrm>
            <a:off x="9845238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7275D90B-4856-491B-B8C9-F0ED79E793F4}"/>
              </a:ext>
            </a:extLst>
          </p:cNvPr>
          <p:cNvSpPr/>
          <p:nvPr/>
        </p:nvSpPr>
        <p:spPr bwMode="auto">
          <a:xfrm>
            <a:off x="9845238" y="4653382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6406ABC0-EC4E-4DA4-901B-6838EBA4EDDF}"/>
              </a:ext>
            </a:extLst>
          </p:cNvPr>
          <p:cNvSpPr/>
          <p:nvPr/>
        </p:nvSpPr>
        <p:spPr bwMode="auto">
          <a:xfrm>
            <a:off x="9845238" y="3687678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AA7FBAB1-B91B-4B71-A24F-0FC6DFFC1B8A}"/>
              </a:ext>
            </a:extLst>
          </p:cNvPr>
          <p:cNvSpPr/>
          <p:nvPr/>
        </p:nvSpPr>
        <p:spPr bwMode="auto">
          <a:xfrm>
            <a:off x="9845238" y="2688779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0AD122FF-FAE2-4E8D-ABE7-31ED19D8C722}"/>
              </a:ext>
            </a:extLst>
          </p:cNvPr>
          <p:cNvSpPr/>
          <p:nvPr/>
        </p:nvSpPr>
        <p:spPr bwMode="auto">
          <a:xfrm>
            <a:off x="10565318" y="5652020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5555EA8E-004B-479E-9A5D-91FFA5EFFD02}"/>
              </a:ext>
            </a:extLst>
          </p:cNvPr>
          <p:cNvSpPr/>
          <p:nvPr/>
        </p:nvSpPr>
        <p:spPr bwMode="auto">
          <a:xfrm>
            <a:off x="10565318" y="4653382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C4C5322A-7097-42B2-950F-5EC85D89AB8E}"/>
              </a:ext>
            </a:extLst>
          </p:cNvPr>
          <p:cNvSpPr/>
          <p:nvPr/>
        </p:nvSpPr>
        <p:spPr bwMode="auto">
          <a:xfrm>
            <a:off x="10565318" y="3687678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6841CABC-7A4B-474C-A3D6-9F53481C3424}"/>
              </a:ext>
            </a:extLst>
          </p:cNvPr>
          <p:cNvSpPr/>
          <p:nvPr/>
        </p:nvSpPr>
        <p:spPr bwMode="auto">
          <a:xfrm>
            <a:off x="10565318" y="2688779"/>
            <a:ext cx="216024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770C3AA9-ADC4-47AB-9072-0017856C3BEB}"/>
              </a:ext>
            </a:extLst>
          </p:cNvPr>
          <p:cNvSpPr txBox="1"/>
          <p:nvPr/>
        </p:nvSpPr>
        <p:spPr>
          <a:xfrm>
            <a:off x="3995846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95CADCCD-B633-4B79-BF5D-C0FA7F32FD10}"/>
              </a:ext>
            </a:extLst>
          </p:cNvPr>
          <p:cNvSpPr txBox="1"/>
          <p:nvPr/>
        </p:nvSpPr>
        <p:spPr>
          <a:xfrm>
            <a:off x="4725867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2488A785-768E-4867-B691-9A5C8F11CC55}"/>
              </a:ext>
            </a:extLst>
          </p:cNvPr>
          <p:cNvSpPr txBox="1"/>
          <p:nvPr/>
        </p:nvSpPr>
        <p:spPr>
          <a:xfrm>
            <a:off x="5441227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E90A0515-7CBA-4B3D-816B-49FAD7BE0D32}"/>
              </a:ext>
            </a:extLst>
          </p:cNvPr>
          <p:cNvSpPr txBox="1"/>
          <p:nvPr/>
        </p:nvSpPr>
        <p:spPr>
          <a:xfrm>
            <a:off x="6168346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ACE9EFFC-B3AD-46EF-ABBF-EB8D0DE172DB}"/>
              </a:ext>
            </a:extLst>
          </p:cNvPr>
          <p:cNvSpPr txBox="1"/>
          <p:nvPr/>
        </p:nvSpPr>
        <p:spPr>
          <a:xfrm>
            <a:off x="7595488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2F05D3F6-F03E-412C-BFB4-A441FA2B39E1}"/>
              </a:ext>
            </a:extLst>
          </p:cNvPr>
          <p:cNvSpPr txBox="1"/>
          <p:nvPr/>
        </p:nvSpPr>
        <p:spPr>
          <a:xfrm>
            <a:off x="8325509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94021F6D-5D84-43F3-AA89-966742313079}"/>
              </a:ext>
            </a:extLst>
          </p:cNvPr>
          <p:cNvSpPr txBox="1"/>
          <p:nvPr/>
        </p:nvSpPr>
        <p:spPr>
          <a:xfrm>
            <a:off x="9040869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AB9F98D9-BA8B-426B-B6BD-47A370A9AB3B}"/>
              </a:ext>
            </a:extLst>
          </p:cNvPr>
          <p:cNvSpPr txBox="1"/>
          <p:nvPr/>
        </p:nvSpPr>
        <p:spPr>
          <a:xfrm>
            <a:off x="9767988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693E2284-7CA7-4791-A4FD-EDCC39BCCDA3}"/>
              </a:ext>
            </a:extLst>
          </p:cNvPr>
          <p:cNvSpPr txBox="1"/>
          <p:nvPr/>
        </p:nvSpPr>
        <p:spPr>
          <a:xfrm>
            <a:off x="10524869" y="5714879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B733CE5D-D09C-4786-AC54-FBD0652900C7}"/>
              </a:ext>
            </a:extLst>
          </p:cNvPr>
          <p:cNvSpPr txBox="1"/>
          <p:nvPr/>
        </p:nvSpPr>
        <p:spPr>
          <a:xfrm>
            <a:off x="3985773" y="4740116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7D98C33F-C95D-45FE-8E1D-434461A09647}"/>
              </a:ext>
            </a:extLst>
          </p:cNvPr>
          <p:cNvSpPr txBox="1"/>
          <p:nvPr/>
        </p:nvSpPr>
        <p:spPr>
          <a:xfrm>
            <a:off x="4715794" y="4740116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FB58B1DF-1AF1-49AC-87C2-BC1D98DF388E}"/>
              </a:ext>
            </a:extLst>
          </p:cNvPr>
          <p:cNvSpPr txBox="1"/>
          <p:nvPr/>
        </p:nvSpPr>
        <p:spPr>
          <a:xfrm>
            <a:off x="5431154" y="4740116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DEE919CA-B575-4D84-A03C-3BB344245A82}"/>
              </a:ext>
            </a:extLst>
          </p:cNvPr>
          <p:cNvSpPr txBox="1"/>
          <p:nvPr/>
        </p:nvSpPr>
        <p:spPr>
          <a:xfrm>
            <a:off x="6127875" y="4514550"/>
            <a:ext cx="407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414845B2-A8CB-45B3-9E2C-707F8A1B0DB8}"/>
              </a:ext>
            </a:extLst>
          </p:cNvPr>
          <p:cNvSpPr txBox="1"/>
          <p:nvPr/>
        </p:nvSpPr>
        <p:spPr>
          <a:xfrm>
            <a:off x="8315436" y="4740116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07D57E26-BA41-48E6-995F-62B9B1942E0C}"/>
              </a:ext>
            </a:extLst>
          </p:cNvPr>
          <p:cNvSpPr txBox="1"/>
          <p:nvPr/>
        </p:nvSpPr>
        <p:spPr>
          <a:xfrm>
            <a:off x="9030796" y="4740116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C217D0D0-DBD6-4B9A-8CF2-AC584C608230}"/>
              </a:ext>
            </a:extLst>
          </p:cNvPr>
          <p:cNvSpPr txBox="1"/>
          <p:nvPr/>
        </p:nvSpPr>
        <p:spPr>
          <a:xfrm>
            <a:off x="9757915" y="4740116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23888485-2F7D-4F97-A57E-DF14ACC14309}"/>
              </a:ext>
            </a:extLst>
          </p:cNvPr>
          <p:cNvSpPr txBox="1"/>
          <p:nvPr/>
        </p:nvSpPr>
        <p:spPr>
          <a:xfrm>
            <a:off x="10514796" y="4740116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9B9B6E7-41FE-40D1-9C78-6E75D4908192}"/>
              </a:ext>
            </a:extLst>
          </p:cNvPr>
          <p:cNvSpPr txBox="1"/>
          <p:nvPr/>
        </p:nvSpPr>
        <p:spPr>
          <a:xfrm>
            <a:off x="3991952" y="3770818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F5C4F391-0BA3-4401-8170-84B3752D302A}"/>
              </a:ext>
            </a:extLst>
          </p:cNvPr>
          <p:cNvSpPr txBox="1"/>
          <p:nvPr/>
        </p:nvSpPr>
        <p:spPr>
          <a:xfrm>
            <a:off x="4721973" y="3770818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B72F7FBD-4491-4658-9AE7-8EF3AB2A7CD7}"/>
              </a:ext>
            </a:extLst>
          </p:cNvPr>
          <p:cNvSpPr txBox="1"/>
          <p:nvPr/>
        </p:nvSpPr>
        <p:spPr>
          <a:xfrm>
            <a:off x="9054534" y="2814248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06256DFD-A8B5-444B-8BF9-539B5BD8D714}"/>
              </a:ext>
            </a:extLst>
          </p:cNvPr>
          <p:cNvSpPr txBox="1"/>
          <p:nvPr/>
        </p:nvSpPr>
        <p:spPr>
          <a:xfrm>
            <a:off x="8322369" y="3794025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F096BC6B-4AF4-45DD-A818-ACEDBF427B32}"/>
              </a:ext>
            </a:extLst>
          </p:cNvPr>
          <p:cNvSpPr txBox="1"/>
          <p:nvPr/>
        </p:nvSpPr>
        <p:spPr>
          <a:xfrm>
            <a:off x="7591594" y="3770818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AEE5F408-7D8C-4419-A795-14DFAF8FC98B}"/>
              </a:ext>
            </a:extLst>
          </p:cNvPr>
          <p:cNvSpPr txBox="1"/>
          <p:nvPr/>
        </p:nvSpPr>
        <p:spPr>
          <a:xfrm>
            <a:off x="9036975" y="3770818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5157F2ED-17ED-40C8-8D1E-AE1443D498D3}"/>
              </a:ext>
            </a:extLst>
          </p:cNvPr>
          <p:cNvSpPr txBox="1"/>
          <p:nvPr/>
        </p:nvSpPr>
        <p:spPr>
          <a:xfrm>
            <a:off x="9764094" y="3770818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5902CB57-C7C1-4418-8DC9-8C1A9C21EF11}"/>
              </a:ext>
            </a:extLst>
          </p:cNvPr>
          <p:cNvSpPr txBox="1"/>
          <p:nvPr/>
        </p:nvSpPr>
        <p:spPr>
          <a:xfrm>
            <a:off x="10520975" y="3770818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5A2282F0-50FF-4039-BAAF-9F87CBEF81D3}"/>
              </a:ext>
            </a:extLst>
          </p:cNvPr>
          <p:cNvSpPr txBox="1"/>
          <p:nvPr/>
        </p:nvSpPr>
        <p:spPr>
          <a:xfrm>
            <a:off x="3981678" y="2767291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8823DE41-2A7B-41A5-A936-501856213B8F}"/>
              </a:ext>
            </a:extLst>
          </p:cNvPr>
          <p:cNvSpPr txBox="1"/>
          <p:nvPr/>
        </p:nvSpPr>
        <p:spPr>
          <a:xfrm>
            <a:off x="7605116" y="4803217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F54E74D6-47AD-4C34-8CF0-51EF0E91E146}"/>
              </a:ext>
            </a:extLst>
          </p:cNvPr>
          <p:cNvSpPr txBox="1"/>
          <p:nvPr/>
        </p:nvSpPr>
        <p:spPr>
          <a:xfrm>
            <a:off x="5863002" y="383143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-4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0E5A6C58-3DA7-4B20-8309-1C479B9219DE}"/>
              </a:ext>
            </a:extLst>
          </p:cNvPr>
          <p:cNvSpPr txBox="1"/>
          <p:nvPr/>
        </p:nvSpPr>
        <p:spPr>
          <a:xfrm>
            <a:off x="7581320" y="2767291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5F6F10E2-9AFE-4397-A5D3-7F9D72743E14}"/>
              </a:ext>
            </a:extLst>
          </p:cNvPr>
          <p:cNvSpPr txBox="1"/>
          <p:nvPr/>
        </p:nvSpPr>
        <p:spPr>
          <a:xfrm>
            <a:off x="8311341" y="2767291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911D2899-3FBD-4981-8746-797C1A4734C2}"/>
              </a:ext>
            </a:extLst>
          </p:cNvPr>
          <p:cNvSpPr txBox="1"/>
          <p:nvPr/>
        </p:nvSpPr>
        <p:spPr>
          <a:xfrm>
            <a:off x="9753820" y="2767291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5EAA277E-2753-4586-94D3-DCE3911EAE03}"/>
              </a:ext>
            </a:extLst>
          </p:cNvPr>
          <p:cNvSpPr txBox="1"/>
          <p:nvPr/>
        </p:nvSpPr>
        <p:spPr>
          <a:xfrm>
            <a:off x="10510701" y="2767291"/>
            <a:ext cx="338554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6125824A-1F22-4A1F-AC30-3923E103C103}"/>
              </a:ext>
            </a:extLst>
          </p:cNvPr>
          <p:cNvSpPr txBox="1"/>
          <p:nvPr/>
        </p:nvSpPr>
        <p:spPr>
          <a:xfrm>
            <a:off x="294202" y="10527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FTFS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xmlns="" id="{44A200C4-90E1-4E40-A7F4-2E6242069E73}"/>
                  </a:ext>
                </a:extLst>
              </p:cNvPr>
              <p:cNvSpPr/>
              <p:nvPr/>
            </p:nvSpPr>
            <p:spPr>
              <a:xfrm>
                <a:off x="695983" y="2228511"/>
                <a:ext cx="1138453" cy="610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US" altLang="zh-CN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4A200C4-90E1-4E40-A7F4-2E6242069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3" y="2228511"/>
                <a:ext cx="1138453" cy="610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2A0A1567-DE63-4EC2-85B7-9762EDD044A4}"/>
              </a:ext>
            </a:extLst>
          </p:cNvPr>
          <p:cNvSpPr txBox="1"/>
          <p:nvPr/>
        </p:nvSpPr>
        <p:spPr>
          <a:xfrm>
            <a:off x="305745" y="22653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</a:p>
        </p:txBody>
      </p:sp>
      <p:graphicFrame>
        <p:nvGraphicFramePr>
          <p:cNvPr id="92" name="Object 7">
            <a:extLst>
              <a:ext uri="{FF2B5EF4-FFF2-40B4-BE49-F238E27FC236}">
                <a16:creationId xmlns:a16="http://schemas.microsoft.com/office/drawing/2014/main" xmlns="" id="{9B0C770D-1039-4DE6-A8A5-DD11899F12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31920" y="965447"/>
          <a:ext cx="39608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8" name="公式" r:id="rId4" imgW="1892160" imgH="393480" progId="Equation.3">
                  <p:embed/>
                </p:oleObj>
              </mc:Choice>
              <mc:Fallback>
                <p:oleObj name="公式" r:id="rId4" imgW="1892160" imgH="393480" progId="Equation.3">
                  <p:embed/>
                  <p:pic>
                    <p:nvPicPr>
                      <p:cNvPr id="92" name="Object 7">
                        <a:extLst>
                          <a:ext uri="{FF2B5EF4-FFF2-40B4-BE49-F238E27FC236}">
                            <a16:creationId xmlns:a16="http://schemas.microsoft.com/office/drawing/2014/main" xmlns="" id="{9B0C770D-1039-4DE6-A8A5-DD11899F1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920" y="965447"/>
                        <a:ext cx="39608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bject 7">
                <a:extLst>
                  <a:ext uri="{FF2B5EF4-FFF2-40B4-BE49-F238E27FC236}">
                    <a16:creationId xmlns:a16="http://schemas.microsoft.com/office/drawing/2014/main" xmlns="" id="{228B9EE2-66B5-42D8-956B-F9B40C42690A}"/>
                  </a:ext>
                </a:extLst>
              </p:cNvPr>
              <p:cNvSpPr txBox="1"/>
              <p:nvPr/>
            </p:nvSpPr>
            <p:spPr bwMode="auto">
              <a:xfrm>
                <a:off x="496329" y="3161004"/>
                <a:ext cx="3960813" cy="822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5" name="Object 7">
                <a:extLst>
                  <a:ext uri="{FF2B5EF4-FFF2-40B4-BE49-F238E27FC236}">
                    <a16:creationId xmlns:a16="http://schemas.microsoft.com/office/drawing/2014/main" id="{228B9EE2-66B5-42D8-956B-F9B40C426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329" y="3161004"/>
                <a:ext cx="3960813" cy="822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63F04C99-4E2A-46D7-A508-6FDE5F09990D}"/>
              </a:ext>
            </a:extLst>
          </p:cNvPr>
          <p:cNvSpPr txBox="1"/>
          <p:nvPr/>
        </p:nvSpPr>
        <p:spPr>
          <a:xfrm>
            <a:off x="6929636" y="4472859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35089E6-B253-48D5-A8DE-567A262223BD}"/>
              </a:ext>
            </a:extLst>
          </p:cNvPr>
          <p:cNvSpPr/>
          <p:nvPr/>
        </p:nvSpPr>
        <p:spPr>
          <a:xfrm>
            <a:off x="6776341" y="476360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3DEE53E4-902E-4496-AACC-315A48518F1B}"/>
              </a:ext>
            </a:extLst>
          </p:cNvPr>
          <p:cNvSpPr/>
          <p:nvPr/>
        </p:nvSpPr>
        <p:spPr>
          <a:xfrm>
            <a:off x="5972948" y="4741407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-</a:t>
            </a:r>
            <a:endParaRPr lang="zh-CN" altLang="en-US" sz="24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E80A51F6-5126-49F5-88AA-045C51E4CBD2}"/>
              </a:ext>
            </a:extLst>
          </p:cNvPr>
          <p:cNvSpPr txBox="1"/>
          <p:nvPr/>
        </p:nvSpPr>
        <p:spPr>
          <a:xfrm>
            <a:off x="6853308" y="5517232"/>
            <a:ext cx="407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3E3ED057-39F7-4F13-A2F0-C62A39B6CE29}"/>
              </a:ext>
            </a:extLst>
          </p:cNvPr>
          <p:cNvSpPr/>
          <p:nvPr/>
        </p:nvSpPr>
        <p:spPr>
          <a:xfrm>
            <a:off x="6711068" y="384418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3678A415-EC02-4CE3-A7AC-C7BDB47DBB9C}"/>
              </a:ext>
            </a:extLst>
          </p:cNvPr>
          <p:cNvSpPr txBox="1"/>
          <p:nvPr/>
        </p:nvSpPr>
        <p:spPr>
          <a:xfrm>
            <a:off x="6168346" y="3509648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2D221653-45B2-40CA-81FA-1A661745679D}"/>
              </a:ext>
            </a:extLst>
          </p:cNvPr>
          <p:cNvSpPr txBox="1"/>
          <p:nvPr/>
        </p:nvSpPr>
        <p:spPr>
          <a:xfrm>
            <a:off x="6907192" y="3508163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xmlns="" id="{BC20312E-7213-4C7A-8A0D-A89041AEBEA8}"/>
              </a:ext>
            </a:extLst>
          </p:cNvPr>
          <p:cNvSpPr/>
          <p:nvPr/>
        </p:nvSpPr>
        <p:spPr>
          <a:xfrm>
            <a:off x="6738879" y="284405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8</a:t>
            </a:r>
            <a:endParaRPr lang="zh-CN" altLang="en-US" sz="24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1F20D3AD-48AD-4B4F-B126-DB4C87EF73C5}"/>
              </a:ext>
            </a:extLst>
          </p:cNvPr>
          <p:cNvSpPr txBox="1"/>
          <p:nvPr/>
        </p:nvSpPr>
        <p:spPr>
          <a:xfrm>
            <a:off x="6935003" y="2508041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xmlns="" id="{D8E3C677-5163-441C-AA56-68B4EEB5F9C1}"/>
              </a:ext>
            </a:extLst>
          </p:cNvPr>
          <p:cNvSpPr txBox="1"/>
          <p:nvPr/>
        </p:nvSpPr>
        <p:spPr>
          <a:xfrm>
            <a:off x="5400935" y="3524072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8F00CC98-BF65-4379-A07B-4A49AA34340A}"/>
              </a:ext>
            </a:extLst>
          </p:cNvPr>
          <p:cNvSpPr/>
          <p:nvPr/>
        </p:nvSpPr>
        <p:spPr>
          <a:xfrm>
            <a:off x="5755239" y="2855942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-12</a:t>
            </a:r>
            <a:endParaRPr lang="zh-CN" altLang="en-US" sz="24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xmlns="" id="{C3FDA856-821C-45C4-8887-619AEF0F45A4}"/>
              </a:ext>
            </a:extLst>
          </p:cNvPr>
          <p:cNvSpPr txBox="1"/>
          <p:nvPr/>
        </p:nvSpPr>
        <p:spPr>
          <a:xfrm>
            <a:off x="6176386" y="2519924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E5B9869F-981E-4E7E-AFFA-9D1F37055677}"/>
              </a:ext>
            </a:extLst>
          </p:cNvPr>
          <p:cNvSpPr/>
          <p:nvPr/>
        </p:nvSpPr>
        <p:spPr>
          <a:xfrm>
            <a:off x="5300566" y="280327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xmlns="" id="{CB455279-0A02-47A4-B9E9-937496917846}"/>
              </a:ext>
            </a:extLst>
          </p:cNvPr>
          <p:cNvSpPr txBox="1"/>
          <p:nvPr/>
        </p:nvSpPr>
        <p:spPr>
          <a:xfrm>
            <a:off x="5484840" y="2496184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210D5CC3-480E-4249-A167-4DB6E2603409}"/>
              </a:ext>
            </a:extLst>
          </p:cNvPr>
          <p:cNvSpPr/>
          <p:nvPr/>
        </p:nvSpPr>
        <p:spPr>
          <a:xfrm>
            <a:off x="4580754" y="280938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-</a:t>
            </a:r>
            <a:endParaRPr lang="zh-CN" altLang="en-US" sz="24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9483C3CE-4C78-4BAB-BEAC-81E2CF85D9B3}"/>
              </a:ext>
            </a:extLst>
          </p:cNvPr>
          <p:cNvSpPr txBox="1"/>
          <p:nvPr/>
        </p:nvSpPr>
        <p:spPr>
          <a:xfrm>
            <a:off x="4776878" y="2473370"/>
            <a:ext cx="59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84155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6125824A-1F22-4A1F-AC30-3923E103C103}"/>
              </a:ext>
            </a:extLst>
          </p:cNvPr>
          <p:cNvSpPr txBox="1"/>
          <p:nvPr/>
        </p:nvSpPr>
        <p:spPr>
          <a:xfrm>
            <a:off x="294202" y="10527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FTCS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xmlns="" id="{44A200C4-90E1-4E40-A7F4-2E6242069E73}"/>
                  </a:ext>
                </a:extLst>
              </p:cNvPr>
              <p:cNvSpPr/>
              <p:nvPr/>
            </p:nvSpPr>
            <p:spPr>
              <a:xfrm>
                <a:off x="6685171" y="1098454"/>
                <a:ext cx="1138453" cy="610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en-US" altLang="zh-CN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4A200C4-90E1-4E40-A7F4-2E6242069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71" y="1098454"/>
                <a:ext cx="1138453" cy="610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2A0A1567-DE63-4EC2-85B7-9762EDD044A4}"/>
              </a:ext>
            </a:extLst>
          </p:cNvPr>
          <p:cNvSpPr txBox="1"/>
          <p:nvPr/>
        </p:nvSpPr>
        <p:spPr>
          <a:xfrm>
            <a:off x="6294933" y="11352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</a:p>
        </p:txBody>
      </p:sp>
      <p:graphicFrame>
        <p:nvGraphicFramePr>
          <p:cNvPr id="105" name="Object 4">
            <a:extLst>
              <a:ext uri="{FF2B5EF4-FFF2-40B4-BE49-F238E27FC236}">
                <a16:creationId xmlns:a16="http://schemas.microsoft.com/office/drawing/2014/main" xmlns="" id="{F28DA8A8-4CCF-40DD-9704-9EA895BC4E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51922" y="964842"/>
          <a:ext cx="3816424" cy="83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2" name="公式" r:id="rId4" imgW="1841400" imgH="393480" progId="Equation.3">
                  <p:embed/>
                </p:oleObj>
              </mc:Choice>
              <mc:Fallback>
                <p:oleObj name="公式" r:id="rId4" imgW="1841400" imgH="393480" progId="Equation.3">
                  <p:embed/>
                  <p:pic>
                    <p:nvPicPr>
                      <p:cNvPr id="105" name="Object 4">
                        <a:extLst>
                          <a:ext uri="{FF2B5EF4-FFF2-40B4-BE49-F238E27FC236}">
                            <a16:creationId xmlns:a16="http://schemas.microsoft.com/office/drawing/2014/main" xmlns="" id="{F28DA8A8-4CCF-40DD-9704-9EA895BC4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922" y="964842"/>
                        <a:ext cx="3816424" cy="834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bject 4">
                <a:extLst>
                  <a:ext uri="{FF2B5EF4-FFF2-40B4-BE49-F238E27FC236}">
                    <a16:creationId xmlns:a16="http://schemas.microsoft.com/office/drawing/2014/main" xmlns="" id="{3171B279-9872-4559-A4EB-0D2A3D630E68}"/>
                  </a:ext>
                </a:extLst>
              </p:cNvPr>
              <p:cNvSpPr txBox="1"/>
              <p:nvPr/>
            </p:nvSpPr>
            <p:spPr bwMode="auto">
              <a:xfrm>
                <a:off x="7823624" y="1044067"/>
                <a:ext cx="3816350" cy="835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Object 4">
                <a:extLst>
                  <a:ext uri="{FF2B5EF4-FFF2-40B4-BE49-F238E27FC236}">
                    <a16:creationId xmlns:a16="http://schemas.microsoft.com/office/drawing/2014/main" id="{3171B279-9872-4559-A4EB-0D2A3D63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624" y="1044067"/>
                <a:ext cx="3816350" cy="835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xmlns="" id="{B4E5BA6D-7EA8-4626-8C41-75DC4F0AB4E1}"/>
              </a:ext>
            </a:extLst>
          </p:cNvPr>
          <p:cNvSpPr txBox="1"/>
          <p:nvPr/>
        </p:nvSpPr>
        <p:spPr>
          <a:xfrm>
            <a:off x="6853308" y="5517232"/>
            <a:ext cx="407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839D996B-29D0-4874-98A1-E86D07D5EF60}"/>
              </a:ext>
            </a:extLst>
          </p:cNvPr>
          <p:cNvSpPr/>
          <p:nvPr/>
        </p:nvSpPr>
        <p:spPr bwMode="auto">
          <a:xfrm>
            <a:off x="767408" y="2265352"/>
            <a:ext cx="10711872" cy="409548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xmlns="" id="{5D6B4647-4C52-49B9-AA51-75266A68A6CB}"/>
              </a:ext>
            </a:extLst>
          </p:cNvPr>
          <p:cNvSpPr/>
          <p:nvPr/>
        </p:nvSpPr>
        <p:spPr bwMode="auto">
          <a:xfrm>
            <a:off x="1433357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xmlns="" id="{886A32EE-BB3F-4FAF-9CA4-4BBB59CB32CE}"/>
              </a:ext>
            </a:extLst>
          </p:cNvPr>
          <p:cNvSpPr/>
          <p:nvPr/>
        </p:nvSpPr>
        <p:spPr bwMode="auto">
          <a:xfrm>
            <a:off x="1433357" y="4653382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xmlns="" id="{EBC0F903-413B-4551-BA7C-4A2082EF3794}"/>
              </a:ext>
            </a:extLst>
          </p:cNvPr>
          <p:cNvSpPr/>
          <p:nvPr/>
        </p:nvSpPr>
        <p:spPr bwMode="auto">
          <a:xfrm>
            <a:off x="1433357" y="3687678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xmlns="" id="{B055DAD8-8F90-4C5E-B5D6-19D626BAB3FD}"/>
              </a:ext>
            </a:extLst>
          </p:cNvPr>
          <p:cNvSpPr/>
          <p:nvPr/>
        </p:nvSpPr>
        <p:spPr bwMode="auto">
          <a:xfrm>
            <a:off x="1433357" y="2688779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88ADB2E2-85E7-422F-90F8-C0F08F014298}"/>
              </a:ext>
            </a:extLst>
          </p:cNvPr>
          <p:cNvSpPr/>
          <p:nvPr/>
        </p:nvSpPr>
        <p:spPr bwMode="auto">
          <a:xfrm>
            <a:off x="2418714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xmlns="" id="{2631E569-1A80-49DA-AD47-015D1A15B7C0}"/>
              </a:ext>
            </a:extLst>
          </p:cNvPr>
          <p:cNvSpPr/>
          <p:nvPr/>
        </p:nvSpPr>
        <p:spPr bwMode="auto">
          <a:xfrm>
            <a:off x="2418714" y="4653382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xmlns="" id="{18CE4C65-4D6E-4ED1-953F-1A57A30B814F}"/>
              </a:ext>
            </a:extLst>
          </p:cNvPr>
          <p:cNvSpPr/>
          <p:nvPr/>
        </p:nvSpPr>
        <p:spPr bwMode="auto">
          <a:xfrm>
            <a:off x="2418714" y="3687678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xmlns="" id="{114687AB-A840-4E21-BE68-AB65754A4730}"/>
              </a:ext>
            </a:extLst>
          </p:cNvPr>
          <p:cNvSpPr/>
          <p:nvPr/>
        </p:nvSpPr>
        <p:spPr bwMode="auto">
          <a:xfrm>
            <a:off x="2418714" y="2688779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xmlns="" id="{C3B778F3-FB29-4A20-88A5-CF2F7E276867}"/>
              </a:ext>
            </a:extLst>
          </p:cNvPr>
          <p:cNvSpPr/>
          <p:nvPr/>
        </p:nvSpPr>
        <p:spPr bwMode="auto">
          <a:xfrm>
            <a:off x="3390653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xmlns="" id="{63E4533A-809D-4DCE-89DF-19CC27B74B16}"/>
              </a:ext>
            </a:extLst>
          </p:cNvPr>
          <p:cNvSpPr/>
          <p:nvPr/>
        </p:nvSpPr>
        <p:spPr bwMode="auto">
          <a:xfrm>
            <a:off x="3390653" y="4653382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xmlns="" id="{46D2CC65-B97B-48A5-A626-89578CC9143C}"/>
              </a:ext>
            </a:extLst>
          </p:cNvPr>
          <p:cNvSpPr/>
          <p:nvPr/>
        </p:nvSpPr>
        <p:spPr bwMode="auto">
          <a:xfrm>
            <a:off x="3390653" y="3687678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xmlns="" id="{A560486D-02C0-4520-9EAC-27063700028B}"/>
              </a:ext>
            </a:extLst>
          </p:cNvPr>
          <p:cNvSpPr/>
          <p:nvPr/>
        </p:nvSpPr>
        <p:spPr bwMode="auto">
          <a:xfrm>
            <a:off x="3390653" y="2688779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xmlns="" id="{29E5DF71-F96B-4D19-A244-94C6660C70FC}"/>
              </a:ext>
            </a:extLst>
          </p:cNvPr>
          <p:cNvSpPr/>
          <p:nvPr/>
        </p:nvSpPr>
        <p:spPr bwMode="auto">
          <a:xfrm>
            <a:off x="4362593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xmlns="" id="{CDB294D5-B184-42DF-8252-F7D0B2A337DD}"/>
              </a:ext>
            </a:extLst>
          </p:cNvPr>
          <p:cNvSpPr/>
          <p:nvPr/>
        </p:nvSpPr>
        <p:spPr bwMode="auto">
          <a:xfrm>
            <a:off x="4362593" y="4653382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xmlns="" id="{37FC2761-C36B-4BB2-8B1B-A109E5994C73}"/>
              </a:ext>
            </a:extLst>
          </p:cNvPr>
          <p:cNvSpPr/>
          <p:nvPr/>
        </p:nvSpPr>
        <p:spPr bwMode="auto">
          <a:xfrm>
            <a:off x="4362593" y="3687678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xmlns="" id="{D3E39B1A-71FA-49C1-9D60-079CE4724B83}"/>
              </a:ext>
            </a:extLst>
          </p:cNvPr>
          <p:cNvSpPr/>
          <p:nvPr/>
        </p:nvSpPr>
        <p:spPr bwMode="auto">
          <a:xfrm>
            <a:off x="4362593" y="2688779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xmlns="" id="{A33409F8-8FD8-4360-9BE6-04639722D91F}"/>
              </a:ext>
            </a:extLst>
          </p:cNvPr>
          <p:cNvSpPr/>
          <p:nvPr/>
        </p:nvSpPr>
        <p:spPr bwMode="auto">
          <a:xfrm>
            <a:off x="5359900" y="5652020"/>
            <a:ext cx="291582" cy="14983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xmlns="" id="{F7EA8E9F-6232-4683-BF7A-4F0160CE7D2E}"/>
              </a:ext>
            </a:extLst>
          </p:cNvPr>
          <p:cNvSpPr/>
          <p:nvPr/>
        </p:nvSpPr>
        <p:spPr bwMode="auto">
          <a:xfrm>
            <a:off x="5359900" y="4653382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xmlns="" id="{31FF627E-0FB7-4E3C-AC96-03AE42BAF22F}"/>
              </a:ext>
            </a:extLst>
          </p:cNvPr>
          <p:cNvSpPr/>
          <p:nvPr/>
        </p:nvSpPr>
        <p:spPr bwMode="auto">
          <a:xfrm>
            <a:off x="5359900" y="3687678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xmlns="" id="{A5BB5984-BB81-4069-9425-44F4BDF2C363}"/>
              </a:ext>
            </a:extLst>
          </p:cNvPr>
          <p:cNvSpPr/>
          <p:nvPr/>
        </p:nvSpPr>
        <p:spPr bwMode="auto">
          <a:xfrm>
            <a:off x="5359900" y="2688779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xmlns="" id="{4EF120E3-E116-4FE6-85FF-4CB10EBB6585}"/>
              </a:ext>
            </a:extLst>
          </p:cNvPr>
          <p:cNvSpPr/>
          <p:nvPr/>
        </p:nvSpPr>
        <p:spPr bwMode="auto">
          <a:xfrm>
            <a:off x="6345257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52ED64F5-DD91-4134-880F-9527A8DAA590}"/>
              </a:ext>
            </a:extLst>
          </p:cNvPr>
          <p:cNvSpPr/>
          <p:nvPr/>
        </p:nvSpPr>
        <p:spPr bwMode="auto">
          <a:xfrm>
            <a:off x="7317196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xmlns="" id="{3324F34A-B78D-453A-A457-F743E06D9ACE}"/>
              </a:ext>
            </a:extLst>
          </p:cNvPr>
          <p:cNvSpPr/>
          <p:nvPr/>
        </p:nvSpPr>
        <p:spPr bwMode="auto">
          <a:xfrm>
            <a:off x="7317196" y="4653382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xmlns="" id="{AEEFE303-BD6D-4C9B-B62E-465D90D5E45C}"/>
              </a:ext>
            </a:extLst>
          </p:cNvPr>
          <p:cNvSpPr/>
          <p:nvPr/>
        </p:nvSpPr>
        <p:spPr bwMode="auto">
          <a:xfrm>
            <a:off x="8289136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xmlns="" id="{BF6FDE43-D4D3-4442-88A9-48A5E819AA43}"/>
              </a:ext>
            </a:extLst>
          </p:cNvPr>
          <p:cNvSpPr/>
          <p:nvPr/>
        </p:nvSpPr>
        <p:spPr bwMode="auto">
          <a:xfrm>
            <a:off x="8289136" y="4653382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xmlns="" id="{22C0032F-3A0D-49A2-A947-64755393EDDF}"/>
              </a:ext>
            </a:extLst>
          </p:cNvPr>
          <p:cNvSpPr/>
          <p:nvPr/>
        </p:nvSpPr>
        <p:spPr bwMode="auto">
          <a:xfrm>
            <a:off x="8289136" y="3687678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xmlns="" id="{3012A0D5-C040-4D0E-AB10-219C24F028F2}"/>
              </a:ext>
            </a:extLst>
          </p:cNvPr>
          <p:cNvSpPr/>
          <p:nvPr/>
        </p:nvSpPr>
        <p:spPr bwMode="auto">
          <a:xfrm>
            <a:off x="9273707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xmlns="" id="{BAA8DFBB-BE8D-436A-9EB2-141F36D099DA}"/>
              </a:ext>
            </a:extLst>
          </p:cNvPr>
          <p:cNvSpPr/>
          <p:nvPr/>
        </p:nvSpPr>
        <p:spPr bwMode="auto">
          <a:xfrm>
            <a:off x="9273707" y="4653382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xmlns="" id="{2A4160A0-7169-4062-AF76-DEFEB1E5DF3B}"/>
              </a:ext>
            </a:extLst>
          </p:cNvPr>
          <p:cNvSpPr/>
          <p:nvPr/>
        </p:nvSpPr>
        <p:spPr bwMode="auto">
          <a:xfrm>
            <a:off x="9273707" y="3687678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xmlns="" id="{FFC4AB78-9D6A-44D5-AF64-02199CF80112}"/>
              </a:ext>
            </a:extLst>
          </p:cNvPr>
          <p:cNvSpPr/>
          <p:nvPr/>
        </p:nvSpPr>
        <p:spPr bwMode="auto">
          <a:xfrm>
            <a:off x="9273707" y="2688779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xmlns="" id="{05CA40BF-5777-4784-BFA9-398DB6D03B6C}"/>
              </a:ext>
            </a:extLst>
          </p:cNvPr>
          <p:cNvSpPr/>
          <p:nvPr/>
        </p:nvSpPr>
        <p:spPr bwMode="auto">
          <a:xfrm>
            <a:off x="10245647" y="5652020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xmlns="" id="{6E476B6E-22CE-498A-A6A8-99950105FE31}"/>
              </a:ext>
            </a:extLst>
          </p:cNvPr>
          <p:cNvSpPr/>
          <p:nvPr/>
        </p:nvSpPr>
        <p:spPr bwMode="auto">
          <a:xfrm>
            <a:off x="10245647" y="4653382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xmlns="" id="{E3B5B2C9-9F71-4AF0-9AC6-010F011D2369}"/>
              </a:ext>
            </a:extLst>
          </p:cNvPr>
          <p:cNvSpPr/>
          <p:nvPr/>
        </p:nvSpPr>
        <p:spPr bwMode="auto">
          <a:xfrm>
            <a:off x="10245647" y="3687678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xmlns="" id="{DC3D82F3-DC84-4BAF-914C-A113DF91C3DE}"/>
              </a:ext>
            </a:extLst>
          </p:cNvPr>
          <p:cNvSpPr/>
          <p:nvPr/>
        </p:nvSpPr>
        <p:spPr bwMode="auto">
          <a:xfrm>
            <a:off x="10245647" y="2688779"/>
            <a:ext cx="291582" cy="1498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xmlns="" id="{D23D8B81-6B23-41D2-821B-17E40B1A2763}"/>
              </a:ext>
            </a:extLst>
          </p:cNvPr>
          <p:cNvSpPr txBox="1"/>
          <p:nvPr/>
        </p:nvSpPr>
        <p:spPr>
          <a:xfrm>
            <a:off x="1378398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xmlns="" id="{136441AC-EA35-4191-BF83-688ABA8CCB42}"/>
              </a:ext>
            </a:extLst>
          </p:cNvPr>
          <p:cNvSpPr txBox="1"/>
          <p:nvPr/>
        </p:nvSpPr>
        <p:spPr>
          <a:xfrm>
            <a:off x="2363756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xmlns="" id="{C7FE82D8-5D0B-4040-8108-248C5D86D374}"/>
              </a:ext>
            </a:extLst>
          </p:cNvPr>
          <p:cNvSpPr txBox="1"/>
          <p:nvPr/>
        </p:nvSpPr>
        <p:spPr>
          <a:xfrm>
            <a:off x="3329324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xmlns="" id="{A946EF19-6EA0-4095-867F-7CF612A123F3}"/>
              </a:ext>
            </a:extLst>
          </p:cNvPr>
          <p:cNvSpPr txBox="1"/>
          <p:nvPr/>
        </p:nvSpPr>
        <p:spPr>
          <a:xfrm>
            <a:off x="4310764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xmlns="" id="{2CE237F9-C9CE-4FD3-823C-1DA523A04E6F}"/>
              </a:ext>
            </a:extLst>
          </p:cNvPr>
          <p:cNvSpPr txBox="1"/>
          <p:nvPr/>
        </p:nvSpPr>
        <p:spPr>
          <a:xfrm>
            <a:off x="6237072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xmlns="" id="{521E4086-B01F-4EBF-BA0F-9806487FC10E}"/>
              </a:ext>
            </a:extLst>
          </p:cNvPr>
          <p:cNvSpPr txBox="1"/>
          <p:nvPr/>
        </p:nvSpPr>
        <p:spPr>
          <a:xfrm>
            <a:off x="7222429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xmlns="" id="{051B29F5-A7A3-4EC4-8C4D-C811C67CC259}"/>
              </a:ext>
            </a:extLst>
          </p:cNvPr>
          <p:cNvSpPr txBox="1"/>
          <p:nvPr/>
        </p:nvSpPr>
        <p:spPr>
          <a:xfrm>
            <a:off x="8187998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xmlns="" id="{13C50027-A698-43E6-B00C-55F08AF375CB}"/>
              </a:ext>
            </a:extLst>
          </p:cNvPr>
          <p:cNvSpPr txBox="1"/>
          <p:nvPr/>
        </p:nvSpPr>
        <p:spPr>
          <a:xfrm>
            <a:off x="9169438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xmlns="" id="{28DC4E2E-B99B-4D1F-BE79-DF1F3708AD80}"/>
              </a:ext>
            </a:extLst>
          </p:cNvPr>
          <p:cNvSpPr txBox="1"/>
          <p:nvPr/>
        </p:nvSpPr>
        <p:spPr>
          <a:xfrm>
            <a:off x="10191050" y="5714879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ADF73522-CF7F-439D-BC37-75E179A15C9D}"/>
              </a:ext>
            </a:extLst>
          </p:cNvPr>
          <p:cNvSpPr txBox="1"/>
          <p:nvPr/>
        </p:nvSpPr>
        <p:spPr>
          <a:xfrm>
            <a:off x="1364802" y="4740116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xmlns="" id="{7BB32230-CC00-49F3-971E-979BE1CBAB9A}"/>
              </a:ext>
            </a:extLst>
          </p:cNvPr>
          <p:cNvSpPr txBox="1"/>
          <p:nvPr/>
        </p:nvSpPr>
        <p:spPr>
          <a:xfrm>
            <a:off x="2350160" y="4740116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xmlns="" id="{F3ABB0DC-6F44-45F9-BE28-79988B9B3578}"/>
              </a:ext>
            </a:extLst>
          </p:cNvPr>
          <p:cNvSpPr txBox="1"/>
          <p:nvPr/>
        </p:nvSpPr>
        <p:spPr>
          <a:xfrm>
            <a:off x="3315728" y="4740116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1296A900-846E-4EE0-82E8-C5992AFF3E5B}"/>
              </a:ext>
            </a:extLst>
          </p:cNvPr>
          <p:cNvSpPr txBox="1"/>
          <p:nvPr/>
        </p:nvSpPr>
        <p:spPr>
          <a:xfrm>
            <a:off x="4256138" y="4514550"/>
            <a:ext cx="550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xmlns="" id="{53038187-79CE-4F1E-B8C2-DD01C95E3D1F}"/>
              </a:ext>
            </a:extLst>
          </p:cNvPr>
          <p:cNvSpPr txBox="1"/>
          <p:nvPr/>
        </p:nvSpPr>
        <p:spPr>
          <a:xfrm>
            <a:off x="7208833" y="4740116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xmlns="" id="{D63B6F8A-B701-4E46-9110-D4B9402786C2}"/>
              </a:ext>
            </a:extLst>
          </p:cNvPr>
          <p:cNvSpPr txBox="1"/>
          <p:nvPr/>
        </p:nvSpPr>
        <p:spPr>
          <a:xfrm>
            <a:off x="8174401" y="4740116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xmlns="" id="{EC3A1221-38B7-4887-AAAD-35F4A031CBFA}"/>
              </a:ext>
            </a:extLst>
          </p:cNvPr>
          <p:cNvSpPr txBox="1"/>
          <p:nvPr/>
        </p:nvSpPr>
        <p:spPr>
          <a:xfrm>
            <a:off x="9155842" y="4740116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xmlns="" id="{869D0037-B069-422C-8770-911C1BFF2290}"/>
              </a:ext>
            </a:extLst>
          </p:cNvPr>
          <p:cNvSpPr txBox="1"/>
          <p:nvPr/>
        </p:nvSpPr>
        <p:spPr>
          <a:xfrm>
            <a:off x="10177454" y="4740116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xmlns="" id="{EA6E5D82-D2D5-420D-8BB4-670AB43B78DB}"/>
              </a:ext>
            </a:extLst>
          </p:cNvPr>
          <p:cNvSpPr txBox="1"/>
          <p:nvPr/>
        </p:nvSpPr>
        <p:spPr>
          <a:xfrm>
            <a:off x="1373142" y="3770818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xmlns="" id="{C875B149-ABB7-46C1-A7FD-D9B501706966}"/>
              </a:ext>
            </a:extLst>
          </p:cNvPr>
          <p:cNvSpPr txBox="1"/>
          <p:nvPr/>
        </p:nvSpPr>
        <p:spPr>
          <a:xfrm>
            <a:off x="2358500" y="3770818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xmlns="" id="{127E0387-2827-4B92-AD3E-31C042B51F4A}"/>
              </a:ext>
            </a:extLst>
          </p:cNvPr>
          <p:cNvSpPr txBox="1"/>
          <p:nvPr/>
        </p:nvSpPr>
        <p:spPr>
          <a:xfrm>
            <a:off x="8182742" y="3770818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xmlns="" id="{041D73E7-C377-410B-B597-E89FF6BB75AC}"/>
              </a:ext>
            </a:extLst>
          </p:cNvPr>
          <p:cNvSpPr txBox="1"/>
          <p:nvPr/>
        </p:nvSpPr>
        <p:spPr>
          <a:xfrm>
            <a:off x="9164182" y="3770818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xmlns="" id="{93BE5352-0E85-41C7-B99D-F8FE7BE33CE1}"/>
              </a:ext>
            </a:extLst>
          </p:cNvPr>
          <p:cNvSpPr txBox="1"/>
          <p:nvPr/>
        </p:nvSpPr>
        <p:spPr>
          <a:xfrm>
            <a:off x="10185794" y="3770818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xmlns="" id="{20120B52-6099-4982-ADD1-6E36199640A3}"/>
              </a:ext>
            </a:extLst>
          </p:cNvPr>
          <p:cNvSpPr txBox="1"/>
          <p:nvPr/>
        </p:nvSpPr>
        <p:spPr>
          <a:xfrm>
            <a:off x="1359275" y="2767291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xmlns="" id="{E96EB4F7-2A87-43BC-B281-BD20E010A1A5}"/>
              </a:ext>
            </a:extLst>
          </p:cNvPr>
          <p:cNvSpPr txBox="1"/>
          <p:nvPr/>
        </p:nvSpPr>
        <p:spPr>
          <a:xfrm>
            <a:off x="4092487" y="3801243"/>
            <a:ext cx="38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</a:t>
            </a:r>
            <a:endParaRPr lang="zh-CN" altLang="en-US" sz="2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xmlns="" id="{D31C8B1C-3EC8-41AF-90C2-A1EE25DBD368}"/>
              </a:ext>
            </a:extLst>
          </p:cNvPr>
          <p:cNvSpPr txBox="1"/>
          <p:nvPr/>
        </p:nvSpPr>
        <p:spPr>
          <a:xfrm>
            <a:off x="9150315" y="2767291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xmlns="" id="{6063D553-16C3-436C-973D-A9459C6F6FAA}"/>
              </a:ext>
            </a:extLst>
          </p:cNvPr>
          <p:cNvSpPr txBox="1"/>
          <p:nvPr/>
        </p:nvSpPr>
        <p:spPr>
          <a:xfrm>
            <a:off x="10171927" y="2767291"/>
            <a:ext cx="456969" cy="32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xmlns="" id="{94FB69A7-AF64-497A-87C9-80F20FF30211}"/>
              </a:ext>
            </a:extLst>
          </p:cNvPr>
          <p:cNvSpPr txBox="1"/>
          <p:nvPr/>
        </p:nvSpPr>
        <p:spPr>
          <a:xfrm>
            <a:off x="5258179" y="4532927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5A8A01A7-C5E9-4303-9EE7-7C3910A58FC5}"/>
              </a:ext>
            </a:extLst>
          </p:cNvPr>
          <p:cNvSpPr/>
          <p:nvPr/>
        </p:nvSpPr>
        <p:spPr>
          <a:xfrm>
            <a:off x="4873909" y="3816219"/>
            <a:ext cx="768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0.5</a:t>
            </a:r>
            <a:endParaRPr lang="zh-CN" altLang="en-US" sz="2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xmlns="" id="{34443449-908F-4028-B778-4502D0AB9926}"/>
              </a:ext>
            </a:extLst>
          </p:cNvPr>
          <p:cNvSpPr txBox="1"/>
          <p:nvPr/>
        </p:nvSpPr>
        <p:spPr>
          <a:xfrm>
            <a:off x="4310764" y="3509648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xmlns="" id="{7B4F907B-06F0-4F1A-A5E0-A010BFC168BB}"/>
              </a:ext>
            </a:extLst>
          </p:cNvPr>
          <p:cNvSpPr txBox="1"/>
          <p:nvPr/>
        </p:nvSpPr>
        <p:spPr>
          <a:xfrm>
            <a:off x="5308034" y="3508163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xmlns="" id="{360A0E61-93D0-4085-A092-335D14678CD6}"/>
              </a:ext>
            </a:extLst>
          </p:cNvPr>
          <p:cNvSpPr/>
          <p:nvPr/>
        </p:nvSpPr>
        <p:spPr>
          <a:xfrm>
            <a:off x="4874688" y="2823828"/>
            <a:ext cx="907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-0.5</a:t>
            </a:r>
            <a:endParaRPr lang="zh-CN" altLang="en-US" sz="2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xmlns="" id="{18F42CB2-93B6-4742-AEAD-BC25FF446595}"/>
              </a:ext>
            </a:extLst>
          </p:cNvPr>
          <p:cNvSpPr txBox="1"/>
          <p:nvPr/>
        </p:nvSpPr>
        <p:spPr>
          <a:xfrm>
            <a:off x="5345572" y="2508041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xmlns="" id="{CF11424E-2D14-4798-BA73-7069F9B29C91}"/>
              </a:ext>
            </a:extLst>
          </p:cNvPr>
          <p:cNvSpPr txBox="1"/>
          <p:nvPr/>
        </p:nvSpPr>
        <p:spPr>
          <a:xfrm>
            <a:off x="3411606" y="3492279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xmlns="" id="{41F9473B-65FD-4FC7-A8E5-9A4E40C21513}"/>
              </a:ext>
            </a:extLst>
          </p:cNvPr>
          <p:cNvSpPr/>
          <p:nvPr/>
        </p:nvSpPr>
        <p:spPr>
          <a:xfrm>
            <a:off x="3756289" y="2804124"/>
            <a:ext cx="1322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-1.125</a:t>
            </a:r>
            <a:endParaRPr lang="zh-CN" altLang="en-US" sz="2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xmlns="" id="{0D6932A5-8166-43B3-A554-9DFC16BC2C1F}"/>
              </a:ext>
            </a:extLst>
          </p:cNvPr>
          <p:cNvSpPr txBox="1"/>
          <p:nvPr/>
        </p:nvSpPr>
        <p:spPr>
          <a:xfrm>
            <a:off x="4540751" y="2490560"/>
            <a:ext cx="54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xmlns="" id="{C97FC7E6-4562-4669-B2B6-7D8C9B593520}"/>
              </a:ext>
            </a:extLst>
          </p:cNvPr>
          <p:cNvSpPr/>
          <p:nvPr/>
        </p:nvSpPr>
        <p:spPr>
          <a:xfrm>
            <a:off x="2848266" y="2803270"/>
            <a:ext cx="976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0.75</a:t>
            </a:r>
            <a:endParaRPr lang="zh-CN" altLang="en-US" sz="2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xmlns="" id="{001A4090-E0FC-431B-AFD4-9A55778979CB}"/>
              </a:ext>
            </a:extLst>
          </p:cNvPr>
          <p:cNvSpPr txBox="1"/>
          <p:nvPr/>
        </p:nvSpPr>
        <p:spPr>
          <a:xfrm>
            <a:off x="3484188" y="2481016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xmlns="" id="{8E251E01-9B1E-4BF4-868D-D196F842240F}"/>
              </a:ext>
            </a:extLst>
          </p:cNvPr>
          <p:cNvSpPr/>
          <p:nvPr/>
        </p:nvSpPr>
        <p:spPr>
          <a:xfrm>
            <a:off x="1665013" y="2800568"/>
            <a:ext cx="1322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-0.125</a:t>
            </a:r>
            <a:endParaRPr lang="zh-CN" altLang="en-US" sz="2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xmlns="" id="{B94623AC-B356-4749-A505-2412F7E8AE00}"/>
              </a:ext>
            </a:extLst>
          </p:cNvPr>
          <p:cNvSpPr txBox="1"/>
          <p:nvPr/>
        </p:nvSpPr>
        <p:spPr>
          <a:xfrm>
            <a:off x="2464191" y="2484647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xmlns="" id="{994246E4-564F-41CE-A3AC-F32843050D58}"/>
              </a:ext>
            </a:extLst>
          </p:cNvPr>
          <p:cNvSpPr/>
          <p:nvPr/>
        </p:nvSpPr>
        <p:spPr bwMode="auto">
          <a:xfrm>
            <a:off x="6351381" y="2688372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xmlns="" id="{E9999225-2658-4309-A432-14BD0F834B31}"/>
              </a:ext>
            </a:extLst>
          </p:cNvPr>
          <p:cNvSpPr/>
          <p:nvPr/>
        </p:nvSpPr>
        <p:spPr bwMode="auto">
          <a:xfrm>
            <a:off x="7323320" y="2688372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xmlns="" id="{913BCB3B-B308-4F54-B8D2-34F91BB9D46A}"/>
              </a:ext>
            </a:extLst>
          </p:cNvPr>
          <p:cNvSpPr/>
          <p:nvPr/>
        </p:nvSpPr>
        <p:spPr bwMode="auto">
          <a:xfrm>
            <a:off x="8295260" y="2688372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xmlns="" id="{D7C22313-6239-4B02-9046-57FF9D32ABD4}"/>
              </a:ext>
            </a:extLst>
          </p:cNvPr>
          <p:cNvSpPr/>
          <p:nvPr/>
        </p:nvSpPr>
        <p:spPr>
          <a:xfrm>
            <a:off x="7770561" y="2780496"/>
            <a:ext cx="1183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0.125</a:t>
            </a:r>
            <a:endParaRPr lang="zh-CN" altLang="en-US" sz="2400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xmlns="" id="{5A47BB65-C9C8-41F7-B509-BB2C886F7A58}"/>
              </a:ext>
            </a:extLst>
          </p:cNvPr>
          <p:cNvSpPr/>
          <p:nvPr/>
        </p:nvSpPr>
        <p:spPr>
          <a:xfrm>
            <a:off x="6774512" y="2813702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0.75</a:t>
            </a:r>
            <a:endParaRPr lang="zh-CN" altLang="en-US" sz="2400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xmlns="" id="{D0351908-D127-4014-B778-6A0428464F66}"/>
              </a:ext>
            </a:extLst>
          </p:cNvPr>
          <p:cNvSpPr/>
          <p:nvPr/>
        </p:nvSpPr>
        <p:spPr>
          <a:xfrm>
            <a:off x="5792072" y="2788820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1.125</a:t>
            </a:r>
            <a:endParaRPr lang="zh-CN" altLang="en-US" sz="2400" dirty="0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xmlns="" id="{5F538F41-C0CD-44D7-80AF-7F831CE0DA30}"/>
              </a:ext>
            </a:extLst>
          </p:cNvPr>
          <p:cNvSpPr/>
          <p:nvPr/>
        </p:nvSpPr>
        <p:spPr bwMode="auto">
          <a:xfrm>
            <a:off x="6364148" y="4654435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xmlns="" id="{06898993-BF9B-48D8-90EC-C3E5EAC35438}"/>
              </a:ext>
            </a:extLst>
          </p:cNvPr>
          <p:cNvSpPr/>
          <p:nvPr/>
        </p:nvSpPr>
        <p:spPr>
          <a:xfrm>
            <a:off x="6007030" y="4801045"/>
            <a:ext cx="768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0.5</a:t>
            </a:r>
            <a:endParaRPr lang="zh-CN" altLang="en-US" sz="24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xmlns="" id="{F499D2E6-03DC-440D-994A-E4D42A21BD8F}"/>
              </a:ext>
            </a:extLst>
          </p:cNvPr>
          <p:cNvSpPr/>
          <p:nvPr/>
        </p:nvSpPr>
        <p:spPr>
          <a:xfrm>
            <a:off x="2846963" y="3795017"/>
            <a:ext cx="976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0.25</a:t>
            </a:r>
            <a:endParaRPr lang="zh-CN" altLang="en-US" sz="24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xmlns="" id="{A10BA4C4-815E-4EF4-AFDF-FE7B7354B303}"/>
              </a:ext>
            </a:extLst>
          </p:cNvPr>
          <p:cNvSpPr/>
          <p:nvPr/>
        </p:nvSpPr>
        <p:spPr bwMode="auto">
          <a:xfrm>
            <a:off x="6359122" y="3699086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xmlns="" id="{24EAD87F-DC8E-41F8-AAF5-08A75F1F3723}"/>
              </a:ext>
            </a:extLst>
          </p:cNvPr>
          <p:cNvSpPr/>
          <p:nvPr/>
        </p:nvSpPr>
        <p:spPr bwMode="auto">
          <a:xfrm>
            <a:off x="7331061" y="3699086"/>
            <a:ext cx="291582" cy="149835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xmlns="" id="{74B7B439-6700-48EE-B59B-0047141F798F}"/>
              </a:ext>
            </a:extLst>
          </p:cNvPr>
          <p:cNvSpPr/>
          <p:nvPr/>
        </p:nvSpPr>
        <p:spPr>
          <a:xfrm>
            <a:off x="7011689" y="3845474"/>
            <a:ext cx="976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0.25</a:t>
            </a:r>
            <a:endParaRPr lang="zh-CN" altLang="en-US" sz="2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xmlns="" id="{FD691CF4-7D49-4A64-BED1-B6A59B2A1315}"/>
              </a:ext>
            </a:extLst>
          </p:cNvPr>
          <p:cNvSpPr txBox="1"/>
          <p:nvPr/>
        </p:nvSpPr>
        <p:spPr>
          <a:xfrm>
            <a:off x="6448324" y="4508083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0CF981D0-DF54-48AC-94BD-4DFAF7670A03}"/>
              </a:ext>
            </a:extLst>
          </p:cNvPr>
          <p:cNvSpPr txBox="1"/>
          <p:nvPr/>
        </p:nvSpPr>
        <p:spPr>
          <a:xfrm>
            <a:off x="7562011" y="3529542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xmlns="" id="{12C73A3C-B74E-437C-AABA-85D3325EC1BC}"/>
              </a:ext>
            </a:extLst>
          </p:cNvPr>
          <p:cNvSpPr txBox="1"/>
          <p:nvPr/>
        </p:nvSpPr>
        <p:spPr>
          <a:xfrm>
            <a:off x="8669110" y="2479267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xmlns="" id="{23C3355F-AEAF-4A5E-A932-90EC83B60C8D}"/>
              </a:ext>
            </a:extLst>
          </p:cNvPr>
          <p:cNvSpPr txBox="1"/>
          <p:nvPr/>
        </p:nvSpPr>
        <p:spPr>
          <a:xfrm>
            <a:off x="7297811" y="2498757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xmlns="" id="{ADD7C70F-B505-4C29-A3CD-EC589C8AF0BD}"/>
              </a:ext>
            </a:extLst>
          </p:cNvPr>
          <p:cNvSpPr txBox="1"/>
          <p:nvPr/>
        </p:nvSpPr>
        <p:spPr>
          <a:xfrm>
            <a:off x="6472614" y="2479267"/>
            <a:ext cx="450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xmlns="" id="{DC94571E-B3C3-4FA1-8B76-C74952A99A4F}"/>
              </a:ext>
            </a:extLst>
          </p:cNvPr>
          <p:cNvSpPr txBox="1"/>
          <p:nvPr/>
        </p:nvSpPr>
        <p:spPr>
          <a:xfrm>
            <a:off x="6299663" y="3517331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38192C15-DF0B-4946-AE9B-DFF8BF263CC5}"/>
              </a:ext>
            </a:extLst>
          </p:cNvPr>
          <p:cNvSpPr/>
          <p:nvPr/>
        </p:nvSpPr>
        <p:spPr>
          <a:xfrm>
            <a:off x="3730317" y="4863079"/>
            <a:ext cx="907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-0.5</a:t>
            </a:r>
            <a:endParaRPr lang="zh-CN" altLang="en-US" sz="2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xmlns="" id="{349B21AA-A214-4509-B335-055F55E98A00}"/>
              </a:ext>
            </a:extLst>
          </p:cNvPr>
          <p:cNvSpPr txBox="1"/>
          <p:nvPr/>
        </p:nvSpPr>
        <p:spPr>
          <a:xfrm>
            <a:off x="5308034" y="5459052"/>
            <a:ext cx="80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ᵋ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4079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15"/>
          <p:cNvGrpSpPr>
            <a:grpSpLocks/>
          </p:cNvGrpSpPr>
          <p:nvPr/>
        </p:nvGrpSpPr>
        <p:grpSpPr bwMode="auto">
          <a:xfrm>
            <a:off x="2499519" y="2133601"/>
            <a:ext cx="4824413" cy="1152525"/>
            <a:chOff x="1338" y="1298"/>
            <a:chExt cx="3039" cy="726"/>
          </a:xfrm>
        </p:grpSpPr>
        <p:sp>
          <p:nvSpPr>
            <p:cNvPr id="49158" name="AutoShape 4"/>
            <p:cNvSpPr>
              <a:spLocks noChangeArrowheads="1"/>
            </p:cNvSpPr>
            <p:nvPr/>
          </p:nvSpPr>
          <p:spPr bwMode="auto">
            <a:xfrm>
              <a:off x="2134" y="1480"/>
              <a:ext cx="1451" cy="181"/>
            </a:xfrm>
            <a:prstGeom prst="leftRightArrow">
              <a:avLst>
                <a:gd name="adj1" fmla="val 50000"/>
                <a:gd name="adj2" fmla="val 6149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1338" y="1298"/>
              <a:ext cx="86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稳定性</a:t>
              </a:r>
            </a:p>
          </p:txBody>
        </p:sp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3515" y="1298"/>
              <a:ext cx="86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收敛性</a:t>
              </a:r>
            </a:p>
          </p:txBody>
        </p:sp>
        <p:sp>
          <p:nvSpPr>
            <p:cNvPr id="49161" name="Rectangle 7"/>
            <p:cNvSpPr>
              <a:spLocks noChangeArrowheads="1"/>
            </p:cNvSpPr>
            <p:nvPr/>
          </p:nvSpPr>
          <p:spPr bwMode="auto">
            <a:xfrm>
              <a:off x="2290" y="1434"/>
              <a:ext cx="113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线性微分问题适定</a:t>
              </a:r>
            </a:p>
            <a:p>
              <a:pPr algn="ctr" eaLnBrk="1" hangingPunct="1"/>
              <a:endParaRPr lang="en-US" altLang="zh-CN" sz="24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62" name="Rectangle 8"/>
            <p:cNvSpPr>
              <a:spLocks noChangeArrowheads="1"/>
            </p:cNvSpPr>
            <p:nvPr/>
          </p:nvSpPr>
          <p:spPr bwMode="auto">
            <a:xfrm>
              <a:off x="2291" y="1616"/>
              <a:ext cx="113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差分格式相容</a:t>
              </a:r>
            </a:p>
            <a:p>
              <a:pPr algn="ctr" eaLnBrk="1" hangingPunct="1"/>
              <a:endParaRPr lang="en-US" altLang="zh-CN" b="1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49155" name="Text Box 9"/>
          <p:cNvSpPr txBox="1">
            <a:spLocks noChangeArrowheads="1"/>
          </p:cNvSpPr>
          <p:nvPr/>
        </p:nvSpPr>
        <p:spPr bwMode="auto">
          <a:xfrm>
            <a:off x="843757" y="285449"/>
            <a:ext cx="3671639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en-US" altLang="zh-CN" dirty="0"/>
              <a:t>Lax</a:t>
            </a:r>
            <a:r>
              <a:rPr lang="zh-CN" altLang="en-US" dirty="0"/>
              <a:t>等价定理</a:t>
            </a:r>
          </a:p>
        </p:txBody>
      </p:sp>
      <p:sp>
        <p:nvSpPr>
          <p:cNvPr id="49156" name="Text Box 11"/>
          <p:cNvSpPr txBox="1">
            <a:spLocks noChangeArrowheads="1"/>
          </p:cNvSpPr>
          <p:nvPr/>
        </p:nvSpPr>
        <p:spPr bwMode="auto">
          <a:xfrm>
            <a:off x="957702" y="1333154"/>
            <a:ext cx="5688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相容性、收敛性、稳定性三者之间关系</a:t>
            </a:r>
          </a:p>
        </p:txBody>
      </p:sp>
      <p:sp>
        <p:nvSpPr>
          <p:cNvPr id="49157" name="Text Box 12"/>
          <p:cNvSpPr txBox="1">
            <a:spLocks noChangeArrowheads="1"/>
          </p:cNvSpPr>
          <p:nvPr/>
        </p:nvSpPr>
        <p:spPr bwMode="auto">
          <a:xfrm>
            <a:off x="2970163" y="4025694"/>
            <a:ext cx="6192937" cy="177957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indent="0">
              <a:lnSpc>
                <a:spcPct val="150000"/>
              </a:lnSpc>
            </a:pPr>
            <a:r>
              <a:rPr lang="zh-CN" altLang="en-US" dirty="0"/>
              <a:t>对于一个适定的线性微分问题及一个与其相容的差分格式，如果该格式稳定，则必收敛；不稳定则必不收敛。</a:t>
            </a:r>
          </a:p>
        </p:txBody>
      </p:sp>
      <p:sp>
        <p:nvSpPr>
          <p:cNvPr id="2" name="矩形 1"/>
          <p:cNvSpPr/>
          <p:nvPr/>
        </p:nvSpPr>
        <p:spPr>
          <a:xfrm>
            <a:off x="957702" y="4684647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Lax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等价定理：</a:t>
            </a:r>
          </a:p>
        </p:txBody>
      </p:sp>
    </p:spTree>
    <p:extLst>
      <p:ext uri="{BB962C8B-B14F-4D97-AF65-F5344CB8AC3E}">
        <p14:creationId xmlns:p14="http://schemas.microsoft.com/office/powerpoint/2010/main" val="24478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7408" y="1016680"/>
            <a:ext cx="8291513" cy="52322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速度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势函数及流函数满足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Laplace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方程。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62723"/>
              </p:ext>
            </p:extLst>
          </p:nvPr>
        </p:nvGraphicFramePr>
        <p:xfrm>
          <a:off x="5027613" y="2559094"/>
          <a:ext cx="2198688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公式" r:id="rId3" imgW="1130040" imgH="1168200" progId="Equation.3">
                  <p:embed/>
                </p:oleObj>
              </mc:Choice>
              <mc:Fallback>
                <p:oleObj name="公式" r:id="rId3" imgW="1130040" imgH="116820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2559094"/>
                        <a:ext cx="2198688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3" name="Group 17"/>
          <p:cNvGrpSpPr>
            <a:grpSpLocks/>
          </p:cNvGrpSpPr>
          <p:nvPr/>
        </p:nvGrpSpPr>
        <p:grpSpPr bwMode="auto">
          <a:xfrm>
            <a:off x="839416" y="2165394"/>
            <a:ext cx="3922712" cy="3211513"/>
            <a:chOff x="570" y="1556"/>
            <a:chExt cx="2471" cy="2023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633" y="3520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 flipV="1">
              <a:off x="633" y="1660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699" y="3249"/>
              <a:ext cx="3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584" y="1556"/>
              <a:ext cx="30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570" y="3294"/>
              <a:ext cx="27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2200" y="2931"/>
              <a:ext cx="6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>
                  <a:ea typeface="宋体" panose="02010600030101010101" pitchFamily="2" charset="-122"/>
                </a:rPr>
                <a:t>S</a:t>
              </a:r>
              <a:r>
                <a:rPr lang="en-US" altLang="zh-CN" sz="2000">
                  <a:ea typeface="宋体" panose="02010600030101010101" pitchFamily="2" charset="-122"/>
                </a:rPr>
                <a:t>=</a:t>
              </a:r>
              <a:r>
                <a:rPr lang="en-US" altLang="zh-CN" sz="2000" i="1">
                  <a:ea typeface="宋体" panose="02010600030101010101" pitchFamily="2" charset="-122"/>
                </a:rPr>
                <a:t>S</a:t>
              </a:r>
              <a:r>
                <a:rPr lang="en-US" altLang="zh-CN" sz="2000" baseline="-25000">
                  <a:ea typeface="宋体" panose="02010600030101010101" pitchFamily="2" charset="-122"/>
                </a:rPr>
                <a:t>1</a:t>
              </a:r>
              <a:r>
                <a:rPr lang="en-US" altLang="zh-CN" sz="2000">
                  <a:ea typeface="宋体" panose="02010600030101010101" pitchFamily="2" charset="-122"/>
                </a:rPr>
                <a:t>+</a:t>
              </a:r>
              <a:r>
                <a:rPr lang="en-US" altLang="zh-CN" sz="2000" i="1">
                  <a:ea typeface="宋体" panose="02010600030101010101" pitchFamily="2" charset="-122"/>
                </a:rPr>
                <a:t>S</a:t>
              </a:r>
              <a:r>
                <a:rPr lang="en-US" altLang="zh-CN" sz="2000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 rot="1218488">
              <a:off x="1111" y="1842"/>
              <a:ext cx="1066" cy="1497"/>
            </a:xfrm>
            <a:custGeom>
              <a:avLst/>
              <a:gdLst>
                <a:gd name="T0" fmla="*/ 53 w 1255"/>
                <a:gd name="T1" fmla="*/ 877 h 1648"/>
                <a:gd name="T2" fmla="*/ 98 w 1255"/>
                <a:gd name="T3" fmla="*/ 287 h 1648"/>
                <a:gd name="T4" fmla="*/ 643 w 1255"/>
                <a:gd name="T5" fmla="*/ 60 h 1648"/>
                <a:gd name="T6" fmla="*/ 1187 w 1255"/>
                <a:gd name="T7" fmla="*/ 650 h 1648"/>
                <a:gd name="T8" fmla="*/ 1051 w 1255"/>
                <a:gd name="T9" fmla="*/ 1376 h 1648"/>
                <a:gd name="T10" fmla="*/ 643 w 1255"/>
                <a:gd name="T11" fmla="*/ 1648 h 1648"/>
                <a:gd name="T12" fmla="*/ 144 w 1255"/>
                <a:gd name="T13" fmla="*/ 1376 h 1648"/>
                <a:gd name="T14" fmla="*/ 53 w 1255"/>
                <a:gd name="T15" fmla="*/ 877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5" h="1648">
                  <a:moveTo>
                    <a:pt x="53" y="877"/>
                  </a:moveTo>
                  <a:cubicBezTo>
                    <a:pt x="45" y="696"/>
                    <a:pt x="0" y="423"/>
                    <a:pt x="98" y="287"/>
                  </a:cubicBezTo>
                  <a:cubicBezTo>
                    <a:pt x="196" y="151"/>
                    <a:pt x="462" y="0"/>
                    <a:pt x="643" y="60"/>
                  </a:cubicBezTo>
                  <a:cubicBezTo>
                    <a:pt x="824" y="120"/>
                    <a:pt x="1119" y="431"/>
                    <a:pt x="1187" y="650"/>
                  </a:cubicBezTo>
                  <a:cubicBezTo>
                    <a:pt x="1255" y="869"/>
                    <a:pt x="1142" y="1210"/>
                    <a:pt x="1051" y="1376"/>
                  </a:cubicBezTo>
                  <a:cubicBezTo>
                    <a:pt x="960" y="1542"/>
                    <a:pt x="794" y="1648"/>
                    <a:pt x="643" y="1648"/>
                  </a:cubicBezTo>
                  <a:cubicBezTo>
                    <a:pt x="492" y="1648"/>
                    <a:pt x="242" y="1504"/>
                    <a:pt x="144" y="1376"/>
                  </a:cubicBezTo>
                  <a:cubicBezTo>
                    <a:pt x="46" y="1248"/>
                    <a:pt x="61" y="1058"/>
                    <a:pt x="53" y="87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3197AAD-E689-4955-B545-9FED676489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60" y="3441821"/>
            <a:ext cx="231836" cy="231479"/>
          </a:xfrm>
          <a:prstGeom prst="rect">
            <a:avLst/>
          </a:prstGeom>
        </p:spPr>
      </p:pic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7968208" y="2193926"/>
            <a:ext cx="3910012" cy="3333750"/>
            <a:chOff x="612" y="935"/>
            <a:chExt cx="2463" cy="2100"/>
          </a:xfrm>
        </p:grpSpPr>
        <p:sp>
          <p:nvSpPr>
            <p:cNvPr id="15" name="Freeform 32"/>
            <p:cNvSpPr>
              <a:spLocks/>
            </p:cNvSpPr>
            <p:nvPr/>
          </p:nvSpPr>
          <p:spPr bwMode="auto">
            <a:xfrm rot="1218488">
              <a:off x="1261" y="1192"/>
              <a:ext cx="1066" cy="1497"/>
            </a:xfrm>
            <a:custGeom>
              <a:avLst/>
              <a:gdLst>
                <a:gd name="T0" fmla="*/ 53 w 1255"/>
                <a:gd name="T1" fmla="*/ 877 h 1648"/>
                <a:gd name="T2" fmla="*/ 98 w 1255"/>
                <a:gd name="T3" fmla="*/ 287 h 1648"/>
                <a:gd name="T4" fmla="*/ 643 w 1255"/>
                <a:gd name="T5" fmla="*/ 60 h 1648"/>
                <a:gd name="T6" fmla="*/ 1187 w 1255"/>
                <a:gd name="T7" fmla="*/ 650 h 1648"/>
                <a:gd name="T8" fmla="*/ 1051 w 1255"/>
                <a:gd name="T9" fmla="*/ 1376 h 1648"/>
                <a:gd name="T10" fmla="*/ 643 w 1255"/>
                <a:gd name="T11" fmla="*/ 1648 h 1648"/>
                <a:gd name="T12" fmla="*/ 144 w 1255"/>
                <a:gd name="T13" fmla="*/ 1376 h 1648"/>
                <a:gd name="T14" fmla="*/ 53 w 1255"/>
                <a:gd name="T15" fmla="*/ 877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5" h="1648">
                  <a:moveTo>
                    <a:pt x="53" y="877"/>
                  </a:moveTo>
                  <a:cubicBezTo>
                    <a:pt x="45" y="696"/>
                    <a:pt x="0" y="423"/>
                    <a:pt x="98" y="287"/>
                  </a:cubicBezTo>
                  <a:cubicBezTo>
                    <a:pt x="196" y="151"/>
                    <a:pt x="462" y="0"/>
                    <a:pt x="643" y="60"/>
                  </a:cubicBezTo>
                  <a:cubicBezTo>
                    <a:pt x="824" y="120"/>
                    <a:pt x="1119" y="431"/>
                    <a:pt x="1187" y="650"/>
                  </a:cubicBezTo>
                  <a:cubicBezTo>
                    <a:pt x="1255" y="869"/>
                    <a:pt x="1142" y="1210"/>
                    <a:pt x="1051" y="1376"/>
                  </a:cubicBezTo>
                  <a:cubicBezTo>
                    <a:pt x="960" y="1542"/>
                    <a:pt x="794" y="1648"/>
                    <a:pt x="643" y="1648"/>
                  </a:cubicBezTo>
                  <a:cubicBezTo>
                    <a:pt x="492" y="1648"/>
                    <a:pt x="242" y="1504"/>
                    <a:pt x="144" y="1376"/>
                  </a:cubicBezTo>
                  <a:cubicBezTo>
                    <a:pt x="46" y="1248"/>
                    <a:pt x="61" y="1058"/>
                    <a:pt x="53" y="877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671" y="2976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671" y="1116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757" y="2703"/>
              <a:ext cx="31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619" y="1004"/>
              <a:ext cx="31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612" y="2717"/>
              <a:ext cx="31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488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624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760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1896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2032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168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2304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352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216" y="935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1034" y="120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034" y="1343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1034" y="1479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1034" y="1615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1034" y="1752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034" y="1888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1034" y="202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1034" y="2160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1034" y="2296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034" y="2432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1034" y="2568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1034" y="270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988850" y="181000"/>
            <a:ext cx="820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tx2"/>
                </a:solidFill>
                <a:ea typeface="黑体" panose="02010609060101010101" pitchFamily="49" charset="-122"/>
              </a:rPr>
              <a:t>离散化的概念</a:t>
            </a:r>
            <a:endParaRPr lang="zh-CN" altLang="en-US" sz="32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3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7"/>
          <p:cNvSpPr>
            <a:spLocks noChangeArrowheads="1"/>
          </p:cNvSpPr>
          <p:nvPr/>
        </p:nvSpPr>
        <p:spPr bwMode="auto">
          <a:xfrm>
            <a:off x="956469" y="1062320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在定解域内有         及          ，故：</a:t>
            </a:r>
          </a:p>
        </p:txBody>
      </p:sp>
      <p:graphicFrame>
        <p:nvGraphicFramePr>
          <p:cNvPr id="50179" name="Object 2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2930524" y="1093936"/>
          <a:ext cx="11763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0" name="公式" r:id="rId3" imgW="609690" imgH="209520" progId="Equation.3">
                  <p:embed/>
                </p:oleObj>
              </mc:Choice>
              <mc:Fallback>
                <p:oleObj name="公式" r:id="rId3" imgW="609690" imgH="209520" progId="Equation.3">
                  <p:embed/>
                  <p:pic>
                    <p:nvPicPr>
                      <p:cNvPr id="5017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4" y="1093936"/>
                        <a:ext cx="11763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648512" y="1021782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1" name="公式" r:id="rId5" imgW="676143" imgH="209520" progId="Equation.3">
                  <p:embed/>
                </p:oleObj>
              </mc:Choice>
              <mc:Fallback>
                <p:oleObj name="公式" r:id="rId5" imgW="676143" imgH="209520" progId="Equation.3">
                  <p:embed/>
                  <p:pic>
                    <p:nvPicPr>
                      <p:cNvPr id="5018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512" y="1021782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605212" y="1531536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2" name="公式" r:id="rId7" imgW="1095389" imgH="209520" progId="Equation.3">
                  <p:embed/>
                </p:oleObj>
              </mc:Choice>
              <mc:Fallback>
                <p:oleObj name="公式" r:id="rId7" imgW="1095389" imgH="209520" progId="Equation.3">
                  <p:embed/>
                  <p:pic>
                    <p:nvPicPr>
                      <p:cNvPr id="501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2" y="1531536"/>
                        <a:ext cx="220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5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2670174" y="2011510"/>
          <a:ext cx="4413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3" name="公式" r:id="rId9" imgW="2266956" imgH="209520" progId="Equation.3">
                  <p:embed/>
                </p:oleObj>
              </mc:Choice>
              <mc:Fallback>
                <p:oleObj name="公式" r:id="rId9" imgW="2266956" imgH="209520" progId="Equation.3">
                  <p:embed/>
                  <p:pic>
                    <p:nvPicPr>
                      <p:cNvPr id="501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4" y="2011510"/>
                        <a:ext cx="4413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6"/>
          <p:cNvGraphicFramePr>
            <a:graphicFrameLocks noChangeAspect="1"/>
          </p:cNvGraphicFramePr>
          <p:nvPr>
            <p:extLst/>
          </p:nvPr>
        </p:nvGraphicFramePr>
        <p:xfrm>
          <a:off x="1820069" y="2824933"/>
          <a:ext cx="2008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4" name="公式" r:id="rId11" imgW="990577" imgH="209520" progId="Equation.3">
                  <p:embed/>
                </p:oleObj>
              </mc:Choice>
              <mc:Fallback>
                <p:oleObj name="公式" r:id="rId11" imgW="990577" imgH="209520" progId="Equation.3">
                  <p:embed/>
                  <p:pic>
                    <p:nvPicPr>
                      <p:cNvPr id="501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069" y="2824933"/>
                        <a:ext cx="2008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7"/>
          <p:cNvGraphicFramePr>
            <a:graphicFrameLocks noChangeAspect="1"/>
          </p:cNvGraphicFramePr>
          <p:nvPr>
            <p:extLst/>
          </p:nvPr>
        </p:nvGraphicFramePr>
        <p:xfrm>
          <a:off x="1801812" y="3334663"/>
          <a:ext cx="1903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5" name="公式" r:id="rId13" imgW="943034" imgH="209520" progId="Equation.3">
                  <p:embed/>
                </p:oleObj>
              </mc:Choice>
              <mc:Fallback>
                <p:oleObj name="公式" r:id="rId13" imgW="943034" imgH="209520" progId="Equation.3">
                  <p:embed/>
                  <p:pic>
                    <p:nvPicPr>
                      <p:cNvPr id="501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2" y="3334663"/>
                        <a:ext cx="1903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5" name="Group 16"/>
          <p:cNvGrpSpPr>
            <a:grpSpLocks/>
          </p:cNvGrpSpPr>
          <p:nvPr/>
        </p:nvGrpSpPr>
        <p:grpSpPr bwMode="auto">
          <a:xfrm>
            <a:off x="5040511" y="2486556"/>
            <a:ext cx="1657350" cy="823913"/>
            <a:chOff x="2789" y="1162"/>
            <a:chExt cx="1044" cy="519"/>
          </a:xfrm>
        </p:grpSpPr>
        <p:sp>
          <p:nvSpPr>
            <p:cNvPr id="50192" name="Rectangle 8"/>
            <p:cNvSpPr>
              <a:spLocks noChangeArrowheads="1"/>
            </p:cNvSpPr>
            <p:nvPr/>
          </p:nvSpPr>
          <p:spPr bwMode="auto">
            <a:xfrm>
              <a:off x="2801" y="1318"/>
              <a:ext cx="10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截断误差</a:t>
              </a:r>
              <a:r>
                <a:rPr lang="en-US" altLang="zh-CN" sz="24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50193" name="AutoShape 9"/>
            <p:cNvSpPr>
              <a:spLocks/>
            </p:cNvSpPr>
            <p:nvPr/>
          </p:nvSpPr>
          <p:spPr bwMode="auto">
            <a:xfrm rot="5400000">
              <a:off x="3140" y="811"/>
              <a:ext cx="205" cy="907"/>
            </a:xfrm>
            <a:prstGeom prst="rightBrace">
              <a:avLst>
                <a:gd name="adj1" fmla="val 3687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938213" y="3262516"/>
            <a:ext cx="2232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956468" y="2704504"/>
            <a:ext cx="863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>
            <p:extLst/>
          </p:nvPr>
        </p:nvGraphicFramePr>
        <p:xfrm>
          <a:off x="2860675" y="4450521"/>
          <a:ext cx="46529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6" name="公式" r:id="rId15" imgW="2314499" imgH="495180" progId="Equation.3">
                  <p:embed/>
                </p:oleObj>
              </mc:Choice>
              <mc:Fallback>
                <p:oleObj name="公式" r:id="rId15" imgW="2314499" imgH="495180" progId="Equation.3">
                  <p:embed/>
                  <p:pic>
                    <p:nvPicPr>
                      <p:cNvPr id="50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4450521"/>
                        <a:ext cx="465296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>
            <p:extLst/>
          </p:nvPr>
        </p:nvGraphicFramePr>
        <p:xfrm>
          <a:off x="3809999" y="5469696"/>
          <a:ext cx="18462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7" name="公式" r:id="rId17" imgW="914400" imgH="380970" progId="Equation.3">
                  <p:embed/>
                </p:oleObj>
              </mc:Choice>
              <mc:Fallback>
                <p:oleObj name="公式" r:id="rId17" imgW="914400" imgH="380970" progId="Equation.3">
                  <p:embed/>
                  <p:pic>
                    <p:nvPicPr>
                      <p:cNvPr id="501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9" y="5469696"/>
                        <a:ext cx="18462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938213" y="3862811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若差分格式稳定，应该有：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876612" y="6157749"/>
            <a:ext cx="377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推出收敛性。</a:t>
            </a:r>
          </a:p>
        </p:txBody>
      </p:sp>
    </p:spTree>
    <p:extLst>
      <p:ext uri="{BB962C8B-B14F-4D97-AF65-F5344CB8AC3E}">
        <p14:creationId xmlns:p14="http://schemas.microsoft.com/office/powerpoint/2010/main" val="1189166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4D7EAF29-9B6B-46E5-8A6E-F33C1355D3AD}"/>
              </a:ext>
            </a:extLst>
          </p:cNvPr>
          <p:cNvSpPr/>
          <p:nvPr/>
        </p:nvSpPr>
        <p:spPr bwMode="auto">
          <a:xfrm>
            <a:off x="1327326" y="2276872"/>
            <a:ext cx="6840760" cy="1007098"/>
          </a:xfrm>
          <a:prstGeom prst="round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BFB73D5-52C9-4454-BD40-00FDCF1ADA57}"/>
              </a:ext>
            </a:extLst>
          </p:cNvPr>
          <p:cNvSpPr/>
          <p:nvPr/>
        </p:nvSpPr>
        <p:spPr>
          <a:xfrm>
            <a:off x="3276938" y="1312753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逼近误差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差商与导数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A6FDC76-74F5-4632-A48E-14CE2A020C08}"/>
              </a:ext>
            </a:extLst>
          </p:cNvPr>
          <p:cNvSpPr/>
          <p:nvPr/>
        </p:nvSpPr>
        <p:spPr>
          <a:xfrm>
            <a:off x="3243313" y="2512740"/>
            <a:ext cx="4294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截断误差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差分方程与微分方程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09DD3B-ABEC-4AF3-B6B4-CBD44D91E789}"/>
              </a:ext>
            </a:extLst>
          </p:cNvPr>
          <p:cNvSpPr/>
          <p:nvPr/>
        </p:nvSpPr>
        <p:spPr>
          <a:xfrm>
            <a:off x="3175911" y="3911531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离散化误差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差分解与微分解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D9EF911-ED07-42C9-8AFB-61774476904D}"/>
              </a:ext>
            </a:extLst>
          </p:cNvPr>
          <p:cNvSpPr/>
          <p:nvPr/>
        </p:nvSpPr>
        <p:spPr bwMode="auto">
          <a:xfrm>
            <a:off x="1615358" y="2491850"/>
            <a:ext cx="115212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相容性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D1EF67F-81C9-4186-8312-DADDD647A60A}"/>
              </a:ext>
            </a:extLst>
          </p:cNvPr>
          <p:cNvSpPr/>
          <p:nvPr/>
        </p:nvSpPr>
        <p:spPr bwMode="auto">
          <a:xfrm>
            <a:off x="1608153" y="3879761"/>
            <a:ext cx="115212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收敛性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621883-35E9-4A5E-8AC4-2E449F61DDB6}"/>
              </a:ext>
            </a:extLst>
          </p:cNvPr>
          <p:cNvSpPr/>
          <p:nvPr/>
        </p:nvSpPr>
        <p:spPr bwMode="auto">
          <a:xfrm>
            <a:off x="1599614" y="5164785"/>
            <a:ext cx="115212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稳定性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87C6489-A026-4BA6-BBE6-AEEA69170F8A}"/>
              </a:ext>
            </a:extLst>
          </p:cNvPr>
          <p:cNvSpPr/>
          <p:nvPr/>
        </p:nvSpPr>
        <p:spPr>
          <a:xfrm>
            <a:off x="3175911" y="519736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计算误差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FEBBC872-EC9A-4B1C-B6A8-41E512D36291}"/>
              </a:ext>
            </a:extLst>
          </p:cNvPr>
          <p:cNvSpPr/>
          <p:nvPr/>
        </p:nvSpPr>
        <p:spPr bwMode="auto">
          <a:xfrm>
            <a:off x="1327326" y="3592228"/>
            <a:ext cx="6840760" cy="1007098"/>
          </a:xfrm>
          <a:prstGeom prst="round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C19FCC60-558C-467E-8279-415FC055FB72}"/>
              </a:ext>
            </a:extLst>
          </p:cNvPr>
          <p:cNvSpPr/>
          <p:nvPr/>
        </p:nvSpPr>
        <p:spPr bwMode="auto">
          <a:xfrm>
            <a:off x="1343336" y="4940661"/>
            <a:ext cx="6840760" cy="1007098"/>
          </a:xfrm>
          <a:prstGeom prst="round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58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A1032E0C-CD6F-4FD2-98F4-82F9F1201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118926"/>
            <a:ext cx="8207375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2700" b="1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稳定性的含义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918B6036-7488-4B34-A075-CFA0FB35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886305"/>
            <a:ext cx="78488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b="0" dirty="0"/>
              <a:t>稳定性是指某个差分格式在某一条件下，计算中某处产生的误差将对以后产生影响，如果这种影响越来越小，或者保持在某个限度以内，那么称差分格式在给定条件下稳定，这个条件就是它的稳定准则。</a:t>
            </a:r>
          </a:p>
        </p:txBody>
      </p:sp>
    </p:spTree>
    <p:extLst>
      <p:ext uri="{BB962C8B-B14F-4D97-AF65-F5344CB8AC3E}">
        <p14:creationId xmlns:p14="http://schemas.microsoft.com/office/powerpoint/2010/main" val="2615042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2"/>
          <p:cNvSpPr txBox="1">
            <a:spLocks noChangeArrowheads="1"/>
          </p:cNvSpPr>
          <p:nvPr/>
        </p:nvSpPr>
        <p:spPr bwMode="auto">
          <a:xfrm>
            <a:off x="1023630" y="1130563"/>
            <a:ext cx="2700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对流</a:t>
            </a:r>
            <a:r>
              <a:rPr lang="en-US" altLang="zh-CN" dirty="0"/>
              <a:t>-</a:t>
            </a:r>
            <a:r>
              <a:rPr lang="zh-CN" altLang="en-US" dirty="0"/>
              <a:t>扩散方程：</a:t>
            </a:r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3579812" y="924920"/>
          <a:ext cx="2516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6" name="公式" r:id="rId3" imgW="1247744" imgH="409590" progId="Equation.3">
                  <p:embed/>
                </p:oleObj>
              </mc:Choice>
              <mc:Fallback>
                <p:oleObj name="公式" r:id="rId3" imgW="1247744" imgH="40959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2" y="924920"/>
                        <a:ext cx="2516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410247" y="1886945"/>
          <a:ext cx="50053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7" name="公式" r:id="rId5" imgW="2724021" imgH="447660" progId="Equation.3">
                  <p:embed/>
                </p:oleObj>
              </mc:Choice>
              <mc:Fallback>
                <p:oleObj name="公式" r:id="rId5" imgW="2724021" imgH="447660" progId="Equation.3">
                  <p:embed/>
                  <p:pic>
                    <p:nvPicPr>
                      <p:cNvPr id="37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247" y="1886945"/>
                        <a:ext cx="50053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2787724" y="3859214"/>
          <a:ext cx="48021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8" name="公式" r:id="rId7" imgW="2619479" imgH="447660" progId="Equation.3">
                  <p:embed/>
                </p:oleObj>
              </mc:Choice>
              <mc:Fallback>
                <p:oleObj name="公式" r:id="rId7" imgW="2619479" imgH="447660" progId="Equation.3">
                  <p:embed/>
                  <p:pic>
                    <p:nvPicPr>
                      <p:cNvPr id="378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724" y="3859214"/>
                        <a:ext cx="48021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7"/>
          <p:cNvGraphicFramePr>
            <a:graphicFrameLocks noChangeAspect="1"/>
          </p:cNvGraphicFramePr>
          <p:nvPr>
            <p:extLst/>
          </p:nvPr>
        </p:nvGraphicFramePr>
        <p:xfrm>
          <a:off x="1563985" y="5340350"/>
          <a:ext cx="6851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9" name="公式" r:id="rId9" imgW="3419343" imgH="447660" progId="Equation.3">
                  <p:embed/>
                </p:oleObj>
              </mc:Choice>
              <mc:Fallback>
                <p:oleObj name="公式" r:id="rId9" imgW="3419343" imgH="447660" progId="Equation.3">
                  <p:embed/>
                  <p:pic>
                    <p:nvPicPr>
                      <p:cNvPr id="378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985" y="5340350"/>
                        <a:ext cx="6851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1093511" y="4800826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误差传播方程</a:t>
            </a:r>
            <a:r>
              <a:rPr lang="zh-CN" altLang="en-US" dirty="0"/>
              <a:t>，可改写为：</a:t>
            </a: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1023630" y="2894310"/>
            <a:ext cx="7956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假设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时刻前无计算误差，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时刻后也不产生新的计算误差，只在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时刻产生计算误差</a:t>
            </a:r>
            <a:r>
              <a:rPr lang="en-US" altLang="zh-CN" dirty="0" err="1"/>
              <a:t>ε</a:t>
            </a:r>
            <a:r>
              <a:rPr lang="en-US" altLang="zh-CN" baseline="-25000" dirty="0" err="1"/>
              <a:t>n</a:t>
            </a:r>
            <a:r>
              <a:rPr lang="zh-CN" altLang="en-US" dirty="0"/>
              <a:t>。</a:t>
            </a:r>
          </a:p>
        </p:txBody>
      </p: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1069096" y="2032727"/>
            <a:ext cx="249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FTCS</a:t>
            </a:r>
            <a:r>
              <a:rPr lang="zh-CN" altLang="en-US" dirty="0"/>
              <a:t>差分格式：</a:t>
            </a:r>
          </a:p>
        </p:txBody>
      </p:sp>
    </p:spTree>
    <p:extLst>
      <p:ext uri="{BB962C8B-B14F-4D97-AF65-F5344CB8AC3E}">
        <p14:creationId xmlns:p14="http://schemas.microsoft.com/office/powerpoint/2010/main" val="1466333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830766" y="2924944"/>
            <a:ext cx="8424936" cy="3384376"/>
          </a:xfrm>
          <a:prstGeom prst="round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4" name="Text Box 8"/>
          <p:cNvSpPr txBox="1">
            <a:spLocks noChangeArrowheads="1"/>
          </p:cNvSpPr>
          <p:nvPr/>
        </p:nvSpPr>
        <p:spPr bwMode="auto">
          <a:xfrm>
            <a:off x="1090665" y="3098070"/>
            <a:ext cx="79051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当</a:t>
            </a:r>
            <a:r>
              <a:rPr lang="en-US" altLang="zh-CN" dirty="0"/>
              <a:t>α&gt;0 </a:t>
            </a:r>
            <a:r>
              <a:rPr lang="zh-CN" altLang="en-US" dirty="0"/>
              <a:t>，误差在传播过程中，单调增长造成的不稳定称为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静力不稳定性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α&lt;0 </a:t>
            </a:r>
            <a:r>
              <a:rPr lang="zh-CN" altLang="en-US" dirty="0"/>
              <a:t>，且       不是过大，使误差随着</a:t>
            </a:r>
            <a:r>
              <a:rPr lang="en-US" altLang="zh-CN" dirty="0"/>
              <a:t>n</a:t>
            </a:r>
            <a:r>
              <a:rPr lang="zh-CN" altLang="en-US" dirty="0"/>
              <a:t>的增大逐步减小，便为稳定状态。</a:t>
            </a:r>
          </a:p>
          <a:p>
            <a:r>
              <a:rPr lang="zh-CN" altLang="en-US" dirty="0"/>
              <a:t>但是        过大，对误差校正就会过头，发生过冲现象造成的不稳定称为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动力不稳定性</a:t>
            </a:r>
            <a:r>
              <a:rPr lang="zh-CN" altLang="en-US" dirty="0"/>
              <a:t>。可以用限制        的   办法消除。</a:t>
            </a:r>
          </a:p>
        </p:txBody>
      </p:sp>
      <p:sp>
        <p:nvSpPr>
          <p:cNvPr id="38915" name="Text Box 11"/>
          <p:cNvSpPr txBox="1">
            <a:spLocks noChangeArrowheads="1"/>
          </p:cNvSpPr>
          <p:nvPr/>
        </p:nvSpPr>
        <p:spPr bwMode="auto">
          <a:xfrm>
            <a:off x="1171052" y="1674491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若无扩散项，即</a:t>
            </a:r>
            <a:r>
              <a:rPr lang="en-US" altLang="zh-CN" dirty="0"/>
              <a:t>β=0</a:t>
            </a:r>
            <a:r>
              <a:rPr lang="zh-CN" altLang="en-US" dirty="0"/>
              <a:t>，</a:t>
            </a:r>
          </a:p>
        </p:txBody>
      </p:sp>
      <p:sp>
        <p:nvSpPr>
          <p:cNvPr id="38916" name="Text Box 10"/>
          <p:cNvSpPr txBox="1">
            <a:spLocks noChangeArrowheads="1"/>
          </p:cNvSpPr>
          <p:nvPr/>
        </p:nvSpPr>
        <p:spPr bwMode="auto">
          <a:xfrm>
            <a:off x="1120812" y="1061828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假设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时刻产生的误差</a:t>
            </a:r>
            <a:r>
              <a:rPr lang="en-US" altLang="zh-CN" dirty="0" err="1"/>
              <a:t>ε</a:t>
            </a:r>
            <a:r>
              <a:rPr lang="en-US" altLang="zh-CN" baseline="-25000" dirty="0" err="1"/>
              <a:t>n</a:t>
            </a:r>
            <a:r>
              <a:rPr lang="zh-CN" altLang="en-US" dirty="0"/>
              <a:t>沿结点振荡，其振幅沿结点增加。</a:t>
            </a:r>
          </a:p>
        </p:txBody>
      </p:sp>
      <p:graphicFrame>
        <p:nvGraphicFramePr>
          <p:cNvPr id="38917" name="Object 16"/>
          <p:cNvGraphicFramePr>
            <a:graphicFrameLocks noChangeAspect="1"/>
          </p:cNvGraphicFramePr>
          <p:nvPr>
            <p:extLst/>
          </p:nvPr>
        </p:nvGraphicFramePr>
        <p:xfrm>
          <a:off x="2930716" y="3895272"/>
          <a:ext cx="996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0" name="公式" r:id="rId3" imgW="485699" imgH="295380" progId="Equation.3">
                  <p:embed/>
                </p:oleObj>
              </mc:Choice>
              <mc:Fallback>
                <p:oleObj name="公式" r:id="rId3" imgW="485699" imgH="295380" progId="Equation.3">
                  <p:embed/>
                  <p:pic>
                    <p:nvPicPr>
                      <p:cNvPr id="389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716" y="3895272"/>
                        <a:ext cx="996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7"/>
          <p:cNvGraphicFramePr>
            <a:graphicFrameLocks noChangeAspect="1"/>
          </p:cNvGraphicFramePr>
          <p:nvPr>
            <p:extLst/>
          </p:nvPr>
        </p:nvGraphicFramePr>
        <p:xfrm>
          <a:off x="1910886" y="4794637"/>
          <a:ext cx="996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1" name="公式" r:id="rId5" imgW="485699" imgH="295380" progId="Equation.3">
                  <p:embed/>
                </p:oleObj>
              </mc:Choice>
              <mc:Fallback>
                <p:oleObj name="公式" r:id="rId5" imgW="485699" imgH="295380" progId="Equation.3">
                  <p:embed/>
                  <p:pic>
                    <p:nvPicPr>
                      <p:cNvPr id="389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86" y="4794637"/>
                        <a:ext cx="996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9"/>
          <p:cNvGraphicFramePr>
            <a:graphicFrameLocks noChangeAspect="1"/>
          </p:cNvGraphicFramePr>
          <p:nvPr>
            <p:extLst/>
          </p:nvPr>
        </p:nvGraphicFramePr>
        <p:xfrm>
          <a:off x="3000150" y="1960420"/>
          <a:ext cx="2868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2" name="公式" r:id="rId7" imgW="1428733" imgH="409590" progId="Equation.3">
                  <p:embed/>
                </p:oleObj>
              </mc:Choice>
              <mc:Fallback>
                <p:oleObj name="公式" r:id="rId7" imgW="1428733" imgH="409590" progId="Equation.3">
                  <p:embed/>
                  <p:pic>
                    <p:nvPicPr>
                      <p:cNvPr id="389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150" y="1960420"/>
                        <a:ext cx="2868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7373166" y="5287613"/>
          <a:ext cx="996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3" name="公式" r:id="rId9" imgW="485699" imgH="295380" progId="Equation.3">
                  <p:embed/>
                </p:oleObj>
              </mc:Choice>
              <mc:Fallback>
                <p:oleObj name="公式" r:id="rId9" imgW="485699" imgH="295380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166" y="5287613"/>
                        <a:ext cx="996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480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>
            <a:off x="862484" y="1990079"/>
            <a:ext cx="8640960" cy="2504388"/>
          </a:xfrm>
          <a:prstGeom prst="round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38" name="Text Box 11"/>
          <p:cNvSpPr txBox="1">
            <a:spLocks noChangeArrowheads="1"/>
          </p:cNvSpPr>
          <p:nvPr/>
        </p:nvSpPr>
        <p:spPr bwMode="auto">
          <a:xfrm>
            <a:off x="1068165" y="3562929"/>
            <a:ext cx="82073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当</a:t>
            </a:r>
            <a:r>
              <a:rPr lang="en-US" altLang="zh-CN" dirty="0"/>
              <a:t>β&lt;0 </a:t>
            </a:r>
            <a:r>
              <a:rPr lang="zh-CN" altLang="en-US" dirty="0"/>
              <a:t>，误差在传播过程中将形成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静力不稳定性</a:t>
            </a:r>
            <a:r>
              <a:rPr lang="zh-CN" altLang="en-US" dirty="0"/>
              <a:t>。实际上，</a:t>
            </a:r>
            <a:r>
              <a:rPr lang="en-US" altLang="zh-CN" dirty="0"/>
              <a:t>β</a:t>
            </a:r>
            <a:r>
              <a:rPr lang="zh-CN" altLang="en-US" dirty="0"/>
              <a:t>为负不符合实际情况。</a:t>
            </a:r>
          </a:p>
          <a:p>
            <a:r>
              <a:rPr lang="zh-CN" altLang="en-US" dirty="0"/>
              <a:t>当对流项和扩散项都存在时，它们各自所引起的误差将相互影响，可能在某种条件下稳定。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90390" y="2067673"/>
            <a:ext cx="82073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当</a:t>
            </a:r>
            <a:r>
              <a:rPr lang="en-US" altLang="zh-CN" dirty="0"/>
              <a:t>β&gt;0 </a:t>
            </a:r>
            <a:r>
              <a:rPr lang="zh-CN" altLang="en-US" dirty="0"/>
              <a:t>，且         不太大，使误差随时间的推进逐步减小，成为稳定状态。</a:t>
            </a:r>
          </a:p>
          <a:p>
            <a:r>
              <a:rPr lang="zh-CN" altLang="en-US" dirty="0"/>
              <a:t>但是         过大，则产生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动力不稳定性</a:t>
            </a:r>
            <a:r>
              <a:rPr lang="zh-CN" altLang="en-US" dirty="0"/>
              <a:t>。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090390" y="1268760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若无对流项，即</a:t>
            </a:r>
            <a:r>
              <a:rPr lang="en-US" altLang="zh-CN" dirty="0"/>
              <a:t>α=0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39941" name="Object 12"/>
          <p:cNvGraphicFramePr>
            <a:graphicFrameLocks noChangeAspect="1"/>
          </p:cNvGraphicFramePr>
          <p:nvPr>
            <p:extLst/>
          </p:nvPr>
        </p:nvGraphicFramePr>
        <p:xfrm>
          <a:off x="2950717" y="1920898"/>
          <a:ext cx="1330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2" name="公式" r:id="rId3" imgW="647779" imgH="362070" progId="Equation.3">
                  <p:embed/>
                </p:oleObj>
              </mc:Choice>
              <mc:Fallback>
                <p:oleObj name="公式" r:id="rId3" imgW="647779" imgH="362070" progId="Equation.3">
                  <p:embed/>
                  <p:pic>
                    <p:nvPicPr>
                      <p:cNvPr id="3994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717" y="1920898"/>
                        <a:ext cx="1330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3"/>
          <p:cNvGraphicFramePr>
            <a:graphicFrameLocks noChangeAspect="1"/>
          </p:cNvGraphicFramePr>
          <p:nvPr>
            <p:extLst/>
          </p:nvPr>
        </p:nvGraphicFramePr>
        <p:xfrm>
          <a:off x="1870597" y="2850337"/>
          <a:ext cx="1330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3" name="公式" r:id="rId5" imgW="647779" imgH="362070" progId="Equation.3">
                  <p:embed/>
                </p:oleObj>
              </mc:Choice>
              <mc:Fallback>
                <p:oleObj name="公式" r:id="rId5" imgW="647779" imgH="362070" progId="Equation.3">
                  <p:embed/>
                  <p:pic>
                    <p:nvPicPr>
                      <p:cNvPr id="3994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597" y="2850337"/>
                        <a:ext cx="1330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15"/>
          <p:cNvSpPr>
            <a:spLocks noChangeArrowheads="1"/>
          </p:cNvSpPr>
          <p:nvPr/>
        </p:nvSpPr>
        <p:spPr bwMode="auto">
          <a:xfrm>
            <a:off x="4281042" y="5516679"/>
            <a:ext cx="4862363" cy="3877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条件稳定、完全不稳定、完全稳定</a:t>
            </a:r>
          </a:p>
        </p:txBody>
      </p:sp>
      <p:graphicFrame>
        <p:nvGraphicFramePr>
          <p:cNvPr id="39944" name="Object 16"/>
          <p:cNvGraphicFramePr>
            <a:graphicFrameLocks noChangeAspect="1"/>
          </p:cNvGraphicFramePr>
          <p:nvPr>
            <p:extLst/>
          </p:nvPr>
        </p:nvGraphicFramePr>
        <p:xfrm>
          <a:off x="4223622" y="1023761"/>
          <a:ext cx="3451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4" name="公式" r:id="rId7" imgW="1714534" imgH="447660" progId="Equation.3">
                  <p:embed/>
                </p:oleObj>
              </mc:Choice>
              <mc:Fallback>
                <p:oleObj name="公式" r:id="rId7" imgW="1714534" imgH="447660" progId="Equation.3">
                  <p:embed/>
                  <p:pic>
                    <p:nvPicPr>
                      <p:cNvPr id="399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622" y="1023761"/>
                        <a:ext cx="3451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7689" y="5483749"/>
            <a:ext cx="82819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差分格式的收敛性分为：</a:t>
            </a:r>
          </a:p>
        </p:txBody>
      </p:sp>
    </p:spTree>
    <p:extLst>
      <p:ext uri="{BB962C8B-B14F-4D97-AF65-F5344CB8AC3E}">
        <p14:creationId xmlns:p14="http://schemas.microsoft.com/office/powerpoint/2010/main" val="714474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972791" y="2062923"/>
          <a:ext cx="408463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4" name="公式" r:id="rId3" imgW="2038423" imgH="752490" progId="Equation.3">
                  <p:embed/>
                </p:oleObj>
              </mc:Choice>
              <mc:Fallback>
                <p:oleObj name="公式" r:id="rId3" imgW="2038423" imgH="752490" progId="Equation.3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791" y="2062923"/>
                        <a:ext cx="4084638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160872" y="3783138"/>
            <a:ext cx="82073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Z(x, t)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为差分解表示的连续函数。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∆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-250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∆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分别是对应于微分方程和定解条件的差分算子，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aseline="-250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aseline="-250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分别是对应于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∆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aseline="-250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∆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Lipschitz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常数。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11424" y="253172"/>
            <a:ext cx="8207375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zh-CN" altLang="en-US" dirty="0"/>
              <a:t>稳定性的一般定义</a:t>
            </a:r>
          </a:p>
        </p:txBody>
      </p:sp>
      <p:graphicFrame>
        <p:nvGraphicFramePr>
          <p:cNvPr id="40965" name="Object 5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018512" y="1315829"/>
          <a:ext cx="2486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公式" r:id="rId5" imgW="1238289" imgH="247590" progId="Equation.3">
                  <p:embed/>
                </p:oleObj>
              </mc:Choice>
              <mc:Fallback>
                <p:oleObj name="公式" r:id="rId5" imgW="1238289" imgH="247590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512" y="1315829"/>
                        <a:ext cx="2486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1054670" y="1269172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第一种定义：</a:t>
            </a: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1054670" y="2046253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第二种定义：</a:t>
            </a:r>
          </a:p>
        </p:txBody>
      </p:sp>
    </p:spTree>
    <p:extLst>
      <p:ext uri="{BB962C8B-B14F-4D97-AF65-F5344CB8AC3E}">
        <p14:creationId xmlns:p14="http://schemas.microsoft.com/office/powerpoint/2010/main" val="59111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974735" y="159001"/>
            <a:ext cx="8207375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2700" b="1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稳定性的判定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983432" y="1051478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以对流方程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格式为例，其误差传播方程为：</a:t>
            </a:r>
          </a:p>
        </p:txBody>
      </p:sp>
      <p:graphicFrame>
        <p:nvGraphicFramePr>
          <p:cNvPr id="41988" name="Object 7"/>
          <p:cNvGraphicFramePr>
            <a:graphicFrameLocks noChangeAspect="1"/>
          </p:cNvGraphicFramePr>
          <p:nvPr>
            <p:extLst/>
          </p:nvPr>
        </p:nvGraphicFramePr>
        <p:xfrm>
          <a:off x="3044007" y="1589640"/>
          <a:ext cx="3771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0" name="公式" r:id="rId3" imgW="1866889" imgH="419040" progId="Equation.3">
                  <p:embed/>
                </p:oleObj>
              </mc:Choice>
              <mc:Fallback>
                <p:oleObj name="公式" r:id="rId3" imgW="1866889" imgH="419040" progId="Equation.3">
                  <p:embed/>
                  <p:pic>
                    <p:nvPicPr>
                      <p:cNvPr id="4198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007" y="1589640"/>
                        <a:ext cx="3771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994546" y="2662790"/>
            <a:ext cx="40316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           ，则有：</a:t>
            </a:r>
          </a:p>
        </p:txBody>
      </p:sp>
      <p:graphicFrame>
        <p:nvGraphicFramePr>
          <p:cNvPr id="41990" name="Object 9"/>
          <p:cNvGraphicFramePr>
            <a:graphicFrameLocks noChangeAspect="1"/>
          </p:cNvGraphicFramePr>
          <p:nvPr>
            <p:extLst/>
          </p:nvPr>
        </p:nvGraphicFramePr>
        <p:xfrm>
          <a:off x="2866207" y="3283504"/>
          <a:ext cx="4421188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1" name="公式" r:id="rId5" imgW="2200233" imgH="1514430" progId="Equation.3">
                  <p:embed/>
                </p:oleObj>
              </mc:Choice>
              <mc:Fallback>
                <p:oleObj name="公式" r:id="rId5" imgW="2200233" imgH="1514430" progId="Equation.3">
                  <p:embed/>
                  <p:pic>
                    <p:nvPicPr>
                      <p:cNvPr id="4199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207" y="3283504"/>
                        <a:ext cx="4421188" cy="304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"/>
          <p:cNvGraphicFramePr>
            <a:graphicFrameLocks noChangeAspect="1"/>
          </p:cNvGraphicFramePr>
          <p:nvPr>
            <p:extLst/>
          </p:nvPr>
        </p:nvGraphicFramePr>
        <p:xfrm>
          <a:off x="1785121" y="2497691"/>
          <a:ext cx="15446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2" name="公式" r:id="rId7" imgW="762045" imgH="380970" progId="Equation.3">
                  <p:embed/>
                </p:oleObj>
              </mc:Choice>
              <mc:Fallback>
                <p:oleObj name="公式" r:id="rId7" imgW="762045" imgH="380970" progId="Equation.3">
                  <p:embed/>
                  <p:pic>
                    <p:nvPicPr>
                      <p:cNvPr id="4199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121" y="2497691"/>
                        <a:ext cx="15446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684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885374" y="4395376"/>
            <a:ext cx="8207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这样就证明了，当             时，初始层计算误差所产生的影响是有界的，即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格式稳定，且为一致稳定。</a:t>
            </a: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503712" y="4282518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2" name="公式" r:id="rId3" imgW="904945" imgH="295380" progId="Equation.3">
                  <p:embed/>
                </p:oleObj>
              </mc:Choice>
              <mc:Fallback>
                <p:oleObj name="公式" r:id="rId3" imgW="904945" imgH="295380" progId="Equation.3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282518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>
            <p:extLst/>
          </p:nvPr>
        </p:nvGraphicFramePr>
        <p:xfrm>
          <a:off x="2927648" y="1268760"/>
          <a:ext cx="3627438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3" name="公式" r:id="rId5" imgW="1809621" imgH="1162080" progId="Equation.3">
                  <p:embed/>
                </p:oleObj>
              </mc:Choice>
              <mc:Fallback>
                <p:oleObj name="公式" r:id="rId5" imgW="1809621" imgH="1162080" progId="Equation.3">
                  <p:embed/>
                  <p:pic>
                    <p:nvPicPr>
                      <p:cNvPr id="430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1268760"/>
                        <a:ext cx="3627438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350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ChangeArrowheads="1"/>
          </p:cNvSpPr>
          <p:nvPr/>
        </p:nvSpPr>
        <p:spPr bwMode="auto">
          <a:xfrm>
            <a:off x="929582" y="4294188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由此推得：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11424" y="972154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若对流方程微分问题采用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FTCS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格式，其误差传播方程为：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/>
          </p:nvPr>
        </p:nvGraphicFramePr>
        <p:xfrm>
          <a:off x="2875622" y="1384894"/>
          <a:ext cx="33766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公式" r:id="rId3" imgW="1676445" imgH="380970" progId="Equation.3">
                  <p:embed/>
                </p:oleObj>
              </mc:Choice>
              <mc:Fallback>
                <p:oleObj name="公式" r:id="rId3" imgW="1676445" imgH="38097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622" y="1384894"/>
                        <a:ext cx="33766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>
            <a:graphicFrameLocks noChangeAspect="1"/>
          </p:cNvGraphicFramePr>
          <p:nvPr>
            <p:extLst/>
          </p:nvPr>
        </p:nvGraphicFramePr>
        <p:xfrm>
          <a:off x="2224983" y="2259426"/>
          <a:ext cx="52085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1" name="公式" r:id="rId5" imgW="2590845" imgH="857250" progId="Equation.3">
                  <p:embed/>
                </p:oleObj>
              </mc:Choice>
              <mc:Fallback>
                <p:oleObj name="公式" r:id="rId5" imgW="2590845" imgH="857250" progId="Equation.3">
                  <p:embed/>
                  <p:pic>
                    <p:nvPicPr>
                      <p:cNvPr id="440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983" y="2259426"/>
                        <a:ext cx="5208587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9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512320" y="4065589"/>
          <a:ext cx="378936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2" name="公式" r:id="rId7" imgW="1886068" imgH="457110" progId="Equation.3">
                  <p:embed/>
                </p:oleObj>
              </mc:Choice>
              <mc:Fallback>
                <p:oleObj name="公式" r:id="rId7" imgW="1886068" imgH="457110" progId="Equation.3">
                  <p:embed/>
                  <p:pic>
                    <p:nvPicPr>
                      <p:cNvPr id="440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320" y="4065589"/>
                        <a:ext cx="3789363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929582" y="5445642"/>
            <a:ext cx="8147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n—&gt;∞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           ，无法判定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FTCS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格式的稳定性。</a:t>
            </a:r>
          </a:p>
        </p:txBody>
      </p:sp>
      <p:graphicFrame>
        <p:nvGraphicFramePr>
          <p:cNvPr id="44040" name="Object 1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801245" y="5372467"/>
          <a:ext cx="15478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3" name="公式" r:id="rId9" imgW="762045" imgH="295380" progId="Equation.3">
                  <p:embed/>
                </p:oleObj>
              </mc:Choice>
              <mc:Fallback>
                <p:oleObj name="公式" r:id="rId9" imgW="762045" imgH="295380" progId="Equation.3">
                  <p:embed/>
                  <p:pic>
                    <p:nvPicPr>
                      <p:cNvPr id="440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245" y="5372467"/>
                        <a:ext cx="15478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98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6"/>
          <p:cNvSpPr txBox="1">
            <a:spLocks noChangeArrowheads="1"/>
          </p:cNvSpPr>
          <p:nvPr/>
        </p:nvSpPr>
        <p:spPr bwMode="auto">
          <a:xfrm>
            <a:off x="1881188" y="1285876"/>
            <a:ext cx="857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传统计算方法：</a:t>
            </a:r>
            <a:r>
              <a:rPr lang="en-US" altLang="zh-CN" b="1">
                <a:latin typeface="Calibri" panose="020F0502020204030204" pitchFamily="34" charset="0"/>
              </a:rPr>
              <a:t>   </a:t>
            </a:r>
            <a:r>
              <a:rPr lang="zh-CN" altLang="en-US" b="1">
                <a:latin typeface="Calibri" panose="020F0502020204030204" pitchFamily="34" charset="0"/>
              </a:rPr>
              <a:t>有限差分法， </a:t>
            </a:r>
            <a:r>
              <a:rPr lang="en-US" altLang="zh-CN" b="1">
                <a:latin typeface="Calibri" panose="020F0502020204030204" pitchFamily="34" charset="0"/>
              </a:rPr>
              <a:t>  </a:t>
            </a:r>
            <a:r>
              <a:rPr lang="zh-CN" altLang="en-US" b="1">
                <a:latin typeface="Calibri" panose="020F0502020204030204" pitchFamily="34" charset="0"/>
              </a:rPr>
              <a:t>有限体积法 ， 有限元法， </a:t>
            </a:r>
            <a:r>
              <a:rPr lang="en-US" altLang="zh-CN" b="1">
                <a:latin typeface="Calibri" panose="020F0502020204030204" pitchFamily="34" charset="0"/>
              </a:rPr>
              <a:t> </a:t>
            </a:r>
            <a:r>
              <a:rPr lang="zh-CN" altLang="en-US" b="1">
                <a:latin typeface="Calibri" panose="020F0502020204030204" pitchFamily="34" charset="0"/>
              </a:rPr>
              <a:t>谱方法（谱元法）等；</a:t>
            </a:r>
            <a:endParaRPr lang="en-US" altLang="zh-CN" b="1">
              <a:latin typeface="Calibri" panose="020F0502020204030204" pitchFamily="34" charset="0"/>
            </a:endParaRPr>
          </a:p>
          <a:p>
            <a:pPr eaLnBrk="1" hangingPunct="1"/>
            <a:r>
              <a:rPr lang="zh-CN" altLang="en-US" b="1">
                <a:latin typeface="Calibri" panose="020F0502020204030204" pitchFamily="34" charset="0"/>
              </a:rPr>
              <a:t>最近发展的方法</a:t>
            </a:r>
            <a:r>
              <a:rPr lang="en-US" altLang="zh-CN" b="1">
                <a:latin typeface="Calibri" panose="020F0502020204030204" pitchFamily="34" charset="0"/>
              </a:rPr>
              <a:t>:   </a:t>
            </a:r>
            <a:r>
              <a:rPr lang="zh-CN" altLang="en-US" b="1">
                <a:latin typeface="Calibri" panose="020F0502020204030204" pitchFamily="34" charset="0"/>
              </a:rPr>
              <a:t>基于粒子的算法（格子</a:t>
            </a:r>
            <a:r>
              <a:rPr lang="en-US" altLang="zh-CN" b="1">
                <a:latin typeface="Calibri" panose="020F0502020204030204" pitchFamily="34" charset="0"/>
              </a:rPr>
              <a:t>-Boltzmann, BGK</a:t>
            </a:r>
            <a:r>
              <a:rPr lang="zh-CN" altLang="en-US" b="1">
                <a:latin typeface="Calibri" panose="020F0502020204030204" pitchFamily="34" charset="0"/>
              </a:rPr>
              <a:t>），无网格</a:t>
            </a:r>
            <a:r>
              <a:rPr lang="en-US" altLang="zh-CN" b="1">
                <a:latin typeface="Calibri" panose="020F0502020204030204" pitchFamily="34" charset="0"/>
              </a:rPr>
              <a:t> </a:t>
            </a:r>
            <a:endParaRPr lang="zh-CN" altLang="en-US" b="1">
              <a:latin typeface="Calibri" panose="020F050202020403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24064" y="2357438"/>
          <a:ext cx="8143875" cy="357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6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1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90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优点</a:t>
                      </a:r>
                      <a:endParaRPr lang="zh-CN" altLang="en-US" sz="1800" dirty="0"/>
                    </a:p>
                  </a:txBody>
                  <a:tcPr marL="91439" marR="91439" marT="45728" marB="45728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缺点</a:t>
                      </a:r>
                      <a:endParaRPr lang="zh-CN" altLang="en-US" sz="1800" dirty="0"/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适用范围</a:t>
                      </a:r>
                      <a:endParaRPr lang="zh-CN" altLang="en-US" sz="1800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有限差分法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简单成熟，可构造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高精度</a:t>
                      </a:r>
                      <a:r>
                        <a:rPr lang="zh-CN" altLang="en-US" sz="1800" b="1" dirty="0" smtClean="0"/>
                        <a:t>格式</a:t>
                      </a:r>
                      <a:endParaRPr lang="zh-CN" altLang="en-US" sz="1800" b="1" dirty="0"/>
                    </a:p>
                  </a:txBody>
                  <a:tcPr marL="91439" marR="91439" marT="45728" marB="45728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处理复杂网格不够灵活</a:t>
                      </a:r>
                      <a:endParaRPr lang="zh-CN" altLang="en-US" sz="1800" b="1" dirty="0"/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相对简单外形的高精度计算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有限体积法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守恒性好</a:t>
                      </a:r>
                      <a:r>
                        <a:rPr lang="zh-CN" altLang="en-US" sz="1800" b="1" dirty="0" smtClean="0"/>
                        <a:t>，可处理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复杂网格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8" marB="45728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不易提高精度（二阶以上方法复杂）</a:t>
                      </a:r>
                      <a:endParaRPr lang="zh-CN" altLang="en-US" sz="1800" b="1" dirty="0"/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复杂外形的工程计算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有限元法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基于变分原理，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守恒性好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8" marB="45728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对于复杂方程处理困难</a:t>
                      </a:r>
                      <a:endParaRPr lang="zh-CN" altLang="en-US" sz="1800" b="1" dirty="0"/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多用于固体力学等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谱方法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精度高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8" marB="45728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外形、边界条件简单</a:t>
                      </a:r>
                      <a:endParaRPr lang="zh-CN" altLang="en-US" sz="1800" b="1" dirty="0"/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简单外形的高精度计算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粒子类方法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算法简单，可处理</a:t>
                      </a: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复杂外形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8" marB="45728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精度不易提高</a:t>
                      </a:r>
                      <a:endParaRPr lang="zh-CN" altLang="en-US" sz="1800" b="1" dirty="0"/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复杂外形的工程计算</a:t>
                      </a:r>
                      <a:endParaRPr lang="zh-CN" altLang="en-US" sz="1800" b="1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24C223-8725-4F5C-B5FF-A4287FAD9FE0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052513"/>
            <a:ext cx="8147050" cy="457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仍以对流方程</a:t>
            </a:r>
            <a:r>
              <a:rPr lang="en-US" altLang="zh-CN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格式为例，其误差传播方程为：</a:t>
            </a:r>
          </a:p>
        </p:txBody>
      </p:sp>
      <p:graphicFrame>
        <p:nvGraphicFramePr>
          <p:cNvPr id="45059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070872" y="1628775"/>
          <a:ext cx="37607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2" name="公式" r:id="rId3" imgW="1866889" imgH="419040" progId="Equation.3">
                  <p:embed/>
                </p:oleObj>
              </mc:Choice>
              <mc:Fallback>
                <p:oleObj name="公式" r:id="rId3" imgW="1866889" imgH="41904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72" y="1628775"/>
                        <a:ext cx="37607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526483" y="3357563"/>
          <a:ext cx="26924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公式" r:id="rId5" imgW="1333376" imgH="857250" progId="Equation.3">
                  <p:embed/>
                </p:oleObj>
              </mc:Choice>
              <mc:Fallback>
                <p:oleObj name="公式" r:id="rId5" imgW="1333376" imgH="85725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483" y="3357563"/>
                        <a:ext cx="26924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/>
          </p:nvPr>
        </p:nvGraphicFramePr>
        <p:xfrm>
          <a:off x="1684984" y="5251450"/>
          <a:ext cx="61372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公式" r:id="rId7" imgW="3067089" imgH="476280" progId="Equation.3">
                  <p:embed/>
                </p:oleObj>
              </mc:Choice>
              <mc:Fallback>
                <p:oleObj name="公式" r:id="rId7" imgW="3067089" imgH="47628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984" y="5251450"/>
                        <a:ext cx="61372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78522" y="260350"/>
            <a:ext cx="5440362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en-US" altLang="zh-CN" dirty="0"/>
              <a:t>Von </a:t>
            </a:r>
            <a:r>
              <a:rPr lang="en-US" altLang="zh-CN" dirty="0" err="1"/>
              <a:t>Neuman</a:t>
            </a:r>
            <a:r>
              <a:rPr lang="zh-CN" altLang="en-US" dirty="0"/>
              <a:t>稳定性分析方法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7408" y="2652713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假定是空间连续量，则可以展开成傅氏级数：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816303" y="5470525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则有：</a:t>
            </a:r>
          </a:p>
        </p:txBody>
      </p:sp>
    </p:spTree>
    <p:extLst>
      <p:ext uri="{BB962C8B-B14F-4D97-AF65-F5344CB8AC3E}">
        <p14:creationId xmlns:p14="http://schemas.microsoft.com/office/powerpoint/2010/main" val="1893457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785168" y="4664182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 baseline="-250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(x)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范数为</a:t>
            </a:r>
          </a:p>
        </p:txBody>
      </p:sp>
      <p:graphicFrame>
        <p:nvGraphicFramePr>
          <p:cNvPr id="46083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164037" y="3505263"/>
          <a:ext cx="3378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0" name="公式" r:id="rId3" imgW="1676445" imgH="419040" progId="Equation.3">
                  <p:embed/>
                </p:oleObj>
              </mc:Choice>
              <mc:Fallback>
                <p:oleObj name="公式" r:id="rId3" imgW="1676445" imgH="41904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037" y="3505263"/>
                        <a:ext cx="3378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2207568" y="1052736"/>
          <a:ext cx="5111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1" name="公式" r:id="rId5" imgW="2543302" imgH="447660" progId="Equation.3">
                  <p:embed/>
                </p:oleObj>
              </mc:Choice>
              <mc:Fallback>
                <p:oleObj name="公式" r:id="rId5" imgW="2543302" imgH="44766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052736"/>
                        <a:ext cx="5111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2209157" y="2022494"/>
          <a:ext cx="51895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2" name="公式" r:id="rId7" imgW="2590845" imgH="447660" progId="Equation.3">
                  <p:embed/>
                </p:oleObj>
              </mc:Choice>
              <mc:Fallback>
                <p:oleObj name="公式" r:id="rId7" imgW="2590845" imgH="44766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57" y="2022494"/>
                        <a:ext cx="51895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2888606" y="5602394"/>
          <a:ext cx="419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3" name="公式" r:id="rId9" imgW="2085967" imgH="419040" progId="Equation.3">
                  <p:embed/>
                </p:oleObj>
              </mc:Choice>
              <mc:Fallback>
                <p:oleObj name="公式" r:id="rId9" imgW="2085967" imgH="419040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606" y="5602394"/>
                        <a:ext cx="419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8"/>
          <p:cNvGraphicFramePr>
            <a:graphicFrameLocks noChangeAspect="1"/>
          </p:cNvGraphicFramePr>
          <p:nvPr>
            <p:extLst/>
          </p:nvPr>
        </p:nvGraphicFramePr>
        <p:xfrm>
          <a:off x="2958457" y="4497494"/>
          <a:ext cx="23383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4" name="公式" r:id="rId11" imgW="1162112" imgH="438210" progId="Equation.3">
                  <p:embed/>
                </p:oleObj>
              </mc:Choice>
              <mc:Fallback>
                <p:oleObj name="公式" r:id="rId11" imgW="1162112" imgH="438210" progId="Equation.3">
                  <p:embed/>
                  <p:pic>
                    <p:nvPicPr>
                      <p:cNvPr id="460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457" y="4497494"/>
                        <a:ext cx="23383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785168" y="3060763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放大因子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，由傅氏分析的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Parseval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534823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ChangeArrowheads="1"/>
          </p:cNvSpPr>
          <p:nvPr/>
        </p:nvSpPr>
        <p:spPr bwMode="auto">
          <a:xfrm>
            <a:off x="798231" y="2123983"/>
            <a:ext cx="81343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为一有限正值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稳定的必要条件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G|</a:t>
            </a:r>
            <a:r>
              <a:rPr lang="en-US" altLang="zh-CN" sz="2400" baseline="300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≤M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也可以写为</a:t>
            </a:r>
          </a:p>
        </p:txBody>
      </p:sp>
      <p:graphicFrame>
        <p:nvGraphicFramePr>
          <p:cNvPr id="47107" name="Object 3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642906" y="2648652"/>
          <a:ext cx="444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2" name="公式" r:id="rId3" imgW="2209687" imgH="419040" progId="Equation.3">
                  <p:embed/>
                </p:oleObj>
              </mc:Choice>
              <mc:Fallback>
                <p:oleObj name="公式" r:id="rId3" imgW="2209687" imgH="419040" progId="Equation.3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906" y="2648652"/>
                        <a:ext cx="444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500907" y="3721802"/>
          <a:ext cx="23050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3" name="公式" r:id="rId5" imgW="1142932" imgH="266760" progId="Equation.3">
                  <p:embed/>
                </p:oleObj>
              </mc:Choice>
              <mc:Fallback>
                <p:oleObj name="公式" r:id="rId5" imgW="1142932" imgH="266760" progId="Equation.3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907" y="3721802"/>
                        <a:ext cx="23050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3429540" y="5529171"/>
          <a:ext cx="1806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4" name="公式" r:id="rId7" imgW="895221" imgH="295380" progId="Equation.3">
                  <p:embed/>
                </p:oleObj>
              </mc:Choice>
              <mc:Fallback>
                <p:oleObj name="公式" r:id="rId7" imgW="895221" imgH="29538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540" y="5529171"/>
                        <a:ext cx="1806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/>
          </p:nvPr>
        </p:nvGraphicFramePr>
        <p:xfrm>
          <a:off x="3977111" y="1127827"/>
          <a:ext cx="11414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5" name="公式" r:id="rId9" imgW="561877" imgH="266760" progId="Equation.3">
                  <p:embed/>
                </p:oleObj>
              </mc:Choice>
              <mc:Fallback>
                <p:oleObj name="公式" r:id="rId9" imgW="561877" imgH="266760" progId="Equation.3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111" y="1127827"/>
                        <a:ext cx="11414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839416" y="1011951"/>
            <a:ext cx="813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如果对于任意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25949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ChangeArrowheads="1"/>
          </p:cNvSpPr>
          <p:nvPr/>
        </p:nvSpPr>
        <p:spPr bwMode="auto">
          <a:xfrm>
            <a:off x="1053852" y="5430206"/>
            <a:ext cx="8208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         时格式稳定，与收敛性条件相同。</a:t>
            </a:r>
          </a:p>
        </p:txBody>
      </p:sp>
      <p:sp>
        <p:nvSpPr>
          <p:cNvPr id="48131" name="Rectangle 10"/>
          <p:cNvSpPr>
            <a:spLocks noChangeArrowheads="1"/>
          </p:cNvSpPr>
          <p:nvPr/>
        </p:nvSpPr>
        <p:spPr bwMode="auto">
          <a:xfrm>
            <a:off x="1053852" y="4447910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       ，则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55440" y="1077838"/>
            <a:ext cx="8207375" cy="4616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实际运用时，可以只取一个分量</a:t>
            </a:r>
          </a:p>
        </p:txBody>
      </p:sp>
      <p:graphicFrame>
        <p:nvGraphicFramePr>
          <p:cNvPr id="48133" name="Object 3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4000419" y="1604325"/>
          <a:ext cx="2209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0" name="公式" r:id="rId3" imgW="1095389" imgH="781110" progId="Equation.3">
                  <p:embed/>
                </p:oleObj>
              </mc:Choice>
              <mc:Fallback>
                <p:oleObj name="公式" r:id="rId3" imgW="1095389" imgH="781110" progId="Equation.3">
                  <p:embed/>
                  <p:pic>
                    <p:nvPicPr>
                      <p:cNvPr id="481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19" y="1604325"/>
                        <a:ext cx="2209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624014" y="3422385"/>
          <a:ext cx="34051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1" name="公式" r:id="rId5" imgW="1695354" imgH="419040" progId="Equation.3">
                  <p:embed/>
                </p:oleObj>
              </mc:Choice>
              <mc:Fallback>
                <p:oleObj name="公式" r:id="rId5" imgW="1695354" imgH="419040" progId="Equation.3">
                  <p:embed/>
                  <p:pic>
                    <p:nvPicPr>
                      <p:cNvPr id="481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014" y="3422385"/>
                        <a:ext cx="34051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1412628" y="4284397"/>
          <a:ext cx="11699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2" name="公式" r:id="rId7" imgW="571601" imgH="380970" progId="Equation.3">
                  <p:embed/>
                </p:oleObj>
              </mc:Choice>
              <mc:Fallback>
                <p:oleObj name="公式" r:id="rId7" imgW="571601" imgH="380970" progId="Equation.3">
                  <p:embed/>
                  <p:pic>
                    <p:nvPicPr>
                      <p:cNvPr id="481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28" y="4284397"/>
                        <a:ext cx="11699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6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3141414" y="4449497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3" name="公式" r:id="rId9" imgW="1133478" imgH="218970" progId="Equation.3">
                  <p:embed/>
                </p:oleObj>
              </mc:Choice>
              <mc:Fallback>
                <p:oleObj name="公式" r:id="rId9" imgW="1133478" imgH="218970" progId="Equation.3">
                  <p:embed/>
                  <p:pic>
                    <p:nvPicPr>
                      <p:cNvPr id="481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414" y="4449497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7"/>
          <p:cNvGraphicFramePr>
            <a:graphicFrameLocks noChangeAspect="1"/>
          </p:cNvGraphicFramePr>
          <p:nvPr>
            <p:extLst/>
          </p:nvPr>
        </p:nvGraphicFramePr>
        <p:xfrm>
          <a:off x="1125289" y="5365485"/>
          <a:ext cx="23241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4" name="公式" r:id="rId11" imgW="1162112" imgH="266760" progId="Equation.3">
                  <p:embed/>
                </p:oleObj>
              </mc:Choice>
              <mc:Fallback>
                <p:oleObj name="公式" r:id="rId11" imgW="1162112" imgH="266760" progId="Equation.3">
                  <p:embed/>
                  <p:pic>
                    <p:nvPicPr>
                      <p:cNvPr id="481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289" y="5365485"/>
                        <a:ext cx="23241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8"/>
          <p:cNvGraphicFramePr>
            <a:graphicFrameLocks noChangeAspect="1"/>
          </p:cNvGraphicFramePr>
          <p:nvPr>
            <p:extLst/>
          </p:nvPr>
        </p:nvGraphicFramePr>
        <p:xfrm>
          <a:off x="3955803" y="5265473"/>
          <a:ext cx="15446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5" name="公式" r:id="rId13" imgW="762045" imgH="380970" progId="Equation.3">
                  <p:embed/>
                </p:oleObj>
              </mc:Choice>
              <mc:Fallback>
                <p:oleObj name="公式" r:id="rId13" imgW="762045" imgH="380970" progId="Equation.3">
                  <p:embed/>
                  <p:pic>
                    <p:nvPicPr>
                      <p:cNvPr id="4813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803" y="5265473"/>
                        <a:ext cx="15446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9"/>
          <p:cNvSpPr>
            <a:spLocks noChangeArrowheads="1"/>
          </p:cNvSpPr>
          <p:nvPr/>
        </p:nvSpPr>
        <p:spPr bwMode="auto">
          <a:xfrm>
            <a:off x="1053853" y="3191453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以对流方程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FTBS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格式为例</a:t>
            </a:r>
          </a:p>
        </p:txBody>
      </p:sp>
    </p:spTree>
    <p:extLst>
      <p:ext uri="{BB962C8B-B14F-4D97-AF65-F5344CB8AC3E}">
        <p14:creationId xmlns:p14="http://schemas.microsoft.com/office/powerpoint/2010/main" val="3587946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A6A4022-F716-4D00-BEA2-0698636F2125}"/>
              </a:ext>
            </a:extLst>
          </p:cNvPr>
          <p:cNvSpPr/>
          <p:nvPr/>
        </p:nvSpPr>
        <p:spPr>
          <a:xfrm>
            <a:off x="695400" y="39682"/>
            <a:ext cx="6093335" cy="73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US" altLang="zh-CN" sz="3200" b="1" dirty="0" smtClean="0">
                <a:latin typeface="+mn-lt"/>
                <a:ea typeface="黑体" panose="02010609060101010101" pitchFamily="49" charset="-122"/>
              </a:rPr>
              <a:t>4.5 </a:t>
            </a:r>
            <a:r>
              <a:rPr lang="zh-CN" altLang="en-US" sz="3200" b="1" dirty="0" smtClean="0">
                <a:latin typeface="+mn-lt"/>
                <a:ea typeface="黑体" panose="02010609060101010101" pitchFamily="49" charset="-122"/>
              </a:rPr>
              <a:t>显示方法与隐式方法</a:t>
            </a:r>
            <a:endParaRPr lang="en-US" altLang="zh-CN" sz="32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59496" y="2204864"/>
            <a:ext cx="73548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显示格式往往是条件稳定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甚是不至稳定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847725" lvl="2" indent="-447675" eaLnBrk="0" hangingPunct="0">
              <a:spcBef>
                <a:spcPct val="5000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对流方程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(FTCS)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完全不稳定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847725" lvl="2" indent="-447675" eaLnBrk="0" hangingPunct="0">
              <a:spcBef>
                <a:spcPct val="5000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热传导方程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(FTCS)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方程稳定条件</a:t>
            </a:r>
          </a:p>
          <a:p>
            <a:pPr marL="457200" lvl="1" eaLnBrk="0" hangingPunct="0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00390543"/>
              </p:ext>
            </p:extLst>
          </p:nvPr>
        </p:nvGraphicFramePr>
        <p:xfrm>
          <a:off x="3503712" y="3853326"/>
          <a:ext cx="14779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9" name="公式" r:id="rId3" imgW="812520" imgH="419040" progId="Equation.3">
                  <p:embed/>
                </p:oleObj>
              </mc:Choice>
              <mc:Fallback>
                <p:oleObj name="公式" r:id="rId3" imgW="812520" imgH="419040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853326"/>
                        <a:ext cx="14779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84201" y="1438872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kumimoji="1" sz="2700" b="1">
                <a:solidFill>
                  <a:srgbClr val="000066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隐式格式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59497" y="4679529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spcBef>
                <a:spcPct val="5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隐式格式常常无条件稳定的</a:t>
            </a:r>
          </a:p>
        </p:txBody>
      </p:sp>
    </p:spTree>
    <p:extLst>
      <p:ext uri="{BB962C8B-B14F-4D97-AF65-F5344CB8AC3E}">
        <p14:creationId xmlns:p14="http://schemas.microsoft.com/office/powerpoint/2010/main" val="9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5045739" y="1341868"/>
          <a:ext cx="3990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公式" r:id="rId3" imgW="1790640" imgH="419040" progId="Equation.3">
                  <p:embed/>
                </p:oleObj>
              </mc:Choice>
              <mc:Fallback>
                <p:oleObj name="公式" r:id="rId3" imgW="1790640" imgH="419040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739" y="1341868"/>
                        <a:ext cx="39909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029649" y="1198658"/>
            <a:ext cx="4320480" cy="2152219"/>
            <a:chOff x="521" y="1284"/>
            <a:chExt cx="2041" cy="831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521" y="1284"/>
              <a:ext cx="2041" cy="831"/>
              <a:chOff x="521" y="1284"/>
              <a:chExt cx="2041" cy="831"/>
            </a:xfrm>
          </p:grpSpPr>
          <p:sp>
            <p:nvSpPr>
              <p:cNvPr id="21509" name="Line 5"/>
              <p:cNvSpPr>
                <a:spLocks noChangeShapeType="1"/>
              </p:cNvSpPr>
              <p:nvPr/>
            </p:nvSpPr>
            <p:spPr bwMode="auto">
              <a:xfrm>
                <a:off x="521" y="1434"/>
                <a:ext cx="1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>
                <a:off x="521" y="1706"/>
                <a:ext cx="1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567" y="1978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1111" y="1298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1474" y="1298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>
                <a:off x="1837" y="1298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>
                <a:off x="748" y="1298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" name="Oval 12"/>
              <p:cNvSpPr>
                <a:spLocks noChangeArrowheads="1"/>
              </p:cNvSpPr>
              <p:nvPr/>
            </p:nvSpPr>
            <p:spPr bwMode="auto">
              <a:xfrm>
                <a:off x="1066" y="1933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AutoShape 13"/>
              <p:cNvSpPr>
                <a:spLocks noChangeArrowheads="1"/>
              </p:cNvSpPr>
              <p:nvPr/>
            </p:nvSpPr>
            <p:spPr bwMode="auto">
              <a:xfrm>
                <a:off x="1429" y="1616"/>
                <a:ext cx="90" cy="136"/>
              </a:xfrm>
              <a:prstGeom prst="diamond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1927" y="1566"/>
                <a:ext cx="499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n+1</a:t>
                </a:r>
              </a:p>
            </p:txBody>
          </p:sp>
          <p:sp>
            <p:nvSpPr>
              <p:cNvPr id="21519" name="Text Box 15"/>
              <p:cNvSpPr txBox="1">
                <a:spLocks noChangeArrowheads="1"/>
              </p:cNvSpPr>
              <p:nvPr/>
            </p:nvSpPr>
            <p:spPr bwMode="auto">
              <a:xfrm>
                <a:off x="1927" y="1842"/>
                <a:ext cx="635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n</a:t>
                </a:r>
              </a:p>
            </p:txBody>
          </p:sp>
          <p:sp>
            <p:nvSpPr>
              <p:cNvPr id="21520" name="Text Box 16"/>
              <p:cNvSpPr txBox="1">
                <a:spLocks noChangeArrowheads="1"/>
              </p:cNvSpPr>
              <p:nvPr/>
            </p:nvSpPr>
            <p:spPr bwMode="auto">
              <a:xfrm>
                <a:off x="1923" y="1284"/>
                <a:ext cx="499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n+2</a:t>
                </a:r>
              </a:p>
            </p:txBody>
          </p:sp>
        </p:grpSp>
        <p:sp>
          <p:nvSpPr>
            <p:cNvPr id="21521" name="AutoShape 17"/>
            <p:cNvSpPr>
              <a:spLocks noChangeArrowheads="1"/>
            </p:cNvSpPr>
            <p:nvPr/>
          </p:nvSpPr>
          <p:spPr bwMode="auto">
            <a:xfrm>
              <a:off x="1060" y="1626"/>
              <a:ext cx="90" cy="136"/>
            </a:xfrm>
            <a:prstGeom prst="diamond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AutoShape 18"/>
            <p:cNvSpPr>
              <a:spLocks noChangeArrowheads="1"/>
            </p:cNvSpPr>
            <p:nvPr/>
          </p:nvSpPr>
          <p:spPr bwMode="auto">
            <a:xfrm>
              <a:off x="703" y="1621"/>
              <a:ext cx="90" cy="136"/>
            </a:xfrm>
            <a:prstGeom prst="diamond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414915" y="3382102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BTCS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格式</a:t>
            </a: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>
            <p:extLst/>
          </p:nvPr>
        </p:nvGraphicFramePr>
        <p:xfrm>
          <a:off x="4583832" y="2727417"/>
          <a:ext cx="4679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公式" r:id="rId5" imgW="2108160" imgH="393480" progId="Equation.3">
                  <p:embed/>
                </p:oleObj>
              </mc:Choice>
              <mc:Fallback>
                <p:oleObj name="公式" r:id="rId5" imgW="2108160" imgH="39348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2727417"/>
                        <a:ext cx="46799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extLst/>
          </p:nvPr>
        </p:nvGraphicFramePr>
        <p:xfrm>
          <a:off x="1530725" y="4355071"/>
          <a:ext cx="3967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公式" r:id="rId7" imgW="1917360" imgH="393480" progId="Equation.3">
                  <p:embed/>
                </p:oleObj>
              </mc:Choice>
              <mc:Fallback>
                <p:oleObj name="公式" r:id="rId7" imgW="1917360" imgH="393480" progId="Equation.3">
                  <p:embed/>
                  <p:pic>
                    <p:nvPicPr>
                      <p:cNvPr id="215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725" y="4355071"/>
                        <a:ext cx="39671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/>
          </p:nvPr>
        </p:nvGraphicFramePr>
        <p:xfrm>
          <a:off x="6141089" y="4372043"/>
          <a:ext cx="20113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公式" r:id="rId9" imgW="1079280" imgH="393480" progId="Equation.3">
                  <p:embed/>
                </p:oleObj>
              </mc:Choice>
              <mc:Fallback>
                <p:oleObj name="公式" r:id="rId9" imgW="1079280" imgH="393480" progId="Equation.3">
                  <p:embed/>
                  <p:pic>
                    <p:nvPicPr>
                      <p:cNvPr id="2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089" y="4372043"/>
                        <a:ext cx="20113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475369" y="558924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indent="-34290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完全稳定</a:t>
            </a:r>
          </a:p>
        </p:txBody>
      </p:sp>
    </p:spTree>
    <p:extLst>
      <p:ext uri="{BB962C8B-B14F-4D97-AF65-F5344CB8AC3E}">
        <p14:creationId xmlns:p14="http://schemas.microsoft.com/office/powerpoint/2010/main" val="3335449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076" y="1048048"/>
            <a:ext cx="3394075" cy="4616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对于热传导方程</a:t>
            </a: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415480" y="2922589"/>
          <a:ext cx="28035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公式" r:id="rId3" imgW="1676160" imgH="583920" progId="Equation.3">
                  <p:embed/>
                </p:oleObj>
              </mc:Choice>
              <mc:Fallback>
                <p:oleObj name="公式" r:id="rId3" imgW="1676160" imgH="58392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922589"/>
                        <a:ext cx="28035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344041" y="4653136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完全稳定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/>
          </p:nvPr>
        </p:nvGraphicFramePr>
        <p:xfrm>
          <a:off x="1344041" y="1844675"/>
          <a:ext cx="4248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公式" r:id="rId5" imgW="2057400" imgH="419040" progId="Equation.3">
                  <p:embed/>
                </p:oleObj>
              </mc:Choice>
              <mc:Fallback>
                <p:oleObj name="公式" r:id="rId5" imgW="2057400" imgH="41904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041" y="1844675"/>
                        <a:ext cx="42481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095429" y="206057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BTCS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708627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905080" y="1988841"/>
          <a:ext cx="3032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公式" r:id="rId3" imgW="190440" imgH="177480" progId="Equation.3">
                  <p:embed/>
                </p:oleObj>
              </mc:Choice>
              <mc:Fallback>
                <p:oleObj name="公式" r:id="rId3" imgW="190440" imgH="17748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080" y="1988841"/>
                        <a:ext cx="30321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20284" y="3634210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/>
              <a:t>    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32152" y="112474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700" b="1" dirty="0">
                <a:solidFill>
                  <a:srgbClr val="000066"/>
                </a:solidFill>
                <a:ea typeface="黑体" panose="02010609060101010101" pitchFamily="49" charset="-122"/>
              </a:rPr>
              <a:t>隐式格式与显示格式的计算工作量比较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32151" y="1833716"/>
            <a:ext cx="763284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indent="-34290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pPr marL="342900" lvl="1" indent="-34290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隐式格式    可以取的大些，但是要求解联立方程。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spcBef>
                <a:spcPct val="50000"/>
              </a:spcBef>
              <a:buClr>
                <a:schemeClr val="hlink"/>
              </a:buClr>
            </a:pP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以热传导方程的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FTCS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格式与隐式格式的计算量比较：</a:t>
            </a:r>
          </a:p>
          <a:p>
            <a:pPr marL="342900" lvl="1" indent="-342900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spcBef>
                <a:spcPct val="50000"/>
              </a:spcBef>
              <a:buClr>
                <a:schemeClr val="hlink"/>
              </a:buClr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每求一层，隐式的运算量大约是显示的两倍，即当步长相同时隐式计算量比显示多一倍。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2663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9456" y="1196752"/>
            <a:ext cx="7128792" cy="3006080"/>
          </a:xfrm>
        </p:spPr>
        <p:txBody>
          <a:bodyPr/>
          <a:lstStyle/>
          <a:p>
            <a:pPr marL="0" lvl="1" indent="0" eaLnBrk="0" hangingPunct="0">
              <a:spcBef>
                <a:spcPct val="50000"/>
              </a:spcBef>
              <a:buClr>
                <a:schemeClr val="hlink"/>
              </a:buClr>
              <a:buNone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隐式格式的另一个特点，即对信号以无限大的速度传播。</a:t>
            </a:r>
          </a:p>
          <a:p>
            <a:pPr marL="0" lvl="1" indent="0" eaLnBrk="0" hangingPunct="0">
              <a:spcBef>
                <a:spcPct val="50000"/>
              </a:spcBef>
              <a:buClr>
                <a:schemeClr val="hlink"/>
              </a:buClr>
              <a:buNone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这一性质对扩散项是很合适的，但对对流项来说并不合适。所以隐式格式多用于扩散方程。对于兼有对流、扩散的方程，有时只对扩散项用隐式格式，而对对流项则用显示格式。</a:t>
            </a:r>
          </a:p>
        </p:txBody>
      </p:sp>
    </p:spTree>
    <p:extLst>
      <p:ext uri="{BB962C8B-B14F-4D97-AF65-F5344CB8AC3E}">
        <p14:creationId xmlns:p14="http://schemas.microsoft.com/office/powerpoint/2010/main" val="1294343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71464" y="1412776"/>
            <a:ext cx="7129462" cy="28623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对于双曲型偏微分方程，只有当差分方程的依赖区间包含微分方程的依赖区间时，才可能是稳定的。这是双曲型方程差分格式稳定的必要条件，常称为</a:t>
            </a:r>
            <a:r>
              <a:rPr lang="en-US" altLang="zh-CN" dirty="0"/>
              <a:t>Courant-</a:t>
            </a:r>
            <a:r>
              <a:rPr lang="en-US" altLang="zh-CN" dirty="0" err="1"/>
              <a:t>Friedrichs</a:t>
            </a:r>
            <a:r>
              <a:rPr lang="en-US" altLang="zh-CN" dirty="0"/>
              <a:t>-</a:t>
            </a:r>
            <a:r>
              <a:rPr lang="en-US" altLang="zh-CN" dirty="0" err="1"/>
              <a:t>Lewy</a:t>
            </a:r>
            <a:r>
              <a:rPr lang="en-US" altLang="zh-CN" dirty="0"/>
              <a:t> </a:t>
            </a:r>
            <a:r>
              <a:rPr lang="zh-CN" altLang="en-US" dirty="0"/>
              <a:t>条件，简称为</a:t>
            </a:r>
            <a:r>
              <a:rPr lang="en-US" altLang="zh-CN" dirty="0"/>
              <a:t>CFL</a:t>
            </a:r>
            <a:r>
              <a:rPr lang="zh-CN" altLang="en-US" dirty="0"/>
              <a:t>条件。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61209" y="241106"/>
            <a:ext cx="5184775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ea typeface="黑体" panose="02010609060101010101" pitchFamily="49" charset="-122"/>
              </a:defRPr>
            </a:lvl1pPr>
            <a:lvl2pPr marL="742950" indent="-285750">
              <a:defRPr>
                <a:ea typeface="楷体_GB2312" pitchFamily="49" charset="-122"/>
              </a:defRPr>
            </a:lvl2pPr>
            <a:lvl3pPr marL="1143000" indent="-228600">
              <a:defRPr>
                <a:ea typeface="楷体_GB2312" pitchFamily="49" charset="-122"/>
              </a:defRPr>
            </a:lvl3pPr>
            <a:lvl4pPr marL="1600200" indent="-228600">
              <a:defRPr>
                <a:ea typeface="楷体_GB2312" pitchFamily="49" charset="-122"/>
              </a:defRPr>
            </a:lvl4pPr>
            <a:lvl5pPr marL="2057400" indent="-228600">
              <a:defRPr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楷体_GB2312" pitchFamily="49" charset="-122"/>
              </a:defRPr>
            </a:lvl9pPr>
          </a:lstStyle>
          <a:p>
            <a:r>
              <a:rPr lang="en-US" altLang="zh-CN" dirty="0"/>
              <a:t>CFL</a:t>
            </a:r>
            <a:r>
              <a:rPr lang="zh-CN" altLang="en-US" dirty="0"/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88109" y="5098097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用插值的方法构造差分方程必须采用内插法。</a:t>
            </a:r>
          </a:p>
        </p:txBody>
      </p:sp>
    </p:spTree>
    <p:extLst>
      <p:ext uri="{BB962C8B-B14F-4D97-AF65-F5344CB8AC3E}">
        <p14:creationId xmlns:p14="http://schemas.microsoft.com/office/powerpoint/2010/main" val="3355027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96785" y="4504162"/>
            <a:ext cx="6599833" cy="5334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10000"/>
              </a:spcBef>
              <a:buSzPct val="70000"/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设有自变量</a:t>
            </a:r>
            <a:r>
              <a:rPr lang="en-US" altLang="zh-CN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的解析函数</a:t>
            </a:r>
            <a:r>
              <a:rPr lang="en-US" altLang="zh-CN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y=f(x)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的导数为： </a:t>
            </a:r>
          </a:p>
        </p:txBody>
      </p:sp>
      <p:graphicFrame>
        <p:nvGraphicFramePr>
          <p:cNvPr id="4099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53131753"/>
              </p:ext>
            </p:extLst>
          </p:nvPr>
        </p:nvGraphicFramePr>
        <p:xfrm>
          <a:off x="2295347" y="5165596"/>
          <a:ext cx="454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公式" r:id="rId3" imgW="2266956" imgH="380970" progId="Equation.3">
                  <p:embed/>
                </p:oleObj>
              </mc:Choice>
              <mc:Fallback>
                <p:oleObj name="公式" r:id="rId3" imgW="2266956" imgH="38097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347" y="5165596"/>
                        <a:ext cx="4546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1350628" y="75880"/>
            <a:ext cx="4824536" cy="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2">
                  <a:lumMod val="50000"/>
                </a:schemeClr>
              </a:buClr>
              <a:defRPr sz="3200" b="1">
                <a:latin typeface="+mn-lt"/>
                <a:ea typeface="黑体" panose="02010609060101010101" pitchFamily="49" charset="-122"/>
              </a:defRPr>
            </a:lvl1pPr>
            <a:lvl2pPr>
              <a:defRPr sz="3200" b="1">
                <a:latin typeface="Verdana" panose="020B0604030504040204" pitchFamily="34" charset="0"/>
              </a:defRPr>
            </a:lvl2pPr>
            <a:lvl3pPr>
              <a:defRPr sz="3200" b="1">
                <a:latin typeface="Verdana" panose="020B0604030504040204" pitchFamily="34" charset="0"/>
              </a:defRPr>
            </a:lvl3pPr>
            <a:lvl4pPr>
              <a:defRPr sz="3200" b="1">
                <a:latin typeface="Verdana" panose="020B0604030504040204" pitchFamily="34" charset="0"/>
              </a:defRPr>
            </a:lvl4pPr>
            <a:lvl5pPr>
              <a:defRPr sz="3200" b="1"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有限差分基础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2AA9F392-9076-4A8C-9E36-BD8DFEBECC22}"/>
              </a:ext>
            </a:extLst>
          </p:cNvPr>
          <p:cNvGrpSpPr/>
          <p:nvPr/>
        </p:nvGrpSpPr>
        <p:grpSpPr>
          <a:xfrm>
            <a:off x="3085273" y="1198362"/>
            <a:ext cx="3603232" cy="3093369"/>
            <a:chOff x="2804580" y="1037969"/>
            <a:chExt cx="3603232" cy="309336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46E68004-971C-4142-BBC6-AFA4FFD6EB34}"/>
                </a:ext>
              </a:extLst>
            </p:cNvPr>
            <p:cNvGrpSpPr/>
            <p:nvPr/>
          </p:nvGrpSpPr>
          <p:grpSpPr>
            <a:xfrm>
              <a:off x="2804580" y="1150095"/>
              <a:ext cx="3603232" cy="2981243"/>
              <a:chOff x="2804580" y="1150095"/>
              <a:chExt cx="3603232" cy="298124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821676" y="1222635"/>
                <a:ext cx="3586136" cy="2908703"/>
                <a:chOff x="4672290" y="3204216"/>
                <a:chExt cx="3586136" cy="2908703"/>
              </a:xfrm>
            </p:grpSpPr>
            <p:sp>
              <p:nvSpPr>
                <p:cNvPr id="3" name="任意多边形 2"/>
                <p:cNvSpPr/>
                <p:nvPr/>
              </p:nvSpPr>
              <p:spPr bwMode="auto">
                <a:xfrm>
                  <a:off x="4740473" y="3252818"/>
                  <a:ext cx="3517953" cy="2860101"/>
                </a:xfrm>
                <a:custGeom>
                  <a:avLst/>
                  <a:gdLst>
                    <a:gd name="connsiteX0" fmla="*/ 0 w 3246120"/>
                    <a:gd name="connsiteY0" fmla="*/ 2093976 h 2093976"/>
                    <a:gd name="connsiteX1" fmla="*/ 1143000 w 3246120"/>
                    <a:gd name="connsiteY1" fmla="*/ 768096 h 2093976"/>
                    <a:gd name="connsiteX2" fmla="*/ 2871216 w 3246120"/>
                    <a:gd name="connsiteY2" fmla="*/ 210312 h 2093976"/>
                    <a:gd name="connsiteX3" fmla="*/ 3246120 w 3246120"/>
                    <a:gd name="connsiteY3" fmla="*/ 0 h 209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46120" h="2093976">
                      <a:moveTo>
                        <a:pt x="0" y="2093976"/>
                      </a:moveTo>
                      <a:cubicBezTo>
                        <a:pt x="332232" y="1588008"/>
                        <a:pt x="664464" y="1082040"/>
                        <a:pt x="1143000" y="768096"/>
                      </a:cubicBezTo>
                      <a:cubicBezTo>
                        <a:pt x="1621536" y="454152"/>
                        <a:pt x="2520696" y="338328"/>
                        <a:pt x="2871216" y="210312"/>
                      </a:cubicBezTo>
                      <a:cubicBezTo>
                        <a:pt x="3221736" y="82296"/>
                        <a:pt x="3233928" y="41148"/>
                        <a:pt x="3246120" y="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5" name="直接箭头连接符 4"/>
                <p:cNvCxnSpPr/>
                <p:nvPr/>
              </p:nvCxnSpPr>
              <p:spPr bwMode="auto">
                <a:xfrm flipH="1">
                  <a:off x="4672290" y="5234560"/>
                  <a:ext cx="302889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" name="直接箭头连接符 11"/>
                <p:cNvCxnSpPr/>
                <p:nvPr/>
              </p:nvCxnSpPr>
              <p:spPr bwMode="auto">
                <a:xfrm>
                  <a:off x="4672290" y="3204216"/>
                  <a:ext cx="0" cy="2029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8" name="直接连接符 27"/>
              <p:cNvCxnSpPr/>
              <p:nvPr/>
            </p:nvCxnSpPr>
            <p:spPr bwMode="auto">
              <a:xfrm flipH="1">
                <a:off x="3333767" y="2273240"/>
                <a:ext cx="898969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文本框 28"/>
              <p:cNvSpPr txBox="1"/>
              <p:nvPr/>
            </p:nvSpPr>
            <p:spPr>
              <a:xfrm>
                <a:off x="5390122" y="323251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804580" y="11500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A2CDEA32-6212-432C-A1F8-851D926BB14F}"/>
                </a:ext>
              </a:extLst>
            </p:cNvPr>
            <p:cNvGrpSpPr/>
            <p:nvPr/>
          </p:nvGrpSpPr>
          <p:grpSpPr>
            <a:xfrm>
              <a:off x="3232412" y="1037969"/>
              <a:ext cx="3006296" cy="1947513"/>
              <a:chOff x="3232412" y="1037969"/>
              <a:chExt cx="3006296" cy="1947513"/>
            </a:xfrm>
          </p:grpSpPr>
          <p:sp>
            <p:nvSpPr>
              <p:cNvPr id="13" name="椭圆 12"/>
              <p:cNvSpPr/>
              <p:nvPr/>
            </p:nvSpPr>
            <p:spPr bwMode="auto">
              <a:xfrm>
                <a:off x="4901755" y="1831279"/>
                <a:ext cx="144016" cy="13339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4160728" y="2204154"/>
                <a:ext cx="144016" cy="133391"/>
              </a:xfrm>
              <a:prstGeom prst="ellipse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3232412" y="1037969"/>
                <a:ext cx="3006296" cy="1947513"/>
                <a:chOff x="5083026" y="3019550"/>
                <a:chExt cx="3006296" cy="1947513"/>
              </a:xfrm>
            </p:grpSpPr>
            <p:cxnSp>
              <p:nvCxnSpPr>
                <p:cNvPr id="24" name="直接连接符 23"/>
                <p:cNvCxnSpPr/>
                <p:nvPr/>
              </p:nvCxnSpPr>
              <p:spPr bwMode="auto">
                <a:xfrm>
                  <a:off x="6803286" y="3880127"/>
                  <a:ext cx="21091" cy="102769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直接连接符 25"/>
                <p:cNvCxnSpPr/>
                <p:nvPr/>
              </p:nvCxnSpPr>
              <p:spPr bwMode="auto">
                <a:xfrm flipH="1">
                  <a:off x="5229532" y="3867051"/>
                  <a:ext cx="1596633" cy="2201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直接连接符 16"/>
                <p:cNvCxnSpPr/>
                <p:nvPr/>
              </p:nvCxnSpPr>
              <p:spPr bwMode="auto">
                <a:xfrm>
                  <a:off x="6084168" y="4254821"/>
                  <a:ext cx="0" cy="65300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6192426" y="4597731"/>
                  <a:ext cx="926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∆</a:t>
                  </a:r>
                  <a:r>
                    <a:rPr lang="en-US" altLang="zh-CN" i="1" dirty="0">
                      <a:solidFill>
                        <a:schemeClr val="tx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x</a:t>
                  </a:r>
                  <a:endParaRPr lang="zh-CN" alt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5083026" y="3880127"/>
                  <a:ext cx="926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∆</a:t>
                  </a:r>
                  <a:r>
                    <a:rPr lang="en-US" altLang="zh-CN" i="1" dirty="0">
                      <a:solidFill>
                        <a:schemeClr val="tx2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y</a:t>
                  </a:r>
                  <a:endParaRPr lang="zh-CN" altLang="en-US" dirty="0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7210902" y="3019550"/>
                  <a:ext cx="878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cs typeface="Times New Roman" panose="02020603050405020304" pitchFamily="18" charset="0"/>
                    </a:rPr>
                    <a:t>y=f(x)</a:t>
                  </a:r>
                  <a:endParaRPr lang="zh-CN" altLang="en-US" dirty="0"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32" name="Group 34">
            <a:extLst>
              <a:ext uri="{FF2B5EF4-FFF2-40B4-BE49-F238E27FC236}">
                <a16:creationId xmlns:a16="http://schemas.microsoft.com/office/drawing/2014/main" xmlns="" id="{B78C323E-A138-4B91-BE3F-8B89DF262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506226"/>
              </p:ext>
            </p:extLst>
          </p:nvPr>
        </p:nvGraphicFramePr>
        <p:xfrm>
          <a:off x="8544272" y="4581396"/>
          <a:ext cx="3143449" cy="1371600"/>
        </p:xfrm>
        <a:graphic>
          <a:graphicData uri="http://schemas.openxmlformats.org/drawingml/2006/table">
            <a:tbl>
              <a:tblPr/>
              <a:tblGrid>
                <a:gridCol w="977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7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函数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自变量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微分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dy</a:t>
                      </a:r>
                      <a:endParaRPr kumimoji="0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dx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差分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∆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∆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6" name="Group 3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29948883"/>
              </p:ext>
            </p:extLst>
          </p:nvPr>
        </p:nvGraphicFramePr>
        <p:xfrm>
          <a:off x="1343472" y="1830089"/>
          <a:ext cx="8064500" cy="2119313"/>
        </p:xfrm>
        <a:graphic>
          <a:graphicData uri="http://schemas.openxmlformats.org/drawingml/2006/table">
            <a:tbl>
              <a:tblPr/>
              <a:tblGrid>
                <a:gridCol w="212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8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向前差分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向后差分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中心差分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8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一阶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 indent="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 indent="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 indent="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indent="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二阶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285673"/>
              </p:ext>
            </p:extLst>
          </p:nvPr>
        </p:nvGraphicFramePr>
        <p:xfrm>
          <a:off x="1453929" y="2581045"/>
          <a:ext cx="1942626" cy="28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公式" r:id="rId3" imgW="1371735" imgH="190620" progId="Equation.3">
                  <p:embed/>
                </p:oleObj>
              </mc:Choice>
              <mc:Fallback>
                <p:oleObj name="公式" r:id="rId3" imgW="1371735" imgH="190620" progId="Equation.3">
                  <p:embed/>
                  <p:pic>
                    <p:nvPicPr>
                      <p:cNvPr id="51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929" y="2581045"/>
                        <a:ext cx="1942626" cy="28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57864"/>
              </p:ext>
            </p:extLst>
          </p:nvPr>
        </p:nvGraphicFramePr>
        <p:xfrm>
          <a:off x="3680273" y="2612725"/>
          <a:ext cx="17287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公式" r:id="rId5" imgW="1371735" imgH="190620" progId="Equation.3">
                  <p:embed/>
                </p:oleObj>
              </mc:Choice>
              <mc:Fallback>
                <p:oleObj name="公式" r:id="rId5" imgW="1371735" imgH="190620" progId="Equation.3">
                  <p:embed/>
                  <p:pic>
                    <p:nvPicPr>
                      <p:cNvPr id="5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273" y="2612725"/>
                        <a:ext cx="1728787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1262"/>
              </p:ext>
            </p:extLst>
          </p:nvPr>
        </p:nvGraphicFramePr>
        <p:xfrm>
          <a:off x="5697984" y="2612725"/>
          <a:ext cx="25225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公式" r:id="rId7" imgW="2009789" imgH="190620" progId="Equation.3">
                  <p:embed/>
                </p:oleObj>
              </mc:Choice>
              <mc:Fallback>
                <p:oleObj name="公式" r:id="rId7" imgW="2009789" imgH="190620" progId="Equation.3">
                  <p:embed/>
                  <p:pic>
                    <p:nvPicPr>
                      <p:cNvPr id="51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984" y="2612725"/>
                        <a:ext cx="252253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78548"/>
              </p:ext>
            </p:extLst>
          </p:nvPr>
        </p:nvGraphicFramePr>
        <p:xfrm>
          <a:off x="1427610" y="3236613"/>
          <a:ext cx="2013493" cy="595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公式" r:id="rId9" imgW="1542999" imgH="447660" progId="Equation.3">
                  <p:embed/>
                </p:oleObj>
              </mc:Choice>
              <mc:Fallback>
                <p:oleObj name="公式" r:id="rId9" imgW="1542999" imgH="447660" progId="Equation.3">
                  <p:embed/>
                  <p:pic>
                    <p:nvPicPr>
                      <p:cNvPr id="51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610" y="3236613"/>
                        <a:ext cx="2013493" cy="595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089270"/>
              </p:ext>
            </p:extLst>
          </p:nvPr>
        </p:nvGraphicFramePr>
        <p:xfrm>
          <a:off x="3588198" y="3236613"/>
          <a:ext cx="1901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公式" r:id="rId11" imgW="1514365" imgH="447660" progId="Equation.3">
                  <p:embed/>
                </p:oleObj>
              </mc:Choice>
              <mc:Fallback>
                <p:oleObj name="公式" r:id="rId11" imgW="1514365" imgH="447660" progId="Equation.3">
                  <p:embed/>
                  <p:pic>
                    <p:nvPicPr>
                      <p:cNvPr id="51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198" y="3236613"/>
                        <a:ext cx="1901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14114"/>
              </p:ext>
            </p:extLst>
          </p:nvPr>
        </p:nvGraphicFramePr>
        <p:xfrm>
          <a:off x="6056760" y="3236613"/>
          <a:ext cx="1901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公式" r:id="rId13" imgW="1514365" imgH="447660" progId="Equation.3">
                  <p:embed/>
                </p:oleObj>
              </mc:Choice>
              <mc:Fallback>
                <p:oleObj name="公式" r:id="rId13" imgW="1514365" imgH="447660" progId="Equation.3">
                  <p:embed/>
                  <p:pic>
                    <p:nvPicPr>
                      <p:cNvPr id="51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760" y="3236613"/>
                        <a:ext cx="1901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280862" y="993057"/>
            <a:ext cx="433965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与微分对应的差分有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种形式：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F61E06D-04AC-4A03-88AA-95643E4C69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80779" y="4240424"/>
            <a:ext cx="8218488" cy="91986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ct val="10000"/>
              </a:spcBef>
              <a:buSzPct val="70000"/>
              <a:buNone/>
            </a:pPr>
            <a:r>
              <a:rPr lang="en-US" altLang="zh-CN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,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对一阶差分再作一阶差分，所得到的我们称为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二阶差分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xmlns="" id="{002F0B43-39CF-441C-B4F1-A66130C3A9D8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77702840"/>
              </p:ext>
            </p:extLst>
          </p:nvPr>
        </p:nvGraphicFramePr>
        <p:xfrm>
          <a:off x="1427479" y="4255559"/>
          <a:ext cx="15843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公式" r:id="rId15" imgW="790679" imgH="218970" progId="Equation.3">
                  <p:embed/>
                </p:oleObj>
              </mc:Choice>
              <mc:Fallback>
                <p:oleObj name="公式" r:id="rId15" imgW="790679" imgH="218970" progId="Equation.3">
                  <p:embed/>
                  <p:pic>
                    <p:nvPicPr>
                      <p:cNvPr id="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479" y="4255559"/>
                        <a:ext cx="15843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C450F437-4F76-41A9-A4C9-213E8B606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780" y="5222713"/>
            <a:ext cx="821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对一阶差分再作</a:t>
            </a:r>
            <a:r>
              <a:rPr lang="en-US" altLang="zh-CN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次一阶差分，所得到的我们称为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阶差分</a:t>
            </a:r>
            <a:r>
              <a:rPr lang="zh-CN" altLang="en-US" sz="2400" b="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3" name="Object 25">
            <a:extLst>
              <a:ext uri="{FF2B5EF4-FFF2-40B4-BE49-F238E27FC236}">
                <a16:creationId xmlns:a16="http://schemas.microsoft.com/office/drawing/2014/main" xmlns="" id="{4BA4FAEF-A742-4A9F-91E6-C9B817CE1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35048"/>
              </p:ext>
            </p:extLst>
          </p:nvPr>
        </p:nvGraphicFramePr>
        <p:xfrm>
          <a:off x="1792626" y="5782553"/>
          <a:ext cx="5657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公式" r:id="rId17" imgW="2838557" imgH="218970" progId="Equation.3">
                  <p:embed/>
                </p:oleObj>
              </mc:Choice>
              <mc:Fallback>
                <p:oleObj name="公式" r:id="rId17" imgW="2838557" imgH="218970" progId="Equation.3">
                  <p:embed/>
                  <p:pic>
                    <p:nvPicPr>
                      <p:cNvPr id="1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626" y="5782553"/>
                        <a:ext cx="5657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0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8"/>
          <p:cNvSpPr>
            <a:spLocks noChangeArrowheads="1"/>
          </p:cNvSpPr>
          <p:nvPr/>
        </p:nvSpPr>
        <p:spPr bwMode="auto">
          <a:xfrm>
            <a:off x="953213" y="3662490"/>
            <a:ext cx="2235201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None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二阶中心差商</a:t>
            </a:r>
          </a:p>
        </p:txBody>
      </p:sp>
      <p:sp>
        <p:nvSpPr>
          <p:cNvPr id="6147" name="Rectangle 39"/>
          <p:cNvSpPr>
            <a:spLocks noChangeArrowheads="1"/>
          </p:cNvSpPr>
          <p:nvPr/>
        </p:nvSpPr>
        <p:spPr bwMode="auto">
          <a:xfrm>
            <a:off x="993916" y="4975522"/>
            <a:ext cx="2354564" cy="13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多元函数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一阶向前差商</a:t>
            </a:r>
          </a:p>
        </p:txBody>
      </p:sp>
      <p:graphicFrame>
        <p:nvGraphicFramePr>
          <p:cNvPr id="61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06170"/>
              </p:ext>
            </p:extLst>
          </p:nvPr>
        </p:nvGraphicFramePr>
        <p:xfrm>
          <a:off x="551384" y="1543189"/>
          <a:ext cx="90154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公式" r:id="rId3" imgW="6010188" imgH="457110" progId="Equation.3">
                  <p:embed/>
                </p:oleObj>
              </mc:Choice>
              <mc:Fallback>
                <p:oleObj name="公式" r:id="rId3" imgW="6010188" imgH="457110" progId="Equation.3">
                  <p:embed/>
                  <p:pic>
                    <p:nvPicPr>
                      <p:cNvPr id="61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543189"/>
                        <a:ext cx="901541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32945"/>
              </p:ext>
            </p:extLst>
          </p:nvPr>
        </p:nvGraphicFramePr>
        <p:xfrm>
          <a:off x="3041445" y="3597001"/>
          <a:ext cx="46180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公式" r:id="rId5" imgW="2305044" imgH="447660" progId="Equation.3">
                  <p:embed/>
                </p:oleObj>
              </mc:Choice>
              <mc:Fallback>
                <p:oleObj name="公式" r:id="rId5" imgW="2305044" imgH="447660" progId="Equation.3">
                  <p:embed/>
                  <p:pic>
                    <p:nvPicPr>
                      <p:cNvPr id="61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445" y="3597001"/>
                        <a:ext cx="46180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33"/>
          <p:cNvSpPr>
            <a:spLocks noChangeArrowheads="1"/>
          </p:cNvSpPr>
          <p:nvPr/>
        </p:nvSpPr>
        <p:spPr bwMode="auto">
          <a:xfrm>
            <a:off x="1107515" y="1000995"/>
            <a:ext cx="8218487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函数的差分与自变量的差分之比，即为两者之间的差商。</a:t>
            </a:r>
          </a:p>
        </p:txBody>
      </p:sp>
      <p:graphicFrame>
        <p:nvGraphicFramePr>
          <p:cNvPr id="6153" name="Object 3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49885469"/>
              </p:ext>
            </p:extLst>
          </p:nvPr>
        </p:nvGraphicFramePr>
        <p:xfrm>
          <a:off x="3561673" y="4975522"/>
          <a:ext cx="4160837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公式" r:id="rId7" imgW="2085967" imgH="828630" progId="Equation.3">
                  <p:embed/>
                </p:oleObj>
              </mc:Choice>
              <mc:Fallback>
                <p:oleObj name="公式" r:id="rId7" imgW="2085967" imgH="828630" progId="Equation.3">
                  <p:embed/>
                  <p:pic>
                    <p:nvPicPr>
                      <p:cNvPr id="6153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673" y="4975522"/>
                        <a:ext cx="4160837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37"/>
          <p:cNvSpPr>
            <a:spLocks noChangeArrowheads="1"/>
          </p:cNvSpPr>
          <p:nvPr/>
        </p:nvSpPr>
        <p:spPr bwMode="auto">
          <a:xfrm>
            <a:off x="953212" y="2483162"/>
            <a:ext cx="7796782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一阶向前差商  一阶向后差商         一阶中心差商</a:t>
            </a:r>
          </a:p>
        </p:txBody>
      </p:sp>
      <p:sp>
        <p:nvSpPr>
          <p:cNvPr id="2" name="左大括号 1"/>
          <p:cNvSpPr/>
          <p:nvPr/>
        </p:nvSpPr>
        <p:spPr bwMode="auto">
          <a:xfrm rot="16200000">
            <a:off x="7165358" y="537582"/>
            <a:ext cx="432048" cy="3478581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67608" y="260648"/>
            <a:ext cx="2808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000066"/>
                </a:solidFill>
                <a:ea typeface="黑体" panose="02010609060101010101" pitchFamily="49" charset="-122"/>
              </a:rPr>
              <a:t>逼近误差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74569933"/>
              </p:ext>
            </p:extLst>
          </p:nvPr>
        </p:nvGraphicFramePr>
        <p:xfrm>
          <a:off x="2135560" y="4242971"/>
          <a:ext cx="66976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公式" r:id="rId3" imgW="4029033" imgH="628560" progId="Equation.3">
                  <p:embed/>
                </p:oleObj>
              </mc:Choice>
              <mc:Fallback>
                <p:oleObj name="公式" r:id="rId3" imgW="4029033" imgH="62856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242971"/>
                        <a:ext cx="66976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240017" y="4935121"/>
            <a:ext cx="1368425" cy="358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一阶精度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31504" y="1124744"/>
            <a:ext cx="7991157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defRPr sz="240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 在数值计算中常用差商近似代替导数。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/>
              <a:t>差商与导数之间的误差表明差商逼近导数的程度，称为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逼近误差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/>
              <a:t>由函数的</a:t>
            </a:r>
            <a:r>
              <a:rPr lang="en-US" altLang="zh-CN" b="1" dirty="0"/>
              <a:t>Taylor</a:t>
            </a:r>
            <a:r>
              <a:rPr lang="zh-CN" altLang="en-US" b="1" dirty="0"/>
              <a:t>级数展开，可以得到逼近误差相对于自变量差分（增量）的量级，称为用差商代替导数的精度，简称为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差商的精度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1300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经典PPT教学模板.ppt [兼容模式]" id="{D9083A99-5511-4E92-9E24-9983C54A92C8}" vid="{49B2D637-67D3-4D1E-A42D-AE53299A7F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2708</Words>
  <Application>Microsoft Office PowerPoint</Application>
  <PresentationFormat>宽屏</PresentationFormat>
  <Paragraphs>448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Gulim</vt:lpstr>
      <vt:lpstr>等线</vt:lpstr>
      <vt:lpstr>黑体</vt:lpstr>
      <vt:lpstr>楷体_GB2312</vt:lpstr>
      <vt:lpstr>宋体</vt:lpstr>
      <vt:lpstr>Arial</vt:lpstr>
      <vt:lpstr>Calibri</vt:lpstr>
      <vt:lpstr>Cambria Math</vt:lpstr>
      <vt:lpstr>Garamond</vt:lpstr>
      <vt:lpstr>Lucida Sans Unicode</vt:lpstr>
      <vt:lpstr>Times New Roman</vt:lpstr>
      <vt:lpstr>Verdana</vt:lpstr>
      <vt:lpstr>Wingdings</vt:lpstr>
      <vt:lpstr>024betty_wave</vt:lpstr>
      <vt:lpstr>公式</vt:lpstr>
      <vt:lpstr>第2部分 基本的数值方法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FTFS差分格式：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实际运用时，可以只取一个分量</vt:lpstr>
      <vt:lpstr>PowerPoint 演示文稿</vt:lpstr>
      <vt:lpstr>PowerPoint 演示文稿</vt:lpstr>
      <vt:lpstr>对于热传导方程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窄带过程及白噪声过程的功率谱密度</dc:title>
  <dc:creator>User</dc:creator>
  <cp:lastModifiedBy>etc</cp:lastModifiedBy>
  <cp:revision>173</cp:revision>
  <dcterms:created xsi:type="dcterms:W3CDTF">2012-04-20T03:08:51Z</dcterms:created>
  <dcterms:modified xsi:type="dcterms:W3CDTF">2021-03-18T05:54:19Z</dcterms:modified>
</cp:coreProperties>
</file>