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59" r:id="rId9"/>
    <p:sldId id="260" r:id="rId10"/>
    <p:sldId id="261" r:id="rId11"/>
  </p:sldIdLst>
  <p:sldSz cx="9144000" cy="5143500" type="screen16x9"/>
  <p:notesSz cx="6858000" cy="9144000"/>
  <p:embeddedFontLst>
    <p:embeddedFont>
      <p:font typeface="Microsoft JhengHei" pitchFamily="34" charset="-120"/>
      <p:regular r:id="rId13"/>
      <p:bold r:id="rId14"/>
    </p:embeddedFont>
    <p:embeddedFont>
      <p:font typeface="Georgia" pitchFamily="18" charset="0"/>
      <p:regular r:id="rId15"/>
      <p:bold r:id="rId16"/>
      <p:italic r:id="rId17"/>
      <p:boldItalic r:id="rId18"/>
    </p:embeddedFont>
    <p:embeddedFont>
      <p:font typeface="Wingdings 2" pitchFamily="18" charset="2"/>
      <p:regular r:id="rId19"/>
    </p:embeddedFont>
    <p:embeddedFont>
      <p:font typeface="Corbel" pitchFamily="34" charset="0"/>
      <p:regular r:id="rId20"/>
      <p:bold r:id="rId21"/>
      <p:italic r:id="rId22"/>
      <p:boldItalic r:id="rId23"/>
    </p:embeddedFont>
    <p:embeddedFont>
      <p:font typeface="Robo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CC"/>
    <a:srgbClr val="006666"/>
    <a:srgbClr val="00CC99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EDDC732E-262C-4B24-9C6D-B23535E82B82}">
  <a:tblStyle styleId="{EDDC732E-262C-4B24-9C6D-B23535E82B8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72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84486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zh-CN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826477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91-D078-4631-9937-E8318C63790B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0EC791-D078-4631-9937-E8318C63790B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0" lang="zh-CN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267744" y="915566"/>
            <a:ext cx="6192688" cy="24484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8000" b="1" dirty="0">
                <a:ln w="19050">
                  <a:solidFill>
                    <a:srgbClr val="99FFCC"/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3D魯蛇 </a:t>
            </a:r>
          </a:p>
          <a:p>
            <a:pPr lvl="0">
              <a:spcBef>
                <a:spcPts val="0"/>
              </a:spcBef>
              <a:buNone/>
            </a:pPr>
            <a:endParaRPr sz="5400" i="1" dirty="0">
              <a:ln w="19050">
                <a:solidFill>
                  <a:schemeClr val="tx1"/>
                </a:solidFill>
              </a:ln>
              <a:solidFill>
                <a:srgbClr val="99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684824" y="3714405"/>
            <a:ext cx="3459176" cy="14290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指導教授     馬尚彬</a:t>
            </a:r>
            <a:endParaRPr lang="en-US" altLang="zh-TW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00257124</a:t>
            </a: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 </a:t>
            </a: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任思堯</a:t>
            </a:r>
            <a:endParaRPr lang="zh-TW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00257104</a:t>
            </a:r>
            <a:r>
              <a:rPr lang="zh-TW" altLang="en-US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 </a:t>
            </a:r>
            <a:r>
              <a:rPr lang="zh-TW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羅</a:t>
            </a:r>
            <a:r>
              <a:rPr lang="zh-TW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祐任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分工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2123728" y="1131590"/>
          <a:ext cx="4647025" cy="2743050"/>
        </p:xfrm>
        <a:graphic>
          <a:graphicData uri="http://schemas.openxmlformats.org/drawingml/2006/table">
            <a:tbl>
              <a:tblPr>
                <a:noFill/>
                <a:tableStyleId>{EDDC732E-262C-4B24-9C6D-B23535E82B82}</a:tableStyleId>
              </a:tblPr>
              <a:tblGrid>
                <a:gridCol w="2385750"/>
                <a:gridCol w="2261275"/>
              </a:tblGrid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項目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主負責人</a:t>
                      </a: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使用者介面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任思堯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場景設計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任思堯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物件設計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羅祐任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遊戲邏輯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kumimoji="0" lang="zh-TW" altLang="en-US" sz="2400" b="1" kern="1200" dirty="0" smtClean="0"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Microsoft JhengHei"/>
                          <a:sym typeface="Microsoft JhengHei"/>
                        </a:rPr>
                        <a:t>羅祐任</a:t>
                      </a:r>
                      <a:endParaRPr kumimoji="0" lang="zh-TW" altLang="en-US" sz="2400" b="1" kern="1200" dirty="0"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83722"/>
            <a:ext cx="8520600" cy="8918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網站主題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23528" y="1347614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當膾炙人口的貪食蛇從2D的世界跑到3D的新世界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會有甚麼新的體驗呢 ? 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讓我們所有人的童年，隨著網頁技術的進步一起進化吧 !</a:t>
            </a:r>
          </a:p>
          <a:p>
            <a:pPr lvl="0">
              <a:spcBef>
                <a:spcPts val="0"/>
              </a:spcBef>
              <a:buNone/>
            </a:pPr>
            <a:endParaRPr lang="zh-TW" altLang="en-US" sz="2400" b="1" dirty="0">
              <a:ln>
                <a:solidFill>
                  <a:srgbClr val="92D050"/>
                </a:solidFill>
              </a:ln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itchFamily="18" charset="-120"/>
              <a:ea typeface="新細明體" pitchFamily="18" charset="-120"/>
              <a:cs typeface="Microsoft JhengHei"/>
              <a:sym typeface="Microsoft JhengHei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7584" y="2931790"/>
            <a:ext cx="720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72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進化吧 ! 貪食蛇 !</a:t>
            </a:r>
          </a:p>
          <a:p>
            <a:endParaRPr lang="zh-TW" altLang="en-US" b="1" dirty="0">
              <a:ln w="18000">
                <a:solidFill>
                  <a:srgbClr val="006666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95536" y="41151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網頁架構</a:t>
            </a:r>
          </a:p>
        </p:txBody>
      </p:sp>
      <p:sp>
        <p:nvSpPr>
          <p:cNvPr id="98" name="Shape 98"/>
          <p:cNvSpPr/>
          <p:nvPr/>
        </p:nvSpPr>
        <p:spPr>
          <a:xfrm>
            <a:off x="6804248" y="2167850"/>
            <a:ext cx="232702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zh-TW" sz="1800" b="1" dirty="0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7132575" y="2167850"/>
            <a:ext cx="1323300" cy="851400"/>
            <a:chOff x="5157250" y="996925"/>
            <a:chExt cx="1323300" cy="851400"/>
          </a:xfrm>
        </p:grpSpPr>
        <p:cxnSp>
          <p:nvCxnSpPr>
            <p:cNvPr id="100" name="Shape 100"/>
            <p:cNvCxnSpPr>
              <a:stCxn id="101" idx="3"/>
            </p:cNvCxnSpPr>
            <p:nvPr/>
          </p:nvCxnSpPr>
          <p:spPr>
            <a:xfrm rot="10800000" flipH="1">
              <a:off x="5994550" y="1259425"/>
              <a:ext cx="326400" cy="1632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1" name="Shape 101"/>
            <p:cNvSpPr/>
            <p:nvPr/>
          </p:nvSpPr>
          <p:spPr>
            <a:xfrm rot="5400000">
              <a:off x="5150200" y="1003975"/>
              <a:ext cx="851400" cy="8373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5400000">
              <a:off x="5592725" y="1138825"/>
              <a:ext cx="170400" cy="170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5592725" y="1511150"/>
              <a:ext cx="170400" cy="1704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04" name="Shape 104"/>
            <p:cNvCxnSpPr/>
            <p:nvPr/>
          </p:nvCxnSpPr>
          <p:spPr>
            <a:xfrm rot="10800000" flipH="1">
              <a:off x="6310450" y="1167325"/>
              <a:ext cx="170100" cy="1134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6320950" y="1259425"/>
              <a:ext cx="149100" cy="498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006666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06" name="Shape 106"/>
          <p:cNvSpPr/>
          <p:nvPr/>
        </p:nvSpPr>
        <p:spPr>
          <a:xfrm>
            <a:off x="4860032" y="2139702"/>
            <a:ext cx="1830948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rPr>
              <a:t>遊戲主頁面</a:t>
            </a:r>
          </a:p>
        </p:txBody>
      </p:sp>
      <p:sp>
        <p:nvSpPr>
          <p:cNvPr id="109" name="Shape 109"/>
          <p:cNvSpPr/>
          <p:nvPr/>
        </p:nvSpPr>
        <p:spPr>
          <a:xfrm rot="-5591529">
            <a:off x="1906519" y="2453525"/>
            <a:ext cx="851220" cy="28003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848574" y="2167850"/>
            <a:ext cx="355273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554787" y="2167850"/>
            <a:ext cx="234600" cy="851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" name="Shape 112"/>
          <p:cNvSpPr/>
          <p:nvPr/>
        </p:nvSpPr>
        <p:spPr>
          <a:xfrm rot="-435192">
            <a:off x="1997392" y="2339918"/>
            <a:ext cx="133064" cy="599913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3" name="Shape 113"/>
          <p:cNvSpPr/>
          <p:nvPr/>
        </p:nvSpPr>
        <p:spPr>
          <a:xfrm rot="-435192">
            <a:off x="1787992" y="2339918"/>
            <a:ext cx="133064" cy="599913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4" name="Shape 114"/>
          <p:cNvSpPr/>
          <p:nvPr/>
        </p:nvSpPr>
        <p:spPr>
          <a:xfrm rot="-5871803">
            <a:off x="1279532" y="2499802"/>
            <a:ext cx="583284" cy="28014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5" name="Shape 115"/>
          <p:cNvSpPr/>
          <p:nvPr/>
        </p:nvSpPr>
        <p:spPr>
          <a:xfrm rot="-5944512">
            <a:off x="800584" y="2484701"/>
            <a:ext cx="270080" cy="458093"/>
          </a:xfrm>
          <a:prstGeom prst="triangle">
            <a:avLst>
              <a:gd name="adj" fmla="val 36355"/>
            </a:avLst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3275856" y="1995686"/>
            <a:ext cx="1489500" cy="1156450"/>
            <a:chOff x="4618650" y="1993525"/>
            <a:chExt cx="1489500" cy="1156450"/>
          </a:xfrm>
        </p:grpSpPr>
        <p:sp>
          <p:nvSpPr>
            <p:cNvPr id="107" name="Shape 107"/>
            <p:cNvSpPr/>
            <p:nvPr/>
          </p:nvSpPr>
          <p:spPr>
            <a:xfrm>
              <a:off x="4618650" y="1993525"/>
              <a:ext cx="1489500" cy="340500"/>
            </a:xfrm>
            <a:prstGeom prst="snip2SameRect">
              <a:avLst>
                <a:gd name="adj1" fmla="val 35468"/>
                <a:gd name="adj2" fmla="val 0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分享</a:t>
              </a:r>
              <a:r>
                <a:rPr lang="en-US" altLang="zh-TW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FB</a:t>
              </a:r>
              <a:endPara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618650" y="2809475"/>
              <a:ext cx="1489500" cy="340500"/>
            </a:xfrm>
            <a:prstGeom prst="snip2SameRect">
              <a:avLst>
                <a:gd name="adj1" fmla="val 0"/>
                <a:gd name="adj2" fmla="val 33024"/>
              </a:avLst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玩法說明</a:t>
              </a:r>
              <a:endParaRPr lang="zh-TW" sz="1800" b="1" dirty="0">
                <a:solidFill>
                  <a:srgbClr val="006666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618650" y="2416800"/>
              <a:ext cx="1489500" cy="3099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zh-TW" sz="1800" b="1" dirty="0">
                  <a:solidFill>
                    <a:srgbClr val="006666"/>
                  </a:solidFill>
                  <a:latin typeface="微軟正黑體" pitchFamily="34" charset="-120"/>
                  <a:ea typeface="微軟正黑體" pitchFamily="34" charset="-120"/>
                </a:rPr>
                <a:t>說明文件</a:t>
              </a:r>
            </a:p>
          </p:txBody>
        </p:sp>
      </p:grpSp>
      <p:sp>
        <p:nvSpPr>
          <p:cNvPr id="117" name="Shape 117"/>
          <p:cNvSpPr/>
          <p:nvPr/>
        </p:nvSpPr>
        <p:spPr>
          <a:xfrm rot="-435703">
            <a:off x="1233237" y="2493301"/>
            <a:ext cx="109175" cy="293147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rgbClr val="0066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3148025" y="3545850"/>
            <a:ext cx="3963900" cy="0"/>
          </a:xfrm>
          <a:prstGeom prst="straightConnector1">
            <a:avLst/>
          </a:prstGeom>
          <a:noFill/>
          <a:ln w="38100" cap="flat" cmpd="sng">
            <a:solidFill>
              <a:srgbClr val="006666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故事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　有一天貪食蛇在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2D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的世界中因為過於貪吃，加速過快而穿梭了時空位面，突然間，他發現自己脫離了平面的限制、而且身體不再扁平，原來他來到了３Ｄ的世界。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	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身處在一個四面環山的空中立方體上，他發現牠的食物也立體了起來，看起來更可口了呢！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　於是貪食蛇迫不及待地展開一段新的美食饗宴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……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遊玩方式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23528" y="149163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進入網頁之後等待素材讀取結束，按下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Start 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開始遊戲。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以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WASD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為方向鍵操控，所在的平面上箭頭指向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W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方向。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以滑鼠拖曳方式來旋轉</a:t>
            </a: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視角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若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蛇頭</a:t>
            </a:r>
            <a:r>
              <a:rPr lang="zh-TW" altLang="en-US" sz="24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撞到身體或能量消耗完畢，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則魯蛇喪命，遊戲結束。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死亡後按下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Restart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鈕即可重新開始新的一局。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蛇會隨著吃到的蛋變多而加快速度，請注意。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>
              <a:spcBef>
                <a:spcPts val="0"/>
              </a:spcBef>
              <a:buNone/>
            </a:pP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音樂功能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每次重新讀取網頁都會隨機重新載入一首音樂。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可藉由網頁右方的＋－按鈕或鍵盤＋－來修改音量。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總共提供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4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首音樂唷 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!</a:t>
            </a: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8656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sz="4400" b="1" dirty="0" smtClean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How to play ?</a:t>
            </a:r>
            <a:endParaRPr lang="zh-TW" altLang="en-US" sz="4400" b="1" dirty="0">
              <a:ln>
                <a:solidFill>
                  <a:schemeClr val="accent2"/>
                </a:solidFill>
              </a:ln>
              <a:solidFill>
                <a:srgbClr val="00CC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1. 畫面右下角 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(?)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按鈕點擊後會出現遊戲的玩法教學。</a:t>
            </a:r>
          </a:p>
          <a:p>
            <a:pPr lvl="0">
              <a:spcBef>
                <a:spcPts val="0"/>
              </a:spcBef>
              <a:buNone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3678"/>
            <a:ext cx="5112568" cy="28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網站特色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425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不同於以往的貪食蛇採用2D的視角，我們將3D繪圖的技術融合在這個遊戲中，賦予它更豐富的遊戲性。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為了避免遊戲過於簡單，增加能量條的設計加強難度。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遊玩的同時有配樂，助於放鬆，實在愜意。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en-US" altLang="zh-TW" sz="2400" b="1" dirty="0" err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Facebook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的分享鈕讓網頁的宣傳更方便。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3D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的立方體配合視角的旋轉控制魯蛇，可以訓練空間概念ㄏㄏ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marL="566928" lvl="0" indent="-457200">
              <a:spcBef>
                <a:spcPts val="0"/>
              </a:spcBef>
              <a:buClr>
                <a:srgbClr val="00CC99"/>
              </a:buClr>
              <a:buFont typeface="+mj-lt"/>
              <a:buAutoNum type="arabicPeriod"/>
            </a:pP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4400" b="1" dirty="0">
                <a:ln>
                  <a:solidFill>
                    <a:schemeClr val="accent2"/>
                  </a:solidFill>
                </a:ln>
                <a:solidFill>
                  <a:srgbClr val="00CC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相關技術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57575" y="1229875"/>
            <a:ext cx="80748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1.  HTML5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2.  CSS 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3.  JavaScript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---------------------------------- 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4.  babylon.js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5.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 </a:t>
            </a: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Facebook API</a:t>
            </a:r>
            <a:endParaRPr lang="zh-TW" altLang="en-US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6.  jQuery</a:t>
            </a:r>
            <a:endParaRPr lang="en-US" altLang="zh-TW" sz="2400" b="1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7.  </a:t>
            </a:r>
            <a:r>
              <a:rPr lang="en-US" altLang="zh-TW" sz="2400" b="1" dirty="0" err="1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Layui</a:t>
            </a:r>
            <a:r>
              <a:rPr lang="zh-TW" altLang="en-US" sz="2400" b="1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 框架</a:t>
            </a:r>
            <a:endParaRPr lang="en-US" altLang="zh-TW" sz="2400" b="1" dirty="0" smtClean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訂 1">
      <a:majorFont>
        <a:latin typeface="Corbel"/>
        <a:ea typeface="新細明體"/>
        <a:cs typeface=""/>
      </a:majorFont>
      <a:minorFont>
        <a:latin typeface="Corbel"/>
        <a:ea typeface="新細明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都會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398</Words>
  <Application>Microsoft Office PowerPoint</Application>
  <PresentationFormat>如螢幕大小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新細明體</vt:lpstr>
      <vt:lpstr>Microsoft JhengHei</vt:lpstr>
      <vt:lpstr>Georgia</vt:lpstr>
      <vt:lpstr>Wingdings 2</vt:lpstr>
      <vt:lpstr>Corbel</vt:lpstr>
      <vt:lpstr>Roboto</vt:lpstr>
      <vt:lpstr>都會</vt:lpstr>
      <vt:lpstr>3D魯蛇  </vt:lpstr>
      <vt:lpstr>網站主題</vt:lpstr>
      <vt:lpstr>網頁架構</vt:lpstr>
      <vt:lpstr>故事</vt:lpstr>
      <vt:lpstr>遊玩方式</vt:lpstr>
      <vt:lpstr>音樂功能</vt:lpstr>
      <vt:lpstr>How to play ?</vt:lpstr>
      <vt:lpstr>網站特色</vt:lpstr>
      <vt:lpstr>相關技術</vt:lpstr>
      <vt:lpstr>分工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3D魯蛇</dc:title>
  <dc:creator>Administrator</dc:creator>
  <cp:lastModifiedBy>Administrator</cp:lastModifiedBy>
  <cp:revision>17</cp:revision>
  <dcterms:modified xsi:type="dcterms:W3CDTF">2016-06-26T13:46:54Z</dcterms:modified>
</cp:coreProperties>
</file>