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141220" y="2644775"/>
            <a:ext cx="7909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600"/>
              <a:t>P3 Meeting</a:t>
            </a:r>
            <a:endParaRPr 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4320" y="385445"/>
            <a:ext cx="426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Agenda</a:t>
            </a:r>
            <a:endParaRPr lang="en-US" sz="4800"/>
          </a:p>
        </p:txBody>
      </p:sp>
      <p:sp>
        <p:nvSpPr>
          <p:cNvPr id="5" name="Text Box 4"/>
          <p:cNvSpPr txBox="1"/>
          <p:nvPr/>
        </p:nvSpPr>
        <p:spPr>
          <a:xfrm>
            <a:off x="944880" y="1553845"/>
            <a:ext cx="100482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Background an</a:t>
            </a:r>
            <a:r>
              <a:rPr lang="en-US" sz="4800"/>
              <a:t>d (Demo)</a:t>
            </a:r>
            <a:endParaRPr lang="en-US" sz="48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Code Review</a:t>
            </a:r>
            <a:endParaRPr lang="en-US" sz="48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Division of Labour</a:t>
            </a:r>
            <a:endParaRPr lang="en-US" sz="48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Handling Merge Conflicts</a:t>
            </a:r>
            <a:endParaRPr lang="en-US" sz="48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Future Design Discussion</a:t>
            </a:r>
            <a:endParaRPr 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95655" y="452755"/>
            <a:ext cx="5488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Roles Needed</a:t>
            </a:r>
            <a:endParaRPr lang="en-US" sz="5400"/>
          </a:p>
        </p:txBody>
      </p:sp>
      <p:sp>
        <p:nvSpPr>
          <p:cNvPr id="5" name="Text Box 4"/>
          <p:cNvSpPr txBox="1"/>
          <p:nvPr/>
        </p:nvSpPr>
        <p:spPr>
          <a:xfrm>
            <a:off x="133985" y="1374775"/>
            <a:ext cx="93935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Little need for the core mechanics (I’ll do it)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Modeling the character, expressions and vehicle components (wheels, ...), environment (houses, trees, etc.)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Redrawing UIs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Important: Map making (with ProBuilder)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Level designer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(Future) Juice: Background Story Animation and level transition (narrative) animation</a:t>
            </a:r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7830" y="152400"/>
            <a:ext cx="2022475" cy="1666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830" y="1818640"/>
            <a:ext cx="1642745" cy="1642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580" y="2978150"/>
            <a:ext cx="1609725" cy="1597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170" y="2045970"/>
            <a:ext cx="1439545" cy="1428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225" y="4653280"/>
            <a:ext cx="2760980" cy="1553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0375" y="347345"/>
            <a:ext cx="9702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Handling merge conflict:</a:t>
            </a:r>
            <a:endParaRPr lang="en-US" sz="5400"/>
          </a:p>
        </p:txBody>
      </p:sp>
      <p:sp>
        <p:nvSpPr>
          <p:cNvPr id="5" name="Text Box 4"/>
          <p:cNvSpPr txBox="1"/>
          <p:nvPr/>
        </p:nvSpPr>
        <p:spPr>
          <a:xfrm>
            <a:off x="133985" y="1374775"/>
            <a:ext cx="109670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Divide the scenes as much as possible.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Map making handled by only 1 person.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Testing vehicle mechanics in a separate scene.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Yield to other members when encountering a merge conflict. (Select “Accept all changes in [other member’s] commit”)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0375" y="347345"/>
            <a:ext cx="9702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Current Design Philosophy</a:t>
            </a:r>
            <a:endParaRPr lang="en-US" sz="5400"/>
          </a:p>
        </p:txBody>
      </p:sp>
      <p:sp>
        <p:nvSpPr>
          <p:cNvPr id="5" name="Text Box 4"/>
          <p:cNvSpPr txBox="1"/>
          <p:nvPr/>
        </p:nvSpPr>
        <p:spPr>
          <a:xfrm>
            <a:off x="680085" y="1576070"/>
            <a:ext cx="106889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Give the player a sense of control.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Make the game satisfying instead of hard, while giving the player a sense of “I’m so clever”.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Simplify control mechanism, use conventional keyboard keys (WASD, Q, E, etc.)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Immersive feeling with first person camera (may contradict with a sense of control)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4835" y="685165"/>
            <a:ext cx="9702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Discussion about Future Plans</a:t>
            </a:r>
            <a:endParaRPr lang="en-US" sz="5400"/>
          </a:p>
        </p:txBody>
      </p:sp>
      <p:sp>
        <p:nvSpPr>
          <p:cNvPr id="5" name="Text Box 4"/>
          <p:cNvSpPr txBox="1"/>
          <p:nvPr/>
        </p:nvSpPr>
        <p:spPr>
          <a:xfrm>
            <a:off x="680085" y="2343150"/>
            <a:ext cx="106889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What components to add?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What mechanism (levels) to add?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How to improve juiciness?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Gameplay experience (tutorial, UI, control)</a:t>
            </a:r>
            <a:endParaRPr 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4835" y="685165"/>
            <a:ext cx="9702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P3 Gold Task</a:t>
            </a:r>
            <a:endParaRPr lang="en-US" sz="5400"/>
          </a:p>
        </p:txBody>
      </p:sp>
      <p:sp>
        <p:nvSpPr>
          <p:cNvPr id="5" name="Text Box 4"/>
          <p:cNvSpPr txBox="1"/>
          <p:nvPr/>
        </p:nvSpPr>
        <p:spPr>
          <a:xfrm>
            <a:off x="680085" y="1576070"/>
            <a:ext cx="106889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Model a piggy?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Add more levels regarding motor wheel and turn wheel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Add a new mechanic (rocket or something)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Adjust UI</a:t>
            </a:r>
            <a:endParaRPr lang="en-US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All members: get familiar with the codebase and workflow.</a:t>
            </a: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Presentation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luo20</cp:lastModifiedBy>
  <cp:revision>1</cp:revision>
  <dcterms:created xsi:type="dcterms:W3CDTF">2024-10-22T23:04:54Z</dcterms:created>
  <dcterms:modified xsi:type="dcterms:W3CDTF">2024-10-22T23:04:54Z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AF7895B2911541FCA1EF544D9415426F_12</vt:lpwstr>
  </property>
  <property fmtid="{D5CDD505-2E9C-101B-9397-08002B2CF9AE}" pid="3" name="KSOProductBuildVer">
    <vt:lpwstr>1033-12.2.0.18607</vt:lpwstr>
  </property>
</Properties>
</file>