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048000" y="2567305"/>
            <a:ext cx="609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/>
              <a:t>P3 Second Meeting</a:t>
            </a:r>
            <a:endParaRPr 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0195" y="2854325"/>
            <a:ext cx="110871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/>
              <a:t>Tasks to do:</a:t>
            </a:r>
            <a:endParaRPr lang="en-US" sz="440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400"/>
              <a:t>New Components (referencing wheel and its variants)</a:t>
            </a:r>
            <a:endParaRPr lang="en-US" sz="440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400"/>
              <a:t>New Levels</a:t>
            </a:r>
            <a:endParaRPr lang="en-US" sz="440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400"/>
              <a:t>Integrate them to the system</a:t>
            </a:r>
            <a:endParaRPr lang="en-US" sz="4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4133850"/>
            <a:ext cx="2465705" cy="22586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00420" y="3333115"/>
            <a:ext cx="2487930" cy="225869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362440" y="3333115"/>
            <a:ext cx="2381885" cy="2258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610" y="4133850"/>
            <a:ext cx="2409190" cy="22586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715" y="1995805"/>
            <a:ext cx="1906905" cy="18980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310" y="2054860"/>
            <a:ext cx="2303780" cy="17291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020" y="1261745"/>
            <a:ext cx="1895475" cy="1887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2885" y="-47625"/>
            <a:ext cx="110871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/>
              <a:t>Adding new components concerns:</a:t>
            </a: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New Object Prefab that contains a VehiclePreview Component</a:t>
            </a: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New DragImage object to BuildCanvas</a:t>
            </a: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133985" y="2703830"/>
            <a:ext cx="120580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/>
              <a:t>Adding new levels concerns:</a:t>
            </a: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Creating a level with a GridMatrix and a Goal in the main scene</a:t>
            </a: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Set GridMatrix dimension</a:t>
            </a: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Terrain and Camera movement (not our business)</a:t>
            </a: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Level component collection in Util class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Zheng Luo</cp:lastModifiedBy>
  <cp:revision>1</cp:revision>
  <dcterms:created xsi:type="dcterms:W3CDTF">2024-10-25T21:01:21Z</dcterms:created>
  <dcterms:modified xsi:type="dcterms:W3CDTF">2024-10-25T21:01:21Z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A3F02AF842DE485A9C5AA767DEC682D0_12</vt:lpwstr>
  </property>
  <property fmtid="{D5CDD505-2E9C-101B-9397-08002B2CF9AE}" pid="3" name="KSOProductBuildVer">
    <vt:lpwstr>1033-12.2.0.18607</vt:lpwstr>
  </property>
</Properties>
</file>