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A6B9-2507-774B-B042-2D81397C9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A518-BBD6-1445-B9E3-B2A5C6947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E5A3-B758-644F-B37A-0245DB6D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CB8A-E414-E849-ACA8-5B64723C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DBFB-AD33-E145-9176-0FE4FCFD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77F8-A5A8-E04D-9125-CA8909F7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03D4-00B4-C24E-A5C0-A8621888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8E37-4B56-C84E-8A6C-A729028A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02A8-99BE-1F4F-94D5-215A9429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413-EDB3-AA4D-B04F-3FEF9254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6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F0EC4-9429-5749-9B08-D1E90ED1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F64E7-3892-3D42-B9CF-AA510519E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4E584-3407-4246-A007-9AD6F6A3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1A9B-E112-3748-A071-441C567F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2686-3B79-2C48-A979-483F10A8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AAF9-D376-D54D-B736-C3E73635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F8E3-6029-9245-94AA-61C07E1D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825C-30E4-A54D-B935-C75C2892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DE18-940D-BB45-B8D2-C23F82FB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FDA0-459E-B744-8B29-739D3C19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79C3-4074-D64C-97A8-F30A3B14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60E-0E1B-5340-B400-AF8B21B4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12E2-DD49-DF4E-8997-F335B54C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5906-39B0-494A-B58A-52061C0D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71FA-4752-8743-AC7B-5B0AC282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F8D-B2A3-8F42-9E77-30FFBAD0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1C24-3789-B448-A784-CEDCC05FC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4583-4C0D-4146-B8EB-5FBB5CAD4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8BD69-64A9-9242-9824-7545AF35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6096B-659B-7544-8D81-0BF1EE3F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6B190-3D3F-C54F-887C-690A4DA1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D2F1-4225-3543-B63E-91CAEEC1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47EA-2176-B841-9208-D5335E58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3414-E342-3047-B653-064059B9F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3ED9E-5D72-AF47-BA65-807495469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2C022-95C6-3249-AB28-841BC78D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5CDCC-E56D-B54E-B251-801967D0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D4E8E-9A9A-F04F-AA0B-34AE74F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6BE5C-A93A-6B48-BC8A-C5659609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22D7-E4F7-494B-809C-6BE728F6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0E829-8BA1-8A4C-A358-AC3CB566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EBDA6-1FF5-AE44-B98B-15DD7B93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B0043-CBD5-134A-A0C5-34C6930A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EAA68-9D18-2648-99FD-691BFFCC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2DDE6-62FB-8645-A382-AA9F5AE1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AF86E-0CCF-8B4B-857C-2387D50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6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D70A-C313-924C-BB78-C382946F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6731-8004-3D48-B415-9538AC8F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3DE3E-BD35-7C48-BE87-63CF97F36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05DB-C0C2-DB48-8BB7-463BAD32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2C97-B5C2-E04A-B623-740F1039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57649-2B78-2B48-AD49-FD0B7E00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50F5-4C15-CD43-A0F9-66F51216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D7947-F769-6B40-88B0-DDA60F053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C39-89F2-8B42-994E-4750C43B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407B-2CBF-AD45-B597-F31C1B7B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62366-C56D-B847-B9CC-A047EDF4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649B5-3D3A-6F4E-8E7C-10347FF1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4017F-ECA5-BB4E-AD3A-26A545C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6BF2F-5A14-3E47-9C95-49771C18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8E5E4-6337-434C-9347-1D04DEC9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3A02-7522-2B4C-836A-36741742BD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3D9B-B707-3446-A655-41066ED7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BC75-30B5-B042-9059-98236BE50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B474DD-A193-BD45-AFD2-E551A8BCF701}"/>
              </a:ext>
            </a:extLst>
          </p:cNvPr>
          <p:cNvSpPr/>
          <p:nvPr/>
        </p:nvSpPr>
        <p:spPr>
          <a:xfrm>
            <a:off x="1500189" y="1345573"/>
            <a:ext cx="2428874" cy="1240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D55AA-F8E1-234C-A5CE-CB4528DC9AD4}"/>
              </a:ext>
            </a:extLst>
          </p:cNvPr>
          <p:cNvSpPr txBox="1"/>
          <p:nvPr/>
        </p:nvSpPr>
        <p:spPr>
          <a:xfrm>
            <a:off x="1771387" y="1538420"/>
            <a:ext cx="144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CPK_tool.app</a:t>
            </a:r>
            <a:endParaRPr lang="en-US" dirty="0"/>
          </a:p>
          <a:p>
            <a:r>
              <a:rPr lang="en-US" b="1" dirty="0"/>
              <a:t>UI</a:t>
            </a:r>
            <a:r>
              <a:rPr lang="zh-CN" altLang="en-US" b="1" dirty="0"/>
              <a:t>显示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3B573-132F-D543-8C55-22CABEB50B45}"/>
              </a:ext>
            </a:extLst>
          </p:cNvPr>
          <p:cNvSpPr/>
          <p:nvPr/>
        </p:nvSpPr>
        <p:spPr>
          <a:xfrm>
            <a:off x="8069226" y="1364512"/>
            <a:ext cx="2622586" cy="86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F195-FD49-F949-B193-A1168B5B3CA6}"/>
              </a:ext>
            </a:extLst>
          </p:cNvPr>
          <p:cNvSpPr txBox="1"/>
          <p:nvPr/>
        </p:nvSpPr>
        <p:spPr>
          <a:xfrm>
            <a:off x="8614807" y="1543051"/>
            <a:ext cx="1260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cpk_test.py</a:t>
            </a:r>
            <a:endParaRPr lang="en-US" dirty="0"/>
          </a:p>
          <a:p>
            <a:r>
              <a:rPr lang="zh-CN" altLang="en-US" sz="1200" dirty="0"/>
              <a:t>计算</a:t>
            </a:r>
            <a:r>
              <a:rPr lang="en-US" altLang="zh-CN" sz="1200" dirty="0" err="1"/>
              <a:t>cpk</a:t>
            </a:r>
            <a:r>
              <a:rPr lang="zh-CN" altLang="en-US" sz="1200" dirty="0"/>
              <a:t> 图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8EE8B-2653-D24B-8DB0-C1375B1535D9}"/>
              </a:ext>
            </a:extLst>
          </p:cNvPr>
          <p:cNvSpPr/>
          <p:nvPr/>
        </p:nvSpPr>
        <p:spPr>
          <a:xfrm>
            <a:off x="8069226" y="2996831"/>
            <a:ext cx="2622586" cy="86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0059B-4034-7743-8C94-80DB20E75A01}"/>
              </a:ext>
            </a:extLst>
          </p:cNvPr>
          <p:cNvSpPr txBox="1"/>
          <p:nvPr/>
        </p:nvSpPr>
        <p:spPr>
          <a:xfrm>
            <a:off x="8377896" y="3162541"/>
            <a:ext cx="1961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correlation_test.py</a:t>
            </a:r>
            <a:endParaRPr lang="en-US" dirty="0"/>
          </a:p>
          <a:p>
            <a:r>
              <a:rPr lang="zh-CN" altLang="en-US" sz="1200" dirty="0"/>
              <a:t>计算</a:t>
            </a:r>
            <a:r>
              <a:rPr lang="en-US" altLang="zh-CN" sz="1200" dirty="0"/>
              <a:t>correlation</a:t>
            </a:r>
            <a:r>
              <a:rPr lang="zh-CN" altLang="en-US" sz="1200" dirty="0"/>
              <a:t> 图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2C716-A21E-7447-AA9A-336899D49B5E}"/>
              </a:ext>
            </a:extLst>
          </p:cNvPr>
          <p:cNvSpPr/>
          <p:nvPr/>
        </p:nvSpPr>
        <p:spPr>
          <a:xfrm>
            <a:off x="4429125" y="4014788"/>
            <a:ext cx="3333752" cy="1157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921E-4615-4740-AC9F-87BD7A9CC60E}"/>
              </a:ext>
            </a:extLst>
          </p:cNvPr>
          <p:cNvSpPr txBox="1"/>
          <p:nvPr/>
        </p:nvSpPr>
        <p:spPr>
          <a:xfrm>
            <a:off x="4674661" y="4309418"/>
            <a:ext cx="301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Redis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储存 </a:t>
            </a:r>
            <a:r>
              <a:rPr lang="en-US" altLang="zh-CN" dirty="0"/>
              <a:t>data,</a:t>
            </a:r>
            <a:r>
              <a:rPr lang="zh-CN" altLang="en-US" dirty="0"/>
              <a:t>所有数据存在里面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7BA06-39EB-8A48-9216-EBF8EC4C4F6E}"/>
              </a:ext>
            </a:extLst>
          </p:cNvPr>
          <p:cNvCxnSpPr>
            <a:cxnSpLocks/>
          </p:cNvCxnSpPr>
          <p:nvPr/>
        </p:nvCxnSpPr>
        <p:spPr>
          <a:xfrm>
            <a:off x="3343275" y="2586038"/>
            <a:ext cx="1085850" cy="142875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79F827-99C8-7B4E-AEF2-7CF2EF6D75B0}"/>
              </a:ext>
            </a:extLst>
          </p:cNvPr>
          <p:cNvSpPr txBox="1"/>
          <p:nvPr/>
        </p:nvSpPr>
        <p:spPr>
          <a:xfrm rot="3096627">
            <a:off x="3190463" y="3161913"/>
            <a:ext cx="14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Redis </a:t>
            </a:r>
            <a:r>
              <a:rPr lang="zh-CN" altLang="en-US" sz="1200" dirty="0"/>
              <a:t>操作指令访问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C9675-F9B0-0940-8E7C-F4BC22D1A02A}"/>
              </a:ext>
            </a:extLst>
          </p:cNvPr>
          <p:cNvCxnSpPr>
            <a:cxnSpLocks/>
          </p:cNvCxnSpPr>
          <p:nvPr/>
        </p:nvCxnSpPr>
        <p:spPr>
          <a:xfrm flipV="1">
            <a:off x="6457950" y="3602956"/>
            <a:ext cx="1654575" cy="411832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36BCEE-02EB-324C-84CF-EEBA06C6052C}"/>
              </a:ext>
            </a:extLst>
          </p:cNvPr>
          <p:cNvSpPr txBox="1"/>
          <p:nvPr/>
        </p:nvSpPr>
        <p:spPr>
          <a:xfrm rot="20699309">
            <a:off x="6535787" y="3615580"/>
            <a:ext cx="147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Redis </a:t>
            </a:r>
            <a:r>
              <a:rPr lang="zh-CN" altLang="en-US" sz="1200" dirty="0"/>
              <a:t>操作指令访问</a:t>
            </a:r>
            <a:endParaRPr lang="en-US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62229-E107-7E4F-8964-BCBE00158B7E}"/>
              </a:ext>
            </a:extLst>
          </p:cNvPr>
          <p:cNvCxnSpPr>
            <a:cxnSpLocks/>
          </p:cNvCxnSpPr>
          <p:nvPr/>
        </p:nvCxnSpPr>
        <p:spPr>
          <a:xfrm flipV="1">
            <a:off x="6192579" y="2007743"/>
            <a:ext cx="1831075" cy="195759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63D08B-810A-0C43-89C8-BD396FEB61C9}"/>
              </a:ext>
            </a:extLst>
          </p:cNvPr>
          <p:cNvSpPr txBox="1"/>
          <p:nvPr/>
        </p:nvSpPr>
        <p:spPr>
          <a:xfrm rot="18738272">
            <a:off x="5854460" y="3199452"/>
            <a:ext cx="147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Redis </a:t>
            </a:r>
            <a:r>
              <a:rPr lang="zh-CN" altLang="en-US" sz="1200" dirty="0"/>
              <a:t>操作指令访问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F27ED9-BB68-E644-BC32-3B532DFB0D71}"/>
              </a:ext>
            </a:extLst>
          </p:cNvPr>
          <p:cNvCxnSpPr>
            <a:endCxn id="6" idx="1"/>
          </p:cNvCxnSpPr>
          <p:nvPr/>
        </p:nvCxnSpPr>
        <p:spPr>
          <a:xfrm>
            <a:off x="3929062" y="1796681"/>
            <a:ext cx="414016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966A25-6ED7-7042-B0C9-2F8A1492CD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29063" y="1965806"/>
            <a:ext cx="4140163" cy="133460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0A71EF-AF51-7D44-9F0E-DA47DE4B540A}"/>
              </a:ext>
            </a:extLst>
          </p:cNvPr>
          <p:cNvSpPr txBox="1"/>
          <p:nvPr/>
        </p:nvSpPr>
        <p:spPr>
          <a:xfrm>
            <a:off x="5200649" y="1543051"/>
            <a:ext cx="203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Zmq</a:t>
            </a:r>
            <a:r>
              <a:rPr lang="en-US" sz="1050" b="1" dirty="0"/>
              <a:t> </a:t>
            </a:r>
            <a:r>
              <a:rPr lang="zh-CN" altLang="en-US" sz="1050" b="1" dirty="0"/>
              <a:t>端口</a:t>
            </a:r>
            <a:r>
              <a:rPr lang="en-US" sz="1050" b="1" dirty="0" err="1"/>
              <a:t>tcp</a:t>
            </a:r>
            <a:r>
              <a:rPr lang="en-US" sz="1050" b="1" dirty="0"/>
              <a:t>://127.0.0.1:31</a:t>
            </a:r>
            <a:r>
              <a:rPr lang="en-US" altLang="zh-CN" sz="1050" b="1" dirty="0"/>
              <a:t>0</a:t>
            </a:r>
            <a:r>
              <a:rPr lang="en-US" sz="1050" b="1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CF7861-8DB8-924B-93C2-A32712256421}"/>
              </a:ext>
            </a:extLst>
          </p:cNvPr>
          <p:cNvSpPr txBox="1"/>
          <p:nvPr/>
        </p:nvSpPr>
        <p:spPr>
          <a:xfrm rot="937708">
            <a:off x="4730177" y="2306988"/>
            <a:ext cx="2101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Zmq</a:t>
            </a:r>
            <a:r>
              <a:rPr lang="en-US" sz="1050" b="1" dirty="0"/>
              <a:t> </a:t>
            </a:r>
            <a:r>
              <a:rPr lang="zh-CN" altLang="en-US" sz="1050" b="1" dirty="0"/>
              <a:t>端口</a:t>
            </a:r>
            <a:r>
              <a:rPr lang="en-US" sz="1050" b="1" dirty="0" err="1"/>
              <a:t>tcp</a:t>
            </a:r>
            <a:r>
              <a:rPr lang="en-US" sz="1050" b="1" dirty="0"/>
              <a:t>://127.0.0.1:3110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E166D0-33B8-8C4A-9E2D-D5F78DDCB5D9}"/>
              </a:ext>
            </a:extLst>
          </p:cNvPr>
          <p:cNvSpPr/>
          <p:nvPr/>
        </p:nvSpPr>
        <p:spPr>
          <a:xfrm>
            <a:off x="8047575" y="288908"/>
            <a:ext cx="3182399" cy="86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9DAEE4-ADB4-9549-A1D2-BC42742A8F2E}"/>
              </a:ext>
            </a:extLst>
          </p:cNvPr>
          <p:cNvSpPr txBox="1"/>
          <p:nvPr/>
        </p:nvSpPr>
        <p:spPr>
          <a:xfrm>
            <a:off x="8133940" y="397911"/>
            <a:ext cx="2867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calculate_test.py</a:t>
            </a:r>
            <a:endParaRPr lang="en-US" altLang="zh-CN" dirty="0"/>
          </a:p>
          <a:p>
            <a:r>
              <a:rPr lang="zh-CN" altLang="en-US" sz="1400" dirty="0"/>
              <a:t>计算数据如</a:t>
            </a:r>
            <a:r>
              <a:rPr lang="en-US" altLang="zh-CN" sz="1400" dirty="0"/>
              <a:t>BC</a:t>
            </a:r>
            <a:r>
              <a:rPr lang="zh-CN" altLang="en-US" sz="1400" dirty="0"/>
              <a:t>，</a:t>
            </a:r>
            <a:r>
              <a:rPr lang="en-US" altLang="zh-CN" sz="1400" dirty="0"/>
              <a:t>3CV</a:t>
            </a:r>
            <a:r>
              <a:rPr lang="zh-CN" altLang="en-US" sz="1400" dirty="0"/>
              <a:t> 等等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E3934D-71F8-EC44-B20D-8246BC17C1DF}"/>
              </a:ext>
            </a:extLst>
          </p:cNvPr>
          <p:cNvCxnSpPr>
            <a:cxnSpLocks/>
          </p:cNvCxnSpPr>
          <p:nvPr/>
        </p:nvCxnSpPr>
        <p:spPr>
          <a:xfrm flipV="1">
            <a:off x="5214342" y="983252"/>
            <a:ext cx="2898183" cy="300681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222DB1-4522-D046-BBAF-7E6B3C7E938E}"/>
              </a:ext>
            </a:extLst>
          </p:cNvPr>
          <p:cNvSpPr txBox="1"/>
          <p:nvPr/>
        </p:nvSpPr>
        <p:spPr>
          <a:xfrm rot="18863601">
            <a:off x="5111456" y="3146077"/>
            <a:ext cx="147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Redis </a:t>
            </a:r>
            <a:r>
              <a:rPr lang="zh-CN" altLang="en-US" sz="1200" dirty="0"/>
              <a:t>操作指令访问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7D0AAF-D9CB-764B-8473-5E88AA609FB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895265" y="721077"/>
            <a:ext cx="4152310" cy="99728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283CEA-AF32-084C-AFA8-F1C1BC53BBB7}"/>
              </a:ext>
            </a:extLst>
          </p:cNvPr>
          <p:cNvSpPr txBox="1"/>
          <p:nvPr/>
        </p:nvSpPr>
        <p:spPr>
          <a:xfrm rot="20614927">
            <a:off x="4995446" y="890481"/>
            <a:ext cx="203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Zmq</a:t>
            </a:r>
            <a:r>
              <a:rPr lang="en-US" sz="1050" b="1" dirty="0"/>
              <a:t> </a:t>
            </a:r>
            <a:r>
              <a:rPr lang="zh-CN" altLang="en-US" sz="1050" b="1" dirty="0"/>
              <a:t>端口</a:t>
            </a:r>
            <a:r>
              <a:rPr lang="en-US" sz="1050" b="1" dirty="0" err="1"/>
              <a:t>tcp</a:t>
            </a:r>
            <a:r>
              <a:rPr lang="en-US" sz="1050" b="1" dirty="0"/>
              <a:t>://127.0.0.1:31</a:t>
            </a:r>
            <a:r>
              <a:rPr lang="en-US" altLang="zh-CN" sz="1050" b="1" dirty="0"/>
              <a:t>2</a:t>
            </a:r>
            <a:r>
              <a:rPr lang="en-US" sz="105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021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9F05BF-F4A6-BB43-BF27-9F45D5BBB14A}"/>
              </a:ext>
            </a:extLst>
          </p:cNvPr>
          <p:cNvSpPr txBox="1"/>
          <p:nvPr/>
        </p:nvSpPr>
        <p:spPr>
          <a:xfrm>
            <a:off x="557212" y="599985"/>
            <a:ext cx="5986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</a:t>
            </a:r>
            <a:r>
              <a:rPr lang="en-US" altLang="zh-CN" dirty="0"/>
              <a:t>app</a:t>
            </a:r>
            <a:r>
              <a:rPr lang="zh-CN" altLang="en-US" dirty="0"/>
              <a:t>，可以看到拉起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python</a:t>
            </a:r>
            <a:r>
              <a:rPr lang="zh-CN" altLang="en-US" dirty="0"/>
              <a:t> 程序和一个</a:t>
            </a:r>
            <a:r>
              <a:rPr lang="en-US" altLang="zh-CN" dirty="0" err="1"/>
              <a:t>redis</a:t>
            </a:r>
            <a:r>
              <a:rPr lang="en-US" altLang="zh-CN" dirty="0"/>
              <a:t>-server.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31723-7F27-A142-96C8-C3272FC6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7" y="1523315"/>
            <a:ext cx="10924585" cy="2953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9EE00-F936-284F-AFD5-19B5071ACFC2}"/>
              </a:ext>
            </a:extLst>
          </p:cNvPr>
          <p:cNvSpPr txBox="1"/>
          <p:nvPr/>
        </p:nvSpPr>
        <p:spPr>
          <a:xfrm>
            <a:off x="557213" y="923151"/>
            <a:ext cx="598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calculate_test.py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dirty="0" err="1"/>
              <a:t>cpk_test.py</a:t>
            </a:r>
            <a:r>
              <a:rPr lang="zh-CN" altLang="en-US" dirty="0"/>
              <a:t> 和</a:t>
            </a:r>
            <a:r>
              <a:rPr lang="en-US" dirty="0" err="1"/>
              <a:t>correlation_test.py</a:t>
            </a:r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3F1C7-E45D-0248-861C-74201AA8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4477030"/>
            <a:ext cx="11173552" cy="2380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557E56-FDB2-A042-8E04-C0C9365538BF}"/>
              </a:ext>
            </a:extLst>
          </p:cNvPr>
          <p:cNvSpPr txBox="1"/>
          <p:nvPr/>
        </p:nvSpPr>
        <p:spPr>
          <a:xfrm>
            <a:off x="453027" y="212651"/>
            <a:ext cx="315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首先安装  </a:t>
            </a:r>
            <a:r>
              <a:rPr lang="en-US" altLang="zh-CN" dirty="0">
                <a:highlight>
                  <a:srgbClr val="FFFF00"/>
                </a:highlight>
              </a:rPr>
              <a:t>pip3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install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zmq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060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88F24-3BFC-C342-BFFE-4842AD31C93A}"/>
              </a:ext>
            </a:extLst>
          </p:cNvPr>
          <p:cNvSpPr txBox="1"/>
          <p:nvPr/>
        </p:nvSpPr>
        <p:spPr>
          <a:xfrm>
            <a:off x="580321" y="24002"/>
            <a:ext cx="889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注意事项：</a:t>
            </a:r>
            <a:endParaRPr lang="en-US" altLang="zh-CN" dirty="0"/>
          </a:p>
          <a:p>
            <a:r>
              <a:rPr lang="zh-CN" altLang="en-US" dirty="0"/>
              <a:t>是建立的</a:t>
            </a:r>
            <a:r>
              <a:rPr lang="en-US" altLang="zh-CN" dirty="0"/>
              <a:t>REP-REQ</a:t>
            </a:r>
            <a:r>
              <a:rPr lang="zh-CN" altLang="en-US" dirty="0"/>
              <a:t> 模式，也就是说只有</a:t>
            </a:r>
            <a:r>
              <a:rPr lang="en-US" altLang="zh-CN" dirty="0"/>
              <a:t>app</a:t>
            </a:r>
            <a:r>
              <a:rPr lang="zh-CN" altLang="en-US" dirty="0"/>
              <a:t> 往</a:t>
            </a:r>
            <a:r>
              <a:rPr lang="en-US" altLang="zh-CN" dirty="0"/>
              <a:t>python</a:t>
            </a:r>
            <a:r>
              <a:rPr lang="zh-CN" altLang="en-US" dirty="0"/>
              <a:t> 发数据，再接受</a:t>
            </a:r>
            <a:r>
              <a:rPr lang="en-US" altLang="zh-CN" dirty="0"/>
              <a:t>python</a:t>
            </a:r>
            <a:r>
              <a:rPr lang="zh-CN" altLang="en-US" dirty="0"/>
              <a:t> 返回数据。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0A6A0-7A26-3340-99C0-5015894F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4" y="490757"/>
            <a:ext cx="7137400" cy="2641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E1B420-4F8A-8E44-B672-D7CC9B13EE96}"/>
              </a:ext>
            </a:extLst>
          </p:cNvPr>
          <p:cNvCxnSpPr/>
          <p:nvPr/>
        </p:nvCxnSpPr>
        <p:spPr>
          <a:xfrm flipH="1" flipV="1">
            <a:off x="3871912" y="844194"/>
            <a:ext cx="3678238" cy="58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0B6FDA-CCD7-134B-8310-C04DED00F2C7}"/>
              </a:ext>
            </a:extLst>
          </p:cNvPr>
          <p:cNvSpPr txBox="1"/>
          <p:nvPr/>
        </p:nvSpPr>
        <p:spPr>
          <a:xfrm>
            <a:off x="7699464" y="1192015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  <a:r>
              <a:rPr lang="zh-CN" altLang="en-US" dirty="0"/>
              <a:t>那边主动发送</a:t>
            </a:r>
            <a:endParaRPr lang="en-US" altLang="zh-CN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FDE579-F0A2-1A4B-A0BB-8963D38E97C2}"/>
              </a:ext>
            </a:extLst>
          </p:cNvPr>
          <p:cNvCxnSpPr>
            <a:cxnSpLocks/>
          </p:cNvCxnSpPr>
          <p:nvPr/>
        </p:nvCxnSpPr>
        <p:spPr>
          <a:xfrm flipH="1" flipV="1">
            <a:off x="5029199" y="1429982"/>
            <a:ext cx="3071814" cy="133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90CE28-C6CD-3B47-9ED4-DDD141670F35}"/>
              </a:ext>
            </a:extLst>
          </p:cNvPr>
          <p:cNvSpPr txBox="1"/>
          <p:nvPr/>
        </p:nvSpPr>
        <p:spPr>
          <a:xfrm>
            <a:off x="7883169" y="2501820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</a:t>
            </a:r>
            <a:r>
              <a:rPr lang="en-US" altLang="zh-CN" dirty="0"/>
              <a:t>python</a:t>
            </a:r>
            <a:r>
              <a:rPr lang="zh-CN" altLang="en-US" dirty="0"/>
              <a:t> 处理完后的数据回复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243AF3-751F-C147-83A5-B816A4D3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71" y="3769758"/>
            <a:ext cx="8521700" cy="2946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C18619-FE79-9C44-B9DB-D88955A332EE}"/>
              </a:ext>
            </a:extLst>
          </p:cNvPr>
          <p:cNvCxnSpPr>
            <a:cxnSpLocks/>
          </p:cNvCxnSpPr>
          <p:nvPr/>
        </p:nvCxnSpPr>
        <p:spPr>
          <a:xfrm flipH="1">
            <a:off x="3557589" y="3718145"/>
            <a:ext cx="5258682" cy="129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0C23AE-83E8-9745-B3E3-26BE1A9D5722}"/>
              </a:ext>
            </a:extLst>
          </p:cNvPr>
          <p:cNvSpPr txBox="1"/>
          <p:nvPr/>
        </p:nvSpPr>
        <p:spPr>
          <a:xfrm>
            <a:off x="8816271" y="361983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</a:t>
            </a:r>
            <a:r>
              <a:rPr lang="en-US" altLang="zh-CN" dirty="0"/>
              <a:t>app</a:t>
            </a:r>
            <a:r>
              <a:rPr lang="zh-CN" altLang="en-US" dirty="0"/>
              <a:t>那边发送的数据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88F74A-ECE2-ED4D-97F6-8A10EA81D14E}"/>
              </a:ext>
            </a:extLst>
          </p:cNvPr>
          <p:cNvCxnSpPr>
            <a:cxnSpLocks/>
          </p:cNvCxnSpPr>
          <p:nvPr/>
        </p:nvCxnSpPr>
        <p:spPr>
          <a:xfrm flipH="1">
            <a:off x="3014664" y="4836156"/>
            <a:ext cx="6086474" cy="7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1D80B8-106F-124A-96DC-E9796F00E50A}"/>
              </a:ext>
            </a:extLst>
          </p:cNvPr>
          <p:cNvSpPr txBox="1"/>
          <p:nvPr/>
        </p:nvSpPr>
        <p:spPr>
          <a:xfrm>
            <a:off x="8560478" y="4691586"/>
            <a:ext cx="287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r>
              <a:rPr lang="zh-CN" altLang="en-US" dirty="0"/>
              <a:t> 处理完，发送给</a:t>
            </a:r>
            <a:r>
              <a:rPr lang="en-US" altLang="zh-CN" dirty="0"/>
              <a:t>app</a:t>
            </a:r>
          </a:p>
          <a:p>
            <a:r>
              <a:rPr lang="zh-CN" altLang="en-US" dirty="0"/>
              <a:t>处理结果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8E25C-F3BE-B647-A387-0B39EC60C563}"/>
              </a:ext>
            </a:extLst>
          </p:cNvPr>
          <p:cNvSpPr txBox="1"/>
          <p:nvPr/>
        </p:nvSpPr>
        <p:spPr>
          <a:xfrm>
            <a:off x="642937" y="614363"/>
            <a:ext cx="7043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注意事项，由于现在采用的是</a:t>
            </a:r>
            <a:r>
              <a:rPr lang="en-US" altLang="zh-CN" dirty="0"/>
              <a:t>python3.8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zh-CN" altLang="en-US" dirty="0"/>
              <a:t>所以对</a:t>
            </a:r>
            <a:r>
              <a:rPr lang="en-US" altLang="zh-CN" dirty="0"/>
              <a:t>python</a:t>
            </a:r>
            <a:r>
              <a:rPr lang="zh-CN" altLang="en-US" dirty="0"/>
              <a:t>发送，</a:t>
            </a:r>
            <a:r>
              <a:rPr lang="en-US" altLang="zh-CN" dirty="0"/>
              <a:t>send </a:t>
            </a:r>
            <a:r>
              <a:rPr lang="zh-CN" altLang="en-US" dirty="0"/>
              <a:t>的时候要用</a:t>
            </a:r>
            <a:r>
              <a:rPr lang="en-US" b="1" dirty="0"/>
              <a:t>bytes</a:t>
            </a:r>
            <a:r>
              <a:rPr lang="zh-CN" altLang="en-US" b="1" dirty="0"/>
              <a:t>类型字符串，这点是和</a:t>
            </a:r>
            <a:r>
              <a:rPr lang="en-US" altLang="zh-CN" b="1" dirty="0"/>
              <a:t>python2.7</a:t>
            </a:r>
            <a:r>
              <a:rPr lang="zh-CN" altLang="en-US" b="1" dirty="0"/>
              <a:t>的区别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C25A6-5E3D-2742-8D4E-FE1F7EABA83C}"/>
              </a:ext>
            </a:extLst>
          </p:cNvPr>
          <p:cNvSpPr txBox="1"/>
          <p:nvPr/>
        </p:nvSpPr>
        <p:spPr>
          <a:xfrm>
            <a:off x="7296973" y="194417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如果是字符串，转换数字计算，再转换成字符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CA4D5-2B51-E242-80A8-E7DF3FE6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649413"/>
            <a:ext cx="6794500" cy="4445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E9E04E-0BE2-C94F-AEDF-CB856DFB00C9}"/>
              </a:ext>
            </a:extLst>
          </p:cNvPr>
          <p:cNvCxnSpPr/>
          <p:nvPr/>
        </p:nvCxnSpPr>
        <p:spPr>
          <a:xfrm flipH="1">
            <a:off x="4357688" y="2128838"/>
            <a:ext cx="3643312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84263D-CF36-574E-951C-DA273C5A4FD6}"/>
              </a:ext>
            </a:extLst>
          </p:cNvPr>
          <p:cNvCxnSpPr>
            <a:cxnSpLocks/>
          </p:cNvCxnSpPr>
          <p:nvPr/>
        </p:nvCxnSpPr>
        <p:spPr>
          <a:xfrm flipH="1">
            <a:off x="4581525" y="3467616"/>
            <a:ext cx="2540000" cy="159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F4D4B7-16E2-7E4D-A9AC-5D50148E74D9}"/>
              </a:ext>
            </a:extLst>
          </p:cNvPr>
          <p:cNvSpPr txBox="1"/>
          <p:nvPr/>
        </p:nvSpPr>
        <p:spPr>
          <a:xfrm>
            <a:off x="7300913" y="3486150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发送的时候要</a:t>
            </a:r>
            <a:r>
              <a:rPr lang="en-US" altLang="zh-CN" dirty="0" err="1"/>
              <a:t>assii</a:t>
            </a:r>
            <a:r>
              <a:rPr lang="zh-CN" altLang="en-US" dirty="0"/>
              <a:t> 码，这是由于</a:t>
            </a:r>
            <a:r>
              <a:rPr lang="en-US" altLang="zh-CN" dirty="0"/>
              <a:t>python3.8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python2.7</a:t>
            </a:r>
            <a:r>
              <a:rPr lang="zh-CN" altLang="en-US" dirty="0"/>
              <a:t> 就不需要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30017-04EF-7542-B95B-17B466DA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20675"/>
            <a:ext cx="11696700" cy="5016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DBEFB-6024-4147-B243-E85A4197F736}"/>
              </a:ext>
            </a:extLst>
          </p:cNvPr>
          <p:cNvCxnSpPr/>
          <p:nvPr/>
        </p:nvCxnSpPr>
        <p:spPr>
          <a:xfrm flipH="1" flipV="1">
            <a:off x="2071688" y="2828925"/>
            <a:ext cx="814387" cy="298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54BCCE-CEBF-E74A-8088-BD27C255F4DC}"/>
              </a:ext>
            </a:extLst>
          </p:cNvPr>
          <p:cNvCxnSpPr>
            <a:cxnSpLocks/>
          </p:cNvCxnSpPr>
          <p:nvPr/>
        </p:nvCxnSpPr>
        <p:spPr>
          <a:xfrm flipV="1">
            <a:off x="3038476" y="4600575"/>
            <a:ext cx="4262437" cy="1366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15EFCE-C075-D841-82C2-9C480BB1888D}"/>
              </a:ext>
            </a:extLst>
          </p:cNvPr>
          <p:cNvSpPr txBox="1"/>
          <p:nvPr/>
        </p:nvSpPr>
        <p:spPr>
          <a:xfrm>
            <a:off x="1615650" y="5815013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注意发送的时候，前面的</a:t>
            </a:r>
            <a:r>
              <a:rPr lang="en-US" altLang="zh-CN" dirty="0"/>
              <a:t>b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D5C54A-A70A-E44D-BC2A-DB550E7C6936}"/>
              </a:ext>
            </a:extLst>
          </p:cNvPr>
          <p:cNvCxnSpPr/>
          <p:nvPr/>
        </p:nvCxnSpPr>
        <p:spPr>
          <a:xfrm flipH="1" flipV="1">
            <a:off x="5169694" y="4600575"/>
            <a:ext cx="1645444" cy="1537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95E315-A4D2-694B-BABB-D68094C0B250}"/>
              </a:ext>
            </a:extLst>
          </p:cNvPr>
          <p:cNvSpPr txBox="1"/>
          <p:nvPr/>
        </p:nvSpPr>
        <p:spPr>
          <a:xfrm>
            <a:off x="6592519" y="5876970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en-US" altLang="zh-CN" dirty="0"/>
              <a:t>ascii</a:t>
            </a:r>
            <a:r>
              <a:rPr lang="zh-CN" altLang="en-US" dirty="0"/>
              <a:t>，这是由于</a:t>
            </a:r>
            <a:r>
              <a:rPr lang="en-US" altLang="zh-CN" dirty="0"/>
              <a:t>python3.8</a:t>
            </a:r>
            <a:r>
              <a:rPr lang="zh-CN" altLang="en-US" dirty="0"/>
              <a:t> 才这样，</a:t>
            </a:r>
            <a:endParaRPr lang="en-US" altLang="zh-CN" dirty="0"/>
          </a:p>
          <a:p>
            <a:r>
              <a:rPr lang="en-US" altLang="zh-CN" dirty="0"/>
              <a:t>python2.7</a:t>
            </a:r>
            <a:r>
              <a:rPr lang="zh-CN" altLang="en-US" dirty="0"/>
              <a:t>就不用这么麻烦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0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257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Gao</dc:creator>
  <cp:lastModifiedBy>Ryan Gao</cp:lastModifiedBy>
  <cp:revision>8</cp:revision>
  <dcterms:created xsi:type="dcterms:W3CDTF">2020-06-24T05:14:54Z</dcterms:created>
  <dcterms:modified xsi:type="dcterms:W3CDTF">2020-06-24T06:23:53Z</dcterms:modified>
</cp:coreProperties>
</file>