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30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4E14C-352F-8449-8E6A-C956AF64E94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AADFD-AB28-F240-A855-1D90F4BF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8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AADFD-AB28-F240-A855-1D90F4BFD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AADFD-AB28-F240-A855-1D90F4BFD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AADFD-AB28-F240-A855-1D90F4BFD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0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AADFD-AB28-F240-A855-1D90F4BFD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0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AADFD-AB28-F240-A855-1D90F4BFD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6255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4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56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9716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226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347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3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004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0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117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Microsoft YaHei" charset="-122"/>
                <a:ea typeface="Microsoft YaHei" charset="-122"/>
                <a:cs typeface="Microsoft YaHei" charset="-122"/>
              </a:rPr>
              <a:t>2017</a:t>
            </a:r>
            <a:r>
              <a:rPr lang="zh-CN" altLang="en-US" sz="6000" dirty="0" smtClean="0">
                <a:latin typeface="Microsoft YaHei" charset="-122"/>
                <a:ea typeface="Microsoft YaHei" charset="-122"/>
                <a:cs typeface="Microsoft YaHei" charset="-122"/>
              </a:rPr>
              <a:t>秋季</a:t>
            </a:r>
            <a:r>
              <a:rPr lang="zh-CN" altLang="en-US" sz="6000" dirty="0" smtClean="0">
                <a:latin typeface="Microsoft YaHei" charset="-122"/>
                <a:ea typeface="Microsoft YaHei" charset="-122"/>
                <a:cs typeface="Microsoft YaHei" charset="-122"/>
              </a:rPr>
              <a:t>学期</a:t>
            </a:r>
            <a:r>
              <a:rPr lang="en-US" altLang="zh-CN" sz="6000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60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6000" dirty="0">
                <a:latin typeface="Microsoft YaHei" charset="-122"/>
                <a:ea typeface="Microsoft YaHei" charset="-122"/>
                <a:cs typeface="Microsoft YaHei" charset="-122"/>
              </a:rPr>
              <a:t>Lab1-</a:t>
            </a:r>
            <a:r>
              <a:rPr lang="zh-CN" altLang="en-US" sz="6000" dirty="0">
                <a:latin typeface="Microsoft YaHei" charset="-122"/>
                <a:ea typeface="Microsoft YaHei" charset="-122"/>
                <a:cs typeface="Microsoft YaHei" charset="-122"/>
              </a:rPr>
              <a:t>操作系统的引导</a:t>
            </a:r>
            <a:endParaRPr lang="en-US" sz="6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武德浩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李博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6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Lab1-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操作系统的引导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实验目的：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熟悉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HIT-OSLAB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实验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环境；</a:t>
            </a: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建立对操作系统引导过程的深入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认识。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基本内容：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改写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Bootsect.s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文件完成输出信息的功能。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改写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Setup.s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文件完成硬件参数的获取，放入内存，在屏幕显示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6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Lab1-</a:t>
            </a:r>
            <a:r>
              <a:rPr lang="zh-CN" altLang="en-US" dirty="0" smtClean="0"/>
              <a:t>操作系统的引导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学习如何启动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Bochs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运行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oslab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/run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文件，启动后输入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代表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continue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如何制作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Linux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0.11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Image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？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oslab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/linux-0.11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文件夹下执行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make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all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指令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如何在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ubuntu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下挂载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linux-0.11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的硬盘？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oslab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下运行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./mount-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hdc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linux-0.11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的磁盘下执行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./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umount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hdc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弹出该磁盘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7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Lab1-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操作系统的引导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关于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boot/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bootsect.s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文件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cx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压入需要显示的字符串长度。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bx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压入字符串的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attribute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，在这里调整颜色。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bp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压入</a:t>
            </a:r>
            <a:r>
              <a:rPr lang="en-US" altLang="zh-CN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msg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的具体信息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sz="1600" dirty="0">
                <a:latin typeface="Microsoft YaHei" charset="-122"/>
                <a:ea typeface="Microsoft YaHei" charset="-122"/>
                <a:cs typeface="Microsoft YaHei" charset="-122"/>
              </a:rPr>
              <a:t>as86 -0 -a -o </a:t>
            </a:r>
            <a:r>
              <a:rPr lang="en-US" sz="1600" dirty="0" err="1">
                <a:latin typeface="Microsoft YaHei" charset="-122"/>
                <a:ea typeface="Microsoft YaHei" charset="-122"/>
                <a:cs typeface="Microsoft YaHei" charset="-122"/>
              </a:rPr>
              <a:t>bootsect.o</a:t>
            </a:r>
            <a:r>
              <a:rPr lang="en-US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bootsect.s</a:t>
            </a:r>
            <a:endParaRPr lang="en-US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sz="1600" dirty="0">
                <a:latin typeface="Microsoft YaHei" charset="-122"/>
                <a:ea typeface="Microsoft YaHei" charset="-122"/>
                <a:cs typeface="Microsoft YaHei" charset="-122"/>
              </a:rPr>
              <a:t>ld86 -0 -s -o </a:t>
            </a:r>
            <a:r>
              <a:rPr lang="en-US" sz="1600" dirty="0" err="1">
                <a:latin typeface="Microsoft YaHei" charset="-122"/>
                <a:ea typeface="Microsoft YaHei" charset="-122"/>
                <a:cs typeface="Microsoft YaHei" charset="-122"/>
              </a:rPr>
              <a:t>bootsect</a:t>
            </a:r>
            <a:r>
              <a:rPr lang="en-US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bootsect.o</a:t>
            </a:r>
            <a:endParaRPr lang="en-US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bootsect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的文件大小是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544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而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引导程序必须要正好占用一个磁盘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扇区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sz="1600" dirty="0">
                <a:latin typeface="Microsoft YaHei" charset="-122"/>
                <a:ea typeface="Microsoft YaHei" charset="-122"/>
                <a:cs typeface="Microsoft YaHei" charset="-122"/>
              </a:rPr>
              <a:t>$ </a:t>
            </a:r>
            <a:r>
              <a:rPr lang="en-US" sz="1600" dirty="0" err="1">
                <a:latin typeface="Microsoft YaHei" charset="-122"/>
                <a:ea typeface="Microsoft YaHei" charset="-122"/>
                <a:cs typeface="Microsoft YaHei" charset="-122"/>
              </a:rPr>
              <a:t>dd</a:t>
            </a:r>
            <a:r>
              <a:rPr lang="en-US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sz="1600" dirty="0" err="1">
                <a:latin typeface="Microsoft YaHei" charset="-122"/>
                <a:ea typeface="Microsoft YaHei" charset="-122"/>
                <a:cs typeface="Microsoft YaHei" charset="-122"/>
              </a:rPr>
              <a:t>bs</a:t>
            </a:r>
            <a:r>
              <a:rPr lang="en-US" sz="1600" dirty="0">
                <a:latin typeface="Microsoft YaHei" charset="-122"/>
                <a:ea typeface="Microsoft YaHei" charset="-122"/>
                <a:cs typeface="Microsoft YaHei" charset="-122"/>
              </a:rPr>
              <a:t>=1 if=</a:t>
            </a:r>
            <a:r>
              <a:rPr lang="en-US" sz="1600" dirty="0" err="1">
                <a:latin typeface="Microsoft YaHei" charset="-122"/>
                <a:ea typeface="Microsoft YaHei" charset="-122"/>
                <a:cs typeface="Microsoft YaHei" charset="-122"/>
              </a:rPr>
              <a:t>bootsect</a:t>
            </a:r>
            <a:r>
              <a:rPr lang="en-US" sz="1600" dirty="0">
                <a:latin typeface="Microsoft YaHei" charset="-122"/>
                <a:ea typeface="Microsoft YaHei" charset="-122"/>
                <a:cs typeface="Microsoft YaHei" charset="-122"/>
              </a:rPr>
              <a:t> of=Image </a:t>
            </a:r>
            <a:r>
              <a:rPr 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skip=32</a:t>
            </a:r>
          </a:p>
          <a:p>
            <a:pPr lvl="1"/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生成的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Image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文件夹即是可运行的镜像。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544" y="4372209"/>
            <a:ext cx="3802867" cy="191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544" y="1255658"/>
            <a:ext cx="3802867" cy="3116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544" y="6289756"/>
            <a:ext cx="3802867" cy="5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Lab1-</a:t>
            </a:r>
            <a:r>
              <a:rPr lang="zh-CN" altLang="en-US" dirty="0" smtClean="0"/>
              <a:t>操作系统的引导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关于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boot/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setup.s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文件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ah=#0x03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调用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0x10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中断读出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光标的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位置。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ah=#0x88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调用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0x15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中断可以读出内存的大小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0x0000:0x0104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地址处的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16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个字节的中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，这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16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个字节的信息叫做“磁盘参数表”。所以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获得磁盘信息的方法就是复制数据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添加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print_hex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print_digit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dirty="0" err="1" smtClean="0">
                <a:latin typeface="Microsoft YaHei" charset="-122"/>
                <a:ea typeface="Microsoft YaHei" charset="-122"/>
                <a:cs typeface="Microsoft YaHei" charset="-122"/>
              </a:rPr>
              <a:t>outp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dirty="0" err="1" smtClean="0">
                <a:latin typeface="Microsoft YaHei" charset="-122"/>
                <a:ea typeface="Microsoft YaHei" charset="-122"/>
                <a:cs typeface="Microsoft YaHei" charset="-122"/>
              </a:rPr>
              <a:t>print_nl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等辅助函数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9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Lab1-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操作系统的引导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关于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tools/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build.c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文件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dirty="0" err="1">
                <a:latin typeface="Microsoft YaHei" charset="-122"/>
                <a:ea typeface="Microsoft YaHei" charset="-122"/>
                <a:cs typeface="Microsoft YaHei" charset="-122"/>
              </a:rPr>
              <a:t>build.c从命令行参数得到bootsect、setup和system</a:t>
            </a:r>
            <a:r>
              <a:rPr lang="en-US" dirty="0" err="1" smtClean="0">
                <a:latin typeface="Microsoft YaHei" charset="-122"/>
                <a:ea typeface="Microsoft YaHei" charset="-122"/>
                <a:cs typeface="Microsoft YaHei" charset="-122"/>
              </a:rPr>
              <a:t>内核的文件名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当“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make all”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或者“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makeall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的时候，这个参数传过来的是正确的文件名，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build.c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会打开它，将内容写入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Image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。而“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make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BootImage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时，传过来的是字符串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"none"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此时我们需要忽略第三个参数（在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make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BootImage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的情况下需要忽略）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2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Lab1-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操作系统的引导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启动，获取输出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83" y="2249487"/>
            <a:ext cx="5538728" cy="40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Lab1-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操作系统的引导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有时，继承传统意味着别手蹩脚。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x86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计算机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为了向下兼容，导致启动过程比较复杂。请找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出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x86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计算机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启动过程中，被硬件强制，软件必须遵守的两个“多此一举”的步骤（多找几个也无妨），说说它们为什么多此一举，并设计更简洁的替代方案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BIOS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初始化中断向量表后，会将启动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设备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bootsect.s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引导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扇区读入</a:t>
            </a:r>
            <a:r>
              <a:rPr lang="en-US" dirty="0">
                <a:latin typeface="Microsoft YaHei" charset="-122"/>
                <a:ea typeface="Microsoft YaHei" charset="-122"/>
                <a:cs typeface="Microsoft YaHei" charset="-122"/>
              </a:rPr>
              <a:t> 0x7c00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，跳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dirty="0">
                <a:latin typeface="Microsoft YaHei" charset="-122"/>
                <a:ea typeface="Microsoft YaHei" charset="-122"/>
                <a:cs typeface="Microsoft YaHei" charset="-122"/>
              </a:rPr>
              <a:t> 0x7c00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开始执行，接着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，因为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setup.s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会把从硬件中读取出来的信息放入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0x90000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处，因此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bootsect.s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又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会将自己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移动到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0x90000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的的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位置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，这样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先移动是多此一举的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。因此我们应该尽量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扩大实地址模式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下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ROM—BIOS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的内存寻址范围，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如引导扇区加载到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0x90000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等内存高地址处而不是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0x7c00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1191</TotalTime>
  <Words>549</Words>
  <Application>Microsoft Macintosh PowerPoint</Application>
  <PresentationFormat>Widescreen</PresentationFormat>
  <Paragraphs>49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Gill Sans MT</vt:lpstr>
      <vt:lpstr>Impact</vt:lpstr>
      <vt:lpstr>Microsoft YaHei</vt:lpstr>
      <vt:lpstr>Arial</vt:lpstr>
      <vt:lpstr>Badge</vt:lpstr>
      <vt:lpstr>2017秋季学期 Lab1-操作系统的引导</vt:lpstr>
      <vt:lpstr>Lab1-操作系统的引导</vt:lpstr>
      <vt:lpstr>Lab1-操作系统的引导</vt:lpstr>
      <vt:lpstr>Lab1-操作系统的引导</vt:lpstr>
      <vt:lpstr>Lab1-操作系统的引导</vt:lpstr>
      <vt:lpstr>Lab1-操作系统的引导</vt:lpstr>
      <vt:lpstr>Lab1-操作系统的引导</vt:lpstr>
      <vt:lpstr>Lab1-操作系统的引导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2017秋季学期-操作系统实验</dc:title>
  <dc:creator>李博</dc:creator>
  <cp:lastModifiedBy>李博</cp:lastModifiedBy>
  <cp:revision>80</cp:revision>
  <dcterms:created xsi:type="dcterms:W3CDTF">2018-01-12T08:25:44Z</dcterms:created>
  <dcterms:modified xsi:type="dcterms:W3CDTF">2018-01-16T13:37:01Z</dcterms:modified>
</cp:coreProperties>
</file>