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png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256" r:id="rId2"/>
    <p:sldId id="280" r:id="rId3"/>
    <p:sldId id="279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27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4000" autoAdjust="0"/>
  </p:normalViewPr>
  <p:slideViewPr>
    <p:cSldViewPr snapToGrid="0" showGuides="1">
      <p:cViewPr>
        <p:scale>
          <a:sx n="69" d="100"/>
          <a:sy n="69" d="100"/>
        </p:scale>
        <p:origin x="1720" y="688"/>
      </p:cViewPr>
      <p:guideLst>
        <p:guide orient="horz" pos="2137"/>
        <p:guide pos="3840"/>
        <p:guide pos="5722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3FBB7-663C-7B46-AFE8-0998A915FE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30DB8-942F-5E49-A17B-E06B0B49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0DB8-942F-5E49-A17B-E06B0B491A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21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9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3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75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666BB71-F246-48FE-8120-52F9D03CA88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65" y="4125602"/>
            <a:ext cx="588341" cy="84462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574465" y="1211021"/>
            <a:ext cx="7027333" cy="3119592"/>
            <a:chOff x="2588319" y="2166985"/>
            <a:chExt cx="7027333" cy="3119592"/>
          </a:xfrm>
        </p:grpSpPr>
        <p:sp>
          <p:nvSpPr>
            <p:cNvPr id="6" name="文本框 5"/>
            <p:cNvSpPr txBox="1"/>
            <p:nvPr/>
          </p:nvSpPr>
          <p:spPr>
            <a:xfrm>
              <a:off x="3748251" y="3809249"/>
              <a:ext cx="47074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学生：武德浩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李博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助教：林可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指导老师：张岩老师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8319" y="2166985"/>
              <a:ext cx="702733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Patricia</a:t>
              </a:r>
              <a:r>
                <a:rPr lang="zh-CN" alt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Tree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2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9048" y="2428096"/>
            <a:ext cx="5367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当前缀匹配成立时，分以下几种情况。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我们假设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是待插入字符串，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PAT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中已有的字符串。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TW" sz="2400" dirty="0"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TW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 </a:t>
            </a:r>
            <a:r>
              <a:rPr lang="en-US" altLang="zh-TW" sz="2400" dirty="0"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TW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的前缀</a:t>
            </a:r>
            <a:r>
              <a:rPr lang="zh-TW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插入过程中对短串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在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的对应结尾处增添一个结束标记。</a:t>
            </a:r>
            <a:endParaRPr lang="en-US" altLang="zh-TW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44" y="2139536"/>
            <a:ext cx="3558136" cy="399344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22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9029" y="2428096"/>
            <a:ext cx="5367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当前缀匹配成立时，分以下几种情况。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我们假设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是待插入字符串，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PAT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中已有的字符串。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TW" sz="2400" dirty="0"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TW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 </a:t>
            </a:r>
            <a:r>
              <a:rPr lang="en-US" altLang="zh-TW" sz="2400" dirty="0"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TW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的前缀</a:t>
            </a:r>
            <a:r>
              <a:rPr lang="zh-TW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插入过程中对短串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在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的对应结尾处增添一个结束标记。</a:t>
            </a:r>
            <a:endParaRPr lang="en-US" altLang="zh-TW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9" y="2680297"/>
            <a:ext cx="5258013" cy="29119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7141091" cy="430876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49013" y="395596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Microsoft YaHei" charset="-122"/>
                <a:ea typeface="Microsoft YaHei" charset="-122"/>
                <a:cs typeface="Microsoft YaHei" charset="-122"/>
              </a:rPr>
              <a:t>插入操作</a:t>
            </a:r>
            <a:r>
              <a:rPr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伪代码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1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36573"/>
            <a:ext cx="9001196" cy="3131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3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5517564" cy="37959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28588" y="2093976"/>
            <a:ext cx="44776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查找的过程通过不断的匹配子串来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完成。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我们不断的对当前结点递归的进行子串匹配的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操作。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每次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都尝试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进行子串的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LCP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匹配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，中间过程如果出现不匹配则返回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false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，否则这个过程就一直执行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下去直到匹配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到串的终点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且该结点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terminal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标记为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true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38" y="2093976"/>
            <a:ext cx="7831556" cy="429242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01405" y="3947798"/>
            <a:ext cx="30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Microsoft YaHei" charset="-122"/>
                <a:ea typeface="Microsoft YaHei" charset="-122"/>
                <a:cs typeface="Microsoft YaHei" charset="-122"/>
              </a:rPr>
              <a:t>查询操作</a:t>
            </a:r>
            <a:r>
              <a:rPr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伪代码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69848" y="1734561"/>
            <a:ext cx="103881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删除操作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首先需要我们去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定位需要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删除的结点，进行一次与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insert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相同的子串的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匹配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当子串和当前结点长度相同且完全匹配时，我们删除这个结点，并根据其子结点的关系合并子结点到父节点上。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当子串比当前结点的长度更长时，截取出长的那一部分，然后我们递归的使用长出的这一部分进行新一次的删除操作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伪代码我们就不留了，大家可以自行思考，文末会附上代码链接，大家可以当做参考答案。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29" y="3107730"/>
            <a:ext cx="9533543" cy="230402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4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19605" y="3534013"/>
            <a:ext cx="114602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前缀查询的函数接口如图所示返回值是一个匹配到的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string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数组。</a:t>
            </a:r>
            <a:endParaRPr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1" y="1933841"/>
            <a:ext cx="11308461" cy="23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15601" y="2093976"/>
            <a:ext cx="454483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首先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我们的目标是根据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prefix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找到包含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这个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prefix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结点。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我们逐个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从根节点向下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进行匹配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如果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prefix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已经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匹配的长度大于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当前结点，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那么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我们继续向下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0" y="2093976"/>
            <a:ext cx="5517564" cy="37959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2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0469" y="647977"/>
            <a:ext cx="9739204" cy="4570280"/>
            <a:chOff x="7394360" y="494335"/>
            <a:chExt cx="9739204" cy="4570280"/>
          </a:xfrm>
        </p:grpSpPr>
        <p:sp>
          <p:nvSpPr>
            <p:cNvPr id="5" name="文本框 9"/>
            <p:cNvSpPr txBox="1"/>
            <p:nvPr/>
          </p:nvSpPr>
          <p:spPr>
            <a:xfrm>
              <a:off x="7714343" y="1075576"/>
              <a:ext cx="3062515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引言：从 </a:t>
              </a:r>
              <a:r>
                <a:rPr lang="en-US" altLang="zh-CN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Trie</a:t>
              </a:r>
              <a:r>
                <a:rPr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到 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Patricia</a:t>
              </a:r>
              <a:endParaRPr lang="zh-CN" altLang="en-US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文本框 10"/>
            <p:cNvSpPr txBox="1"/>
            <p:nvPr/>
          </p:nvSpPr>
          <p:spPr>
            <a:xfrm>
              <a:off x="7714343" y="2271800"/>
              <a:ext cx="46313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逻辑结构：自顶向下了解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Patricia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4362" y="501511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Part</a:t>
              </a:r>
              <a:r>
                <a:rPr lang="zh-CN" altLang="en-U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altLang="zh-CN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00</a:t>
              </a:r>
              <a:endPara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4360" y="1705027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Part</a:t>
              </a:r>
              <a:r>
                <a:rPr lang="zh-CN" altLang="en-U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altLang="zh-CN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01</a:t>
              </a:r>
              <a:endPara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94360" y="2879984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Part</a:t>
              </a:r>
              <a:r>
                <a:rPr lang="zh-CN" altLang="en-U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altLang="zh-CN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rPr>
                <a:t>02</a:t>
              </a:r>
              <a:endPara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  <p:sp>
          <p:nvSpPr>
            <p:cNvPr id="10" name="文本框 10"/>
            <p:cNvSpPr txBox="1"/>
            <p:nvPr/>
          </p:nvSpPr>
          <p:spPr>
            <a:xfrm>
              <a:off x="7714342" y="3430750"/>
              <a:ext cx="4631383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存储结构及操作：如何实现一个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Patricia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394360" y="4054941"/>
              <a:ext cx="4951366" cy="1009674"/>
              <a:chOff x="7394360" y="4054941"/>
              <a:chExt cx="4951366" cy="100967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394360" y="4054941"/>
                <a:ext cx="1888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Handwriting" charset="0"/>
                    <a:ea typeface="Lucida Handwriting" charset="0"/>
                    <a:cs typeface="Lucida Handwriting" charset="0"/>
                  </a:rPr>
                  <a:t>Part</a:t>
                </a:r>
                <a:r>
                  <a:rPr lang="zh-CN" altLang="en-US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Handwriting" charset="0"/>
                    <a:ea typeface="Lucida Handwriting" charset="0"/>
                    <a:cs typeface="Lucida Handwriting" charset="0"/>
                  </a:rPr>
                  <a:t> </a:t>
                </a:r>
                <a:r>
                  <a:rPr lang="en-US" altLang="zh-CN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Handwriting" charset="0"/>
                    <a:ea typeface="Lucida Handwriting" charset="0"/>
                    <a:cs typeface="Lucida Handwriting" charset="0"/>
                  </a:rPr>
                  <a:t>03</a:t>
                </a:r>
                <a:endPara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  <p:sp>
            <p:nvSpPr>
              <p:cNvPr id="16" name="文本框 10"/>
              <p:cNvSpPr txBox="1"/>
              <p:nvPr/>
            </p:nvSpPr>
            <p:spPr>
              <a:xfrm>
                <a:off x="7714343" y="4605707"/>
                <a:ext cx="4631383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对比测试：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Trie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VS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Patricia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180214" y="494335"/>
              <a:ext cx="4953350" cy="1089072"/>
              <a:chOff x="12160324" y="-668786"/>
              <a:chExt cx="4953350" cy="108907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2160324" y="-668786"/>
                <a:ext cx="1888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Handwriting" charset="0"/>
                    <a:ea typeface="Lucida Handwriting" charset="0"/>
                    <a:cs typeface="Lucida Handwriting" charset="0"/>
                  </a:rPr>
                  <a:t>Part</a:t>
                </a:r>
                <a:r>
                  <a:rPr lang="zh-CN" altLang="en-US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Handwriting" charset="0"/>
                    <a:ea typeface="Lucida Handwriting" charset="0"/>
                    <a:cs typeface="Lucida Handwriting" charset="0"/>
                  </a:rPr>
                  <a:t> </a:t>
                </a:r>
                <a:r>
                  <a:rPr lang="en-US" altLang="zh-CN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Lucida Handwriting" charset="0"/>
                    <a:ea typeface="Lucida Handwriting" charset="0"/>
                    <a:cs typeface="Lucida Handwriting" charset="0"/>
                  </a:rPr>
                  <a:t>04</a:t>
                </a:r>
                <a:endPara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  <p:sp>
            <p:nvSpPr>
              <p:cNvPr id="14" name="文本框 10"/>
              <p:cNvSpPr txBox="1"/>
              <p:nvPr/>
            </p:nvSpPr>
            <p:spPr>
              <a:xfrm>
                <a:off x="12482291" y="-87545"/>
                <a:ext cx="463138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实际应用：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Patricia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这么牛，到底能做什么？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936323" y="178351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rPr>
              <a:t>Part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rPr>
              <a:t>05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6258290" y="2364759"/>
            <a:ext cx="4631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应用展示：基于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相关应用。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6323" y="302071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rPr>
              <a:t>Part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charset="0"/>
                <a:ea typeface="Lucida Handwriting" charset="0"/>
                <a:cs typeface="Lucida Handwriting" charset="0"/>
              </a:rPr>
              <a:t>06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  <p:sp>
        <p:nvSpPr>
          <p:cNvPr id="22" name="文本框 10"/>
          <p:cNvSpPr txBox="1"/>
          <p:nvPr/>
        </p:nvSpPr>
        <p:spPr>
          <a:xfrm>
            <a:off x="6258290" y="3601954"/>
            <a:ext cx="463138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写在最后的一些</a:t>
            </a:r>
          </a:p>
        </p:txBody>
      </p:sp>
    </p:spTree>
    <p:extLst>
      <p:ext uri="{BB962C8B-B14F-4D97-AF65-F5344CB8AC3E}">
        <p14:creationId xmlns:p14="http://schemas.microsoft.com/office/powerpoint/2010/main" val="11574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0" y="2093976"/>
            <a:ext cx="5517564" cy="37959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841747" y="2097895"/>
            <a:ext cx="5200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拓展到第一个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key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的长度大于当前还未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匹配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prefix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长度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的结点。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我们需要将已经走过的结点的前缀记录下来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，存放到一个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ans_prefix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变量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里面，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然后对这个结点进行一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次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dfs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，来获取我们所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求的所有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子串，且求得子串还需要加上之前的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ans_prefix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作为前缀。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2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对比测试：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991037" y="2161473"/>
            <a:ext cx="5200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由于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存在着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比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更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多的分裂结点的操作， 因此在插入时并不占优，此外由于我们实现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采取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的动态分配内存的方式，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而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采取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的是默认静态空间存储，因此在动态分配内存的过程中也会相对更耗时一点，但也只是常数时间的细微差距。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4" y="1794222"/>
            <a:ext cx="6026873" cy="452015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34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对比测试：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991037" y="2161473"/>
            <a:ext cx="52009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在删除的时候，我们首先执行的是上一步的查找操作，因为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Patricia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在查找待删除串的过程会比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快出不少，而同时又因为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的结点数目更多，我们删除的过程中调用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delete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时的次数比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Patricia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要多出许多，因此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Patricia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在删除的过程中也更占优势。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9" y="1794222"/>
            <a:ext cx="5956434" cy="446732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3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对比测试：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991038" y="2161473"/>
            <a:ext cx="4970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结构使用了接近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250M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的内存，而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我们基于动态数组方式实现的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Patricia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结构只使用了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50M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多一些，其中是接近于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倍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的空间的节省。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8" y="1794222"/>
            <a:ext cx="5956434" cy="446732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有哪些实际的应用呢？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105042" y="2438472"/>
            <a:ext cx="105012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因为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分词的关系，这部分的应用更多的是用在电子词典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，通过存储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单词与详细信息的键值对，我们通过查找单词，获取这个单词的中文解释，详细含义，例句等等信息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而且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还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支持高效的动态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的增删改查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KMP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不知道高到了哪里去，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^_^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！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976807"/>
            <a:ext cx="4929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crosoft YaHei" charset="-122"/>
                <a:ea typeface="Microsoft YaHei" charset="-122"/>
                <a:cs typeface="Microsoft YaHei" charset="-122"/>
              </a:rPr>
              <a:t>信息检索（Infomation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retrieval）</a:t>
            </a:r>
          </a:p>
        </p:txBody>
      </p:sp>
    </p:spTree>
    <p:extLst>
      <p:ext uri="{BB962C8B-B14F-4D97-AF65-F5344CB8AC3E}">
        <p14:creationId xmlns:p14="http://schemas.microsoft.com/office/powerpoint/2010/main" val="19537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有哪些实际的应用呢？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120882" y="2432799"/>
            <a:ext cx="54853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前缀查询广泛的应用于词典软件，搜索引擎当中，这部分的应用与我们的日常生活息息相关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3885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crosoft YaHei" charset="-122"/>
                <a:ea typeface="Microsoft YaHei" charset="-122"/>
                <a:cs typeface="Microsoft YaHei" charset="-122"/>
              </a:rPr>
              <a:t>前缀查询（Prefix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search）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1" y="2432799"/>
            <a:ext cx="4191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有哪些实际的应用呢？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904920" y="2432799"/>
            <a:ext cx="4701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Merkle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Tree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可以用于数据校验的环节，相比如传统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Hash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，其可以部分的验证信息的正确性，而且检索效率不低于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Hash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以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太坊提出的比特币验证方案正是用了五颗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Merkle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Tree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来分别管理交易，状态，账单等等信息。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375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crosoft YaHei" charset="-122"/>
                <a:ea typeface="Microsoft YaHei" charset="-122"/>
                <a:cs typeface="Microsoft YaHei" charset="-122"/>
              </a:rPr>
              <a:t>梅克尔树（Merkle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Tree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5" y="2432799"/>
            <a:ext cx="6242695" cy="39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有哪些实际的应用呢？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105042" y="4519456"/>
            <a:ext cx="9905080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这实际上就是一个不那么纯粹的前缀匹配的问题，只是最终结点的匹配是模糊的，我们可以在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$O(w)$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的时间内同时匹配出多个可能的结果，通过计算失配的字符数目我们可以得到一个最小失配串，作为我们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BMP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查询的结果。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6053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crosoft YaHei" charset="-122"/>
                <a:ea typeface="Microsoft YaHei" charset="-122"/>
                <a:cs typeface="Microsoft YaHei" charset="-122"/>
              </a:rPr>
              <a:t>路由寻路（Best-Matching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Prefix (BMP)）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42" y="2431060"/>
            <a:ext cx="7599804" cy="20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有哪些实际的应用呢？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105042" y="2255887"/>
            <a:ext cx="990508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对于一个给定的输入串，比如为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192.168.0.0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，我们可以通过使用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PAT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树去查询所有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所属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192.168.....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下的子网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，这就是基于之前前缀查询的应用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crosoft YaHei" charset="-122"/>
                <a:ea typeface="Microsoft YaHei" charset="-122"/>
                <a:cs typeface="Microsoft YaHei" charset="-122"/>
              </a:rPr>
              <a:t>子网查询（IP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subnet lookup）</a:t>
            </a:r>
          </a:p>
        </p:txBody>
      </p:sp>
    </p:spTree>
    <p:extLst>
      <p:ext uri="{BB962C8B-B14F-4D97-AF65-F5344CB8AC3E}">
        <p14:creationId xmlns:p14="http://schemas.microsoft.com/office/powerpoint/2010/main" val="14631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有哪些实际的应用呢？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105042" y="2255887"/>
            <a:ext cx="99050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题目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大意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维护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亿个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地址，比如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http://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www.baidu.com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s?wd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baidu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的属性，包括定长属性（比如其被系统发现的时间）和不定长属性（比如其描述）实现一个系统来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做到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储存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和维护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亿个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及其属性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实现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及其属性的增删改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查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一个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是否在系统中并给出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信息。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快速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选出一个站点下所有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crosoft YaHei" charset="-122"/>
                <a:ea typeface="Microsoft YaHei" charset="-122"/>
                <a:cs typeface="Microsoft YaHei" charset="-122"/>
              </a:rPr>
              <a:t>子网查询（IP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subnet lookup）</a:t>
            </a:r>
          </a:p>
        </p:txBody>
      </p:sp>
    </p:spTree>
    <p:extLst>
      <p:ext uri="{BB962C8B-B14F-4D97-AF65-F5344CB8AC3E}">
        <p14:creationId xmlns:p14="http://schemas.microsoft.com/office/powerpoint/2010/main" val="4305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25" y="2018335"/>
            <a:ext cx="4597666" cy="4312611"/>
          </a:xfrm>
          <a:prstGeom prst="rect">
            <a:avLst/>
          </a:prstGeom>
          <a:effectLst>
            <a:glow>
              <a:schemeClr val="accent3">
                <a:satMod val="175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5" y="1996591"/>
            <a:ext cx="1562100" cy="4356100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2841" y="1996591"/>
            <a:ext cx="53591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对于传统的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树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优点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对于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字符串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的插入，删除，查找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其最坏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情况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为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O(w)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缺点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以空间换时间（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Trade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off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），造成很大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程度上的空间消耗。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5042" y="307651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引言：从</a:t>
            </a:r>
            <a:r>
              <a:rPr lang="en-US" altLang="zh-CN" sz="3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sz="3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5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184878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还有比它更厉害的改进吗？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105042" y="2255887"/>
            <a:ext cx="9905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HAT-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种利用缓存来提升存取速度的数据结构，固定有序的管理结点所在的位置（通过一开始分配指针数组），来提高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CPU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cache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命中率，非常黑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科技。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Adaptive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radix tree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是一种动态管理儿子结点的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结构，它可以动态的根据子结点的个数分配内存，每个结点存儿子结点的指针都是动态的，这样做可以更好的节省内存，这种结构既可以用在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上也可以用在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Patricia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上，在本次的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Patricia tree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中我们实现的就是一个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Adaptive radix tree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结构。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当然有！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55983"/>
            <a:ext cx="10058400" cy="1609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应用展示：基于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相关应用。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362" y="2384782"/>
            <a:ext cx="9905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请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武德浩同学登场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为我们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展示他结合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Qt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做出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应用。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啪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啪啪啪（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是鼓掌，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不要想太歪）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真正的大神即将登场！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6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55983"/>
            <a:ext cx="10058400" cy="1609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写在最后的一些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362" y="2384782"/>
            <a:ext cx="9905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我们一开始制定了一个比较科学的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分工。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本次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实验我（李博）在前期主要负责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Patricia Tree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和传统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Tree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类的结构设计与代码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实现。前期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给武德浩留出了准备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Qt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和设计应用的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时间。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我完成了数据结构相关的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代码，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并将设计接口交接给武德浩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之后，我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就直接开始了准备文档，报告，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PPT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的工作，此时我和武德浩并行的处理着我们的项目，他一边攻克着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Qt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当中所遇到的无数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难题（比如画树，图表展示，文本判重设计等），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我一边浏览着无数相关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Patricia Tree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的各路博客与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Paper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，准备我们最后的文档部分，也就是这篇万字（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xia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che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）长文。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异步与并行的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思想嘛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59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042" y="55983"/>
            <a:ext cx="10058400" cy="1609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写在最后的一些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362" y="2384782"/>
            <a:ext cx="9905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但是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！胜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在浩哥给力，负责，敢于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面对困难，迎难而上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，敢于承担起责任。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因此我们中间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过程中并未出现进程死锁，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单方面资源闲置的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情况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本着对课程负责，对听我们讲的同学们负责的态度，以及内心的一些执念。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我们一边又一遍的修改着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GUI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，修改着代码里出现的隐患，修改着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PPT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，讲稿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累并快乐着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~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这是我大学以来最愉快的一次合作。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042" y="17942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虽然我们都很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累！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3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69" y="3670855"/>
            <a:ext cx="588341" cy="8446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21102" y="4515478"/>
            <a:ext cx="270765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181" y="2197302"/>
            <a:ext cx="587705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 nodePh="1">
                                  <p:stCondLst>
                                    <p:cond delay="325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6" y="2123102"/>
            <a:ext cx="6365374" cy="3927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0479" y="2123102"/>
            <a:ext cx="46187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1968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D. MORRSON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教授将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树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改进而生成了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Tree.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自此，弥补了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这一类结构因为空间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效率而不能大规模使用的这一遗憾。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05042" y="307651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引言：从</a:t>
            </a:r>
            <a:r>
              <a:rPr lang="en-US" altLang="zh-CN" sz="3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Trie</a:t>
            </a:r>
            <a:r>
              <a:rPr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sz="3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0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6" y="2123102"/>
            <a:ext cx="6365374" cy="3927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10479" y="2123102"/>
            <a:ext cx="45095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从逻辑结构上来看，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Tree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具有如下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几个性质与特征。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结点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并不代表键（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Key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），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由结点所延伸出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的边代表键 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Key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结点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可以包含键值对中的值（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Value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），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 且由一个终点标志位决定是否为包含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 信息的结点。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.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如果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一个结点只有一个子结点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 那么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它将会和这个子结点一起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压缩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 成为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一个结点，且这个过程逐级向下递推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.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兄弟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结点之间一定有相同的关键字。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05042" y="307651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逻辑结构：自顶向下了解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401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6" y="2123102"/>
            <a:ext cx="6365374" cy="392757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210479" y="2123102"/>
            <a:ext cx="497719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基于以上的特点，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Patricia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Tree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能够有效的完成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如下的操作。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Insertion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Find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Delete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Update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Prefix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以上的操作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均为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O(w)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的时间效率。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的均摊分析时间效率为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O(n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*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w)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5042" y="307651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逻辑结构：自顶向下了解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58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32452" y="2281872"/>
            <a:ext cx="4321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存储结构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key,value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典型键值对定义，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类型为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std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string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类型为 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int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terminal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作为终结标记，不一定只有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叶子结点的终结标记为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5" y="2281872"/>
            <a:ext cx="6670227" cy="275629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8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1016" y="2026123"/>
            <a:ext cx="53672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插入操作分类，首先可以确定如下两种状况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若树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为空，直接创建一个叶子节点存储待插入字符串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若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插入的字符串首字符未出现在当前结点，创建一个新叶子节点存储这个字符串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如果插入字符串可以和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Root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结点已有字符串前缀匹配，分以下几种情况讨论。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12141"/>
            <a:ext cx="4017047" cy="290594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8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62225" y="1498386"/>
            <a:ext cx="109440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1016" y="2026123"/>
            <a:ext cx="5367231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当前缀匹配成立时，分以下几种情况。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我们假设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是待插入字符串，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PAT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中已有的字符串。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TW" sz="2400" dirty="0"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TW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 </a:t>
            </a:r>
            <a:r>
              <a:rPr lang="en-US" altLang="zh-TW" sz="2400" dirty="0"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TW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TW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前缀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，插入过程中对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进行分裂。</a:t>
            </a:r>
            <a:endParaRPr lang="en-US" altLang="zh-TW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存储结构及操作：如何实现一个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Patricia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3" y="2110169"/>
            <a:ext cx="4542701" cy="271300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1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2880</TotalTime>
  <Words>2179</Words>
  <Application>Microsoft Macintosh PowerPoint</Application>
  <PresentationFormat>Widescreen</PresentationFormat>
  <Paragraphs>173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Calibri</vt:lpstr>
      <vt:lpstr>Lucida Handwriting</vt:lpstr>
      <vt:lpstr>Microsoft YaHei</vt:lpstr>
      <vt:lpstr>Rockwell</vt:lpstr>
      <vt:lpstr>Rockwell Condensed</vt:lpstr>
      <vt:lpstr>Rockwell Extra Bold</vt:lpstr>
      <vt:lpstr>Wingdings</vt:lpstr>
      <vt:lpstr>微软雅黑</vt:lpstr>
      <vt:lpstr>方正兰亭细黑_GBK</vt:lpstr>
      <vt:lpstr>方正姚体</vt:lpstr>
      <vt:lpstr>Arial</vt:lpstr>
      <vt:lpstr>Wood Type</vt:lpstr>
      <vt:lpstr>PowerPoint Presentation</vt:lpstr>
      <vt:lpstr>PowerPoint Presentation</vt:lpstr>
      <vt:lpstr>引言：从Trie到PATricia</vt:lpstr>
      <vt:lpstr>引言：从Trie到PATricia</vt:lpstr>
      <vt:lpstr>逻辑结构：自顶向下了解PATRICIA</vt:lpstr>
      <vt:lpstr>逻辑结构：自顶向下了解PATRICIA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存储结构及操作：如何实现一个 Patricia？ </vt:lpstr>
      <vt:lpstr>对比测试：Trie VS Patricia</vt:lpstr>
      <vt:lpstr>对比测试：Trie VS Patricia</vt:lpstr>
      <vt:lpstr>对比测试：Trie VS Patricia</vt:lpstr>
      <vt:lpstr>所以，Patricia有哪些实际的应用呢？</vt:lpstr>
      <vt:lpstr>所以，Patricia有哪些实际的应用呢？</vt:lpstr>
      <vt:lpstr>所以，Patricia有哪些实际的应用呢？</vt:lpstr>
      <vt:lpstr>所以，Patricia有哪些实际的应用呢？</vt:lpstr>
      <vt:lpstr>所以，Patricia有哪些实际的应用呢？</vt:lpstr>
      <vt:lpstr>所以，Patricia有哪些实际的应用呢？</vt:lpstr>
      <vt:lpstr>还有比它更厉害的改进吗？</vt:lpstr>
      <vt:lpstr>应用展示：基于Qt实现的 Patricia 相关应用。</vt:lpstr>
      <vt:lpstr>写在最后的一些</vt:lpstr>
      <vt:lpstr>写在最后的一些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李博</cp:lastModifiedBy>
  <cp:revision>199</cp:revision>
  <dcterms:created xsi:type="dcterms:W3CDTF">2016-07-06T05:14:38Z</dcterms:created>
  <dcterms:modified xsi:type="dcterms:W3CDTF">2017-06-01T09:09:21Z</dcterms:modified>
</cp:coreProperties>
</file>