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theme/themeOverride31.xml" ContentType="application/vnd.openxmlformats-officedocument.themeOverride+xml"/>
  <Override PartName="/ppt/notesSlides/notesSlide32.xml" ContentType="application/vnd.openxmlformats-officedocument.presentationml.notesSlide+xml"/>
  <Override PartName="/ppt/theme/themeOverride32.xml" ContentType="application/vnd.openxmlformats-officedocument.themeOverride+xml"/>
  <Override PartName="/ppt/notesSlides/notesSlide33.xml" ContentType="application/vnd.openxmlformats-officedocument.presentationml.notesSlide+xml"/>
  <Override PartName="/ppt/theme/themeOverride33.xml" ContentType="application/vnd.openxmlformats-officedocument.themeOverride+xml"/>
  <Override PartName="/ppt/notesSlides/notesSlide34.xml" ContentType="application/vnd.openxmlformats-officedocument.presentationml.notesSlide+xml"/>
  <Override PartName="/ppt/theme/themeOverride34.xml" ContentType="application/vnd.openxmlformats-officedocument.themeOverride+xml"/>
  <Override PartName="/ppt/notesSlides/notesSlide35.xml" ContentType="application/vnd.openxmlformats-officedocument.presentationml.notesSlide+xml"/>
  <Override PartName="/ppt/theme/themeOverride35.xml" ContentType="application/vnd.openxmlformats-officedocument.themeOverride+xml"/>
  <Override PartName="/ppt/notesSlides/notesSlide36.xml" ContentType="application/vnd.openxmlformats-officedocument.presentationml.notesSlide+xml"/>
  <Override PartName="/ppt/theme/themeOverride36.xml" ContentType="application/vnd.openxmlformats-officedocument.themeOverride+xml"/>
  <Override PartName="/ppt/notesSlides/notesSlide37.xml" ContentType="application/vnd.openxmlformats-officedocument.presentationml.notesSlide+xml"/>
  <Override PartName="/ppt/theme/themeOverride37.xml" ContentType="application/vnd.openxmlformats-officedocument.themeOverride+xml"/>
  <Override PartName="/ppt/notesSlides/notesSlide38.xml" ContentType="application/vnd.openxmlformats-officedocument.presentationml.notesSlide+xml"/>
  <Override PartName="/ppt/theme/themeOverride38.xml" ContentType="application/vnd.openxmlformats-officedocument.themeOverride+xml"/>
  <Override PartName="/ppt/notesSlides/notesSlide39.xml" ContentType="application/vnd.openxmlformats-officedocument.presentationml.notesSlide+xml"/>
  <Override PartName="/ppt/theme/themeOverride39.xml" ContentType="application/vnd.openxmlformats-officedocument.themeOverride+xml"/>
  <Override PartName="/ppt/notesSlides/notesSlide40.xml" ContentType="application/vnd.openxmlformats-officedocument.presentationml.notesSlide+xml"/>
  <Override PartName="/ppt/theme/themeOverride40.xml" ContentType="application/vnd.openxmlformats-officedocument.themeOverride+xml"/>
  <Override PartName="/ppt/notesSlides/notesSlide41.xml" ContentType="application/vnd.openxmlformats-officedocument.presentationml.notesSlide+xml"/>
  <Override PartName="/ppt/theme/themeOverride41.xml" ContentType="application/vnd.openxmlformats-officedocument.themeOverride+xml"/>
  <Override PartName="/ppt/notesSlides/notesSlide42.xml" ContentType="application/vnd.openxmlformats-officedocument.presentationml.notesSlide+xml"/>
  <Override PartName="/ppt/theme/themeOverride42.xml" ContentType="application/vnd.openxmlformats-officedocument.themeOverride+xml"/>
  <Override PartName="/ppt/notesSlides/notesSlide4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4.xml" ContentType="application/vnd.openxmlformats-officedocument.presentationml.notesSlide+xml"/>
  <Override PartName="/ppt/charts/chart1.xml" ContentType="application/vnd.openxmlformats-officedocument.drawingml.chart+xml"/>
  <Override PartName="/ppt/theme/themeOverride43.xml" ContentType="application/vnd.openxmlformats-officedocument.themeOverride+xml"/>
  <Override PartName="/ppt/charts/chart2.xml" ContentType="application/vnd.openxmlformats-officedocument.drawingml.chart+xml"/>
  <Override PartName="/ppt/theme/themeOverride44.xml" ContentType="application/vnd.openxmlformats-officedocument.themeOverride+xml"/>
  <Override PartName="/ppt/charts/chart3.xml" ContentType="application/vnd.openxmlformats-officedocument.drawingml.chart+xml"/>
  <Override PartName="/ppt/theme/themeOverride45.xml" ContentType="application/vnd.openxmlformats-officedocument.themeOverride+xml"/>
  <Override PartName="/ppt/charts/chart4.xml" ContentType="application/vnd.openxmlformats-officedocument.drawingml.chart+xml"/>
  <Override PartName="/ppt/theme/themeOverride46.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45" r:id="rId2"/>
    <p:sldId id="347" r:id="rId3"/>
    <p:sldId id="379" r:id="rId4"/>
    <p:sldId id="394" r:id="rId5"/>
    <p:sldId id="433" r:id="rId6"/>
    <p:sldId id="395" r:id="rId7"/>
    <p:sldId id="434" r:id="rId8"/>
    <p:sldId id="397" r:id="rId9"/>
    <p:sldId id="435" r:id="rId10"/>
    <p:sldId id="398" r:id="rId11"/>
    <p:sldId id="436" r:id="rId12"/>
    <p:sldId id="399" r:id="rId13"/>
    <p:sldId id="437" r:id="rId14"/>
    <p:sldId id="400" r:id="rId15"/>
    <p:sldId id="438" r:id="rId16"/>
    <p:sldId id="401"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02" r:id="rId51"/>
    <p:sldId id="403" r:id="rId52"/>
    <p:sldId id="404" r:id="rId53"/>
    <p:sldId id="405" r:id="rId54"/>
    <p:sldId id="406" r:id="rId55"/>
    <p:sldId id="407" r:id="rId56"/>
    <p:sldId id="408" r:id="rId57"/>
    <p:sldId id="409" r:id="rId58"/>
    <p:sldId id="410"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32" r:id="rId76"/>
    <p:sldId id="393" r:id="rId77"/>
  </p:sldIdLst>
  <p:sldSz cx="12192000" cy="6858000"/>
  <p:notesSz cx="6858000" cy="9144000"/>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3D5"/>
    <a:srgbClr val="778495"/>
    <a:srgbClr val="8FAFE3"/>
    <a:srgbClr val="F19752"/>
    <a:srgbClr val="ED8C66"/>
    <a:srgbClr val="F7F7F2"/>
    <a:srgbClr val="FFFFFF"/>
    <a:srgbClr val="F8F9F4"/>
    <a:srgbClr val="B6D6DD"/>
    <a:srgbClr val="ECE6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6314" autoAdjust="0"/>
  </p:normalViewPr>
  <p:slideViewPr>
    <p:cSldViewPr snapToGrid="0">
      <p:cViewPr varScale="1">
        <p:scale>
          <a:sx n="82" d="100"/>
          <a:sy n="82" d="100"/>
        </p:scale>
        <p:origin x="68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27.png"/><Relationship Id="rId1" Type="http://schemas.openxmlformats.org/officeDocument/2006/relationships/themeOverride" Target="../theme/themeOverride43.xml"/></Relationships>
</file>

<file path=ppt/charts/_rels/chart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themeOverride" Target="../theme/themeOverride44.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themeOverride" Target="../theme/themeOverride45.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themeOverride" Target="../theme/themeOverride46.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916666666666698E-2"/>
          <c:y val="6.2941532760893606E-2"/>
          <c:w val="0.90238517060367496"/>
          <c:h val="0.78361919692165105"/>
        </c:manualLayout>
      </c:layout>
      <c:barChart>
        <c:barDir val="bar"/>
        <c:grouping val="percentStacked"/>
        <c:varyColors val="0"/>
        <c:ser>
          <c:idx val="0"/>
          <c:order val="0"/>
          <c:tx>
            <c:strRef>
              <c:f>Sheet1!$B$1</c:f>
              <c:strCache>
                <c:ptCount val="1"/>
                <c:pt idx="0">
                  <c:v>系列 1</c:v>
                </c:pt>
              </c:strCache>
            </c:strRef>
          </c:tx>
          <c:spPr>
            <a:solidFill>
              <a:schemeClr val="accent1"/>
            </a:solidFill>
            <a:ln>
              <a:noFill/>
            </a:ln>
            <a:effectLst/>
          </c:spPr>
          <c:invertIfNegative val="0"/>
          <c:cat>
            <c:strRef>
              <c:f>Sheet1!$A$2</c:f>
              <c:strCache>
                <c:ptCount val="1"/>
                <c:pt idx="0">
                  <c:v>类别 1</c:v>
                </c:pt>
              </c:strCache>
            </c:strRef>
          </c:cat>
          <c:val>
            <c:numRef>
              <c:f>Sheet1!$B$2</c:f>
              <c:numCache>
                <c:formatCode>0%</c:formatCode>
                <c:ptCount val="1"/>
                <c:pt idx="0">
                  <c:v>0.4</c:v>
                </c:pt>
              </c:numCache>
            </c:numRef>
          </c:val>
          <c:extLst>
            <c:ext xmlns:c16="http://schemas.microsoft.com/office/drawing/2014/chart" uri="{C3380CC4-5D6E-409C-BE32-E72D297353CC}">
              <c16:uniqueId val="{00000000-903E-41E9-9812-F41BAF94D1D4}"/>
            </c:ext>
          </c:extLst>
        </c:ser>
        <c:ser>
          <c:idx val="1"/>
          <c:order val="1"/>
          <c:tx>
            <c:strRef>
              <c:f>Sheet1!$C$1</c:f>
              <c:strCache>
                <c:ptCount val="1"/>
                <c:pt idx="0">
                  <c:v>系列 2</c:v>
                </c:pt>
              </c:strCache>
            </c:strRef>
          </c:tx>
          <c:spPr>
            <a:solidFill>
              <a:schemeClr val="bg2"/>
            </a:solidFill>
            <a:ln>
              <a:solidFill>
                <a:schemeClr val="bg2"/>
              </a:solidFill>
            </a:ln>
            <a:effectLst/>
          </c:spPr>
          <c:invertIfNegative val="0"/>
          <c:cat>
            <c:strRef>
              <c:f>Sheet1!$A$2</c:f>
              <c:strCache>
                <c:ptCount val="1"/>
                <c:pt idx="0">
                  <c:v>类别 1</c:v>
                </c:pt>
              </c:strCache>
            </c:strRef>
          </c:cat>
          <c:val>
            <c:numRef>
              <c:f>Sheet1!$C$2</c:f>
              <c:numCache>
                <c:formatCode>0%</c:formatCode>
                <c:ptCount val="1"/>
                <c:pt idx="0">
                  <c:v>0.6</c:v>
                </c:pt>
              </c:numCache>
            </c:numRef>
          </c:val>
          <c:extLst>
            <c:ext xmlns:c16="http://schemas.microsoft.com/office/drawing/2014/chart" uri="{C3380CC4-5D6E-409C-BE32-E72D297353CC}">
              <c16:uniqueId val="{00000001-903E-41E9-9812-F41BAF94D1D4}"/>
            </c:ext>
          </c:extLst>
        </c:ser>
        <c:dLbls>
          <c:showLegendKey val="0"/>
          <c:showVal val="0"/>
          <c:showCatName val="0"/>
          <c:showSerName val="0"/>
          <c:showPercent val="0"/>
          <c:showBubbleSize val="0"/>
        </c:dLbls>
        <c:gapWidth val="500"/>
        <c:overlap val="100"/>
        <c:axId val="1303490512"/>
        <c:axId val="1303502480"/>
      </c:barChart>
      <c:scatterChart>
        <c:scatterStyle val="lineMarker"/>
        <c:varyColors val="0"/>
        <c:ser>
          <c:idx val="2"/>
          <c:order val="2"/>
          <c:tx>
            <c:strRef>
              <c:f>Sheet1!$A$3</c:f>
              <c:strCache>
                <c:ptCount val="1"/>
                <c:pt idx="0">
                  <c:v>Y</c:v>
                </c:pt>
              </c:strCache>
            </c:strRef>
          </c:tx>
          <c:spPr>
            <a:ln w="25400" cap="rnd" cmpd="sng" algn="ctr">
              <a:noFill/>
              <a:prstDash val="solid"/>
              <a:round/>
            </a:ln>
            <a:effectLst/>
          </c:spPr>
          <c:marker>
            <c:symbol val="picture"/>
            <c:spPr>
              <a:blipFill>
                <a:blip xmlns:r="http://schemas.openxmlformats.org/officeDocument/2006/relationships" r:embed="rId2"/>
                <a:stretch>
                  <a:fillRect/>
                </a:stretch>
              </a:blipFill>
              <a:ln w="25400" cap="flat" cmpd="sng" algn="ctr">
                <a:noFill/>
                <a:prstDash val="solid"/>
                <a:round/>
              </a:ln>
              <a:effectLst/>
            </c:spPr>
          </c:marker>
          <c:xVal>
            <c:numRef>
              <c:f>Sheet1!$B$2</c:f>
              <c:numCache>
                <c:formatCode>0%</c:formatCode>
                <c:ptCount val="1"/>
                <c:pt idx="0">
                  <c:v>0.4</c:v>
                </c:pt>
              </c:numCache>
            </c:numRef>
          </c:xVal>
          <c:yVal>
            <c:numRef>
              <c:f>Sheet1!$B$3</c:f>
              <c:numCache>
                <c:formatCode>General</c:formatCode>
                <c:ptCount val="1"/>
                <c:pt idx="0">
                  <c:v>0.7</c:v>
                </c:pt>
              </c:numCache>
            </c:numRef>
          </c:yVal>
          <c:smooth val="0"/>
          <c:extLst>
            <c:ext xmlns:c16="http://schemas.microsoft.com/office/drawing/2014/chart" uri="{C3380CC4-5D6E-409C-BE32-E72D297353CC}">
              <c16:uniqueId val="{00000002-903E-41E9-9812-F41BAF94D1D4}"/>
            </c:ext>
          </c:extLst>
        </c:ser>
        <c:dLbls>
          <c:showLegendKey val="0"/>
          <c:showVal val="0"/>
          <c:showCatName val="0"/>
          <c:showSerName val="0"/>
          <c:showPercent val="0"/>
          <c:showBubbleSize val="0"/>
        </c:dLbls>
        <c:axId val="1303503568"/>
        <c:axId val="1303498672"/>
      </c:scatterChart>
      <c:catAx>
        <c:axId val="1303490512"/>
        <c:scaling>
          <c:orientation val="minMax"/>
        </c:scaling>
        <c:delete val="1"/>
        <c:axPos val="l"/>
        <c:numFmt formatCode="General" sourceLinked="1"/>
        <c:majorTickMark val="none"/>
        <c:minorTickMark val="none"/>
        <c:tickLblPos val="none"/>
        <c:crossAx val="1303502480"/>
        <c:crosses val="autoZero"/>
        <c:auto val="1"/>
        <c:lblAlgn val="ctr"/>
        <c:lblOffset val="100"/>
        <c:noMultiLvlLbl val="0"/>
      </c:catAx>
      <c:valAx>
        <c:axId val="1303502480"/>
        <c:scaling>
          <c:orientation val="minMax"/>
        </c:scaling>
        <c:delete val="1"/>
        <c:axPos val="b"/>
        <c:numFmt formatCode="0%" sourceLinked="1"/>
        <c:majorTickMark val="none"/>
        <c:minorTickMark val="none"/>
        <c:tickLblPos val="none"/>
        <c:crossAx val="1303490512"/>
        <c:crosses val="autoZero"/>
        <c:crossBetween val="between"/>
      </c:valAx>
      <c:valAx>
        <c:axId val="1303503568"/>
        <c:scaling>
          <c:orientation val="minMax"/>
        </c:scaling>
        <c:delete val="1"/>
        <c:axPos val="b"/>
        <c:numFmt formatCode="0%" sourceLinked="1"/>
        <c:majorTickMark val="out"/>
        <c:minorTickMark val="none"/>
        <c:tickLblPos val="none"/>
        <c:crossAx val="1303498672"/>
        <c:crosses val="autoZero"/>
        <c:crossBetween val="midCat"/>
      </c:valAx>
      <c:valAx>
        <c:axId val="1303498672"/>
        <c:scaling>
          <c:orientation val="minMax"/>
        </c:scaling>
        <c:delete val="1"/>
        <c:axPos val="r"/>
        <c:numFmt formatCode="General" sourceLinked="1"/>
        <c:majorTickMark val="out"/>
        <c:minorTickMark val="none"/>
        <c:tickLblPos val="none"/>
        <c:crossAx val="1303503568"/>
        <c:crosses val="max"/>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916666666666698E-2"/>
          <c:y val="6.2941532760893606E-2"/>
          <c:w val="0.90238517060367496"/>
          <c:h val="0.78361919692165105"/>
        </c:manualLayout>
      </c:layout>
      <c:barChart>
        <c:barDir val="bar"/>
        <c:grouping val="percentStacked"/>
        <c:varyColors val="0"/>
        <c:ser>
          <c:idx val="0"/>
          <c:order val="0"/>
          <c:tx>
            <c:strRef>
              <c:f>Sheet1!$B$1</c:f>
              <c:strCache>
                <c:ptCount val="1"/>
                <c:pt idx="0">
                  <c:v>系列 1</c:v>
                </c:pt>
              </c:strCache>
            </c:strRef>
          </c:tx>
          <c:spPr>
            <a:solidFill>
              <a:schemeClr val="accent2"/>
            </a:solidFill>
            <a:ln>
              <a:noFill/>
            </a:ln>
            <a:effectLst/>
          </c:spPr>
          <c:invertIfNegative val="0"/>
          <c:cat>
            <c:strRef>
              <c:f>Sheet1!$A$2</c:f>
              <c:strCache>
                <c:ptCount val="1"/>
                <c:pt idx="0">
                  <c:v>类别 1</c:v>
                </c:pt>
              </c:strCache>
            </c:strRef>
          </c:cat>
          <c:val>
            <c:numRef>
              <c:f>Sheet1!$B$2</c:f>
              <c:numCache>
                <c:formatCode>0%</c:formatCode>
                <c:ptCount val="1"/>
                <c:pt idx="0">
                  <c:v>0.45</c:v>
                </c:pt>
              </c:numCache>
            </c:numRef>
          </c:val>
          <c:extLst>
            <c:ext xmlns:c16="http://schemas.microsoft.com/office/drawing/2014/chart" uri="{C3380CC4-5D6E-409C-BE32-E72D297353CC}">
              <c16:uniqueId val="{00000000-AD45-4491-A21B-0DE7AC48CDEA}"/>
            </c:ext>
          </c:extLst>
        </c:ser>
        <c:ser>
          <c:idx val="1"/>
          <c:order val="1"/>
          <c:tx>
            <c:strRef>
              <c:f>Sheet1!$C$1</c:f>
              <c:strCache>
                <c:ptCount val="1"/>
                <c:pt idx="0">
                  <c:v>系列 2</c:v>
                </c:pt>
              </c:strCache>
            </c:strRef>
          </c:tx>
          <c:spPr>
            <a:solidFill>
              <a:schemeClr val="bg2"/>
            </a:solidFill>
            <a:ln>
              <a:solidFill>
                <a:schemeClr val="bg2"/>
              </a:solidFill>
            </a:ln>
            <a:effectLst/>
          </c:spPr>
          <c:invertIfNegative val="0"/>
          <c:cat>
            <c:strRef>
              <c:f>Sheet1!$A$2</c:f>
              <c:strCache>
                <c:ptCount val="1"/>
                <c:pt idx="0">
                  <c:v>类别 1</c:v>
                </c:pt>
              </c:strCache>
            </c:strRef>
          </c:cat>
          <c:val>
            <c:numRef>
              <c:f>Sheet1!$C$2</c:f>
              <c:numCache>
                <c:formatCode>0%</c:formatCode>
                <c:ptCount val="1"/>
                <c:pt idx="0">
                  <c:v>0.55000000000000004</c:v>
                </c:pt>
              </c:numCache>
            </c:numRef>
          </c:val>
          <c:extLst>
            <c:ext xmlns:c16="http://schemas.microsoft.com/office/drawing/2014/chart" uri="{C3380CC4-5D6E-409C-BE32-E72D297353CC}">
              <c16:uniqueId val="{00000001-AD45-4491-A21B-0DE7AC48CDEA}"/>
            </c:ext>
          </c:extLst>
        </c:ser>
        <c:dLbls>
          <c:showLegendKey val="0"/>
          <c:showVal val="0"/>
          <c:showCatName val="0"/>
          <c:showSerName val="0"/>
          <c:showPercent val="0"/>
          <c:showBubbleSize val="0"/>
        </c:dLbls>
        <c:gapWidth val="500"/>
        <c:overlap val="100"/>
        <c:axId val="1303500848"/>
        <c:axId val="1303496496"/>
      </c:barChart>
      <c:scatterChart>
        <c:scatterStyle val="lineMarker"/>
        <c:varyColors val="0"/>
        <c:ser>
          <c:idx val="2"/>
          <c:order val="2"/>
          <c:tx>
            <c:strRef>
              <c:f>Sheet1!$A$3</c:f>
              <c:strCache>
                <c:ptCount val="1"/>
                <c:pt idx="0">
                  <c:v>Y</c:v>
                </c:pt>
              </c:strCache>
            </c:strRef>
          </c:tx>
          <c:spPr>
            <a:ln w="25400" cap="rnd" cmpd="sng" algn="ctr">
              <a:noFill/>
              <a:prstDash val="solid"/>
              <a:round/>
            </a:ln>
            <a:effectLst/>
          </c:spPr>
          <c:marker>
            <c:symbol val="picture"/>
            <c:spPr>
              <a:blipFill>
                <a:blip xmlns:r="http://schemas.openxmlformats.org/officeDocument/2006/relationships" r:embed="rId2"/>
                <a:stretch>
                  <a:fillRect/>
                </a:stretch>
              </a:blipFill>
              <a:ln w="25400" cap="flat" cmpd="sng" algn="ctr">
                <a:noFill/>
                <a:prstDash val="solid"/>
                <a:round/>
              </a:ln>
              <a:effectLst/>
            </c:spPr>
          </c:marker>
          <c:dPt>
            <c:idx val="0"/>
            <c:marker>
              <c:spPr>
                <a:blipFill>
                  <a:blip xmlns:r="http://schemas.openxmlformats.org/officeDocument/2006/relationships" r:embed="rId3"/>
                  <a:stretch>
                    <a:fillRect/>
                  </a:stretch>
                </a:blipFill>
                <a:ln w="25400" cap="flat" cmpd="sng" algn="ctr">
                  <a:noFill/>
                  <a:prstDash val="solid"/>
                  <a:round/>
                </a:ln>
                <a:effectLst/>
              </c:spPr>
            </c:marker>
            <c:bubble3D val="0"/>
            <c:extLst>
              <c:ext xmlns:c16="http://schemas.microsoft.com/office/drawing/2014/chart" uri="{C3380CC4-5D6E-409C-BE32-E72D297353CC}">
                <c16:uniqueId val="{00000002-AD45-4491-A21B-0DE7AC48CDEA}"/>
              </c:ext>
            </c:extLst>
          </c:dPt>
          <c:xVal>
            <c:numRef>
              <c:f>Sheet1!$B$2</c:f>
              <c:numCache>
                <c:formatCode>0%</c:formatCode>
                <c:ptCount val="1"/>
                <c:pt idx="0">
                  <c:v>0.45</c:v>
                </c:pt>
              </c:numCache>
            </c:numRef>
          </c:xVal>
          <c:yVal>
            <c:numRef>
              <c:f>Sheet1!$B$3</c:f>
              <c:numCache>
                <c:formatCode>General</c:formatCode>
                <c:ptCount val="1"/>
                <c:pt idx="0">
                  <c:v>0.7</c:v>
                </c:pt>
              </c:numCache>
            </c:numRef>
          </c:yVal>
          <c:smooth val="0"/>
          <c:extLst>
            <c:ext xmlns:c16="http://schemas.microsoft.com/office/drawing/2014/chart" uri="{C3380CC4-5D6E-409C-BE32-E72D297353CC}">
              <c16:uniqueId val="{00000003-AD45-4491-A21B-0DE7AC48CDEA}"/>
            </c:ext>
          </c:extLst>
        </c:ser>
        <c:dLbls>
          <c:showLegendKey val="0"/>
          <c:showVal val="0"/>
          <c:showCatName val="0"/>
          <c:showSerName val="0"/>
          <c:showPercent val="0"/>
          <c:showBubbleSize val="0"/>
        </c:dLbls>
        <c:axId val="1303500304"/>
        <c:axId val="1303499216"/>
      </c:scatterChart>
      <c:catAx>
        <c:axId val="1303500848"/>
        <c:scaling>
          <c:orientation val="minMax"/>
        </c:scaling>
        <c:delete val="1"/>
        <c:axPos val="l"/>
        <c:numFmt formatCode="General" sourceLinked="1"/>
        <c:majorTickMark val="none"/>
        <c:minorTickMark val="none"/>
        <c:tickLblPos val="none"/>
        <c:crossAx val="1303496496"/>
        <c:crosses val="autoZero"/>
        <c:auto val="1"/>
        <c:lblAlgn val="ctr"/>
        <c:lblOffset val="100"/>
        <c:noMultiLvlLbl val="0"/>
      </c:catAx>
      <c:valAx>
        <c:axId val="1303496496"/>
        <c:scaling>
          <c:orientation val="minMax"/>
        </c:scaling>
        <c:delete val="1"/>
        <c:axPos val="b"/>
        <c:numFmt formatCode="0%" sourceLinked="1"/>
        <c:majorTickMark val="none"/>
        <c:minorTickMark val="none"/>
        <c:tickLblPos val="none"/>
        <c:crossAx val="1303500848"/>
        <c:crosses val="autoZero"/>
        <c:crossBetween val="between"/>
      </c:valAx>
      <c:valAx>
        <c:axId val="1303500304"/>
        <c:scaling>
          <c:orientation val="minMax"/>
        </c:scaling>
        <c:delete val="1"/>
        <c:axPos val="b"/>
        <c:numFmt formatCode="0%" sourceLinked="1"/>
        <c:majorTickMark val="out"/>
        <c:minorTickMark val="none"/>
        <c:tickLblPos val="none"/>
        <c:crossAx val="1303499216"/>
        <c:crosses val="autoZero"/>
        <c:crossBetween val="midCat"/>
      </c:valAx>
      <c:valAx>
        <c:axId val="1303499216"/>
        <c:scaling>
          <c:orientation val="minMax"/>
        </c:scaling>
        <c:delete val="1"/>
        <c:axPos val="r"/>
        <c:numFmt formatCode="General" sourceLinked="1"/>
        <c:majorTickMark val="out"/>
        <c:minorTickMark val="none"/>
        <c:tickLblPos val="none"/>
        <c:crossAx val="1303500304"/>
        <c:crosses val="max"/>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916666666666698E-2"/>
          <c:y val="6.2941532760893606E-2"/>
          <c:w val="0.90238517060367496"/>
          <c:h val="0.78361919692165105"/>
        </c:manualLayout>
      </c:layout>
      <c:barChart>
        <c:barDir val="bar"/>
        <c:grouping val="percentStacked"/>
        <c:varyColors val="0"/>
        <c:ser>
          <c:idx val="0"/>
          <c:order val="0"/>
          <c:tx>
            <c:strRef>
              <c:f>Sheet1!$B$1</c:f>
              <c:strCache>
                <c:ptCount val="1"/>
                <c:pt idx="0">
                  <c:v>系列 1</c:v>
                </c:pt>
              </c:strCache>
            </c:strRef>
          </c:tx>
          <c:spPr>
            <a:solidFill>
              <a:schemeClr val="accent3"/>
            </a:solidFill>
            <a:ln>
              <a:noFill/>
            </a:ln>
            <a:effectLst/>
          </c:spPr>
          <c:invertIfNegative val="0"/>
          <c:cat>
            <c:strRef>
              <c:f>Sheet1!$A$2</c:f>
              <c:strCache>
                <c:ptCount val="1"/>
                <c:pt idx="0">
                  <c:v>类别 1</c:v>
                </c:pt>
              </c:strCache>
            </c:strRef>
          </c:cat>
          <c:val>
            <c:numRef>
              <c:f>Sheet1!$B$2</c:f>
              <c:numCache>
                <c:formatCode>0%</c:formatCode>
                <c:ptCount val="1"/>
                <c:pt idx="0">
                  <c:v>0.65</c:v>
                </c:pt>
              </c:numCache>
            </c:numRef>
          </c:val>
          <c:extLst>
            <c:ext xmlns:c16="http://schemas.microsoft.com/office/drawing/2014/chart" uri="{C3380CC4-5D6E-409C-BE32-E72D297353CC}">
              <c16:uniqueId val="{00000000-2E00-4DE9-9844-01FE48C4CC2C}"/>
            </c:ext>
          </c:extLst>
        </c:ser>
        <c:ser>
          <c:idx val="1"/>
          <c:order val="1"/>
          <c:tx>
            <c:strRef>
              <c:f>Sheet1!$C$1</c:f>
              <c:strCache>
                <c:ptCount val="1"/>
                <c:pt idx="0">
                  <c:v>系列 2</c:v>
                </c:pt>
              </c:strCache>
            </c:strRef>
          </c:tx>
          <c:spPr>
            <a:solidFill>
              <a:schemeClr val="bg2"/>
            </a:solidFill>
            <a:ln>
              <a:solidFill>
                <a:schemeClr val="bg2"/>
              </a:solidFill>
            </a:ln>
            <a:effectLst/>
          </c:spPr>
          <c:invertIfNegative val="0"/>
          <c:cat>
            <c:strRef>
              <c:f>Sheet1!$A$2</c:f>
              <c:strCache>
                <c:ptCount val="1"/>
                <c:pt idx="0">
                  <c:v>类别 1</c:v>
                </c:pt>
              </c:strCache>
            </c:strRef>
          </c:cat>
          <c:val>
            <c:numRef>
              <c:f>Sheet1!$C$2</c:f>
              <c:numCache>
                <c:formatCode>0%</c:formatCode>
                <c:ptCount val="1"/>
                <c:pt idx="0">
                  <c:v>0.35</c:v>
                </c:pt>
              </c:numCache>
            </c:numRef>
          </c:val>
          <c:extLst>
            <c:ext xmlns:c16="http://schemas.microsoft.com/office/drawing/2014/chart" uri="{C3380CC4-5D6E-409C-BE32-E72D297353CC}">
              <c16:uniqueId val="{00000001-2E00-4DE9-9844-01FE48C4CC2C}"/>
            </c:ext>
          </c:extLst>
        </c:ser>
        <c:dLbls>
          <c:showLegendKey val="0"/>
          <c:showVal val="0"/>
          <c:showCatName val="0"/>
          <c:showSerName val="0"/>
          <c:showPercent val="0"/>
          <c:showBubbleSize val="0"/>
        </c:dLbls>
        <c:gapWidth val="500"/>
        <c:overlap val="100"/>
        <c:axId val="1303491056"/>
        <c:axId val="1303501392"/>
      </c:barChart>
      <c:scatterChart>
        <c:scatterStyle val="lineMarker"/>
        <c:varyColors val="0"/>
        <c:ser>
          <c:idx val="2"/>
          <c:order val="2"/>
          <c:tx>
            <c:strRef>
              <c:f>Sheet1!$A$3</c:f>
              <c:strCache>
                <c:ptCount val="1"/>
                <c:pt idx="0">
                  <c:v>Y</c:v>
                </c:pt>
              </c:strCache>
            </c:strRef>
          </c:tx>
          <c:spPr>
            <a:ln w="25400" cap="rnd" cmpd="sng" algn="ctr">
              <a:noFill/>
              <a:prstDash val="solid"/>
              <a:round/>
            </a:ln>
            <a:effectLst/>
          </c:spPr>
          <c:marker>
            <c:symbol val="picture"/>
            <c:spPr>
              <a:blipFill>
                <a:blip xmlns:r="http://schemas.openxmlformats.org/officeDocument/2006/relationships" r:embed="rId2"/>
                <a:stretch>
                  <a:fillRect/>
                </a:stretch>
              </a:blipFill>
              <a:ln w="25400" cap="flat" cmpd="sng" algn="ctr">
                <a:noFill/>
                <a:prstDash val="solid"/>
                <a:round/>
              </a:ln>
              <a:effectLst/>
            </c:spPr>
          </c:marker>
          <c:dPt>
            <c:idx val="0"/>
            <c:marker>
              <c:spPr>
                <a:blipFill>
                  <a:blip xmlns:r="http://schemas.openxmlformats.org/officeDocument/2006/relationships" r:embed="rId3"/>
                  <a:stretch>
                    <a:fillRect/>
                  </a:stretch>
                </a:blipFill>
                <a:ln w="25400" cap="flat" cmpd="sng" algn="ctr">
                  <a:noFill/>
                  <a:prstDash val="solid"/>
                  <a:round/>
                </a:ln>
                <a:effectLst/>
              </c:spPr>
            </c:marker>
            <c:bubble3D val="0"/>
            <c:extLst>
              <c:ext xmlns:c16="http://schemas.microsoft.com/office/drawing/2014/chart" uri="{C3380CC4-5D6E-409C-BE32-E72D297353CC}">
                <c16:uniqueId val="{00000002-2E00-4DE9-9844-01FE48C4CC2C}"/>
              </c:ext>
            </c:extLst>
          </c:dPt>
          <c:xVal>
            <c:numRef>
              <c:f>Sheet1!$B$2</c:f>
              <c:numCache>
                <c:formatCode>0%</c:formatCode>
                <c:ptCount val="1"/>
                <c:pt idx="0">
                  <c:v>0.65</c:v>
                </c:pt>
              </c:numCache>
            </c:numRef>
          </c:xVal>
          <c:yVal>
            <c:numRef>
              <c:f>Sheet1!$B$3</c:f>
              <c:numCache>
                <c:formatCode>General</c:formatCode>
                <c:ptCount val="1"/>
                <c:pt idx="0">
                  <c:v>0.7</c:v>
                </c:pt>
              </c:numCache>
            </c:numRef>
          </c:yVal>
          <c:smooth val="0"/>
          <c:extLst>
            <c:ext xmlns:c16="http://schemas.microsoft.com/office/drawing/2014/chart" uri="{C3380CC4-5D6E-409C-BE32-E72D297353CC}">
              <c16:uniqueId val="{00000003-2E00-4DE9-9844-01FE48C4CC2C}"/>
            </c:ext>
          </c:extLst>
        </c:ser>
        <c:dLbls>
          <c:showLegendKey val="0"/>
          <c:showVal val="0"/>
          <c:showCatName val="0"/>
          <c:showSerName val="0"/>
          <c:showPercent val="0"/>
          <c:showBubbleSize val="0"/>
        </c:dLbls>
        <c:axId val="1303504112"/>
        <c:axId val="1303489424"/>
      </c:scatterChart>
      <c:catAx>
        <c:axId val="1303491056"/>
        <c:scaling>
          <c:orientation val="minMax"/>
        </c:scaling>
        <c:delete val="1"/>
        <c:axPos val="l"/>
        <c:numFmt formatCode="General" sourceLinked="1"/>
        <c:majorTickMark val="none"/>
        <c:minorTickMark val="none"/>
        <c:tickLblPos val="none"/>
        <c:crossAx val="1303501392"/>
        <c:crosses val="autoZero"/>
        <c:auto val="1"/>
        <c:lblAlgn val="ctr"/>
        <c:lblOffset val="100"/>
        <c:noMultiLvlLbl val="0"/>
      </c:catAx>
      <c:valAx>
        <c:axId val="1303501392"/>
        <c:scaling>
          <c:orientation val="minMax"/>
        </c:scaling>
        <c:delete val="1"/>
        <c:axPos val="b"/>
        <c:numFmt formatCode="0%" sourceLinked="1"/>
        <c:majorTickMark val="none"/>
        <c:minorTickMark val="none"/>
        <c:tickLblPos val="none"/>
        <c:crossAx val="1303491056"/>
        <c:crosses val="autoZero"/>
        <c:crossBetween val="between"/>
      </c:valAx>
      <c:valAx>
        <c:axId val="1303504112"/>
        <c:scaling>
          <c:orientation val="minMax"/>
        </c:scaling>
        <c:delete val="1"/>
        <c:axPos val="b"/>
        <c:numFmt formatCode="0%" sourceLinked="1"/>
        <c:majorTickMark val="out"/>
        <c:minorTickMark val="none"/>
        <c:tickLblPos val="none"/>
        <c:crossAx val="1303489424"/>
        <c:crosses val="autoZero"/>
        <c:crossBetween val="midCat"/>
      </c:valAx>
      <c:valAx>
        <c:axId val="1303489424"/>
        <c:scaling>
          <c:orientation val="minMax"/>
        </c:scaling>
        <c:delete val="1"/>
        <c:axPos val="r"/>
        <c:numFmt formatCode="General" sourceLinked="1"/>
        <c:majorTickMark val="out"/>
        <c:minorTickMark val="none"/>
        <c:tickLblPos val="none"/>
        <c:crossAx val="1303504112"/>
        <c:crosses val="max"/>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916666666666698E-2"/>
          <c:y val="6.2941532760893606E-2"/>
          <c:w val="0.90238517060367496"/>
          <c:h val="0.78361919692165105"/>
        </c:manualLayout>
      </c:layout>
      <c:barChart>
        <c:barDir val="bar"/>
        <c:grouping val="percentStacked"/>
        <c:varyColors val="0"/>
        <c:ser>
          <c:idx val="0"/>
          <c:order val="0"/>
          <c:tx>
            <c:strRef>
              <c:f>Sheet1!$B$1</c:f>
              <c:strCache>
                <c:ptCount val="1"/>
                <c:pt idx="0">
                  <c:v>系列 1</c:v>
                </c:pt>
              </c:strCache>
            </c:strRef>
          </c:tx>
          <c:spPr>
            <a:solidFill>
              <a:schemeClr val="accent4"/>
            </a:solidFill>
            <a:ln>
              <a:noFill/>
            </a:ln>
            <a:effectLst/>
          </c:spPr>
          <c:invertIfNegative val="0"/>
          <c:cat>
            <c:strRef>
              <c:f>Sheet1!$A$2</c:f>
              <c:strCache>
                <c:ptCount val="1"/>
                <c:pt idx="0">
                  <c:v>类别 1</c:v>
                </c:pt>
              </c:strCache>
            </c:strRef>
          </c:cat>
          <c:val>
            <c:numRef>
              <c:f>Sheet1!$B$2</c:f>
              <c:numCache>
                <c:formatCode>0%</c:formatCode>
                <c:ptCount val="1"/>
                <c:pt idx="0">
                  <c:v>0.85</c:v>
                </c:pt>
              </c:numCache>
            </c:numRef>
          </c:val>
          <c:extLst>
            <c:ext xmlns:c16="http://schemas.microsoft.com/office/drawing/2014/chart" uri="{C3380CC4-5D6E-409C-BE32-E72D297353CC}">
              <c16:uniqueId val="{00000000-7DD6-46FC-B515-B02FD1D256F4}"/>
            </c:ext>
          </c:extLst>
        </c:ser>
        <c:ser>
          <c:idx val="1"/>
          <c:order val="1"/>
          <c:tx>
            <c:strRef>
              <c:f>Sheet1!$C$1</c:f>
              <c:strCache>
                <c:ptCount val="1"/>
                <c:pt idx="0">
                  <c:v>系列 2</c:v>
                </c:pt>
              </c:strCache>
            </c:strRef>
          </c:tx>
          <c:spPr>
            <a:solidFill>
              <a:schemeClr val="bg2"/>
            </a:solidFill>
            <a:ln>
              <a:solidFill>
                <a:schemeClr val="bg2"/>
              </a:solidFill>
            </a:ln>
            <a:effectLst/>
          </c:spPr>
          <c:invertIfNegative val="0"/>
          <c:cat>
            <c:strRef>
              <c:f>Sheet1!$A$2</c:f>
              <c:strCache>
                <c:ptCount val="1"/>
                <c:pt idx="0">
                  <c:v>类别 1</c:v>
                </c:pt>
              </c:strCache>
            </c:strRef>
          </c:cat>
          <c:val>
            <c:numRef>
              <c:f>Sheet1!$C$2</c:f>
              <c:numCache>
                <c:formatCode>0%</c:formatCode>
                <c:ptCount val="1"/>
                <c:pt idx="0">
                  <c:v>0.15</c:v>
                </c:pt>
              </c:numCache>
            </c:numRef>
          </c:val>
          <c:extLst>
            <c:ext xmlns:c16="http://schemas.microsoft.com/office/drawing/2014/chart" uri="{C3380CC4-5D6E-409C-BE32-E72D297353CC}">
              <c16:uniqueId val="{00000001-7DD6-46FC-B515-B02FD1D256F4}"/>
            </c:ext>
          </c:extLst>
        </c:ser>
        <c:dLbls>
          <c:showLegendKey val="0"/>
          <c:showVal val="0"/>
          <c:showCatName val="0"/>
          <c:showSerName val="0"/>
          <c:showPercent val="0"/>
          <c:showBubbleSize val="0"/>
        </c:dLbls>
        <c:gapWidth val="500"/>
        <c:overlap val="100"/>
        <c:axId val="1303491600"/>
        <c:axId val="1303492144"/>
      </c:barChart>
      <c:scatterChart>
        <c:scatterStyle val="lineMarker"/>
        <c:varyColors val="0"/>
        <c:ser>
          <c:idx val="2"/>
          <c:order val="2"/>
          <c:tx>
            <c:strRef>
              <c:f>Sheet1!$A$3</c:f>
              <c:strCache>
                <c:ptCount val="1"/>
                <c:pt idx="0">
                  <c:v>Y</c:v>
                </c:pt>
              </c:strCache>
            </c:strRef>
          </c:tx>
          <c:spPr>
            <a:ln w="25400" cap="rnd" cmpd="sng" algn="ctr">
              <a:noFill/>
              <a:prstDash val="solid"/>
              <a:round/>
            </a:ln>
            <a:effectLst/>
          </c:spPr>
          <c:marker>
            <c:symbol val="picture"/>
            <c:spPr>
              <a:blipFill>
                <a:blip xmlns:r="http://schemas.openxmlformats.org/officeDocument/2006/relationships" r:embed="rId2"/>
                <a:stretch>
                  <a:fillRect/>
                </a:stretch>
              </a:blipFill>
              <a:ln w="25400" cap="flat" cmpd="sng" algn="ctr">
                <a:noFill/>
                <a:prstDash val="solid"/>
                <a:round/>
              </a:ln>
              <a:effectLst/>
            </c:spPr>
          </c:marker>
          <c:dPt>
            <c:idx val="0"/>
            <c:marker>
              <c:spPr>
                <a:blipFill>
                  <a:blip xmlns:r="http://schemas.openxmlformats.org/officeDocument/2006/relationships" r:embed="rId3"/>
                  <a:stretch>
                    <a:fillRect/>
                  </a:stretch>
                </a:blipFill>
                <a:ln w="25400" cap="flat" cmpd="sng" algn="ctr">
                  <a:noFill/>
                  <a:prstDash val="solid"/>
                  <a:round/>
                </a:ln>
                <a:effectLst/>
              </c:spPr>
            </c:marker>
            <c:bubble3D val="0"/>
            <c:extLst>
              <c:ext xmlns:c16="http://schemas.microsoft.com/office/drawing/2014/chart" uri="{C3380CC4-5D6E-409C-BE32-E72D297353CC}">
                <c16:uniqueId val="{00000002-7DD6-46FC-B515-B02FD1D256F4}"/>
              </c:ext>
            </c:extLst>
          </c:dPt>
          <c:xVal>
            <c:numRef>
              <c:f>Sheet1!$B$2</c:f>
              <c:numCache>
                <c:formatCode>0%</c:formatCode>
                <c:ptCount val="1"/>
                <c:pt idx="0">
                  <c:v>0.85</c:v>
                </c:pt>
              </c:numCache>
            </c:numRef>
          </c:xVal>
          <c:yVal>
            <c:numRef>
              <c:f>Sheet1!$B$3</c:f>
              <c:numCache>
                <c:formatCode>General</c:formatCode>
                <c:ptCount val="1"/>
                <c:pt idx="0">
                  <c:v>0.7</c:v>
                </c:pt>
              </c:numCache>
            </c:numRef>
          </c:yVal>
          <c:smooth val="0"/>
          <c:extLst>
            <c:ext xmlns:c16="http://schemas.microsoft.com/office/drawing/2014/chart" uri="{C3380CC4-5D6E-409C-BE32-E72D297353CC}">
              <c16:uniqueId val="{00000003-7DD6-46FC-B515-B02FD1D256F4}"/>
            </c:ext>
          </c:extLst>
        </c:ser>
        <c:dLbls>
          <c:showLegendKey val="0"/>
          <c:showVal val="0"/>
          <c:showCatName val="0"/>
          <c:showSerName val="0"/>
          <c:showPercent val="0"/>
          <c:showBubbleSize val="0"/>
        </c:dLbls>
        <c:axId val="1303493232"/>
        <c:axId val="876694400"/>
      </c:scatterChart>
      <c:catAx>
        <c:axId val="1303491600"/>
        <c:scaling>
          <c:orientation val="minMax"/>
        </c:scaling>
        <c:delete val="1"/>
        <c:axPos val="l"/>
        <c:numFmt formatCode="General" sourceLinked="1"/>
        <c:majorTickMark val="none"/>
        <c:minorTickMark val="none"/>
        <c:tickLblPos val="none"/>
        <c:crossAx val="1303492144"/>
        <c:crosses val="autoZero"/>
        <c:auto val="1"/>
        <c:lblAlgn val="ctr"/>
        <c:lblOffset val="100"/>
        <c:noMultiLvlLbl val="0"/>
      </c:catAx>
      <c:valAx>
        <c:axId val="1303492144"/>
        <c:scaling>
          <c:orientation val="minMax"/>
          <c:min val="0"/>
        </c:scaling>
        <c:delete val="1"/>
        <c:axPos val="b"/>
        <c:numFmt formatCode="0%" sourceLinked="1"/>
        <c:majorTickMark val="out"/>
        <c:minorTickMark val="none"/>
        <c:tickLblPos val="none"/>
        <c:crossAx val="1303491600"/>
        <c:crosses val="autoZero"/>
        <c:crossBetween val="between"/>
      </c:valAx>
      <c:valAx>
        <c:axId val="1303493232"/>
        <c:scaling>
          <c:orientation val="minMax"/>
        </c:scaling>
        <c:delete val="1"/>
        <c:axPos val="b"/>
        <c:numFmt formatCode="0%" sourceLinked="1"/>
        <c:majorTickMark val="out"/>
        <c:minorTickMark val="none"/>
        <c:tickLblPos val="none"/>
        <c:crossAx val="876694400"/>
        <c:crosses val="autoZero"/>
        <c:crossBetween val="midCat"/>
      </c:valAx>
      <c:valAx>
        <c:axId val="876694400"/>
        <c:scaling>
          <c:orientation val="minMax"/>
        </c:scaling>
        <c:delete val="1"/>
        <c:axPos val="r"/>
        <c:numFmt formatCode="General" sourceLinked="1"/>
        <c:majorTickMark val="out"/>
        <c:minorTickMark val="none"/>
        <c:tickLblPos val="none"/>
        <c:crossAx val="1303493232"/>
        <c:crosses val="max"/>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8C2D0-6731-4BCC-A5F4-AE7B812F1F9B}" type="datetimeFigureOut">
              <a:rPr lang="zh-CN" altLang="en-US" smtClean="0"/>
              <a:t>2024/6/18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3A1EC7-69F3-4752-BC1B-FA5AEE4D79EC}" type="slidenum">
              <a:rPr lang="zh-CN" altLang="en-US" smtClean="0"/>
              <a:t>‹#›</a:t>
            </a:fld>
            <a:endParaRPr lang="zh-CN" altLang="en-US"/>
          </a:p>
        </p:txBody>
      </p:sp>
    </p:spTree>
    <p:extLst>
      <p:ext uri="{BB962C8B-B14F-4D97-AF65-F5344CB8AC3E}">
        <p14:creationId xmlns:p14="http://schemas.microsoft.com/office/powerpoint/2010/main" val="160874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a:t>
            </a:fld>
            <a:endParaRPr lang="zh-CN" altLang="en-US"/>
          </a:p>
        </p:txBody>
      </p:sp>
    </p:spTree>
    <p:extLst>
      <p:ext uri="{BB962C8B-B14F-4D97-AF65-F5344CB8AC3E}">
        <p14:creationId xmlns:p14="http://schemas.microsoft.com/office/powerpoint/2010/main" val="2176677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15</a:t>
            </a:fld>
            <a:endParaRPr lang="zh-CN" altLang="en-US"/>
          </a:p>
        </p:txBody>
      </p:sp>
    </p:spTree>
    <p:extLst>
      <p:ext uri="{BB962C8B-B14F-4D97-AF65-F5344CB8AC3E}">
        <p14:creationId xmlns:p14="http://schemas.microsoft.com/office/powerpoint/2010/main" val="2166134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17</a:t>
            </a:fld>
            <a:endParaRPr lang="zh-CN" altLang="en-US"/>
          </a:p>
        </p:txBody>
      </p:sp>
    </p:spTree>
    <p:extLst>
      <p:ext uri="{BB962C8B-B14F-4D97-AF65-F5344CB8AC3E}">
        <p14:creationId xmlns:p14="http://schemas.microsoft.com/office/powerpoint/2010/main" val="40180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18</a:t>
            </a:fld>
            <a:endParaRPr lang="zh-CN" altLang="en-US"/>
          </a:p>
        </p:txBody>
      </p:sp>
    </p:spTree>
    <p:extLst>
      <p:ext uri="{BB962C8B-B14F-4D97-AF65-F5344CB8AC3E}">
        <p14:creationId xmlns:p14="http://schemas.microsoft.com/office/powerpoint/2010/main" val="113394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19</a:t>
            </a:fld>
            <a:endParaRPr lang="zh-CN" altLang="en-US"/>
          </a:p>
        </p:txBody>
      </p:sp>
    </p:spTree>
    <p:extLst>
      <p:ext uri="{BB962C8B-B14F-4D97-AF65-F5344CB8AC3E}">
        <p14:creationId xmlns:p14="http://schemas.microsoft.com/office/powerpoint/2010/main" val="1496229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20</a:t>
            </a:fld>
            <a:endParaRPr lang="zh-CN" altLang="en-US"/>
          </a:p>
        </p:txBody>
      </p:sp>
    </p:spTree>
    <p:extLst>
      <p:ext uri="{BB962C8B-B14F-4D97-AF65-F5344CB8AC3E}">
        <p14:creationId xmlns:p14="http://schemas.microsoft.com/office/powerpoint/2010/main" val="1854131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21</a:t>
            </a:fld>
            <a:endParaRPr lang="zh-CN" altLang="en-US"/>
          </a:p>
        </p:txBody>
      </p:sp>
    </p:spTree>
    <p:extLst>
      <p:ext uri="{BB962C8B-B14F-4D97-AF65-F5344CB8AC3E}">
        <p14:creationId xmlns:p14="http://schemas.microsoft.com/office/powerpoint/2010/main" val="222867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22</a:t>
            </a:fld>
            <a:endParaRPr lang="zh-CN" altLang="en-US"/>
          </a:p>
        </p:txBody>
      </p:sp>
    </p:spTree>
    <p:extLst>
      <p:ext uri="{BB962C8B-B14F-4D97-AF65-F5344CB8AC3E}">
        <p14:creationId xmlns:p14="http://schemas.microsoft.com/office/powerpoint/2010/main" val="3102320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23</a:t>
            </a:fld>
            <a:endParaRPr lang="zh-CN" altLang="en-US"/>
          </a:p>
        </p:txBody>
      </p:sp>
    </p:spTree>
    <p:extLst>
      <p:ext uri="{BB962C8B-B14F-4D97-AF65-F5344CB8AC3E}">
        <p14:creationId xmlns:p14="http://schemas.microsoft.com/office/powerpoint/2010/main" val="2539069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24</a:t>
            </a:fld>
            <a:endParaRPr lang="zh-CN" altLang="en-US"/>
          </a:p>
        </p:txBody>
      </p:sp>
    </p:spTree>
    <p:extLst>
      <p:ext uri="{BB962C8B-B14F-4D97-AF65-F5344CB8AC3E}">
        <p14:creationId xmlns:p14="http://schemas.microsoft.com/office/powerpoint/2010/main" val="2594480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25</a:t>
            </a:fld>
            <a:endParaRPr lang="zh-CN" altLang="en-US"/>
          </a:p>
        </p:txBody>
      </p:sp>
    </p:spTree>
    <p:extLst>
      <p:ext uri="{BB962C8B-B14F-4D97-AF65-F5344CB8AC3E}">
        <p14:creationId xmlns:p14="http://schemas.microsoft.com/office/powerpoint/2010/main" val="262946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a:t>
            </a:fld>
            <a:endParaRPr lang="zh-CN" altLang="en-US"/>
          </a:p>
        </p:txBody>
      </p:sp>
    </p:spTree>
    <p:extLst>
      <p:ext uri="{BB962C8B-B14F-4D97-AF65-F5344CB8AC3E}">
        <p14:creationId xmlns:p14="http://schemas.microsoft.com/office/powerpoint/2010/main" val="368732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26</a:t>
            </a:fld>
            <a:endParaRPr lang="zh-CN" altLang="en-US"/>
          </a:p>
        </p:txBody>
      </p:sp>
    </p:spTree>
    <p:extLst>
      <p:ext uri="{BB962C8B-B14F-4D97-AF65-F5344CB8AC3E}">
        <p14:creationId xmlns:p14="http://schemas.microsoft.com/office/powerpoint/2010/main" val="421406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27</a:t>
            </a:fld>
            <a:endParaRPr lang="zh-CN" altLang="en-US"/>
          </a:p>
        </p:txBody>
      </p:sp>
    </p:spTree>
    <p:extLst>
      <p:ext uri="{BB962C8B-B14F-4D97-AF65-F5344CB8AC3E}">
        <p14:creationId xmlns:p14="http://schemas.microsoft.com/office/powerpoint/2010/main" val="2124379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28</a:t>
            </a:fld>
            <a:endParaRPr lang="zh-CN" altLang="en-US"/>
          </a:p>
        </p:txBody>
      </p:sp>
    </p:spTree>
    <p:extLst>
      <p:ext uri="{BB962C8B-B14F-4D97-AF65-F5344CB8AC3E}">
        <p14:creationId xmlns:p14="http://schemas.microsoft.com/office/powerpoint/2010/main" val="1968099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29</a:t>
            </a:fld>
            <a:endParaRPr lang="zh-CN" altLang="en-US"/>
          </a:p>
        </p:txBody>
      </p:sp>
    </p:spTree>
    <p:extLst>
      <p:ext uri="{BB962C8B-B14F-4D97-AF65-F5344CB8AC3E}">
        <p14:creationId xmlns:p14="http://schemas.microsoft.com/office/powerpoint/2010/main" val="3719280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30</a:t>
            </a:fld>
            <a:endParaRPr lang="zh-CN" altLang="en-US"/>
          </a:p>
        </p:txBody>
      </p:sp>
    </p:spTree>
    <p:extLst>
      <p:ext uri="{BB962C8B-B14F-4D97-AF65-F5344CB8AC3E}">
        <p14:creationId xmlns:p14="http://schemas.microsoft.com/office/powerpoint/2010/main" val="331467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31</a:t>
            </a:fld>
            <a:endParaRPr lang="zh-CN" altLang="en-US"/>
          </a:p>
        </p:txBody>
      </p:sp>
    </p:spTree>
    <p:extLst>
      <p:ext uri="{BB962C8B-B14F-4D97-AF65-F5344CB8AC3E}">
        <p14:creationId xmlns:p14="http://schemas.microsoft.com/office/powerpoint/2010/main" val="2640372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32</a:t>
            </a:fld>
            <a:endParaRPr lang="zh-CN" altLang="en-US"/>
          </a:p>
        </p:txBody>
      </p:sp>
    </p:spTree>
    <p:extLst>
      <p:ext uri="{BB962C8B-B14F-4D97-AF65-F5344CB8AC3E}">
        <p14:creationId xmlns:p14="http://schemas.microsoft.com/office/powerpoint/2010/main" val="278424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33</a:t>
            </a:fld>
            <a:endParaRPr lang="zh-CN" altLang="en-US"/>
          </a:p>
        </p:txBody>
      </p:sp>
    </p:spTree>
    <p:extLst>
      <p:ext uri="{BB962C8B-B14F-4D97-AF65-F5344CB8AC3E}">
        <p14:creationId xmlns:p14="http://schemas.microsoft.com/office/powerpoint/2010/main" val="4126528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34</a:t>
            </a:fld>
            <a:endParaRPr lang="zh-CN" altLang="en-US"/>
          </a:p>
        </p:txBody>
      </p:sp>
    </p:spTree>
    <p:extLst>
      <p:ext uri="{BB962C8B-B14F-4D97-AF65-F5344CB8AC3E}">
        <p14:creationId xmlns:p14="http://schemas.microsoft.com/office/powerpoint/2010/main" val="657002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35</a:t>
            </a:fld>
            <a:endParaRPr lang="zh-CN" altLang="en-US"/>
          </a:p>
        </p:txBody>
      </p:sp>
    </p:spTree>
    <p:extLst>
      <p:ext uri="{BB962C8B-B14F-4D97-AF65-F5344CB8AC3E}">
        <p14:creationId xmlns:p14="http://schemas.microsoft.com/office/powerpoint/2010/main" val="20061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a:t>
            </a:fld>
            <a:endParaRPr lang="zh-CN" altLang="en-US"/>
          </a:p>
        </p:txBody>
      </p:sp>
    </p:spTree>
    <p:extLst>
      <p:ext uri="{BB962C8B-B14F-4D97-AF65-F5344CB8AC3E}">
        <p14:creationId xmlns:p14="http://schemas.microsoft.com/office/powerpoint/2010/main" val="68777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36</a:t>
            </a:fld>
            <a:endParaRPr lang="zh-CN" altLang="en-US"/>
          </a:p>
        </p:txBody>
      </p:sp>
    </p:spTree>
    <p:extLst>
      <p:ext uri="{BB962C8B-B14F-4D97-AF65-F5344CB8AC3E}">
        <p14:creationId xmlns:p14="http://schemas.microsoft.com/office/powerpoint/2010/main" val="76500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37</a:t>
            </a:fld>
            <a:endParaRPr lang="zh-CN" altLang="en-US"/>
          </a:p>
        </p:txBody>
      </p:sp>
    </p:spTree>
    <p:extLst>
      <p:ext uri="{BB962C8B-B14F-4D97-AF65-F5344CB8AC3E}">
        <p14:creationId xmlns:p14="http://schemas.microsoft.com/office/powerpoint/2010/main" val="4287252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38</a:t>
            </a:fld>
            <a:endParaRPr lang="zh-CN" altLang="en-US"/>
          </a:p>
        </p:txBody>
      </p:sp>
    </p:spTree>
    <p:extLst>
      <p:ext uri="{BB962C8B-B14F-4D97-AF65-F5344CB8AC3E}">
        <p14:creationId xmlns:p14="http://schemas.microsoft.com/office/powerpoint/2010/main" val="2108182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39</a:t>
            </a:fld>
            <a:endParaRPr lang="zh-CN" altLang="en-US"/>
          </a:p>
        </p:txBody>
      </p:sp>
    </p:spTree>
    <p:extLst>
      <p:ext uri="{BB962C8B-B14F-4D97-AF65-F5344CB8AC3E}">
        <p14:creationId xmlns:p14="http://schemas.microsoft.com/office/powerpoint/2010/main" val="2659312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40</a:t>
            </a:fld>
            <a:endParaRPr lang="zh-CN" altLang="en-US"/>
          </a:p>
        </p:txBody>
      </p:sp>
    </p:spTree>
    <p:extLst>
      <p:ext uri="{BB962C8B-B14F-4D97-AF65-F5344CB8AC3E}">
        <p14:creationId xmlns:p14="http://schemas.microsoft.com/office/powerpoint/2010/main" val="3621403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41</a:t>
            </a:fld>
            <a:endParaRPr lang="zh-CN" altLang="en-US"/>
          </a:p>
        </p:txBody>
      </p:sp>
    </p:spTree>
    <p:extLst>
      <p:ext uri="{BB962C8B-B14F-4D97-AF65-F5344CB8AC3E}">
        <p14:creationId xmlns:p14="http://schemas.microsoft.com/office/powerpoint/2010/main" val="3675685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42</a:t>
            </a:fld>
            <a:endParaRPr lang="zh-CN" altLang="en-US"/>
          </a:p>
        </p:txBody>
      </p:sp>
    </p:spTree>
    <p:extLst>
      <p:ext uri="{BB962C8B-B14F-4D97-AF65-F5344CB8AC3E}">
        <p14:creationId xmlns:p14="http://schemas.microsoft.com/office/powerpoint/2010/main" val="3706874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43</a:t>
            </a:fld>
            <a:endParaRPr lang="zh-CN" altLang="en-US"/>
          </a:p>
        </p:txBody>
      </p:sp>
    </p:spTree>
    <p:extLst>
      <p:ext uri="{BB962C8B-B14F-4D97-AF65-F5344CB8AC3E}">
        <p14:creationId xmlns:p14="http://schemas.microsoft.com/office/powerpoint/2010/main" val="22549928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44</a:t>
            </a:fld>
            <a:endParaRPr lang="zh-CN" altLang="en-US"/>
          </a:p>
        </p:txBody>
      </p:sp>
    </p:spTree>
    <p:extLst>
      <p:ext uri="{BB962C8B-B14F-4D97-AF65-F5344CB8AC3E}">
        <p14:creationId xmlns:p14="http://schemas.microsoft.com/office/powerpoint/2010/main" val="25133048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45</a:t>
            </a:fld>
            <a:endParaRPr lang="zh-CN" altLang="en-US"/>
          </a:p>
        </p:txBody>
      </p:sp>
    </p:spTree>
    <p:extLst>
      <p:ext uri="{BB962C8B-B14F-4D97-AF65-F5344CB8AC3E}">
        <p14:creationId xmlns:p14="http://schemas.microsoft.com/office/powerpoint/2010/main" val="96659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5</a:t>
            </a:fld>
            <a:endParaRPr lang="zh-CN" altLang="en-US"/>
          </a:p>
        </p:txBody>
      </p:sp>
    </p:spTree>
    <p:extLst>
      <p:ext uri="{BB962C8B-B14F-4D97-AF65-F5344CB8AC3E}">
        <p14:creationId xmlns:p14="http://schemas.microsoft.com/office/powerpoint/2010/main" val="3311418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46</a:t>
            </a:fld>
            <a:endParaRPr lang="zh-CN" altLang="en-US"/>
          </a:p>
        </p:txBody>
      </p:sp>
    </p:spTree>
    <p:extLst>
      <p:ext uri="{BB962C8B-B14F-4D97-AF65-F5344CB8AC3E}">
        <p14:creationId xmlns:p14="http://schemas.microsoft.com/office/powerpoint/2010/main" val="3225609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47</a:t>
            </a:fld>
            <a:endParaRPr lang="zh-CN" altLang="en-US"/>
          </a:p>
        </p:txBody>
      </p:sp>
    </p:spTree>
    <p:extLst>
      <p:ext uri="{BB962C8B-B14F-4D97-AF65-F5344CB8AC3E}">
        <p14:creationId xmlns:p14="http://schemas.microsoft.com/office/powerpoint/2010/main" val="2584115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48</a:t>
            </a:fld>
            <a:endParaRPr lang="zh-CN" altLang="en-US"/>
          </a:p>
        </p:txBody>
      </p:sp>
    </p:spTree>
    <p:extLst>
      <p:ext uri="{BB962C8B-B14F-4D97-AF65-F5344CB8AC3E}">
        <p14:creationId xmlns:p14="http://schemas.microsoft.com/office/powerpoint/2010/main" val="510722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49</a:t>
            </a:fld>
            <a:endParaRPr lang="zh-CN" altLang="en-US"/>
          </a:p>
        </p:txBody>
      </p:sp>
    </p:spTree>
    <p:extLst>
      <p:ext uri="{BB962C8B-B14F-4D97-AF65-F5344CB8AC3E}">
        <p14:creationId xmlns:p14="http://schemas.microsoft.com/office/powerpoint/2010/main" val="2970021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F3A1EC7-69F3-4752-BC1B-FA5AEE4D79EC}" type="slidenum">
              <a:rPr lang="zh-CN" altLang="en-US" smtClean="0"/>
              <a:t>57</a:t>
            </a:fld>
            <a:endParaRPr lang="zh-CN" altLang="en-US"/>
          </a:p>
        </p:txBody>
      </p:sp>
    </p:spTree>
    <p:extLst>
      <p:ext uri="{BB962C8B-B14F-4D97-AF65-F5344CB8AC3E}">
        <p14:creationId xmlns:p14="http://schemas.microsoft.com/office/powerpoint/2010/main" val="90529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76</a:t>
            </a:fld>
            <a:endParaRPr lang="zh-CN" altLang="en-US"/>
          </a:p>
        </p:txBody>
      </p:sp>
    </p:spTree>
    <p:extLst>
      <p:ext uri="{BB962C8B-B14F-4D97-AF65-F5344CB8AC3E}">
        <p14:creationId xmlns:p14="http://schemas.microsoft.com/office/powerpoint/2010/main" val="4935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3A1EC7-69F3-4752-BC1B-FA5AEE4D79EC}" type="slidenum">
              <a:rPr lang="zh-CN" altLang="en-US" smtClean="0"/>
              <a:t>6</a:t>
            </a:fld>
            <a:endParaRPr lang="zh-CN" altLang="en-US"/>
          </a:p>
        </p:txBody>
      </p:sp>
    </p:spTree>
    <p:extLst>
      <p:ext uri="{BB962C8B-B14F-4D97-AF65-F5344CB8AC3E}">
        <p14:creationId xmlns:p14="http://schemas.microsoft.com/office/powerpoint/2010/main" val="2082304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7</a:t>
            </a:fld>
            <a:endParaRPr lang="zh-CN" altLang="en-US"/>
          </a:p>
        </p:txBody>
      </p:sp>
    </p:spTree>
    <p:extLst>
      <p:ext uri="{BB962C8B-B14F-4D97-AF65-F5344CB8AC3E}">
        <p14:creationId xmlns:p14="http://schemas.microsoft.com/office/powerpoint/2010/main" val="4101415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9</a:t>
            </a:fld>
            <a:endParaRPr lang="zh-CN" altLang="en-US"/>
          </a:p>
        </p:txBody>
      </p:sp>
    </p:spTree>
    <p:extLst>
      <p:ext uri="{BB962C8B-B14F-4D97-AF65-F5344CB8AC3E}">
        <p14:creationId xmlns:p14="http://schemas.microsoft.com/office/powerpoint/2010/main" val="1745100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11</a:t>
            </a:fld>
            <a:endParaRPr lang="zh-CN" altLang="en-US"/>
          </a:p>
        </p:txBody>
      </p:sp>
    </p:spTree>
    <p:extLst>
      <p:ext uri="{BB962C8B-B14F-4D97-AF65-F5344CB8AC3E}">
        <p14:creationId xmlns:p14="http://schemas.microsoft.com/office/powerpoint/2010/main" val="266123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3A1EC7-69F3-4752-BC1B-FA5AEE4D79EC}" type="slidenum">
              <a:rPr lang="zh-CN" altLang="en-US" smtClean="0"/>
              <a:t>13</a:t>
            </a:fld>
            <a:endParaRPr lang="zh-CN" altLang="en-US"/>
          </a:p>
        </p:txBody>
      </p:sp>
    </p:spTree>
    <p:extLst>
      <p:ext uri="{BB962C8B-B14F-4D97-AF65-F5344CB8AC3E}">
        <p14:creationId xmlns:p14="http://schemas.microsoft.com/office/powerpoint/2010/main" val="27641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C01A3-2B17-42C2-B2AB-3BA4A4D963C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2E8ECF-3B43-46D6-AB7B-4207F2CB0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3B5F52A-E4D4-4CCF-895D-E399B4B7CB98}"/>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5" name="页脚占位符 4">
            <a:extLst>
              <a:ext uri="{FF2B5EF4-FFF2-40B4-BE49-F238E27FC236}">
                <a16:creationId xmlns:a16="http://schemas.microsoft.com/office/drawing/2014/main" id="{F7A66131-1239-4F15-B5D8-0A60D4DAC0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63D02-E87B-4BC2-8838-04E5DFD82E0A}"/>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5413173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3FFF4-8822-4EC6-91C5-592B4AF63C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A7ABDA-2BF9-4595-93BF-AC19BE026A4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61A383-289D-4AA6-8720-70381A93CE45}"/>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5" name="页脚占位符 4">
            <a:extLst>
              <a:ext uri="{FF2B5EF4-FFF2-40B4-BE49-F238E27FC236}">
                <a16:creationId xmlns:a16="http://schemas.microsoft.com/office/drawing/2014/main" id="{C64B99AB-E02F-4370-A46D-E746FB8434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397FA9-1C31-49E8-8E4A-EB0365F81726}"/>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92861768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B12B52-0449-4D17-9DF0-A2C9907EBA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9CF671-0729-4308-82D8-6584F61BDEC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B1E13E-DB4C-422A-91E6-64376045E97D}"/>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5" name="页脚占位符 4">
            <a:extLst>
              <a:ext uri="{FF2B5EF4-FFF2-40B4-BE49-F238E27FC236}">
                <a16:creationId xmlns:a16="http://schemas.microsoft.com/office/drawing/2014/main" id="{A52250F8-8F16-4146-B9B6-C2D7EB9912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388A13-0C65-453D-AA2D-095246DDF507}"/>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5990233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C1D15-A178-45C6-8CD6-049345CB76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41EF2E-FB60-4E0A-9925-BC56FAFF12C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B2ACAF-C2EF-4003-9787-22918D029CFF}"/>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5" name="页脚占位符 4">
            <a:extLst>
              <a:ext uri="{FF2B5EF4-FFF2-40B4-BE49-F238E27FC236}">
                <a16:creationId xmlns:a16="http://schemas.microsoft.com/office/drawing/2014/main" id="{D0FAA0D9-B6D4-432A-946B-7C9C2BAF9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3BB19F-EB0B-41B6-BF7B-7B0710B80B16}"/>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75704148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8DEBD-0F09-489C-B07E-EA2DA6FBE5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E43F65-36A2-464C-B26F-BD6830892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9F660A4-EA24-4117-B830-EE536BA7752A}"/>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5" name="页脚占位符 4">
            <a:extLst>
              <a:ext uri="{FF2B5EF4-FFF2-40B4-BE49-F238E27FC236}">
                <a16:creationId xmlns:a16="http://schemas.microsoft.com/office/drawing/2014/main" id="{F3E70239-6D1D-4FCB-92FD-3208A4C0DE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85CF27-8A22-45A9-8901-65A0D78C419C}"/>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5056919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B2181-DF1E-4F40-8717-66713B0AF7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783D72-AD91-4D0B-917F-1957EA24D06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CE9E5C5-30C5-4279-8683-55A11A17606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12A7406-43BE-4D28-B999-44FD5DCA6800}"/>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6" name="页脚占位符 5">
            <a:extLst>
              <a:ext uri="{FF2B5EF4-FFF2-40B4-BE49-F238E27FC236}">
                <a16:creationId xmlns:a16="http://schemas.microsoft.com/office/drawing/2014/main" id="{0F9A2F19-85F2-44F7-95FE-D384AA7B64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DE3942-455B-42E1-BC64-D58DF36C3AE8}"/>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30652569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5E86E-16F9-4057-BA4D-1D58435275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9EF540-87F4-41D2-BF37-76FCC8244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493A934-5880-4708-A377-E4A2C6C7FBA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1CFE967-BBC0-42C1-96B0-CDBECC011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D9EAF25-2464-4E7E-8768-A2AB4D689F0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C3F2322-2429-45A8-88C6-E18888867732}"/>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8" name="页脚占位符 7">
            <a:extLst>
              <a:ext uri="{FF2B5EF4-FFF2-40B4-BE49-F238E27FC236}">
                <a16:creationId xmlns:a16="http://schemas.microsoft.com/office/drawing/2014/main" id="{62C74DDF-59FA-4A2E-8B50-6A8F359B65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16C8725-9089-4B12-8C24-9E9E193ED9FF}"/>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
        <p:nvSpPr>
          <p:cNvPr id="11" name="矩形 10"/>
          <p:cNvSpPr/>
          <p:nvPr userDrawn="1"/>
        </p:nvSpPr>
        <p:spPr>
          <a:xfrm>
            <a:off x="9100364" y="5647354"/>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9702691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1891A-96EA-4630-92CC-15A5EE81E8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718DA3-CFD8-42DD-B818-ED96C11E012F}"/>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4" name="页脚占位符 3">
            <a:extLst>
              <a:ext uri="{FF2B5EF4-FFF2-40B4-BE49-F238E27FC236}">
                <a16:creationId xmlns:a16="http://schemas.microsoft.com/office/drawing/2014/main" id="{2DBC261C-2B79-4B70-90A5-CBB0FD8C19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9D3B3D-8401-41AF-BB0A-EEA5621DCB53}"/>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6931536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4A452B-5B81-4183-A81D-D0FEAE4EF102}"/>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3" name="页脚占位符 2">
            <a:extLst>
              <a:ext uri="{FF2B5EF4-FFF2-40B4-BE49-F238E27FC236}">
                <a16:creationId xmlns:a16="http://schemas.microsoft.com/office/drawing/2014/main" id="{A4A28C00-2ADC-4951-A78C-98D228E8C5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B3BA73-01A1-4786-8B31-6AF8F1A6C11A}"/>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28610912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E0ADA-6C3C-45A4-AD50-1CBA3CF026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6CB4D3-02CC-4088-968F-3394D4A61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4994CCD-7E65-4BA7-815F-09CAC3E66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5D9D25-347F-4782-827C-3111C2D65284}"/>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6" name="页脚占位符 5">
            <a:extLst>
              <a:ext uri="{FF2B5EF4-FFF2-40B4-BE49-F238E27FC236}">
                <a16:creationId xmlns:a16="http://schemas.microsoft.com/office/drawing/2014/main" id="{36123361-55B9-4371-9136-F3707B3732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6F9824-C005-4544-9CB0-F3608A71A98A}"/>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4747600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3FBEA-D66C-42C6-AD4C-0EDFFB6A4A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48F391-9BA7-4A95-B432-5D966F12A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D15865-D200-4431-A3C2-8290F12C6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CCE7B4-6832-4786-B227-AD37CB5FD527}"/>
              </a:ext>
            </a:extLst>
          </p:cNvPr>
          <p:cNvSpPr>
            <a:spLocks noGrp="1"/>
          </p:cNvSpPr>
          <p:nvPr>
            <p:ph type="dt" sz="half" idx="10"/>
          </p:nvPr>
        </p:nvSpPr>
        <p:spPr/>
        <p:txBody>
          <a:bodyPr/>
          <a:lstStyle/>
          <a:p>
            <a:fld id="{419BC2E5-256E-4EC7-8395-2D8FFE33A3E7}" type="datetimeFigureOut">
              <a:rPr lang="zh-CN" altLang="en-US" smtClean="0"/>
              <a:t>2024/6/18</a:t>
            </a:fld>
            <a:endParaRPr lang="zh-CN" altLang="en-US"/>
          </a:p>
        </p:txBody>
      </p:sp>
      <p:sp>
        <p:nvSpPr>
          <p:cNvPr id="6" name="页脚占位符 5">
            <a:extLst>
              <a:ext uri="{FF2B5EF4-FFF2-40B4-BE49-F238E27FC236}">
                <a16:creationId xmlns:a16="http://schemas.microsoft.com/office/drawing/2014/main" id="{D517687A-387A-4CFB-9E07-2FD17B5018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94BDD5-BC71-4AA3-B078-B974C8514461}"/>
              </a:ext>
            </a:extLst>
          </p:cNvPr>
          <p:cNvSpPr>
            <a:spLocks noGrp="1"/>
          </p:cNvSpPr>
          <p:nvPr>
            <p:ph type="sldNum" sz="quarter" idx="12"/>
          </p:nvPr>
        </p:nvSpPr>
        <p:spPr/>
        <p:txBody>
          <a:body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25352386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4F4179-65E6-4EAF-B082-FF2FFE99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8828CF-61DD-41B5-AB93-3A4FE7E27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3162D6-3DB6-4E67-BDA1-CA9633AD8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BC2E5-256E-4EC7-8395-2D8FFE33A3E7}" type="datetimeFigureOut">
              <a:rPr lang="zh-CN" altLang="en-US" smtClean="0"/>
              <a:t>2024/6/18</a:t>
            </a:fld>
            <a:endParaRPr lang="zh-CN" altLang="en-US"/>
          </a:p>
        </p:txBody>
      </p:sp>
      <p:sp>
        <p:nvSpPr>
          <p:cNvPr id="5" name="页脚占位符 4">
            <a:extLst>
              <a:ext uri="{FF2B5EF4-FFF2-40B4-BE49-F238E27FC236}">
                <a16:creationId xmlns:a16="http://schemas.microsoft.com/office/drawing/2014/main" id="{31C216AF-C200-4FFC-947B-22402ACC7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23219A-4262-4D16-B41C-F297F7D27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9626B-2AC5-4A04-BEF4-F499CD2D3529}" type="slidenum">
              <a:rPr lang="zh-CN" altLang="en-US" smtClean="0"/>
              <a:t>‹#›</a:t>
            </a:fld>
            <a:endParaRPr lang="zh-CN" altLang="en-US"/>
          </a:p>
        </p:txBody>
      </p:sp>
    </p:spTree>
    <p:extLst>
      <p:ext uri="{BB962C8B-B14F-4D97-AF65-F5344CB8AC3E}">
        <p14:creationId xmlns:p14="http://schemas.microsoft.com/office/powerpoint/2010/main" val="169530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hemeOverride" Target="../theme/themeOverride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hemeOverride" Target="../theme/themeOverride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hemeOverride" Target="../theme/themeOverride2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hemeOverride" Target="../theme/themeOverride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hemeOverride" Target="../theme/themeOverride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hemeOverride" Target="../theme/themeOverride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hemeOverride" Target="../theme/themeOverride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hemeOverride" Target="../theme/themeOverride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hemeOverride" Target="../theme/themeOverride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hemeOverride" Target="../theme/themeOverride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hemeOverride" Target="../theme/themeOverride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hemeOverride" Target="../theme/themeOverride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hemeOverride" Target="../theme/themeOverr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hemeOverride" Target="../theme/themeOverride3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hemeOverride" Target="../theme/themeOverride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hemeOverride" Target="../theme/themeOverride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hemeOverride" Target="../theme/themeOverride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hemeOverride" Target="../theme/themeOverride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hemeOverride" Target="../theme/themeOverride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hemeOverride" Target="../theme/themeOverride3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hemeOverride" Target="../theme/themeOverride4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hemeOverride" Target="../theme/themeOverride4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hemeOverride" Target="../theme/themeOverride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slideLayout" Target="../slideLayouts/slideLayout6.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image" Target="../media/image26.png"/><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2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chart" Target="../charts/chart4.xml"/><Relationship Id="rId4" Type="http://schemas.openxmlformats.org/officeDocument/2006/relationships/chart" Target="../charts/char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6"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jpeg"/><Relationship Id="rId5" Type="http://schemas.openxmlformats.org/officeDocument/2006/relationships/notesSlide" Target="../notesSlides/notesSlide45.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22" name="椭圆 21">
            <a:extLst>
              <a:ext uri="{FF2B5EF4-FFF2-40B4-BE49-F238E27FC236}">
                <a16:creationId xmlns:a16="http://schemas.microsoft.com/office/drawing/2014/main" id="{B0FA7D43-0420-49DD-8CE6-3E3C745C33C4}"/>
              </a:ext>
            </a:extLst>
          </p:cNvPr>
          <p:cNvSpPr/>
          <p:nvPr/>
        </p:nvSpPr>
        <p:spPr>
          <a:xfrm>
            <a:off x="12148004" y="6387452"/>
            <a:ext cx="2533650" cy="2533650"/>
          </a:xfrm>
          <a:prstGeom prst="ellipse">
            <a:avLst/>
          </a:prstGeom>
          <a:solidFill>
            <a:schemeClr val="bg1"/>
          </a:solidFill>
          <a:ln>
            <a:noFill/>
          </a:ln>
          <a:effectLst>
            <a:softEdge rad="863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8" name="Rectangle 9">
            <a:extLst>
              <a:ext uri="{FF2B5EF4-FFF2-40B4-BE49-F238E27FC236}">
                <a16:creationId xmlns:a16="http://schemas.microsoft.com/office/drawing/2014/main" id="{DFD8C51C-CF83-4C4A-9499-D2C1E545F6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pic>
        <p:nvPicPr>
          <p:cNvPr id="4" name="图片 3">
            <a:extLst>
              <a:ext uri="{FF2B5EF4-FFF2-40B4-BE49-F238E27FC236}">
                <a16:creationId xmlns:a16="http://schemas.microsoft.com/office/drawing/2014/main" id="{D42AC582-640F-45C8-A947-B33C9772B6FA}"/>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542" y="-16070"/>
            <a:ext cx="12220569" cy="6874070"/>
          </a:xfrm>
          <a:prstGeom prst="rect">
            <a:avLst/>
          </a:prstGeom>
        </p:spPr>
      </p:pic>
      <p:grpSp>
        <p:nvGrpSpPr>
          <p:cNvPr id="169" name="组合 168">
            <a:extLst>
              <a:ext uri="{FF2B5EF4-FFF2-40B4-BE49-F238E27FC236}">
                <a16:creationId xmlns:a16="http://schemas.microsoft.com/office/drawing/2014/main" id="{59AAEC55-3736-4D01-A25A-C26A79A24A84}"/>
              </a:ext>
            </a:extLst>
          </p:cNvPr>
          <p:cNvGrpSpPr/>
          <p:nvPr/>
        </p:nvGrpSpPr>
        <p:grpSpPr>
          <a:xfrm>
            <a:off x="3698103" y="827906"/>
            <a:ext cx="5028019" cy="5028019"/>
            <a:chOff x="1922507" y="1456034"/>
            <a:chExt cx="3456384" cy="3456384"/>
          </a:xfrm>
          <a:solidFill>
            <a:schemeClr val="bg1"/>
          </a:solidFill>
        </p:grpSpPr>
        <p:sp>
          <p:nvSpPr>
            <p:cNvPr id="170" name="饼形 4">
              <a:extLst>
                <a:ext uri="{FF2B5EF4-FFF2-40B4-BE49-F238E27FC236}">
                  <a16:creationId xmlns:a16="http://schemas.microsoft.com/office/drawing/2014/main" id="{8BEF66E0-EE8B-4A4B-A92F-0CEB0D962456}"/>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1" name="饼形 172">
              <a:extLst>
                <a:ext uri="{FF2B5EF4-FFF2-40B4-BE49-F238E27FC236}">
                  <a16:creationId xmlns:a16="http://schemas.microsoft.com/office/drawing/2014/main" id="{B897887F-26D5-4CD3-BCFC-F86A4B8ED6D6}"/>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31" name="椭圆 230">
            <a:extLst>
              <a:ext uri="{FF2B5EF4-FFF2-40B4-BE49-F238E27FC236}">
                <a16:creationId xmlns:a16="http://schemas.microsoft.com/office/drawing/2014/main" id="{3B46046C-3B34-44C2-9057-A14C357E9610}"/>
              </a:ext>
            </a:extLst>
          </p:cNvPr>
          <p:cNvSpPr/>
          <p:nvPr/>
        </p:nvSpPr>
        <p:spPr>
          <a:xfrm>
            <a:off x="3600000" y="713554"/>
            <a:ext cx="5196753" cy="5196753"/>
          </a:xfrm>
          <a:prstGeom prst="ellipse">
            <a:avLst/>
          </a:prstGeom>
          <a:solidFill>
            <a:schemeClr val="bg1"/>
          </a:solidFill>
          <a:ln w="130175">
            <a:solidFill>
              <a:srgbClr val="D1E3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2" name="组合 171">
            <a:extLst>
              <a:ext uri="{FF2B5EF4-FFF2-40B4-BE49-F238E27FC236}">
                <a16:creationId xmlns:a16="http://schemas.microsoft.com/office/drawing/2014/main" id="{82E4B746-340C-4997-A684-AE03982E04FC}"/>
              </a:ext>
            </a:extLst>
          </p:cNvPr>
          <p:cNvGrpSpPr/>
          <p:nvPr/>
        </p:nvGrpSpPr>
        <p:grpSpPr>
          <a:xfrm rot="-5400000">
            <a:off x="3698103" y="827906"/>
            <a:ext cx="5028019" cy="5028019"/>
            <a:chOff x="1922507" y="1456034"/>
            <a:chExt cx="3456384" cy="3456384"/>
          </a:xfrm>
          <a:solidFill>
            <a:schemeClr val="bg1"/>
          </a:solidFill>
        </p:grpSpPr>
        <p:sp>
          <p:nvSpPr>
            <p:cNvPr id="173" name="饼形 181">
              <a:extLst>
                <a:ext uri="{FF2B5EF4-FFF2-40B4-BE49-F238E27FC236}">
                  <a16:creationId xmlns:a16="http://schemas.microsoft.com/office/drawing/2014/main" id="{4AB5A871-3A00-450B-933F-8C89AE43D76D}"/>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4" name="饼形 182">
              <a:extLst>
                <a:ext uri="{FF2B5EF4-FFF2-40B4-BE49-F238E27FC236}">
                  <a16:creationId xmlns:a16="http://schemas.microsoft.com/office/drawing/2014/main" id="{F69A55E7-9F21-458B-8C24-CE588412ADF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5" name="组合 174">
            <a:extLst>
              <a:ext uri="{FF2B5EF4-FFF2-40B4-BE49-F238E27FC236}">
                <a16:creationId xmlns:a16="http://schemas.microsoft.com/office/drawing/2014/main" id="{218A8777-93A6-40F3-AE78-112B4D108CF8}"/>
              </a:ext>
            </a:extLst>
          </p:cNvPr>
          <p:cNvGrpSpPr/>
          <p:nvPr/>
        </p:nvGrpSpPr>
        <p:grpSpPr>
          <a:xfrm rot="-10800000">
            <a:off x="3698103" y="827906"/>
            <a:ext cx="5028019" cy="5028019"/>
            <a:chOff x="1922507" y="1456034"/>
            <a:chExt cx="3456384" cy="3456384"/>
          </a:xfrm>
          <a:solidFill>
            <a:schemeClr val="bg1"/>
          </a:solidFill>
        </p:grpSpPr>
        <p:sp>
          <p:nvSpPr>
            <p:cNvPr id="176" name="饼形 190">
              <a:extLst>
                <a:ext uri="{FF2B5EF4-FFF2-40B4-BE49-F238E27FC236}">
                  <a16:creationId xmlns:a16="http://schemas.microsoft.com/office/drawing/2014/main" id="{F40A2877-0BBA-4386-AAB2-56E3DC579883}"/>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7" name="饼形 191">
              <a:extLst>
                <a:ext uri="{FF2B5EF4-FFF2-40B4-BE49-F238E27FC236}">
                  <a16:creationId xmlns:a16="http://schemas.microsoft.com/office/drawing/2014/main" id="{B8C921E5-2C42-4D1B-8E2C-6112F8863AAA}"/>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8" name="组合 177">
            <a:extLst>
              <a:ext uri="{FF2B5EF4-FFF2-40B4-BE49-F238E27FC236}">
                <a16:creationId xmlns:a16="http://schemas.microsoft.com/office/drawing/2014/main" id="{5BAC4952-72B0-4F8F-B09D-F709EC4ADC8A}"/>
              </a:ext>
            </a:extLst>
          </p:cNvPr>
          <p:cNvGrpSpPr/>
          <p:nvPr/>
        </p:nvGrpSpPr>
        <p:grpSpPr>
          <a:xfrm rot="-16200000">
            <a:off x="3698103" y="827907"/>
            <a:ext cx="5028019" cy="5028021"/>
            <a:chOff x="1922507" y="1456034"/>
            <a:chExt cx="3456384" cy="3456384"/>
          </a:xfrm>
          <a:solidFill>
            <a:schemeClr val="bg1"/>
          </a:solidFill>
        </p:grpSpPr>
        <p:sp>
          <p:nvSpPr>
            <p:cNvPr id="179" name="饼形 199">
              <a:extLst>
                <a:ext uri="{FF2B5EF4-FFF2-40B4-BE49-F238E27FC236}">
                  <a16:creationId xmlns:a16="http://schemas.microsoft.com/office/drawing/2014/main" id="{724527AF-0949-4744-B399-FE53CF486752}"/>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0" name="饼形 200">
              <a:extLst>
                <a:ext uri="{FF2B5EF4-FFF2-40B4-BE49-F238E27FC236}">
                  <a16:creationId xmlns:a16="http://schemas.microsoft.com/office/drawing/2014/main" id="{4AACF325-967A-4568-8597-66A04CD95E4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81" name="椭圆 180">
            <a:extLst>
              <a:ext uri="{FF2B5EF4-FFF2-40B4-BE49-F238E27FC236}">
                <a16:creationId xmlns:a16="http://schemas.microsoft.com/office/drawing/2014/main" id="{346BBDED-1020-424D-852D-0175418068F3}"/>
              </a:ext>
            </a:extLst>
          </p:cNvPr>
          <p:cNvSpPr/>
          <p:nvPr/>
        </p:nvSpPr>
        <p:spPr>
          <a:xfrm>
            <a:off x="3707571" y="819380"/>
            <a:ext cx="5027460" cy="5027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2" name="椭圆 181">
            <a:extLst>
              <a:ext uri="{FF2B5EF4-FFF2-40B4-BE49-F238E27FC236}">
                <a16:creationId xmlns:a16="http://schemas.microsoft.com/office/drawing/2014/main" id="{26435C0F-F6BF-4584-9FE7-BC2CA97B4AD4}"/>
              </a:ext>
            </a:extLst>
          </p:cNvPr>
          <p:cNvSpPr/>
          <p:nvPr/>
        </p:nvSpPr>
        <p:spPr>
          <a:xfrm>
            <a:off x="10322798" y="4670393"/>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4" name="椭圆 183">
            <a:extLst>
              <a:ext uri="{FF2B5EF4-FFF2-40B4-BE49-F238E27FC236}">
                <a16:creationId xmlns:a16="http://schemas.microsoft.com/office/drawing/2014/main" id="{812183DB-D134-447E-AD95-A198A67DF460}"/>
              </a:ext>
            </a:extLst>
          </p:cNvPr>
          <p:cNvSpPr/>
          <p:nvPr/>
        </p:nvSpPr>
        <p:spPr>
          <a:xfrm>
            <a:off x="9080595" y="3583464"/>
            <a:ext cx="293299" cy="293298"/>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6" name="椭圆 185">
            <a:extLst>
              <a:ext uri="{FF2B5EF4-FFF2-40B4-BE49-F238E27FC236}">
                <a16:creationId xmlns:a16="http://schemas.microsoft.com/office/drawing/2014/main" id="{B82B5B34-FA8D-4EAC-8C22-0217C69DAEAA}"/>
              </a:ext>
            </a:extLst>
          </p:cNvPr>
          <p:cNvSpPr/>
          <p:nvPr/>
        </p:nvSpPr>
        <p:spPr>
          <a:xfrm>
            <a:off x="7209350" y="2568472"/>
            <a:ext cx="534836" cy="534836"/>
          </a:xfrm>
          <a:prstGeom prst="ellipse">
            <a:avLst/>
          </a:prstGeom>
          <a:solidFill>
            <a:schemeClr val="bg1">
              <a:alpha val="41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8" name="椭圆 187">
            <a:extLst>
              <a:ext uri="{FF2B5EF4-FFF2-40B4-BE49-F238E27FC236}">
                <a16:creationId xmlns:a16="http://schemas.microsoft.com/office/drawing/2014/main" id="{823AF4E7-5833-4008-A56A-D0DD2BF9D8D3}"/>
              </a:ext>
            </a:extLst>
          </p:cNvPr>
          <p:cNvSpPr/>
          <p:nvPr/>
        </p:nvSpPr>
        <p:spPr>
          <a:xfrm>
            <a:off x="8545757" y="5343252"/>
            <a:ext cx="345059" cy="345057"/>
          </a:xfrm>
          <a:prstGeom prst="ellipse">
            <a:avLst/>
          </a:prstGeom>
          <a:solidFill>
            <a:schemeClr val="bg1">
              <a:alpha val="8000"/>
            </a:schemeClr>
          </a:solidFill>
          <a:ln w="3175">
            <a:solidFill>
              <a:schemeClr val="bg1">
                <a:alpha val="74000"/>
              </a:schemeClr>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0" name="椭圆 189">
            <a:extLst>
              <a:ext uri="{FF2B5EF4-FFF2-40B4-BE49-F238E27FC236}">
                <a16:creationId xmlns:a16="http://schemas.microsoft.com/office/drawing/2014/main" id="{42DDC218-014D-447C-93BC-302981F89F6E}"/>
              </a:ext>
            </a:extLst>
          </p:cNvPr>
          <p:cNvSpPr/>
          <p:nvPr/>
        </p:nvSpPr>
        <p:spPr>
          <a:xfrm>
            <a:off x="10253788" y="1996203"/>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4" name="椭圆 193">
            <a:extLst>
              <a:ext uri="{FF2B5EF4-FFF2-40B4-BE49-F238E27FC236}">
                <a16:creationId xmlns:a16="http://schemas.microsoft.com/office/drawing/2014/main" id="{A498DD33-6403-43B2-8CFE-50FFF35E6539}"/>
              </a:ext>
            </a:extLst>
          </p:cNvPr>
          <p:cNvSpPr/>
          <p:nvPr/>
        </p:nvSpPr>
        <p:spPr>
          <a:xfrm>
            <a:off x="10840385" y="3963026"/>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椭圆 195">
            <a:extLst>
              <a:ext uri="{FF2B5EF4-FFF2-40B4-BE49-F238E27FC236}">
                <a16:creationId xmlns:a16="http://schemas.microsoft.com/office/drawing/2014/main" id="{A48DD58C-7580-44AC-BAD7-132FAED878BC}"/>
              </a:ext>
            </a:extLst>
          </p:cNvPr>
          <p:cNvSpPr/>
          <p:nvPr/>
        </p:nvSpPr>
        <p:spPr>
          <a:xfrm>
            <a:off x="10167525" y="3583464"/>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8" name="椭圆 197">
            <a:extLst>
              <a:ext uri="{FF2B5EF4-FFF2-40B4-BE49-F238E27FC236}">
                <a16:creationId xmlns:a16="http://schemas.microsoft.com/office/drawing/2014/main" id="{7EA11715-64D5-4D0E-AE73-E2FA9D9EFBD9}"/>
              </a:ext>
            </a:extLst>
          </p:cNvPr>
          <p:cNvSpPr/>
          <p:nvPr/>
        </p:nvSpPr>
        <p:spPr>
          <a:xfrm>
            <a:off x="8890815" y="4359843"/>
            <a:ext cx="310551" cy="310550"/>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3" name="椭圆 202">
            <a:extLst>
              <a:ext uri="{FF2B5EF4-FFF2-40B4-BE49-F238E27FC236}">
                <a16:creationId xmlns:a16="http://schemas.microsoft.com/office/drawing/2014/main" id="{A03E713B-56E4-4C64-87B6-86F5A520F895}"/>
              </a:ext>
            </a:extLst>
          </p:cNvPr>
          <p:cNvSpPr/>
          <p:nvPr/>
        </p:nvSpPr>
        <p:spPr>
          <a:xfrm>
            <a:off x="9753457" y="3134890"/>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 name="椭圆 204">
            <a:extLst>
              <a:ext uri="{FF2B5EF4-FFF2-40B4-BE49-F238E27FC236}">
                <a16:creationId xmlns:a16="http://schemas.microsoft.com/office/drawing/2014/main" id="{5EE6902D-60F2-4B4A-90FB-0C3AAD370281}"/>
              </a:ext>
            </a:extLst>
          </p:cNvPr>
          <p:cNvSpPr/>
          <p:nvPr/>
        </p:nvSpPr>
        <p:spPr>
          <a:xfrm>
            <a:off x="10667857" y="2962362"/>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6" name="[动画大师]_Oval 42">
            <a:extLst>
              <a:ext uri="{FF2B5EF4-FFF2-40B4-BE49-F238E27FC236}">
                <a16:creationId xmlns:a16="http://schemas.microsoft.com/office/drawing/2014/main" id="{FF2DEC0B-B83D-4047-953A-37EE29B9ADB9}"/>
              </a:ext>
            </a:extLst>
          </p:cNvPr>
          <p:cNvSpPr/>
          <p:nvPr/>
        </p:nvSpPr>
        <p:spPr>
          <a:xfrm>
            <a:off x="9701699" y="2634558"/>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8" name="椭圆 207">
            <a:extLst>
              <a:ext uri="{FF2B5EF4-FFF2-40B4-BE49-F238E27FC236}">
                <a16:creationId xmlns:a16="http://schemas.microsoft.com/office/drawing/2014/main" id="{B4DFDDB8-8BFA-4E84-9C48-C74B8CD2196F}"/>
              </a:ext>
            </a:extLst>
          </p:cNvPr>
          <p:cNvSpPr/>
          <p:nvPr/>
        </p:nvSpPr>
        <p:spPr>
          <a:xfrm>
            <a:off x="8097185" y="4808415"/>
            <a:ext cx="207034" cy="20703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9" name="椭圆 208">
            <a:extLst>
              <a:ext uri="{FF2B5EF4-FFF2-40B4-BE49-F238E27FC236}">
                <a16:creationId xmlns:a16="http://schemas.microsoft.com/office/drawing/2014/main" id="{AD2F8DB5-39E7-44B3-9A8E-20502BF25C9A}"/>
              </a:ext>
            </a:extLst>
          </p:cNvPr>
          <p:cNvSpPr/>
          <p:nvPr/>
        </p:nvSpPr>
        <p:spPr>
          <a:xfrm>
            <a:off x="8373230" y="3290166"/>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0" name="椭圆 209">
            <a:extLst>
              <a:ext uri="{FF2B5EF4-FFF2-40B4-BE49-F238E27FC236}">
                <a16:creationId xmlns:a16="http://schemas.microsoft.com/office/drawing/2014/main" id="{3F3A787C-935E-4A5A-B804-A6324F366495}"/>
              </a:ext>
            </a:extLst>
          </p:cNvPr>
          <p:cNvSpPr/>
          <p:nvPr/>
        </p:nvSpPr>
        <p:spPr>
          <a:xfrm>
            <a:off x="8114438" y="2513789"/>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1" name="椭圆 210">
            <a:extLst>
              <a:ext uri="{FF2B5EF4-FFF2-40B4-BE49-F238E27FC236}">
                <a16:creationId xmlns:a16="http://schemas.microsoft.com/office/drawing/2014/main" id="{C8764AAF-F0C2-4855-9624-007EB9BB2DD3}"/>
              </a:ext>
            </a:extLst>
          </p:cNvPr>
          <p:cNvSpPr/>
          <p:nvPr/>
        </p:nvSpPr>
        <p:spPr>
          <a:xfrm>
            <a:off x="7734877" y="3238407"/>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2" name="椭圆 211">
            <a:extLst>
              <a:ext uri="{FF2B5EF4-FFF2-40B4-BE49-F238E27FC236}">
                <a16:creationId xmlns:a16="http://schemas.microsoft.com/office/drawing/2014/main" id="{DBD32DDC-AD04-44A2-9CFE-3AD071D07138}"/>
              </a:ext>
            </a:extLst>
          </p:cNvPr>
          <p:cNvSpPr/>
          <p:nvPr/>
        </p:nvSpPr>
        <p:spPr>
          <a:xfrm>
            <a:off x="9598180" y="3963026"/>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3" name="椭圆 212">
            <a:extLst>
              <a:ext uri="{FF2B5EF4-FFF2-40B4-BE49-F238E27FC236}">
                <a16:creationId xmlns:a16="http://schemas.microsoft.com/office/drawing/2014/main" id="{33B4F42F-851B-471E-AA7E-4931EAD646C7}"/>
              </a:ext>
            </a:extLst>
          </p:cNvPr>
          <p:cNvSpPr/>
          <p:nvPr/>
        </p:nvSpPr>
        <p:spPr>
          <a:xfrm>
            <a:off x="10598845" y="5550286"/>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7" name="椭圆 216">
            <a:extLst>
              <a:ext uri="{FF2B5EF4-FFF2-40B4-BE49-F238E27FC236}">
                <a16:creationId xmlns:a16="http://schemas.microsoft.com/office/drawing/2014/main" id="{4F474FF5-121A-48BD-98E4-7BF5E5479DAD}"/>
              </a:ext>
            </a:extLst>
          </p:cNvPr>
          <p:cNvSpPr/>
          <p:nvPr/>
        </p:nvSpPr>
        <p:spPr>
          <a:xfrm>
            <a:off x="8614768" y="1823677"/>
            <a:ext cx="431322" cy="431320"/>
          </a:xfrm>
          <a:prstGeom prst="ellipse">
            <a:avLst/>
          </a:prstGeom>
          <a:solidFill>
            <a:schemeClr val="bg1">
              <a:alpha val="57000"/>
            </a:schemeClr>
          </a:solidFill>
          <a:ln w="3175">
            <a:solidFill>
              <a:schemeClr val="bg1"/>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8" name="椭圆 217">
            <a:extLst>
              <a:ext uri="{FF2B5EF4-FFF2-40B4-BE49-F238E27FC236}">
                <a16:creationId xmlns:a16="http://schemas.microsoft.com/office/drawing/2014/main" id="{C74DBCD4-062E-41DB-92C6-A68A15EE2BED}"/>
              </a:ext>
            </a:extLst>
          </p:cNvPr>
          <p:cNvSpPr/>
          <p:nvPr/>
        </p:nvSpPr>
        <p:spPr>
          <a:xfrm>
            <a:off x="7838392" y="3911268"/>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9" name="椭圆 218">
            <a:extLst>
              <a:ext uri="{FF2B5EF4-FFF2-40B4-BE49-F238E27FC236}">
                <a16:creationId xmlns:a16="http://schemas.microsoft.com/office/drawing/2014/main" id="{46BEC66E-B886-4DA2-AE9C-3468F2BBE8CF}"/>
              </a:ext>
            </a:extLst>
          </p:cNvPr>
          <p:cNvSpPr/>
          <p:nvPr/>
        </p:nvSpPr>
        <p:spPr>
          <a:xfrm>
            <a:off x="9632685" y="5377759"/>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22" name="[动画大师]_Straight Connector 4">
            <a:extLst>
              <a:ext uri="{FF2B5EF4-FFF2-40B4-BE49-F238E27FC236}">
                <a16:creationId xmlns:a16="http://schemas.microsoft.com/office/drawing/2014/main" id="{5817DA6A-E430-4D23-8B70-0D3B1C4DB472}"/>
              </a:ext>
            </a:extLst>
          </p:cNvPr>
          <p:cNvCxnSpPr/>
          <p:nvPr/>
        </p:nvCxnSpPr>
        <p:spPr>
          <a:xfrm>
            <a:off x="12192000" y="4283155"/>
            <a:ext cx="10023894"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4" name="[动画大师]_Straight Connector 2">
            <a:extLst>
              <a:ext uri="{FF2B5EF4-FFF2-40B4-BE49-F238E27FC236}">
                <a16:creationId xmlns:a16="http://schemas.microsoft.com/office/drawing/2014/main" id="{5817397D-7D20-4FE2-88F9-FA413404CFEA}"/>
              </a:ext>
            </a:extLst>
          </p:cNvPr>
          <p:cNvCxnSpPr/>
          <p:nvPr/>
        </p:nvCxnSpPr>
        <p:spPr>
          <a:xfrm flipH="1">
            <a:off x="-6577497" y="5017210"/>
            <a:ext cx="657749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6" name="[动画大师]_Straight Connector 2">
            <a:extLst>
              <a:ext uri="{FF2B5EF4-FFF2-40B4-BE49-F238E27FC236}">
                <a16:creationId xmlns:a16="http://schemas.microsoft.com/office/drawing/2014/main" id="{EAA05861-87A5-4039-9EFA-FE65E7310914}"/>
              </a:ext>
            </a:extLst>
          </p:cNvPr>
          <p:cNvCxnSpPr/>
          <p:nvPr/>
        </p:nvCxnSpPr>
        <p:spPr>
          <a:xfrm flipH="1">
            <a:off x="-7521677" y="3276899"/>
            <a:ext cx="7521678" cy="0"/>
          </a:xfrm>
          <a:prstGeom prst="line">
            <a:avLst/>
          </a:prstGeom>
          <a:ln w="19050">
            <a:solidFill>
              <a:schemeClr val="bg1">
                <a:alpha val="24000"/>
              </a:schemeClr>
            </a:solidFill>
          </a:ln>
        </p:spPr>
        <p:style>
          <a:lnRef idx="1">
            <a:schemeClr val="accent1"/>
          </a:lnRef>
          <a:fillRef idx="0">
            <a:schemeClr val="accent1"/>
          </a:fillRef>
          <a:effectRef idx="0">
            <a:schemeClr val="accent1"/>
          </a:effectRef>
          <a:fontRef idx="minor">
            <a:schemeClr val="tx1"/>
          </a:fontRef>
        </p:style>
      </p:cxnSp>
      <p:sp>
        <p:nvSpPr>
          <p:cNvPr id="227" name="PA_文本框 9">
            <a:extLst>
              <a:ext uri="{FF2B5EF4-FFF2-40B4-BE49-F238E27FC236}">
                <a16:creationId xmlns:a16="http://schemas.microsoft.com/office/drawing/2014/main" id="{EED61AB2-4067-460D-825B-FB5DA4CE637F}"/>
              </a:ext>
            </a:extLst>
          </p:cNvPr>
          <p:cNvSpPr txBox="1"/>
          <p:nvPr>
            <p:custDataLst>
              <p:tags r:id="rId2"/>
            </p:custDataLst>
          </p:nvPr>
        </p:nvSpPr>
        <p:spPr>
          <a:xfrm>
            <a:off x="3859850" y="3771960"/>
            <a:ext cx="4704523" cy="407419"/>
          </a:xfrm>
          <a:prstGeom prst="rect">
            <a:avLst/>
          </a:prstGeom>
          <a:noFill/>
        </p:spPr>
        <p:txBody>
          <a:bodyPr wrap="square">
            <a:spAutoFit/>
          </a:bodyPr>
          <a:lstStyle/>
          <a:p>
            <a:pPr algn="ctr">
              <a:lnSpc>
                <a:spcPct val="120000"/>
              </a:lnSpc>
              <a:defRPr/>
            </a:pPr>
            <a:r>
              <a:rPr lang="zh-CN" altLang="en-US" sz="1867" dirty="0">
                <a:solidFill>
                  <a:schemeClr val="accent1">
                    <a:lumMod val="50000"/>
                  </a:schemeClr>
                </a:solidFill>
                <a:cs typeface="+mn-ea"/>
                <a:sym typeface="+mn-lt"/>
              </a:rPr>
              <a:t>汇报人：</a:t>
            </a:r>
            <a:r>
              <a:rPr lang="en-US" altLang="zh-CN" sz="1867" dirty="0">
                <a:solidFill>
                  <a:schemeClr val="accent1">
                    <a:lumMod val="50000"/>
                  </a:schemeClr>
                </a:solidFill>
                <a:cs typeface="+mn-ea"/>
                <a:sym typeface="+mn-lt"/>
              </a:rPr>
              <a:t>G03</a:t>
            </a:r>
            <a:endParaRPr lang="en-US" altLang="ko-KR" sz="1867" dirty="0">
              <a:solidFill>
                <a:schemeClr val="accent1">
                  <a:lumMod val="50000"/>
                </a:schemeClr>
              </a:solidFill>
              <a:cs typeface="+mn-ea"/>
              <a:sym typeface="+mn-lt"/>
            </a:endParaRPr>
          </a:p>
        </p:txBody>
      </p:sp>
      <p:sp>
        <p:nvSpPr>
          <p:cNvPr id="228" name="PA_文本框 1">
            <a:extLst>
              <a:ext uri="{FF2B5EF4-FFF2-40B4-BE49-F238E27FC236}">
                <a16:creationId xmlns:a16="http://schemas.microsoft.com/office/drawing/2014/main" id="{6A9DAB85-5ACB-4D4B-BA25-66955F4EF0E8}"/>
              </a:ext>
            </a:extLst>
          </p:cNvPr>
          <p:cNvSpPr txBox="1">
            <a:spLocks noChangeArrowheads="1"/>
          </p:cNvSpPr>
          <p:nvPr>
            <p:custDataLst>
              <p:tags r:id="rId3"/>
            </p:custDataLst>
          </p:nvPr>
        </p:nvSpPr>
        <p:spPr bwMode="auto">
          <a:xfrm>
            <a:off x="3189471" y="1973694"/>
            <a:ext cx="6012623" cy="1569660"/>
          </a:xfrm>
          <a:prstGeom prst="rect">
            <a:avLst/>
          </a:prstGeom>
          <a:noFill/>
          <a:ln w="9525">
            <a:noFill/>
            <a:miter lim="800000"/>
            <a:headEnd/>
            <a:tailEnd/>
          </a:ln>
        </p:spPr>
        <p:txBody>
          <a:bodyPr wrap="square">
            <a:spAutoFit/>
          </a:bodyPr>
          <a:lstStyle/>
          <a:p>
            <a:pPr algn="ctr"/>
            <a:r>
              <a:rPr lang="zh-CN" altLang="en-US" sz="4800" b="1" dirty="0">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sym typeface="+mn-lt"/>
              </a:rPr>
              <a:t>软件需求项目</a:t>
            </a:r>
            <a:endParaRPr lang="en-US" altLang="zh-CN" sz="4800" b="1" dirty="0">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sym typeface="+mn-lt"/>
            </a:endParaRPr>
          </a:p>
          <a:p>
            <a:pPr algn="ctr"/>
            <a:r>
              <a:rPr lang="zh-CN" altLang="en-US" sz="4800" b="1" dirty="0">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sym typeface="+mn-lt"/>
              </a:rPr>
              <a:t>收尾</a:t>
            </a:r>
            <a:endParaRPr lang="en-US" altLang="zh-CN" sz="4800" b="1" dirty="0">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sym typeface="+mn-lt"/>
            </a:endParaRPr>
          </a:p>
        </p:txBody>
      </p:sp>
      <p:sp>
        <p:nvSpPr>
          <p:cNvPr id="229" name="PA_圆角矩形 1">
            <a:extLst>
              <a:ext uri="{FF2B5EF4-FFF2-40B4-BE49-F238E27FC236}">
                <a16:creationId xmlns:a16="http://schemas.microsoft.com/office/drawing/2014/main" id="{30F2A6FD-CE86-4A6E-A414-CBC74093314F}"/>
              </a:ext>
            </a:extLst>
          </p:cNvPr>
          <p:cNvSpPr/>
          <p:nvPr>
            <p:custDataLst>
              <p:tags r:id="rId4"/>
            </p:custDataLst>
          </p:nvPr>
        </p:nvSpPr>
        <p:spPr>
          <a:xfrm>
            <a:off x="5527204" y="4451446"/>
            <a:ext cx="1567623" cy="38707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cs typeface="+mn-ea"/>
                <a:sym typeface="+mn-lt"/>
              </a:rPr>
              <a:t>2024-06-22</a:t>
            </a:r>
            <a:endParaRPr lang="zh-CN" altLang="en-US" dirty="0">
              <a:solidFill>
                <a:schemeClr val="tx1">
                  <a:lumMod val="65000"/>
                  <a:lumOff val="35000"/>
                </a:schemeClr>
              </a:solidFill>
              <a:cs typeface="+mn-ea"/>
              <a:sym typeface="+mn-lt"/>
            </a:endParaRPr>
          </a:p>
        </p:txBody>
      </p:sp>
      <p:sp>
        <p:nvSpPr>
          <p:cNvPr id="69" name="椭圆 68">
            <a:extLst>
              <a:ext uri="{FF2B5EF4-FFF2-40B4-BE49-F238E27FC236}">
                <a16:creationId xmlns:a16="http://schemas.microsoft.com/office/drawing/2014/main" id="{62D0574F-D103-42D5-9B8F-7DC570975D2F}"/>
              </a:ext>
            </a:extLst>
          </p:cNvPr>
          <p:cNvSpPr/>
          <p:nvPr/>
        </p:nvSpPr>
        <p:spPr>
          <a:xfrm>
            <a:off x="8490487" y="6308981"/>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a:extLst>
              <a:ext uri="{FF2B5EF4-FFF2-40B4-BE49-F238E27FC236}">
                <a16:creationId xmlns:a16="http://schemas.microsoft.com/office/drawing/2014/main" id="{F056E919-F081-4584-9836-5296F969645C}"/>
              </a:ext>
            </a:extLst>
          </p:cNvPr>
          <p:cNvSpPr/>
          <p:nvPr/>
        </p:nvSpPr>
        <p:spPr>
          <a:xfrm>
            <a:off x="7225296" y="603524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a:extLst>
              <a:ext uri="{FF2B5EF4-FFF2-40B4-BE49-F238E27FC236}">
                <a16:creationId xmlns:a16="http://schemas.microsoft.com/office/drawing/2014/main" id="{9953A669-55F9-4009-A68D-2F510169A047}"/>
              </a:ext>
            </a:extLst>
          </p:cNvPr>
          <p:cNvSpPr/>
          <p:nvPr/>
        </p:nvSpPr>
        <p:spPr>
          <a:xfrm>
            <a:off x="6289584" y="4944375"/>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a:extLst>
              <a:ext uri="{FF2B5EF4-FFF2-40B4-BE49-F238E27FC236}">
                <a16:creationId xmlns:a16="http://schemas.microsoft.com/office/drawing/2014/main" id="{DF29430D-0892-4451-9D75-6A255EABABAF}"/>
              </a:ext>
            </a:extLst>
          </p:cNvPr>
          <p:cNvSpPr/>
          <p:nvPr/>
        </p:nvSpPr>
        <p:spPr>
          <a:xfrm>
            <a:off x="7510592" y="5376205"/>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a:extLst>
              <a:ext uri="{FF2B5EF4-FFF2-40B4-BE49-F238E27FC236}">
                <a16:creationId xmlns:a16="http://schemas.microsoft.com/office/drawing/2014/main" id="{B32BFD58-ABF6-42E0-A5E6-CE7571169006}"/>
              </a:ext>
            </a:extLst>
          </p:cNvPr>
          <p:cNvSpPr/>
          <p:nvPr/>
        </p:nvSpPr>
        <p:spPr>
          <a:xfrm>
            <a:off x="7876170" y="6298769"/>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椭圆 73">
            <a:extLst>
              <a:ext uri="{FF2B5EF4-FFF2-40B4-BE49-F238E27FC236}">
                <a16:creationId xmlns:a16="http://schemas.microsoft.com/office/drawing/2014/main" id="{923B0E7F-9EB5-4533-8F85-CE1571DBA28A}"/>
              </a:ext>
            </a:extLst>
          </p:cNvPr>
          <p:cNvSpPr/>
          <p:nvPr/>
        </p:nvSpPr>
        <p:spPr>
          <a:xfrm>
            <a:off x="6656226" y="664551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a:extLst>
              <a:ext uri="{FF2B5EF4-FFF2-40B4-BE49-F238E27FC236}">
                <a16:creationId xmlns:a16="http://schemas.microsoft.com/office/drawing/2014/main" id="{DF8AC223-5776-4D4B-9BC0-83F61DBFB6AA}"/>
              </a:ext>
            </a:extLst>
          </p:cNvPr>
          <p:cNvSpPr/>
          <p:nvPr/>
        </p:nvSpPr>
        <p:spPr>
          <a:xfrm>
            <a:off x="10325070" y="6029349"/>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椭圆 75">
            <a:extLst>
              <a:ext uri="{FF2B5EF4-FFF2-40B4-BE49-F238E27FC236}">
                <a16:creationId xmlns:a16="http://schemas.microsoft.com/office/drawing/2014/main" id="{54F2BE23-3941-4DB6-97AF-B0CF01539070}"/>
              </a:ext>
            </a:extLst>
          </p:cNvPr>
          <p:cNvSpPr/>
          <p:nvPr/>
        </p:nvSpPr>
        <p:spPr>
          <a:xfrm>
            <a:off x="9076841" y="6439042"/>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a16="http://schemas.microsoft.com/office/drawing/2014/main" id="{BD29648B-4FF1-4215-A083-4F80CEEC1B82}"/>
              </a:ext>
            </a:extLst>
          </p:cNvPr>
          <p:cNvSpPr/>
          <p:nvPr/>
        </p:nvSpPr>
        <p:spPr>
          <a:xfrm>
            <a:off x="12357069" y="6232549"/>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椭圆 77">
            <a:extLst>
              <a:ext uri="{FF2B5EF4-FFF2-40B4-BE49-F238E27FC236}">
                <a16:creationId xmlns:a16="http://schemas.microsoft.com/office/drawing/2014/main" id="{5AF98877-98E5-4308-87DA-50D0AE0D57EE}"/>
              </a:ext>
            </a:extLst>
          </p:cNvPr>
          <p:cNvSpPr/>
          <p:nvPr/>
        </p:nvSpPr>
        <p:spPr>
          <a:xfrm>
            <a:off x="14258442" y="617449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椭圆 78">
            <a:extLst>
              <a:ext uri="{FF2B5EF4-FFF2-40B4-BE49-F238E27FC236}">
                <a16:creationId xmlns:a16="http://schemas.microsoft.com/office/drawing/2014/main" id="{492B71A9-039A-45D3-9128-A8DEA3E04C7C}"/>
              </a:ext>
            </a:extLst>
          </p:cNvPr>
          <p:cNvSpPr/>
          <p:nvPr/>
        </p:nvSpPr>
        <p:spPr>
          <a:xfrm>
            <a:off x="13271471" y="6334150"/>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C0C109C4-CD54-4943-B746-40152B355C91}"/>
              </a:ext>
            </a:extLst>
          </p:cNvPr>
          <p:cNvSpPr/>
          <p:nvPr/>
        </p:nvSpPr>
        <p:spPr>
          <a:xfrm>
            <a:off x="8068491" y="5348054"/>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a:extLst>
              <a:ext uri="{FF2B5EF4-FFF2-40B4-BE49-F238E27FC236}">
                <a16:creationId xmlns:a16="http://schemas.microsoft.com/office/drawing/2014/main" id="{B49F51DC-52A5-4C8C-8A37-8831F74BD920}"/>
              </a:ext>
            </a:extLst>
          </p:cNvPr>
          <p:cNvSpPr/>
          <p:nvPr/>
        </p:nvSpPr>
        <p:spPr>
          <a:xfrm>
            <a:off x="8744313" y="5447840"/>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椭圆 81">
            <a:extLst>
              <a:ext uri="{FF2B5EF4-FFF2-40B4-BE49-F238E27FC236}">
                <a16:creationId xmlns:a16="http://schemas.microsoft.com/office/drawing/2014/main" id="{64EE8BE3-8171-439A-910D-DA2F1509F318}"/>
              </a:ext>
            </a:extLst>
          </p:cNvPr>
          <p:cNvSpPr/>
          <p:nvPr/>
        </p:nvSpPr>
        <p:spPr>
          <a:xfrm>
            <a:off x="10363563" y="651000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a:extLst>
              <a:ext uri="{FF2B5EF4-FFF2-40B4-BE49-F238E27FC236}">
                <a16:creationId xmlns:a16="http://schemas.microsoft.com/office/drawing/2014/main" id="{6FDEBEA3-179F-49E2-9CD7-B928C8D3885D}"/>
              </a:ext>
            </a:extLst>
          </p:cNvPr>
          <p:cNvSpPr/>
          <p:nvPr/>
        </p:nvSpPr>
        <p:spPr>
          <a:xfrm>
            <a:off x="9293134" y="500505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椭圆 83">
            <a:extLst>
              <a:ext uri="{FF2B5EF4-FFF2-40B4-BE49-F238E27FC236}">
                <a16:creationId xmlns:a16="http://schemas.microsoft.com/office/drawing/2014/main" id="{648F9C9F-6D35-4535-91BE-4C943C387BBD}"/>
              </a:ext>
            </a:extLst>
          </p:cNvPr>
          <p:cNvSpPr/>
          <p:nvPr/>
        </p:nvSpPr>
        <p:spPr>
          <a:xfrm>
            <a:off x="11024870" y="6140695"/>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a:extLst>
              <a:ext uri="{FF2B5EF4-FFF2-40B4-BE49-F238E27FC236}">
                <a16:creationId xmlns:a16="http://schemas.microsoft.com/office/drawing/2014/main" id="{D40DADC5-A363-4D25-81FB-B17B32716AD8}"/>
              </a:ext>
            </a:extLst>
          </p:cNvPr>
          <p:cNvSpPr/>
          <p:nvPr/>
        </p:nvSpPr>
        <p:spPr>
          <a:xfrm>
            <a:off x="9633224" y="584325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a:extLst>
              <a:ext uri="{FF2B5EF4-FFF2-40B4-BE49-F238E27FC236}">
                <a16:creationId xmlns:a16="http://schemas.microsoft.com/office/drawing/2014/main" id="{45B24793-FCB8-4C81-B561-6E6618B1886B}"/>
              </a:ext>
            </a:extLst>
          </p:cNvPr>
          <p:cNvSpPr/>
          <p:nvPr/>
        </p:nvSpPr>
        <p:spPr>
          <a:xfrm>
            <a:off x="5848623" y="4565996"/>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椭圆 86">
            <a:extLst>
              <a:ext uri="{FF2B5EF4-FFF2-40B4-BE49-F238E27FC236}">
                <a16:creationId xmlns:a16="http://schemas.microsoft.com/office/drawing/2014/main" id="{6EF479D6-E456-498E-9FB4-4D29F4FBC596}"/>
              </a:ext>
            </a:extLst>
          </p:cNvPr>
          <p:cNvSpPr/>
          <p:nvPr/>
        </p:nvSpPr>
        <p:spPr>
          <a:xfrm>
            <a:off x="6319694" y="5485267"/>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a:extLst>
              <a:ext uri="{FF2B5EF4-FFF2-40B4-BE49-F238E27FC236}">
                <a16:creationId xmlns:a16="http://schemas.microsoft.com/office/drawing/2014/main" id="{1254A98A-F91C-4CB9-932A-64217EE5460C}"/>
              </a:ext>
            </a:extLst>
          </p:cNvPr>
          <p:cNvSpPr/>
          <p:nvPr/>
        </p:nvSpPr>
        <p:spPr>
          <a:xfrm>
            <a:off x="12244244" y="6586439"/>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a:extLst>
              <a:ext uri="{FF2B5EF4-FFF2-40B4-BE49-F238E27FC236}">
                <a16:creationId xmlns:a16="http://schemas.microsoft.com/office/drawing/2014/main" id="{56F8D23C-2162-42C9-8C06-4EA72848CE28}"/>
              </a:ext>
            </a:extLst>
          </p:cNvPr>
          <p:cNvSpPr/>
          <p:nvPr/>
        </p:nvSpPr>
        <p:spPr>
          <a:xfrm>
            <a:off x="6319694" y="6075817"/>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a:extLst>
              <a:ext uri="{FF2B5EF4-FFF2-40B4-BE49-F238E27FC236}">
                <a16:creationId xmlns:a16="http://schemas.microsoft.com/office/drawing/2014/main" id="{769C5B76-C454-4BD0-AEC5-6E02A685FBE6}"/>
              </a:ext>
            </a:extLst>
          </p:cNvPr>
          <p:cNvSpPr/>
          <p:nvPr/>
        </p:nvSpPr>
        <p:spPr>
          <a:xfrm>
            <a:off x="12643457" y="6349142"/>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a:extLst>
              <a:ext uri="{FF2B5EF4-FFF2-40B4-BE49-F238E27FC236}">
                <a16:creationId xmlns:a16="http://schemas.microsoft.com/office/drawing/2014/main" id="{01FE92B0-91E7-4C93-A60F-F084A24FFB1C}"/>
              </a:ext>
            </a:extLst>
          </p:cNvPr>
          <p:cNvSpPr/>
          <p:nvPr/>
        </p:nvSpPr>
        <p:spPr>
          <a:xfrm>
            <a:off x="8882658" y="5899719"/>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54E7B20B-F292-4129-8C68-C44332A831E2}"/>
              </a:ext>
            </a:extLst>
          </p:cNvPr>
          <p:cNvSpPr/>
          <p:nvPr/>
        </p:nvSpPr>
        <p:spPr>
          <a:xfrm>
            <a:off x="7799197" y="5883344"/>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631BF324-D7C9-44BA-91C6-5B0CB3F0331F}"/>
              </a:ext>
            </a:extLst>
          </p:cNvPr>
          <p:cNvSpPr/>
          <p:nvPr/>
        </p:nvSpPr>
        <p:spPr>
          <a:xfrm>
            <a:off x="8646414" y="4688827"/>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椭圆 93">
            <a:extLst>
              <a:ext uri="{FF2B5EF4-FFF2-40B4-BE49-F238E27FC236}">
                <a16:creationId xmlns:a16="http://schemas.microsoft.com/office/drawing/2014/main" id="{5FD305C0-D9E2-48BE-AF39-A412374E4FC5}"/>
              </a:ext>
            </a:extLst>
          </p:cNvPr>
          <p:cNvSpPr/>
          <p:nvPr/>
        </p:nvSpPr>
        <p:spPr>
          <a:xfrm>
            <a:off x="10059181" y="6355543"/>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a:extLst>
              <a:ext uri="{FF2B5EF4-FFF2-40B4-BE49-F238E27FC236}">
                <a16:creationId xmlns:a16="http://schemas.microsoft.com/office/drawing/2014/main" id="{8A8AE00B-FBC6-48E4-9024-DC8AD9183699}"/>
              </a:ext>
            </a:extLst>
          </p:cNvPr>
          <p:cNvSpPr/>
          <p:nvPr/>
        </p:nvSpPr>
        <p:spPr>
          <a:xfrm>
            <a:off x="11737855" y="6389716"/>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椭圆 95">
            <a:extLst>
              <a:ext uri="{FF2B5EF4-FFF2-40B4-BE49-F238E27FC236}">
                <a16:creationId xmlns:a16="http://schemas.microsoft.com/office/drawing/2014/main" id="{57BE8595-D690-4227-9E96-C53FA005AF25}"/>
              </a:ext>
            </a:extLst>
          </p:cNvPr>
          <p:cNvSpPr/>
          <p:nvPr/>
        </p:nvSpPr>
        <p:spPr>
          <a:xfrm>
            <a:off x="11315059" y="600661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a:extLst>
              <a:ext uri="{FF2B5EF4-FFF2-40B4-BE49-F238E27FC236}">
                <a16:creationId xmlns:a16="http://schemas.microsoft.com/office/drawing/2014/main" id="{AA0927B5-861B-4EBC-9784-FB866E4B3BF0}"/>
              </a:ext>
            </a:extLst>
          </p:cNvPr>
          <p:cNvSpPr/>
          <p:nvPr/>
        </p:nvSpPr>
        <p:spPr>
          <a:xfrm>
            <a:off x="6415106" y="5732291"/>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a:extLst>
              <a:ext uri="{FF2B5EF4-FFF2-40B4-BE49-F238E27FC236}">
                <a16:creationId xmlns:a16="http://schemas.microsoft.com/office/drawing/2014/main" id="{F29CF09F-63BE-43A7-83F9-4A65F4A32259}"/>
              </a:ext>
            </a:extLst>
          </p:cNvPr>
          <p:cNvSpPr/>
          <p:nvPr/>
        </p:nvSpPr>
        <p:spPr>
          <a:xfrm>
            <a:off x="12717577" y="661086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a:extLst>
              <a:ext uri="{FF2B5EF4-FFF2-40B4-BE49-F238E27FC236}">
                <a16:creationId xmlns:a16="http://schemas.microsoft.com/office/drawing/2014/main" id="{192967A9-52A4-4303-9C34-8FD13CC37B84}"/>
              </a:ext>
            </a:extLst>
          </p:cNvPr>
          <p:cNvSpPr/>
          <p:nvPr/>
        </p:nvSpPr>
        <p:spPr>
          <a:xfrm>
            <a:off x="7255831" y="661086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a:extLst>
              <a:ext uri="{FF2B5EF4-FFF2-40B4-BE49-F238E27FC236}">
                <a16:creationId xmlns:a16="http://schemas.microsoft.com/office/drawing/2014/main" id="{14777CF2-A442-47DD-A285-3ACFDFFAB924}"/>
              </a:ext>
            </a:extLst>
          </p:cNvPr>
          <p:cNvSpPr/>
          <p:nvPr/>
        </p:nvSpPr>
        <p:spPr>
          <a:xfrm>
            <a:off x="12235748" y="4788716"/>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a:extLst>
              <a:ext uri="{FF2B5EF4-FFF2-40B4-BE49-F238E27FC236}">
                <a16:creationId xmlns:a16="http://schemas.microsoft.com/office/drawing/2014/main" id="{446F5B1D-ABAA-4694-8F9F-50C62334C175}"/>
              </a:ext>
            </a:extLst>
          </p:cNvPr>
          <p:cNvSpPr/>
          <p:nvPr/>
        </p:nvSpPr>
        <p:spPr>
          <a:xfrm>
            <a:off x="7959667" y="4852839"/>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a:extLst>
              <a:ext uri="{FF2B5EF4-FFF2-40B4-BE49-F238E27FC236}">
                <a16:creationId xmlns:a16="http://schemas.microsoft.com/office/drawing/2014/main" id="{4E875118-69A5-44C4-B51C-90DB3AD52881}"/>
              </a:ext>
            </a:extLst>
          </p:cNvPr>
          <p:cNvSpPr/>
          <p:nvPr/>
        </p:nvSpPr>
        <p:spPr>
          <a:xfrm>
            <a:off x="8263179" y="6266830"/>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5324C7E4-66F8-4CC0-AAE0-911A87564523}"/>
              </a:ext>
            </a:extLst>
          </p:cNvPr>
          <p:cNvSpPr/>
          <p:nvPr/>
        </p:nvSpPr>
        <p:spPr>
          <a:xfrm>
            <a:off x="8780179" y="6860883"/>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椭圆 103">
            <a:extLst>
              <a:ext uri="{FF2B5EF4-FFF2-40B4-BE49-F238E27FC236}">
                <a16:creationId xmlns:a16="http://schemas.microsoft.com/office/drawing/2014/main" id="{7461058B-6473-4097-AF12-635CBFCCDE9A}"/>
              </a:ext>
            </a:extLst>
          </p:cNvPr>
          <p:cNvSpPr/>
          <p:nvPr/>
        </p:nvSpPr>
        <p:spPr>
          <a:xfrm>
            <a:off x="6000823" y="6489423"/>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a:extLst>
              <a:ext uri="{FF2B5EF4-FFF2-40B4-BE49-F238E27FC236}">
                <a16:creationId xmlns:a16="http://schemas.microsoft.com/office/drawing/2014/main" id="{9C97309C-4BF9-4B09-B784-677693DE4757}"/>
              </a:ext>
            </a:extLst>
          </p:cNvPr>
          <p:cNvSpPr/>
          <p:nvPr/>
        </p:nvSpPr>
        <p:spPr>
          <a:xfrm>
            <a:off x="9065475" y="6201845"/>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椭圆 105">
            <a:extLst>
              <a:ext uri="{FF2B5EF4-FFF2-40B4-BE49-F238E27FC236}">
                <a16:creationId xmlns:a16="http://schemas.microsoft.com/office/drawing/2014/main" id="{3DBCA58E-FAD7-435D-B8E0-F646BC7E7B93}"/>
              </a:ext>
            </a:extLst>
          </p:cNvPr>
          <p:cNvSpPr/>
          <p:nvPr/>
        </p:nvSpPr>
        <p:spPr>
          <a:xfrm>
            <a:off x="7621303" y="6229059"/>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a:extLst>
              <a:ext uri="{FF2B5EF4-FFF2-40B4-BE49-F238E27FC236}">
                <a16:creationId xmlns:a16="http://schemas.microsoft.com/office/drawing/2014/main" id="{58D98A47-F52C-4098-A8CF-F53104CB8AC6}"/>
              </a:ext>
            </a:extLst>
          </p:cNvPr>
          <p:cNvSpPr/>
          <p:nvPr/>
        </p:nvSpPr>
        <p:spPr>
          <a:xfrm>
            <a:off x="10007801" y="6707788"/>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椭圆 107">
            <a:extLst>
              <a:ext uri="{FF2B5EF4-FFF2-40B4-BE49-F238E27FC236}">
                <a16:creationId xmlns:a16="http://schemas.microsoft.com/office/drawing/2014/main" id="{FF5BE8DB-9B02-4AC9-B57D-86DBE3F63462}"/>
              </a:ext>
            </a:extLst>
          </p:cNvPr>
          <p:cNvSpPr/>
          <p:nvPr/>
        </p:nvSpPr>
        <p:spPr>
          <a:xfrm>
            <a:off x="6401359" y="6575803"/>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a:extLst>
              <a:ext uri="{FF2B5EF4-FFF2-40B4-BE49-F238E27FC236}">
                <a16:creationId xmlns:a16="http://schemas.microsoft.com/office/drawing/2014/main" id="{0A276A0D-BC79-4C3C-B517-63780352182D}"/>
              </a:ext>
            </a:extLst>
          </p:cNvPr>
          <p:cNvSpPr/>
          <p:nvPr/>
        </p:nvSpPr>
        <p:spPr>
          <a:xfrm>
            <a:off x="11156053" y="5303532"/>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椭圆 109">
            <a:extLst>
              <a:ext uri="{FF2B5EF4-FFF2-40B4-BE49-F238E27FC236}">
                <a16:creationId xmlns:a16="http://schemas.microsoft.com/office/drawing/2014/main" id="{FFBCAB04-E9B5-43F2-8A1F-0DE94A9BAF47}"/>
              </a:ext>
            </a:extLst>
          </p:cNvPr>
          <p:cNvSpPr/>
          <p:nvPr/>
        </p:nvSpPr>
        <p:spPr>
          <a:xfrm>
            <a:off x="8821974" y="6369332"/>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a:extLst>
              <a:ext uri="{FF2B5EF4-FFF2-40B4-BE49-F238E27FC236}">
                <a16:creationId xmlns:a16="http://schemas.microsoft.com/office/drawing/2014/main" id="{059933E1-582F-40A4-88FD-4FD0F40A557D}"/>
              </a:ext>
            </a:extLst>
          </p:cNvPr>
          <p:cNvSpPr/>
          <p:nvPr/>
        </p:nvSpPr>
        <p:spPr>
          <a:xfrm>
            <a:off x="9686592" y="6236912"/>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椭圆 111">
            <a:extLst>
              <a:ext uri="{FF2B5EF4-FFF2-40B4-BE49-F238E27FC236}">
                <a16:creationId xmlns:a16="http://schemas.microsoft.com/office/drawing/2014/main" id="{872A9A09-B17D-433B-A2AE-762B9DE4FFAA}"/>
              </a:ext>
            </a:extLst>
          </p:cNvPr>
          <p:cNvSpPr/>
          <p:nvPr/>
        </p:nvSpPr>
        <p:spPr>
          <a:xfrm>
            <a:off x="10362414" y="6336698"/>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椭圆 112">
            <a:extLst>
              <a:ext uri="{FF2B5EF4-FFF2-40B4-BE49-F238E27FC236}">
                <a16:creationId xmlns:a16="http://schemas.microsoft.com/office/drawing/2014/main" id="{375E8A90-8B98-4A54-9AC2-1A1987639B4C}"/>
              </a:ext>
            </a:extLst>
          </p:cNvPr>
          <p:cNvSpPr/>
          <p:nvPr/>
        </p:nvSpPr>
        <p:spPr>
          <a:xfrm>
            <a:off x="10076664" y="5237804"/>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椭圆 113">
            <a:extLst>
              <a:ext uri="{FF2B5EF4-FFF2-40B4-BE49-F238E27FC236}">
                <a16:creationId xmlns:a16="http://schemas.microsoft.com/office/drawing/2014/main" id="{0DEA5F2F-4DF1-4A79-82F0-DC075ACB2198}"/>
              </a:ext>
            </a:extLst>
          </p:cNvPr>
          <p:cNvSpPr/>
          <p:nvPr/>
        </p:nvSpPr>
        <p:spPr>
          <a:xfrm>
            <a:off x="9004373" y="6550101"/>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椭圆 114">
            <a:extLst>
              <a:ext uri="{FF2B5EF4-FFF2-40B4-BE49-F238E27FC236}">
                <a16:creationId xmlns:a16="http://schemas.microsoft.com/office/drawing/2014/main" id="{EFD130AE-BF39-40D9-820F-31F945DC9A4D}"/>
              </a:ext>
            </a:extLst>
          </p:cNvPr>
          <p:cNvSpPr/>
          <p:nvPr/>
        </p:nvSpPr>
        <p:spPr>
          <a:xfrm>
            <a:off x="10527425" y="5180654"/>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椭圆 115">
            <a:extLst>
              <a:ext uri="{FF2B5EF4-FFF2-40B4-BE49-F238E27FC236}">
                <a16:creationId xmlns:a16="http://schemas.microsoft.com/office/drawing/2014/main" id="{FD1FB9E6-F7A2-4FA0-89AC-7457F2D02E5D}"/>
              </a:ext>
            </a:extLst>
          </p:cNvPr>
          <p:cNvSpPr/>
          <p:nvPr/>
        </p:nvSpPr>
        <p:spPr>
          <a:xfrm>
            <a:off x="6828048" y="5845251"/>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椭圆 116">
            <a:extLst>
              <a:ext uri="{FF2B5EF4-FFF2-40B4-BE49-F238E27FC236}">
                <a16:creationId xmlns:a16="http://schemas.microsoft.com/office/drawing/2014/main" id="{8DDE0066-D580-4F50-9A9A-878249D44B5B}"/>
              </a:ext>
            </a:extLst>
          </p:cNvPr>
          <p:cNvSpPr/>
          <p:nvPr/>
        </p:nvSpPr>
        <p:spPr>
          <a:xfrm>
            <a:off x="5559862" y="6111044"/>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8" name="椭圆 117">
            <a:extLst>
              <a:ext uri="{FF2B5EF4-FFF2-40B4-BE49-F238E27FC236}">
                <a16:creationId xmlns:a16="http://schemas.microsoft.com/office/drawing/2014/main" id="{48F14D92-7857-4232-9925-0B5D3CE675AC}"/>
              </a:ext>
            </a:extLst>
          </p:cNvPr>
          <p:cNvSpPr/>
          <p:nvPr/>
        </p:nvSpPr>
        <p:spPr>
          <a:xfrm>
            <a:off x="10410338" y="5870706"/>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椭圆 118">
            <a:extLst>
              <a:ext uri="{FF2B5EF4-FFF2-40B4-BE49-F238E27FC236}">
                <a16:creationId xmlns:a16="http://schemas.microsoft.com/office/drawing/2014/main" id="{7E7674E9-05A8-44FA-8D7E-D64FAC8BD114}"/>
              </a:ext>
            </a:extLst>
          </p:cNvPr>
          <p:cNvSpPr/>
          <p:nvPr/>
        </p:nvSpPr>
        <p:spPr>
          <a:xfrm>
            <a:off x="7902136" y="6338466"/>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椭圆 119">
            <a:extLst>
              <a:ext uri="{FF2B5EF4-FFF2-40B4-BE49-F238E27FC236}">
                <a16:creationId xmlns:a16="http://schemas.microsoft.com/office/drawing/2014/main" id="{D0B7B2B8-B274-4CA9-A81E-F8D4EB67DA61}"/>
              </a:ext>
            </a:extLst>
          </p:cNvPr>
          <p:cNvSpPr/>
          <p:nvPr/>
        </p:nvSpPr>
        <p:spPr>
          <a:xfrm>
            <a:off x="10340536" y="6025259"/>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椭圆 120">
            <a:extLst>
              <a:ext uri="{FF2B5EF4-FFF2-40B4-BE49-F238E27FC236}">
                <a16:creationId xmlns:a16="http://schemas.microsoft.com/office/drawing/2014/main" id="{553B6E8B-CC7C-44ED-99CE-508FBE8B1EE5}"/>
              </a:ext>
            </a:extLst>
          </p:cNvPr>
          <p:cNvSpPr/>
          <p:nvPr/>
        </p:nvSpPr>
        <p:spPr>
          <a:xfrm>
            <a:off x="6092386" y="6033666"/>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a:extLst>
              <a:ext uri="{FF2B5EF4-FFF2-40B4-BE49-F238E27FC236}">
                <a16:creationId xmlns:a16="http://schemas.microsoft.com/office/drawing/2014/main" id="{65FF3F66-4276-4676-BE39-C4C2AC80E7B3}"/>
              </a:ext>
            </a:extLst>
          </p:cNvPr>
          <p:cNvSpPr/>
          <p:nvPr/>
        </p:nvSpPr>
        <p:spPr>
          <a:xfrm>
            <a:off x="10500759" y="6788577"/>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椭圆 122">
            <a:extLst>
              <a:ext uri="{FF2B5EF4-FFF2-40B4-BE49-F238E27FC236}">
                <a16:creationId xmlns:a16="http://schemas.microsoft.com/office/drawing/2014/main" id="{AE8AAED0-8762-4CB4-AD49-CCF8951B1408}"/>
              </a:ext>
            </a:extLst>
          </p:cNvPr>
          <p:cNvSpPr/>
          <p:nvPr/>
        </p:nvSpPr>
        <p:spPr>
          <a:xfrm>
            <a:off x="7607548" y="5876852"/>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a:extLst>
              <a:ext uri="{FF2B5EF4-FFF2-40B4-BE49-F238E27FC236}">
                <a16:creationId xmlns:a16="http://schemas.microsoft.com/office/drawing/2014/main" id="{3C2053F1-246B-4C0B-8BBC-981A4160D8F6}"/>
              </a:ext>
            </a:extLst>
          </p:cNvPr>
          <p:cNvSpPr/>
          <p:nvPr/>
        </p:nvSpPr>
        <p:spPr>
          <a:xfrm>
            <a:off x="8357653" y="6233875"/>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5" name="椭圆 124">
            <a:extLst>
              <a:ext uri="{FF2B5EF4-FFF2-40B4-BE49-F238E27FC236}">
                <a16:creationId xmlns:a16="http://schemas.microsoft.com/office/drawing/2014/main" id="{0EF9C801-35DC-4500-B4AF-1B20F5A21727}"/>
              </a:ext>
            </a:extLst>
          </p:cNvPr>
          <p:cNvSpPr/>
          <p:nvPr/>
        </p:nvSpPr>
        <p:spPr>
          <a:xfrm>
            <a:off x="10370932" y="6119077"/>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a:extLst>
              <a:ext uri="{FF2B5EF4-FFF2-40B4-BE49-F238E27FC236}">
                <a16:creationId xmlns:a16="http://schemas.microsoft.com/office/drawing/2014/main" id="{FDFA70CA-F3B4-425C-8534-69AF29F1A16E}"/>
              </a:ext>
            </a:extLst>
          </p:cNvPr>
          <p:cNvSpPr/>
          <p:nvPr/>
        </p:nvSpPr>
        <p:spPr>
          <a:xfrm>
            <a:off x="10917723" y="5657285"/>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椭圆 126">
            <a:extLst>
              <a:ext uri="{FF2B5EF4-FFF2-40B4-BE49-F238E27FC236}">
                <a16:creationId xmlns:a16="http://schemas.microsoft.com/office/drawing/2014/main" id="{A42900E0-3138-4677-9A17-898FC1937EA6}"/>
              </a:ext>
            </a:extLst>
          </p:cNvPr>
          <p:cNvSpPr/>
          <p:nvPr/>
        </p:nvSpPr>
        <p:spPr>
          <a:xfrm>
            <a:off x="8732198" y="6763789"/>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椭圆 127">
            <a:extLst>
              <a:ext uri="{FF2B5EF4-FFF2-40B4-BE49-F238E27FC236}">
                <a16:creationId xmlns:a16="http://schemas.microsoft.com/office/drawing/2014/main" id="{E08FFE9B-9724-4378-BE6F-530E131B844A}"/>
              </a:ext>
            </a:extLst>
          </p:cNvPr>
          <p:cNvSpPr/>
          <p:nvPr/>
        </p:nvSpPr>
        <p:spPr>
          <a:xfrm>
            <a:off x="7986153" y="6574095"/>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椭圆 128">
            <a:extLst>
              <a:ext uri="{FF2B5EF4-FFF2-40B4-BE49-F238E27FC236}">
                <a16:creationId xmlns:a16="http://schemas.microsoft.com/office/drawing/2014/main" id="{F97DD4BD-6C02-40B1-9B25-37B29E797073}"/>
              </a:ext>
            </a:extLst>
          </p:cNvPr>
          <p:cNvSpPr/>
          <p:nvPr/>
        </p:nvSpPr>
        <p:spPr>
          <a:xfrm>
            <a:off x="11035942" y="6107682"/>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椭圆 129">
            <a:extLst>
              <a:ext uri="{FF2B5EF4-FFF2-40B4-BE49-F238E27FC236}">
                <a16:creationId xmlns:a16="http://schemas.microsoft.com/office/drawing/2014/main" id="{5D72B813-D3AC-4B96-A8B6-269B1B461647}"/>
              </a:ext>
            </a:extLst>
          </p:cNvPr>
          <p:cNvSpPr/>
          <p:nvPr/>
        </p:nvSpPr>
        <p:spPr>
          <a:xfrm>
            <a:off x="7017128" y="6557318"/>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椭圆 130">
            <a:extLst>
              <a:ext uri="{FF2B5EF4-FFF2-40B4-BE49-F238E27FC236}">
                <a16:creationId xmlns:a16="http://schemas.microsoft.com/office/drawing/2014/main" id="{7F53ADE4-55A4-4D78-A965-7200AF8F5EDA}"/>
              </a:ext>
            </a:extLst>
          </p:cNvPr>
          <p:cNvSpPr/>
          <p:nvPr/>
        </p:nvSpPr>
        <p:spPr>
          <a:xfrm>
            <a:off x="8130394" y="6763789"/>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椭圆 131">
            <a:extLst>
              <a:ext uri="{FF2B5EF4-FFF2-40B4-BE49-F238E27FC236}">
                <a16:creationId xmlns:a16="http://schemas.microsoft.com/office/drawing/2014/main" id="{52644FB0-5B96-4949-8B27-CC2B30F24FF4}"/>
              </a:ext>
            </a:extLst>
          </p:cNvPr>
          <p:cNvSpPr/>
          <p:nvPr/>
        </p:nvSpPr>
        <p:spPr>
          <a:xfrm>
            <a:off x="7623852" y="6350833"/>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椭圆 132">
            <a:extLst>
              <a:ext uri="{FF2B5EF4-FFF2-40B4-BE49-F238E27FC236}">
                <a16:creationId xmlns:a16="http://schemas.microsoft.com/office/drawing/2014/main" id="{7D966D3F-E5EA-4236-BC70-329764DC709F}"/>
              </a:ext>
            </a:extLst>
          </p:cNvPr>
          <p:cNvSpPr/>
          <p:nvPr/>
        </p:nvSpPr>
        <p:spPr>
          <a:xfrm>
            <a:off x="9296898" y="5930836"/>
            <a:ext cx="1973942" cy="1973942"/>
          </a:xfrm>
          <a:prstGeom prst="ellipse">
            <a:avLst/>
          </a:prstGeom>
          <a:gradFill flip="none" rotWithShape="1">
            <a:gsLst>
              <a:gs pos="100000">
                <a:schemeClr val="bg1">
                  <a:alpha val="63000"/>
                </a:schemeClr>
              </a:gs>
              <a:gs pos="55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椭圆 133">
            <a:extLst>
              <a:ext uri="{FF2B5EF4-FFF2-40B4-BE49-F238E27FC236}">
                <a16:creationId xmlns:a16="http://schemas.microsoft.com/office/drawing/2014/main" id="{B2875C3A-C4A4-4961-993A-ACA34BF5A85D}"/>
              </a:ext>
            </a:extLst>
          </p:cNvPr>
          <p:cNvSpPr/>
          <p:nvPr/>
        </p:nvSpPr>
        <p:spPr>
          <a:xfrm>
            <a:off x="13130547" y="4594820"/>
            <a:ext cx="928980" cy="928980"/>
          </a:xfrm>
          <a:prstGeom prst="ellipse">
            <a:avLst/>
          </a:prstGeom>
          <a:solidFill>
            <a:schemeClr val="bg1"/>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23211871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996"/>
                                        <p:tgtEl>
                                          <p:spTgt spid="22"/>
                                        </p:tgtEl>
                                      </p:cBhvr>
                                    </p:animEffect>
                                    <p:set>
                                      <p:cBhvr>
                                        <p:cTn id="7" dur="1" fill="hold">
                                          <p:stCondLst>
                                            <p:cond delay="995"/>
                                          </p:stCondLst>
                                        </p:cTn>
                                        <p:tgtEl>
                                          <p:spTgt spid="22"/>
                                        </p:tgtEl>
                                        <p:attrNameLst>
                                          <p:attrName>style.visibility</p:attrName>
                                        </p:attrNameLst>
                                      </p:cBhvr>
                                      <p:to>
                                        <p:strVal val="hidden"/>
                                      </p:to>
                                    </p:set>
                                  </p:childTnLst>
                                </p:cTn>
                              </p:par>
                              <p:par>
                                <p:cTn id="8" presetID="6" presetClass="emph" presetSubtype="0" fill="hold" grpId="1" nodeType="withEffect">
                                  <p:stCondLst>
                                    <p:cond delay="0"/>
                                  </p:stCondLst>
                                  <p:childTnLst>
                                    <p:animScale>
                                      <p:cBhvr>
                                        <p:cTn id="9" dur="1000" fill="hold"/>
                                        <p:tgtEl>
                                          <p:spTgt spid="22"/>
                                        </p:tgtEl>
                                      </p:cBhvr>
                                      <p:by x="70000" y="70000"/>
                                    </p:animScale>
                                  </p:childTnLst>
                                </p:cTn>
                              </p:par>
                              <p:par>
                                <p:cTn id="10" presetID="21" presetClass="entr" presetSubtype="1" fill="hold" grpId="0" nodeType="with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wheel(1)">
                                      <p:cBhvr>
                                        <p:cTn id="12" dur="1350"/>
                                        <p:tgtEl>
                                          <p:spTgt spid="231"/>
                                        </p:tgtEl>
                                      </p:cBhvr>
                                    </p:animEffect>
                                  </p:childTnLst>
                                </p:cTn>
                              </p:par>
                              <p:par>
                                <p:cTn id="13" presetID="8" presetClass="emph" presetSubtype="0" fill="hold" grpId="1" nodeType="withEffect">
                                  <p:stCondLst>
                                    <p:cond delay="0"/>
                                  </p:stCondLst>
                                  <p:childTnLst>
                                    <p:animRot by="5400000">
                                      <p:cBhvr>
                                        <p:cTn id="14" dur="1350" fill="hold"/>
                                        <p:tgtEl>
                                          <p:spTgt spid="231"/>
                                        </p:tgtEl>
                                        <p:attrNameLst>
                                          <p:attrName>r</p:attrName>
                                        </p:attrNameLst>
                                      </p:cBhvr>
                                    </p:animRot>
                                  </p:childTnLst>
                                </p:cTn>
                              </p:par>
                              <p:par>
                                <p:cTn id="15" presetID="8" presetClass="emph" presetSubtype="0" fill="hold" grpId="2" nodeType="withEffect">
                                  <p:stCondLst>
                                    <p:cond delay="0"/>
                                  </p:stCondLst>
                                  <p:childTnLst>
                                    <p:animRot by="21600000">
                                      <p:cBhvr>
                                        <p:cTn id="16" dur="2000" fill="hold"/>
                                        <p:tgtEl>
                                          <p:spTgt spid="231"/>
                                        </p:tgtEl>
                                        <p:attrNameLst>
                                          <p:attrName>r</p:attrName>
                                        </p:attrNameLst>
                                      </p:cBhvr>
                                    </p:animRot>
                                  </p:childTnLst>
                                </p:cTn>
                              </p:par>
                              <p:par>
                                <p:cTn id="17" presetID="8" presetClass="emph" presetSubtype="0" fill="hold" grpId="3" nodeType="withEffect">
                                  <p:stCondLst>
                                    <p:cond delay="0"/>
                                  </p:stCondLst>
                                  <p:childTnLst>
                                    <p:animRot by="21600000">
                                      <p:cBhvr>
                                        <p:cTn id="18" dur="2000" fill="hold"/>
                                        <p:tgtEl>
                                          <p:spTgt spid="231"/>
                                        </p:tgtEl>
                                        <p:attrNameLst>
                                          <p:attrName>r</p:attrName>
                                        </p:attrNameLst>
                                      </p:cBhvr>
                                    </p:animRot>
                                  </p:childTnLst>
                                </p:cTn>
                              </p:par>
                              <p:par>
                                <p:cTn id="19" presetID="53" presetClass="entr" presetSubtype="16" repeatCount="2000" fill="hold" nodeType="withEffect">
                                  <p:stCondLst>
                                    <p:cond delay="200"/>
                                  </p:stCondLst>
                                  <p:childTnLst>
                                    <p:set>
                                      <p:cBhvr>
                                        <p:cTn id="20" dur="1" fill="hold">
                                          <p:stCondLst>
                                            <p:cond delay="0"/>
                                          </p:stCondLst>
                                        </p:cTn>
                                        <p:tgtEl>
                                          <p:spTgt spid="178"/>
                                        </p:tgtEl>
                                        <p:attrNameLst>
                                          <p:attrName>style.visibility</p:attrName>
                                        </p:attrNameLst>
                                      </p:cBhvr>
                                      <p:to>
                                        <p:strVal val="visible"/>
                                      </p:to>
                                    </p:set>
                                    <p:anim calcmode="lin" valueType="num">
                                      <p:cBhvr>
                                        <p:cTn id="21" dur="250" fill="hold"/>
                                        <p:tgtEl>
                                          <p:spTgt spid="178"/>
                                        </p:tgtEl>
                                        <p:attrNameLst>
                                          <p:attrName>ppt_w</p:attrName>
                                        </p:attrNameLst>
                                      </p:cBhvr>
                                      <p:tavLst>
                                        <p:tav tm="0">
                                          <p:val>
                                            <p:fltVal val="0"/>
                                          </p:val>
                                        </p:tav>
                                        <p:tav tm="100000">
                                          <p:val>
                                            <p:strVal val="#ppt_w"/>
                                          </p:val>
                                        </p:tav>
                                      </p:tavLst>
                                    </p:anim>
                                    <p:anim calcmode="lin" valueType="num">
                                      <p:cBhvr>
                                        <p:cTn id="22" dur="250" fill="hold"/>
                                        <p:tgtEl>
                                          <p:spTgt spid="178"/>
                                        </p:tgtEl>
                                        <p:attrNameLst>
                                          <p:attrName>ppt_h</p:attrName>
                                        </p:attrNameLst>
                                      </p:cBhvr>
                                      <p:tavLst>
                                        <p:tav tm="0">
                                          <p:val>
                                            <p:fltVal val="0"/>
                                          </p:val>
                                        </p:tav>
                                        <p:tav tm="100000">
                                          <p:val>
                                            <p:strVal val="#ppt_h"/>
                                          </p:val>
                                        </p:tav>
                                      </p:tavLst>
                                    </p:anim>
                                    <p:animEffect transition="in" filter="fade">
                                      <p:cBhvr>
                                        <p:cTn id="23" dur="250"/>
                                        <p:tgtEl>
                                          <p:spTgt spid="178"/>
                                        </p:tgtEl>
                                      </p:cBhvr>
                                    </p:animEffect>
                                  </p:childTnLst>
                                </p:cTn>
                              </p:par>
                              <p:par>
                                <p:cTn id="24" presetID="53" presetClass="entr" presetSubtype="16" repeatCount="2000" fill="hold" nodeType="withEffect">
                                  <p:stCondLst>
                                    <p:cond delay="500"/>
                                  </p:stCondLst>
                                  <p:childTnLst>
                                    <p:set>
                                      <p:cBhvr>
                                        <p:cTn id="25" dur="1" fill="hold">
                                          <p:stCondLst>
                                            <p:cond delay="0"/>
                                          </p:stCondLst>
                                        </p:cTn>
                                        <p:tgtEl>
                                          <p:spTgt spid="175"/>
                                        </p:tgtEl>
                                        <p:attrNameLst>
                                          <p:attrName>style.visibility</p:attrName>
                                        </p:attrNameLst>
                                      </p:cBhvr>
                                      <p:to>
                                        <p:strVal val="visible"/>
                                      </p:to>
                                    </p:set>
                                    <p:anim calcmode="lin" valueType="num">
                                      <p:cBhvr>
                                        <p:cTn id="26" dur="250" fill="hold"/>
                                        <p:tgtEl>
                                          <p:spTgt spid="175"/>
                                        </p:tgtEl>
                                        <p:attrNameLst>
                                          <p:attrName>ppt_w</p:attrName>
                                        </p:attrNameLst>
                                      </p:cBhvr>
                                      <p:tavLst>
                                        <p:tav tm="0">
                                          <p:val>
                                            <p:fltVal val="0"/>
                                          </p:val>
                                        </p:tav>
                                        <p:tav tm="100000">
                                          <p:val>
                                            <p:strVal val="#ppt_w"/>
                                          </p:val>
                                        </p:tav>
                                      </p:tavLst>
                                    </p:anim>
                                    <p:anim calcmode="lin" valueType="num">
                                      <p:cBhvr>
                                        <p:cTn id="27" dur="250" fill="hold"/>
                                        <p:tgtEl>
                                          <p:spTgt spid="175"/>
                                        </p:tgtEl>
                                        <p:attrNameLst>
                                          <p:attrName>ppt_h</p:attrName>
                                        </p:attrNameLst>
                                      </p:cBhvr>
                                      <p:tavLst>
                                        <p:tav tm="0">
                                          <p:val>
                                            <p:fltVal val="0"/>
                                          </p:val>
                                        </p:tav>
                                        <p:tav tm="100000">
                                          <p:val>
                                            <p:strVal val="#ppt_h"/>
                                          </p:val>
                                        </p:tav>
                                      </p:tavLst>
                                    </p:anim>
                                    <p:animEffect transition="in" filter="fade">
                                      <p:cBhvr>
                                        <p:cTn id="28" dur="250"/>
                                        <p:tgtEl>
                                          <p:spTgt spid="175"/>
                                        </p:tgtEl>
                                      </p:cBhvr>
                                    </p:animEffect>
                                  </p:childTnLst>
                                </p:cTn>
                              </p:par>
                              <p:par>
                                <p:cTn id="29" presetID="53" presetClass="entr" presetSubtype="16" repeatCount="2000" fill="hold" nodeType="withEffect">
                                  <p:stCondLst>
                                    <p:cond delay="800"/>
                                  </p:stCondLst>
                                  <p:childTnLst>
                                    <p:set>
                                      <p:cBhvr>
                                        <p:cTn id="30" dur="1" fill="hold">
                                          <p:stCondLst>
                                            <p:cond delay="0"/>
                                          </p:stCondLst>
                                        </p:cTn>
                                        <p:tgtEl>
                                          <p:spTgt spid="172"/>
                                        </p:tgtEl>
                                        <p:attrNameLst>
                                          <p:attrName>style.visibility</p:attrName>
                                        </p:attrNameLst>
                                      </p:cBhvr>
                                      <p:to>
                                        <p:strVal val="visible"/>
                                      </p:to>
                                    </p:set>
                                    <p:anim calcmode="lin" valueType="num">
                                      <p:cBhvr>
                                        <p:cTn id="31" dur="250" fill="hold"/>
                                        <p:tgtEl>
                                          <p:spTgt spid="172"/>
                                        </p:tgtEl>
                                        <p:attrNameLst>
                                          <p:attrName>ppt_w</p:attrName>
                                        </p:attrNameLst>
                                      </p:cBhvr>
                                      <p:tavLst>
                                        <p:tav tm="0">
                                          <p:val>
                                            <p:fltVal val="0"/>
                                          </p:val>
                                        </p:tav>
                                        <p:tav tm="100000">
                                          <p:val>
                                            <p:strVal val="#ppt_w"/>
                                          </p:val>
                                        </p:tav>
                                      </p:tavLst>
                                    </p:anim>
                                    <p:anim calcmode="lin" valueType="num">
                                      <p:cBhvr>
                                        <p:cTn id="32" dur="250" fill="hold"/>
                                        <p:tgtEl>
                                          <p:spTgt spid="172"/>
                                        </p:tgtEl>
                                        <p:attrNameLst>
                                          <p:attrName>ppt_h</p:attrName>
                                        </p:attrNameLst>
                                      </p:cBhvr>
                                      <p:tavLst>
                                        <p:tav tm="0">
                                          <p:val>
                                            <p:fltVal val="0"/>
                                          </p:val>
                                        </p:tav>
                                        <p:tav tm="100000">
                                          <p:val>
                                            <p:strVal val="#ppt_h"/>
                                          </p:val>
                                        </p:tav>
                                      </p:tavLst>
                                    </p:anim>
                                    <p:animEffect transition="in" filter="fade">
                                      <p:cBhvr>
                                        <p:cTn id="33" dur="250"/>
                                        <p:tgtEl>
                                          <p:spTgt spid="172"/>
                                        </p:tgtEl>
                                      </p:cBhvr>
                                    </p:animEffect>
                                  </p:childTnLst>
                                </p:cTn>
                              </p:par>
                              <p:par>
                                <p:cTn id="34" presetID="53" presetClass="entr" presetSubtype="16" repeatCount="2000" fill="hold" nodeType="withEffect">
                                  <p:stCondLst>
                                    <p:cond delay="1100"/>
                                  </p:stCondLst>
                                  <p:childTnLst>
                                    <p:set>
                                      <p:cBhvr>
                                        <p:cTn id="35" dur="1" fill="hold">
                                          <p:stCondLst>
                                            <p:cond delay="0"/>
                                          </p:stCondLst>
                                        </p:cTn>
                                        <p:tgtEl>
                                          <p:spTgt spid="169"/>
                                        </p:tgtEl>
                                        <p:attrNameLst>
                                          <p:attrName>style.visibility</p:attrName>
                                        </p:attrNameLst>
                                      </p:cBhvr>
                                      <p:to>
                                        <p:strVal val="visible"/>
                                      </p:to>
                                    </p:set>
                                    <p:anim calcmode="lin" valueType="num">
                                      <p:cBhvr>
                                        <p:cTn id="36" dur="250" fill="hold"/>
                                        <p:tgtEl>
                                          <p:spTgt spid="169"/>
                                        </p:tgtEl>
                                        <p:attrNameLst>
                                          <p:attrName>ppt_w</p:attrName>
                                        </p:attrNameLst>
                                      </p:cBhvr>
                                      <p:tavLst>
                                        <p:tav tm="0">
                                          <p:val>
                                            <p:fltVal val="0"/>
                                          </p:val>
                                        </p:tav>
                                        <p:tav tm="100000">
                                          <p:val>
                                            <p:strVal val="#ppt_w"/>
                                          </p:val>
                                        </p:tav>
                                      </p:tavLst>
                                    </p:anim>
                                    <p:anim calcmode="lin" valueType="num">
                                      <p:cBhvr>
                                        <p:cTn id="37" dur="250" fill="hold"/>
                                        <p:tgtEl>
                                          <p:spTgt spid="169"/>
                                        </p:tgtEl>
                                        <p:attrNameLst>
                                          <p:attrName>ppt_h</p:attrName>
                                        </p:attrNameLst>
                                      </p:cBhvr>
                                      <p:tavLst>
                                        <p:tav tm="0">
                                          <p:val>
                                            <p:fltVal val="0"/>
                                          </p:val>
                                        </p:tav>
                                        <p:tav tm="100000">
                                          <p:val>
                                            <p:strVal val="#ppt_h"/>
                                          </p:val>
                                        </p:tav>
                                      </p:tavLst>
                                    </p:anim>
                                    <p:animEffect transition="in" filter="fade">
                                      <p:cBhvr>
                                        <p:cTn id="38" dur="250"/>
                                        <p:tgtEl>
                                          <p:spTgt spid="169"/>
                                        </p:tgtEl>
                                      </p:cBhvr>
                                    </p:animEffect>
                                  </p:childTnLst>
                                </p:cTn>
                              </p:par>
                              <p:par>
                                <p:cTn id="39" presetID="8" presetClass="emph" presetSubtype="0" repeatCount="2000" fill="hold" nodeType="withEffect">
                                  <p:stCondLst>
                                    <p:cond delay="0"/>
                                  </p:stCondLst>
                                  <p:childTnLst>
                                    <p:animRot by="5400000">
                                      <p:cBhvr>
                                        <p:cTn id="40" dur="1350" fill="hold"/>
                                        <p:tgtEl>
                                          <p:spTgt spid="178"/>
                                        </p:tgtEl>
                                        <p:attrNameLst>
                                          <p:attrName>r</p:attrName>
                                        </p:attrNameLst>
                                      </p:cBhvr>
                                    </p:animRot>
                                  </p:childTnLst>
                                </p:cTn>
                              </p:par>
                              <p:par>
                                <p:cTn id="41" presetID="8" presetClass="emph" presetSubtype="0" repeatCount="2000" fill="hold" nodeType="withEffect">
                                  <p:stCondLst>
                                    <p:cond delay="0"/>
                                  </p:stCondLst>
                                  <p:childTnLst>
                                    <p:animRot by="5400000">
                                      <p:cBhvr>
                                        <p:cTn id="42" dur="1350" fill="hold"/>
                                        <p:tgtEl>
                                          <p:spTgt spid="175"/>
                                        </p:tgtEl>
                                        <p:attrNameLst>
                                          <p:attrName>r</p:attrName>
                                        </p:attrNameLst>
                                      </p:cBhvr>
                                    </p:animRot>
                                  </p:childTnLst>
                                </p:cTn>
                              </p:par>
                              <p:par>
                                <p:cTn id="43" presetID="8" presetClass="emph" presetSubtype="0" repeatCount="2000" fill="hold" nodeType="withEffect">
                                  <p:stCondLst>
                                    <p:cond delay="0"/>
                                  </p:stCondLst>
                                  <p:childTnLst>
                                    <p:animRot by="5400000">
                                      <p:cBhvr>
                                        <p:cTn id="44" dur="1350" fill="hold"/>
                                        <p:tgtEl>
                                          <p:spTgt spid="172"/>
                                        </p:tgtEl>
                                        <p:attrNameLst>
                                          <p:attrName>r</p:attrName>
                                        </p:attrNameLst>
                                      </p:cBhvr>
                                    </p:animRot>
                                  </p:childTnLst>
                                </p:cTn>
                              </p:par>
                              <p:par>
                                <p:cTn id="45" presetID="8" presetClass="emph" presetSubtype="0" repeatCount="2000" fill="hold" nodeType="withEffect">
                                  <p:stCondLst>
                                    <p:cond delay="0"/>
                                  </p:stCondLst>
                                  <p:childTnLst>
                                    <p:animRot by="5400000">
                                      <p:cBhvr>
                                        <p:cTn id="46" dur="1350" fill="hold"/>
                                        <p:tgtEl>
                                          <p:spTgt spid="169"/>
                                        </p:tgtEl>
                                        <p:attrNameLst>
                                          <p:attrName>r</p:attrName>
                                        </p:attrNameLst>
                                      </p:cBhvr>
                                    </p:animRot>
                                  </p:childTnLst>
                                </p:cTn>
                              </p:par>
                              <p:par>
                                <p:cTn id="47" presetID="21" presetClass="entr" presetSubtype="1" fill="hold" grpId="0" nodeType="withEffect">
                                  <p:stCondLst>
                                    <p:cond delay="150"/>
                                  </p:stCondLst>
                                  <p:childTnLst>
                                    <p:set>
                                      <p:cBhvr>
                                        <p:cTn id="48" dur="1" fill="hold">
                                          <p:stCondLst>
                                            <p:cond delay="0"/>
                                          </p:stCondLst>
                                        </p:cTn>
                                        <p:tgtEl>
                                          <p:spTgt spid="181"/>
                                        </p:tgtEl>
                                        <p:attrNameLst>
                                          <p:attrName>style.visibility</p:attrName>
                                        </p:attrNameLst>
                                      </p:cBhvr>
                                      <p:to>
                                        <p:strVal val="visible"/>
                                      </p:to>
                                    </p:set>
                                    <p:animEffect transition="in" filter="wheel(1)">
                                      <p:cBhvr>
                                        <p:cTn id="49" dur="1350"/>
                                        <p:tgtEl>
                                          <p:spTgt spid="181"/>
                                        </p:tgtEl>
                                      </p:cBhvr>
                                    </p:animEffect>
                                  </p:childTnLst>
                                </p:cTn>
                              </p:par>
                              <p:par>
                                <p:cTn id="50" presetID="8" presetClass="emph" presetSubtype="0" fill="hold" grpId="1" nodeType="withEffect">
                                  <p:stCondLst>
                                    <p:cond delay="150"/>
                                  </p:stCondLst>
                                  <p:childTnLst>
                                    <p:animRot by="5400000">
                                      <p:cBhvr>
                                        <p:cTn id="51" dur="1350" fill="hold"/>
                                        <p:tgtEl>
                                          <p:spTgt spid="181"/>
                                        </p:tgtEl>
                                        <p:attrNameLst>
                                          <p:attrName>r</p:attrName>
                                        </p:attrNameLst>
                                      </p:cBhvr>
                                    </p:animRot>
                                  </p:childTnLst>
                                </p:cTn>
                              </p:par>
                              <p:par>
                                <p:cTn id="52" presetID="53" presetClass="entr" presetSubtype="16" repeatCount="2000" fill="hold" grpId="0" nodeType="withEffect">
                                  <p:stCondLst>
                                    <p:cond delay="0"/>
                                  </p:stCondLst>
                                  <p:childTnLst>
                                    <p:set>
                                      <p:cBhvr>
                                        <p:cTn id="53" dur="1" fill="hold">
                                          <p:stCondLst>
                                            <p:cond delay="2000"/>
                                          </p:stCondLst>
                                        </p:cTn>
                                        <p:tgtEl>
                                          <p:spTgt spid="206"/>
                                        </p:tgtEl>
                                        <p:attrNameLst>
                                          <p:attrName>style.visibility</p:attrName>
                                        </p:attrNameLst>
                                      </p:cBhvr>
                                      <p:to>
                                        <p:strVal val="visible"/>
                                      </p:to>
                                    </p:set>
                                    <p:anim calcmode="lin" valueType="num">
                                      <p:cBhvr>
                                        <p:cTn id="54" dur="500" fill="hold">
                                          <p:stCondLst>
                                            <p:cond delay="2000"/>
                                          </p:stCondLst>
                                        </p:cTn>
                                        <p:tgtEl>
                                          <p:spTgt spid="206"/>
                                        </p:tgtEl>
                                        <p:attrNameLst>
                                          <p:attrName>ppt_w</p:attrName>
                                        </p:attrNameLst>
                                      </p:cBhvr>
                                      <p:tavLst>
                                        <p:tav tm="0">
                                          <p:val>
                                            <p:fltVal val="0"/>
                                          </p:val>
                                        </p:tav>
                                        <p:tav tm="100000">
                                          <p:val>
                                            <p:strVal val="#ppt_w"/>
                                          </p:val>
                                        </p:tav>
                                      </p:tavLst>
                                    </p:anim>
                                    <p:anim calcmode="lin" valueType="num">
                                      <p:cBhvr>
                                        <p:cTn id="55" dur="500" fill="hold">
                                          <p:stCondLst>
                                            <p:cond delay="2000"/>
                                          </p:stCondLst>
                                        </p:cTn>
                                        <p:tgtEl>
                                          <p:spTgt spid="206"/>
                                        </p:tgtEl>
                                        <p:attrNameLst>
                                          <p:attrName>ppt_h</p:attrName>
                                        </p:attrNameLst>
                                      </p:cBhvr>
                                      <p:tavLst>
                                        <p:tav tm="0">
                                          <p:val>
                                            <p:fltVal val="0"/>
                                          </p:val>
                                        </p:tav>
                                        <p:tav tm="100000">
                                          <p:val>
                                            <p:strVal val="#ppt_h"/>
                                          </p:val>
                                        </p:tav>
                                      </p:tavLst>
                                    </p:anim>
                                    <p:animEffect transition="in" filter="fade">
                                      <p:cBhvr>
                                        <p:cTn id="56" dur="500">
                                          <p:stCondLst>
                                            <p:cond delay="2000"/>
                                          </p:stCondLst>
                                        </p:cTn>
                                        <p:tgtEl>
                                          <p:spTgt spid="206"/>
                                        </p:tgtEl>
                                      </p:cBhvr>
                                    </p:animEffect>
                                    <p:anim to="" calcmode="lin" valueType="num">
                                      <p:cBhvr>
                                        <p:cTn id="57" dur="1500" fill="hold">
                                          <p:stCondLst>
                                            <p:cond delay="2500"/>
                                          </p:stCondLst>
                                        </p:cTn>
                                        <p:tgtEl>
                                          <p:spTgt spid="206"/>
                                        </p:tgtEl>
                                        <p:attrNameLst>
                                          <p:attrName/>
                                        </p:attrNameLst>
                                      </p:cBhvr>
                                    </p:anim>
                                  </p:childTnLst>
                                </p:cTn>
                              </p:par>
                              <p:par>
                                <p:cTn id="58" presetID="53" presetClass="entr" presetSubtype="16" repeatCount="2000" fill="hold" grpId="0" nodeType="withEffect">
                                  <p:stCondLst>
                                    <p:cond delay="0"/>
                                  </p:stCondLst>
                                  <p:childTnLst>
                                    <p:set>
                                      <p:cBhvr>
                                        <p:cTn id="59" dur="1" fill="hold">
                                          <p:stCondLst>
                                            <p:cond delay="1875"/>
                                          </p:stCondLst>
                                        </p:cTn>
                                        <p:tgtEl>
                                          <p:spTgt spid="190"/>
                                        </p:tgtEl>
                                        <p:attrNameLst>
                                          <p:attrName>style.visibility</p:attrName>
                                        </p:attrNameLst>
                                      </p:cBhvr>
                                      <p:to>
                                        <p:strVal val="visible"/>
                                      </p:to>
                                    </p:set>
                                    <p:anim calcmode="lin" valueType="num">
                                      <p:cBhvr>
                                        <p:cTn id="60" dur="469" fill="hold">
                                          <p:stCondLst>
                                            <p:cond delay="1875"/>
                                          </p:stCondLst>
                                        </p:cTn>
                                        <p:tgtEl>
                                          <p:spTgt spid="190"/>
                                        </p:tgtEl>
                                        <p:attrNameLst>
                                          <p:attrName>ppt_w</p:attrName>
                                        </p:attrNameLst>
                                      </p:cBhvr>
                                      <p:tavLst>
                                        <p:tav tm="0">
                                          <p:val>
                                            <p:fltVal val="0"/>
                                          </p:val>
                                        </p:tav>
                                        <p:tav tm="100000">
                                          <p:val>
                                            <p:strVal val="#ppt_w"/>
                                          </p:val>
                                        </p:tav>
                                      </p:tavLst>
                                    </p:anim>
                                    <p:anim calcmode="lin" valueType="num">
                                      <p:cBhvr>
                                        <p:cTn id="61" dur="469" fill="hold">
                                          <p:stCondLst>
                                            <p:cond delay="1875"/>
                                          </p:stCondLst>
                                        </p:cTn>
                                        <p:tgtEl>
                                          <p:spTgt spid="190"/>
                                        </p:tgtEl>
                                        <p:attrNameLst>
                                          <p:attrName>ppt_h</p:attrName>
                                        </p:attrNameLst>
                                      </p:cBhvr>
                                      <p:tavLst>
                                        <p:tav tm="0">
                                          <p:val>
                                            <p:fltVal val="0"/>
                                          </p:val>
                                        </p:tav>
                                        <p:tav tm="100000">
                                          <p:val>
                                            <p:strVal val="#ppt_h"/>
                                          </p:val>
                                        </p:tav>
                                      </p:tavLst>
                                    </p:anim>
                                    <p:animEffect transition="in" filter="fade">
                                      <p:cBhvr>
                                        <p:cTn id="62" dur="469">
                                          <p:stCondLst>
                                            <p:cond delay="1875"/>
                                          </p:stCondLst>
                                        </p:cTn>
                                        <p:tgtEl>
                                          <p:spTgt spid="190"/>
                                        </p:tgtEl>
                                      </p:cBhvr>
                                    </p:animEffect>
                                    <p:anim to="" calcmode="lin" valueType="num">
                                      <p:cBhvr>
                                        <p:cTn id="63" dur="1406" fill="hold">
                                          <p:stCondLst>
                                            <p:cond delay="2344"/>
                                          </p:stCondLst>
                                        </p:cTn>
                                        <p:tgtEl>
                                          <p:spTgt spid="190"/>
                                        </p:tgtEl>
                                        <p:attrNameLst>
                                          <p:attrName/>
                                        </p:attrNameLst>
                                      </p:cBhvr>
                                    </p:anim>
                                  </p:childTnLst>
                                </p:cTn>
                              </p:par>
                              <p:par>
                                <p:cTn id="64" presetID="53" presetClass="entr" presetSubtype="16" repeatCount="2000" fill="hold" grpId="0" nodeType="withEffect">
                                  <p:stCondLst>
                                    <p:cond delay="250"/>
                                  </p:stCondLst>
                                  <p:childTnLst>
                                    <p:set>
                                      <p:cBhvr>
                                        <p:cTn id="65" dur="1" fill="hold">
                                          <p:stCondLst>
                                            <p:cond delay="1750"/>
                                          </p:stCondLst>
                                        </p:cTn>
                                        <p:tgtEl>
                                          <p:spTgt spid="205"/>
                                        </p:tgtEl>
                                        <p:attrNameLst>
                                          <p:attrName>style.visibility</p:attrName>
                                        </p:attrNameLst>
                                      </p:cBhvr>
                                      <p:to>
                                        <p:strVal val="visible"/>
                                      </p:to>
                                    </p:set>
                                    <p:anim calcmode="lin" valueType="num">
                                      <p:cBhvr>
                                        <p:cTn id="66" dur="438" fill="hold">
                                          <p:stCondLst>
                                            <p:cond delay="1750"/>
                                          </p:stCondLst>
                                        </p:cTn>
                                        <p:tgtEl>
                                          <p:spTgt spid="205"/>
                                        </p:tgtEl>
                                        <p:attrNameLst>
                                          <p:attrName>ppt_w</p:attrName>
                                        </p:attrNameLst>
                                      </p:cBhvr>
                                      <p:tavLst>
                                        <p:tav tm="0">
                                          <p:val>
                                            <p:fltVal val="0"/>
                                          </p:val>
                                        </p:tav>
                                        <p:tav tm="100000">
                                          <p:val>
                                            <p:strVal val="#ppt_w"/>
                                          </p:val>
                                        </p:tav>
                                      </p:tavLst>
                                    </p:anim>
                                    <p:anim calcmode="lin" valueType="num">
                                      <p:cBhvr>
                                        <p:cTn id="67" dur="438" fill="hold">
                                          <p:stCondLst>
                                            <p:cond delay="1750"/>
                                          </p:stCondLst>
                                        </p:cTn>
                                        <p:tgtEl>
                                          <p:spTgt spid="205"/>
                                        </p:tgtEl>
                                        <p:attrNameLst>
                                          <p:attrName>ppt_h</p:attrName>
                                        </p:attrNameLst>
                                      </p:cBhvr>
                                      <p:tavLst>
                                        <p:tav tm="0">
                                          <p:val>
                                            <p:fltVal val="0"/>
                                          </p:val>
                                        </p:tav>
                                        <p:tav tm="100000">
                                          <p:val>
                                            <p:strVal val="#ppt_h"/>
                                          </p:val>
                                        </p:tav>
                                      </p:tavLst>
                                    </p:anim>
                                    <p:animEffect transition="in" filter="fade">
                                      <p:cBhvr>
                                        <p:cTn id="68" dur="438">
                                          <p:stCondLst>
                                            <p:cond delay="1750"/>
                                          </p:stCondLst>
                                        </p:cTn>
                                        <p:tgtEl>
                                          <p:spTgt spid="205"/>
                                        </p:tgtEl>
                                      </p:cBhvr>
                                    </p:animEffect>
                                    <p:anim to="" calcmode="lin" valueType="num">
                                      <p:cBhvr>
                                        <p:cTn id="69" dur="1313" fill="hold">
                                          <p:stCondLst>
                                            <p:cond delay="2188"/>
                                          </p:stCondLst>
                                        </p:cTn>
                                        <p:tgtEl>
                                          <p:spTgt spid="205"/>
                                        </p:tgtEl>
                                        <p:attrNameLst>
                                          <p:attrName/>
                                        </p:attrNameLst>
                                      </p:cBhvr>
                                    </p:anim>
                                  </p:childTnLst>
                                </p:cTn>
                              </p:par>
                              <p:par>
                                <p:cTn id="70" presetID="53" presetClass="entr" presetSubtype="16" repeatCount="2000" fill="hold" grpId="0" nodeType="withEffect">
                                  <p:stCondLst>
                                    <p:cond delay="250"/>
                                  </p:stCondLst>
                                  <p:childTnLst>
                                    <p:set>
                                      <p:cBhvr>
                                        <p:cTn id="71" dur="1" fill="hold">
                                          <p:stCondLst>
                                            <p:cond delay="1750"/>
                                          </p:stCondLst>
                                        </p:cTn>
                                        <p:tgtEl>
                                          <p:spTgt spid="186"/>
                                        </p:tgtEl>
                                        <p:attrNameLst>
                                          <p:attrName>style.visibility</p:attrName>
                                        </p:attrNameLst>
                                      </p:cBhvr>
                                      <p:to>
                                        <p:strVal val="visible"/>
                                      </p:to>
                                    </p:set>
                                    <p:anim calcmode="lin" valueType="num">
                                      <p:cBhvr>
                                        <p:cTn id="72" dur="438" fill="hold">
                                          <p:stCondLst>
                                            <p:cond delay="1750"/>
                                          </p:stCondLst>
                                        </p:cTn>
                                        <p:tgtEl>
                                          <p:spTgt spid="186"/>
                                        </p:tgtEl>
                                        <p:attrNameLst>
                                          <p:attrName>ppt_w</p:attrName>
                                        </p:attrNameLst>
                                      </p:cBhvr>
                                      <p:tavLst>
                                        <p:tav tm="0">
                                          <p:val>
                                            <p:fltVal val="0"/>
                                          </p:val>
                                        </p:tav>
                                        <p:tav tm="100000">
                                          <p:val>
                                            <p:strVal val="#ppt_w"/>
                                          </p:val>
                                        </p:tav>
                                      </p:tavLst>
                                    </p:anim>
                                    <p:anim calcmode="lin" valueType="num">
                                      <p:cBhvr>
                                        <p:cTn id="73" dur="438" fill="hold">
                                          <p:stCondLst>
                                            <p:cond delay="1750"/>
                                          </p:stCondLst>
                                        </p:cTn>
                                        <p:tgtEl>
                                          <p:spTgt spid="186"/>
                                        </p:tgtEl>
                                        <p:attrNameLst>
                                          <p:attrName>ppt_h</p:attrName>
                                        </p:attrNameLst>
                                      </p:cBhvr>
                                      <p:tavLst>
                                        <p:tav tm="0">
                                          <p:val>
                                            <p:fltVal val="0"/>
                                          </p:val>
                                        </p:tav>
                                        <p:tav tm="100000">
                                          <p:val>
                                            <p:strVal val="#ppt_h"/>
                                          </p:val>
                                        </p:tav>
                                      </p:tavLst>
                                    </p:anim>
                                    <p:animEffect transition="in" filter="fade">
                                      <p:cBhvr>
                                        <p:cTn id="74" dur="438">
                                          <p:stCondLst>
                                            <p:cond delay="1750"/>
                                          </p:stCondLst>
                                        </p:cTn>
                                        <p:tgtEl>
                                          <p:spTgt spid="186"/>
                                        </p:tgtEl>
                                      </p:cBhvr>
                                    </p:animEffect>
                                    <p:anim to="" calcmode="lin" valueType="num">
                                      <p:cBhvr>
                                        <p:cTn id="75" dur="1313" fill="hold">
                                          <p:stCondLst>
                                            <p:cond delay="2188"/>
                                          </p:stCondLst>
                                        </p:cTn>
                                        <p:tgtEl>
                                          <p:spTgt spid="186"/>
                                        </p:tgtEl>
                                        <p:attrNameLst>
                                          <p:attrName/>
                                        </p:attrNameLst>
                                      </p:cBhvr>
                                    </p:anim>
                                  </p:childTnLst>
                                </p:cTn>
                              </p:par>
                              <p:par>
                                <p:cTn id="76" presetID="53" presetClass="entr" presetSubtype="16" repeatCount="2000" fill="hold" grpId="0" nodeType="withEffect">
                                  <p:stCondLst>
                                    <p:cond delay="250"/>
                                  </p:stCondLst>
                                  <p:childTnLst>
                                    <p:set>
                                      <p:cBhvr>
                                        <p:cTn id="77" dur="1" fill="hold">
                                          <p:stCondLst>
                                            <p:cond delay="1250"/>
                                          </p:stCondLst>
                                        </p:cTn>
                                        <p:tgtEl>
                                          <p:spTgt spid="208"/>
                                        </p:tgtEl>
                                        <p:attrNameLst>
                                          <p:attrName>style.visibility</p:attrName>
                                        </p:attrNameLst>
                                      </p:cBhvr>
                                      <p:to>
                                        <p:strVal val="visible"/>
                                      </p:to>
                                    </p:set>
                                    <p:anim calcmode="lin" valueType="num">
                                      <p:cBhvr>
                                        <p:cTn id="78" dur="313" fill="hold">
                                          <p:stCondLst>
                                            <p:cond delay="1250"/>
                                          </p:stCondLst>
                                        </p:cTn>
                                        <p:tgtEl>
                                          <p:spTgt spid="208"/>
                                        </p:tgtEl>
                                        <p:attrNameLst>
                                          <p:attrName>ppt_w</p:attrName>
                                        </p:attrNameLst>
                                      </p:cBhvr>
                                      <p:tavLst>
                                        <p:tav tm="0">
                                          <p:val>
                                            <p:fltVal val="0"/>
                                          </p:val>
                                        </p:tav>
                                        <p:tav tm="100000">
                                          <p:val>
                                            <p:strVal val="#ppt_w"/>
                                          </p:val>
                                        </p:tav>
                                      </p:tavLst>
                                    </p:anim>
                                    <p:anim calcmode="lin" valueType="num">
                                      <p:cBhvr>
                                        <p:cTn id="79" dur="313" fill="hold">
                                          <p:stCondLst>
                                            <p:cond delay="1250"/>
                                          </p:stCondLst>
                                        </p:cTn>
                                        <p:tgtEl>
                                          <p:spTgt spid="208"/>
                                        </p:tgtEl>
                                        <p:attrNameLst>
                                          <p:attrName>ppt_h</p:attrName>
                                        </p:attrNameLst>
                                      </p:cBhvr>
                                      <p:tavLst>
                                        <p:tav tm="0">
                                          <p:val>
                                            <p:fltVal val="0"/>
                                          </p:val>
                                        </p:tav>
                                        <p:tav tm="100000">
                                          <p:val>
                                            <p:strVal val="#ppt_h"/>
                                          </p:val>
                                        </p:tav>
                                      </p:tavLst>
                                    </p:anim>
                                    <p:animEffect transition="in" filter="fade">
                                      <p:cBhvr>
                                        <p:cTn id="80" dur="313">
                                          <p:stCondLst>
                                            <p:cond delay="1250"/>
                                          </p:stCondLst>
                                        </p:cTn>
                                        <p:tgtEl>
                                          <p:spTgt spid="208"/>
                                        </p:tgtEl>
                                      </p:cBhvr>
                                    </p:animEffect>
                                    <p:anim to="" calcmode="lin" valueType="num">
                                      <p:cBhvr>
                                        <p:cTn id="81" dur="938" fill="hold">
                                          <p:stCondLst>
                                            <p:cond delay="1563"/>
                                          </p:stCondLst>
                                        </p:cTn>
                                        <p:tgtEl>
                                          <p:spTgt spid="208"/>
                                        </p:tgtEl>
                                        <p:attrNameLst>
                                          <p:attrName/>
                                        </p:attrNameLst>
                                      </p:cBhvr>
                                    </p:anim>
                                  </p:childTnLst>
                                </p:cTn>
                              </p:par>
                              <p:par>
                                <p:cTn id="82" presetID="53" presetClass="entr" presetSubtype="16" repeatCount="2000" fill="hold" grpId="0" nodeType="withEffect">
                                  <p:stCondLst>
                                    <p:cond delay="500"/>
                                  </p:stCondLst>
                                  <p:childTnLst>
                                    <p:set>
                                      <p:cBhvr>
                                        <p:cTn id="83" dur="1" fill="hold">
                                          <p:stCondLst>
                                            <p:cond delay="1875"/>
                                          </p:stCondLst>
                                        </p:cTn>
                                        <p:tgtEl>
                                          <p:spTgt spid="188"/>
                                        </p:tgtEl>
                                        <p:attrNameLst>
                                          <p:attrName>style.visibility</p:attrName>
                                        </p:attrNameLst>
                                      </p:cBhvr>
                                      <p:to>
                                        <p:strVal val="visible"/>
                                      </p:to>
                                    </p:set>
                                    <p:anim calcmode="lin" valueType="num">
                                      <p:cBhvr>
                                        <p:cTn id="84" dur="469" fill="hold">
                                          <p:stCondLst>
                                            <p:cond delay="1875"/>
                                          </p:stCondLst>
                                        </p:cTn>
                                        <p:tgtEl>
                                          <p:spTgt spid="188"/>
                                        </p:tgtEl>
                                        <p:attrNameLst>
                                          <p:attrName>ppt_w</p:attrName>
                                        </p:attrNameLst>
                                      </p:cBhvr>
                                      <p:tavLst>
                                        <p:tav tm="0">
                                          <p:val>
                                            <p:fltVal val="0"/>
                                          </p:val>
                                        </p:tav>
                                        <p:tav tm="100000">
                                          <p:val>
                                            <p:strVal val="#ppt_w"/>
                                          </p:val>
                                        </p:tav>
                                      </p:tavLst>
                                    </p:anim>
                                    <p:anim calcmode="lin" valueType="num">
                                      <p:cBhvr>
                                        <p:cTn id="85" dur="469" fill="hold">
                                          <p:stCondLst>
                                            <p:cond delay="1875"/>
                                          </p:stCondLst>
                                        </p:cTn>
                                        <p:tgtEl>
                                          <p:spTgt spid="188"/>
                                        </p:tgtEl>
                                        <p:attrNameLst>
                                          <p:attrName>ppt_h</p:attrName>
                                        </p:attrNameLst>
                                      </p:cBhvr>
                                      <p:tavLst>
                                        <p:tav tm="0">
                                          <p:val>
                                            <p:fltVal val="0"/>
                                          </p:val>
                                        </p:tav>
                                        <p:tav tm="100000">
                                          <p:val>
                                            <p:strVal val="#ppt_h"/>
                                          </p:val>
                                        </p:tav>
                                      </p:tavLst>
                                    </p:anim>
                                    <p:animEffect transition="in" filter="fade">
                                      <p:cBhvr>
                                        <p:cTn id="86" dur="469">
                                          <p:stCondLst>
                                            <p:cond delay="1875"/>
                                          </p:stCondLst>
                                        </p:cTn>
                                        <p:tgtEl>
                                          <p:spTgt spid="188"/>
                                        </p:tgtEl>
                                      </p:cBhvr>
                                    </p:animEffect>
                                    <p:anim to="" calcmode="lin" valueType="num">
                                      <p:cBhvr>
                                        <p:cTn id="87" dur="1406" fill="hold">
                                          <p:stCondLst>
                                            <p:cond delay="2344"/>
                                          </p:stCondLst>
                                        </p:cTn>
                                        <p:tgtEl>
                                          <p:spTgt spid="188"/>
                                        </p:tgtEl>
                                        <p:attrNameLst>
                                          <p:attrName/>
                                        </p:attrNameLst>
                                      </p:cBhvr>
                                    </p:anim>
                                  </p:childTnLst>
                                </p:cTn>
                              </p:par>
                              <p:par>
                                <p:cTn id="88" presetID="53" presetClass="entr" presetSubtype="16" repeatCount="2000" fill="hold" grpId="0" nodeType="withEffect">
                                  <p:stCondLst>
                                    <p:cond delay="500"/>
                                  </p:stCondLst>
                                  <p:childTnLst>
                                    <p:set>
                                      <p:cBhvr>
                                        <p:cTn id="89" dur="1" fill="hold">
                                          <p:stCondLst>
                                            <p:cond delay="1750"/>
                                          </p:stCondLst>
                                        </p:cTn>
                                        <p:tgtEl>
                                          <p:spTgt spid="198"/>
                                        </p:tgtEl>
                                        <p:attrNameLst>
                                          <p:attrName>style.visibility</p:attrName>
                                        </p:attrNameLst>
                                      </p:cBhvr>
                                      <p:to>
                                        <p:strVal val="visible"/>
                                      </p:to>
                                    </p:set>
                                    <p:anim calcmode="lin" valueType="num">
                                      <p:cBhvr>
                                        <p:cTn id="90" dur="438" fill="hold">
                                          <p:stCondLst>
                                            <p:cond delay="1750"/>
                                          </p:stCondLst>
                                        </p:cTn>
                                        <p:tgtEl>
                                          <p:spTgt spid="198"/>
                                        </p:tgtEl>
                                        <p:attrNameLst>
                                          <p:attrName>ppt_w</p:attrName>
                                        </p:attrNameLst>
                                      </p:cBhvr>
                                      <p:tavLst>
                                        <p:tav tm="0">
                                          <p:val>
                                            <p:fltVal val="0"/>
                                          </p:val>
                                        </p:tav>
                                        <p:tav tm="100000">
                                          <p:val>
                                            <p:strVal val="#ppt_w"/>
                                          </p:val>
                                        </p:tav>
                                      </p:tavLst>
                                    </p:anim>
                                    <p:anim calcmode="lin" valueType="num">
                                      <p:cBhvr>
                                        <p:cTn id="91" dur="438" fill="hold">
                                          <p:stCondLst>
                                            <p:cond delay="1750"/>
                                          </p:stCondLst>
                                        </p:cTn>
                                        <p:tgtEl>
                                          <p:spTgt spid="198"/>
                                        </p:tgtEl>
                                        <p:attrNameLst>
                                          <p:attrName>ppt_h</p:attrName>
                                        </p:attrNameLst>
                                      </p:cBhvr>
                                      <p:tavLst>
                                        <p:tav tm="0">
                                          <p:val>
                                            <p:fltVal val="0"/>
                                          </p:val>
                                        </p:tav>
                                        <p:tav tm="100000">
                                          <p:val>
                                            <p:strVal val="#ppt_h"/>
                                          </p:val>
                                        </p:tav>
                                      </p:tavLst>
                                    </p:anim>
                                    <p:animEffect transition="in" filter="fade">
                                      <p:cBhvr>
                                        <p:cTn id="92" dur="438">
                                          <p:stCondLst>
                                            <p:cond delay="1750"/>
                                          </p:stCondLst>
                                        </p:cTn>
                                        <p:tgtEl>
                                          <p:spTgt spid="198"/>
                                        </p:tgtEl>
                                      </p:cBhvr>
                                    </p:animEffect>
                                    <p:anim to="" calcmode="lin" valueType="num">
                                      <p:cBhvr>
                                        <p:cTn id="93" dur="1313" fill="hold">
                                          <p:stCondLst>
                                            <p:cond delay="2188"/>
                                          </p:stCondLst>
                                        </p:cTn>
                                        <p:tgtEl>
                                          <p:spTgt spid="198"/>
                                        </p:tgtEl>
                                        <p:attrNameLst>
                                          <p:attrName/>
                                        </p:attrNameLst>
                                      </p:cBhvr>
                                    </p:anim>
                                  </p:childTnLst>
                                </p:cTn>
                              </p:par>
                              <p:par>
                                <p:cTn id="94" presetID="53" presetClass="entr" presetSubtype="16" repeatCount="2000" fill="hold" grpId="0" nodeType="withEffect">
                                  <p:stCondLst>
                                    <p:cond delay="500"/>
                                  </p:stCondLst>
                                  <p:childTnLst>
                                    <p:set>
                                      <p:cBhvr>
                                        <p:cTn id="95" dur="1" fill="hold">
                                          <p:stCondLst>
                                            <p:cond delay="1625"/>
                                          </p:stCondLst>
                                        </p:cTn>
                                        <p:tgtEl>
                                          <p:spTgt spid="184"/>
                                        </p:tgtEl>
                                        <p:attrNameLst>
                                          <p:attrName>style.visibility</p:attrName>
                                        </p:attrNameLst>
                                      </p:cBhvr>
                                      <p:to>
                                        <p:strVal val="visible"/>
                                      </p:to>
                                    </p:set>
                                    <p:anim calcmode="lin" valueType="num">
                                      <p:cBhvr>
                                        <p:cTn id="96" dur="406" fill="hold">
                                          <p:stCondLst>
                                            <p:cond delay="1625"/>
                                          </p:stCondLst>
                                        </p:cTn>
                                        <p:tgtEl>
                                          <p:spTgt spid="184"/>
                                        </p:tgtEl>
                                        <p:attrNameLst>
                                          <p:attrName>ppt_w</p:attrName>
                                        </p:attrNameLst>
                                      </p:cBhvr>
                                      <p:tavLst>
                                        <p:tav tm="0">
                                          <p:val>
                                            <p:fltVal val="0"/>
                                          </p:val>
                                        </p:tav>
                                        <p:tav tm="100000">
                                          <p:val>
                                            <p:strVal val="#ppt_w"/>
                                          </p:val>
                                        </p:tav>
                                      </p:tavLst>
                                    </p:anim>
                                    <p:anim calcmode="lin" valueType="num">
                                      <p:cBhvr>
                                        <p:cTn id="97" dur="406" fill="hold">
                                          <p:stCondLst>
                                            <p:cond delay="1625"/>
                                          </p:stCondLst>
                                        </p:cTn>
                                        <p:tgtEl>
                                          <p:spTgt spid="184"/>
                                        </p:tgtEl>
                                        <p:attrNameLst>
                                          <p:attrName>ppt_h</p:attrName>
                                        </p:attrNameLst>
                                      </p:cBhvr>
                                      <p:tavLst>
                                        <p:tav tm="0">
                                          <p:val>
                                            <p:fltVal val="0"/>
                                          </p:val>
                                        </p:tav>
                                        <p:tav tm="100000">
                                          <p:val>
                                            <p:strVal val="#ppt_h"/>
                                          </p:val>
                                        </p:tav>
                                      </p:tavLst>
                                    </p:anim>
                                    <p:animEffect transition="in" filter="fade">
                                      <p:cBhvr>
                                        <p:cTn id="98" dur="406">
                                          <p:stCondLst>
                                            <p:cond delay="1625"/>
                                          </p:stCondLst>
                                        </p:cTn>
                                        <p:tgtEl>
                                          <p:spTgt spid="184"/>
                                        </p:tgtEl>
                                      </p:cBhvr>
                                    </p:animEffect>
                                    <p:anim to="" calcmode="lin" valueType="num">
                                      <p:cBhvr>
                                        <p:cTn id="99" dur="1219" fill="hold">
                                          <p:stCondLst>
                                            <p:cond delay="2031"/>
                                          </p:stCondLst>
                                        </p:cTn>
                                        <p:tgtEl>
                                          <p:spTgt spid="184"/>
                                        </p:tgtEl>
                                        <p:attrNameLst>
                                          <p:attrName/>
                                        </p:attrNameLst>
                                      </p:cBhvr>
                                    </p:anim>
                                  </p:childTnLst>
                                </p:cTn>
                              </p:par>
                              <p:par>
                                <p:cTn id="100" presetID="53" presetClass="entr" presetSubtype="16" repeatCount="2000" fill="hold" grpId="0" nodeType="withEffect">
                                  <p:stCondLst>
                                    <p:cond delay="500"/>
                                  </p:stCondLst>
                                  <p:childTnLst>
                                    <p:set>
                                      <p:cBhvr>
                                        <p:cTn id="101" dur="1" fill="hold">
                                          <p:stCondLst>
                                            <p:cond delay="1500"/>
                                          </p:stCondLst>
                                        </p:cTn>
                                        <p:tgtEl>
                                          <p:spTgt spid="203"/>
                                        </p:tgtEl>
                                        <p:attrNameLst>
                                          <p:attrName>style.visibility</p:attrName>
                                        </p:attrNameLst>
                                      </p:cBhvr>
                                      <p:to>
                                        <p:strVal val="visible"/>
                                      </p:to>
                                    </p:set>
                                    <p:anim calcmode="lin" valueType="num">
                                      <p:cBhvr>
                                        <p:cTn id="102" dur="375" fill="hold">
                                          <p:stCondLst>
                                            <p:cond delay="1500"/>
                                          </p:stCondLst>
                                        </p:cTn>
                                        <p:tgtEl>
                                          <p:spTgt spid="203"/>
                                        </p:tgtEl>
                                        <p:attrNameLst>
                                          <p:attrName>ppt_w</p:attrName>
                                        </p:attrNameLst>
                                      </p:cBhvr>
                                      <p:tavLst>
                                        <p:tav tm="0">
                                          <p:val>
                                            <p:fltVal val="0"/>
                                          </p:val>
                                        </p:tav>
                                        <p:tav tm="100000">
                                          <p:val>
                                            <p:strVal val="#ppt_w"/>
                                          </p:val>
                                        </p:tav>
                                      </p:tavLst>
                                    </p:anim>
                                    <p:anim calcmode="lin" valueType="num">
                                      <p:cBhvr>
                                        <p:cTn id="103" dur="375" fill="hold">
                                          <p:stCondLst>
                                            <p:cond delay="1500"/>
                                          </p:stCondLst>
                                        </p:cTn>
                                        <p:tgtEl>
                                          <p:spTgt spid="203"/>
                                        </p:tgtEl>
                                        <p:attrNameLst>
                                          <p:attrName>ppt_h</p:attrName>
                                        </p:attrNameLst>
                                      </p:cBhvr>
                                      <p:tavLst>
                                        <p:tav tm="0">
                                          <p:val>
                                            <p:fltVal val="0"/>
                                          </p:val>
                                        </p:tav>
                                        <p:tav tm="100000">
                                          <p:val>
                                            <p:strVal val="#ppt_h"/>
                                          </p:val>
                                        </p:tav>
                                      </p:tavLst>
                                    </p:anim>
                                    <p:animEffect transition="in" filter="fade">
                                      <p:cBhvr>
                                        <p:cTn id="104" dur="375">
                                          <p:stCondLst>
                                            <p:cond delay="1500"/>
                                          </p:stCondLst>
                                        </p:cTn>
                                        <p:tgtEl>
                                          <p:spTgt spid="203"/>
                                        </p:tgtEl>
                                      </p:cBhvr>
                                    </p:animEffect>
                                    <p:anim to="" calcmode="lin" valueType="num">
                                      <p:cBhvr>
                                        <p:cTn id="105" dur="1125" fill="hold">
                                          <p:stCondLst>
                                            <p:cond delay="1875"/>
                                          </p:stCondLst>
                                        </p:cTn>
                                        <p:tgtEl>
                                          <p:spTgt spid="203"/>
                                        </p:tgtEl>
                                        <p:attrNameLst>
                                          <p:attrName/>
                                        </p:attrNameLst>
                                      </p:cBhvr>
                                    </p:anim>
                                  </p:childTnLst>
                                </p:cTn>
                              </p:par>
                              <p:par>
                                <p:cTn id="106" presetID="53" presetClass="entr" presetSubtype="16" repeatCount="2000" fill="hold" grpId="0" nodeType="withEffect">
                                  <p:stCondLst>
                                    <p:cond delay="500"/>
                                  </p:stCondLst>
                                  <p:childTnLst>
                                    <p:set>
                                      <p:cBhvr>
                                        <p:cTn id="107" dur="1" fill="hold">
                                          <p:stCondLst>
                                            <p:cond delay="1375"/>
                                          </p:stCondLst>
                                        </p:cTn>
                                        <p:tgtEl>
                                          <p:spTgt spid="196"/>
                                        </p:tgtEl>
                                        <p:attrNameLst>
                                          <p:attrName>style.visibility</p:attrName>
                                        </p:attrNameLst>
                                      </p:cBhvr>
                                      <p:to>
                                        <p:strVal val="visible"/>
                                      </p:to>
                                    </p:set>
                                    <p:anim calcmode="lin" valueType="num">
                                      <p:cBhvr>
                                        <p:cTn id="108" dur="344" fill="hold">
                                          <p:stCondLst>
                                            <p:cond delay="1375"/>
                                          </p:stCondLst>
                                        </p:cTn>
                                        <p:tgtEl>
                                          <p:spTgt spid="196"/>
                                        </p:tgtEl>
                                        <p:attrNameLst>
                                          <p:attrName>ppt_w</p:attrName>
                                        </p:attrNameLst>
                                      </p:cBhvr>
                                      <p:tavLst>
                                        <p:tav tm="0">
                                          <p:val>
                                            <p:fltVal val="0"/>
                                          </p:val>
                                        </p:tav>
                                        <p:tav tm="100000">
                                          <p:val>
                                            <p:strVal val="#ppt_w"/>
                                          </p:val>
                                        </p:tav>
                                      </p:tavLst>
                                    </p:anim>
                                    <p:anim calcmode="lin" valueType="num">
                                      <p:cBhvr>
                                        <p:cTn id="109" dur="344" fill="hold">
                                          <p:stCondLst>
                                            <p:cond delay="1375"/>
                                          </p:stCondLst>
                                        </p:cTn>
                                        <p:tgtEl>
                                          <p:spTgt spid="196"/>
                                        </p:tgtEl>
                                        <p:attrNameLst>
                                          <p:attrName>ppt_h</p:attrName>
                                        </p:attrNameLst>
                                      </p:cBhvr>
                                      <p:tavLst>
                                        <p:tav tm="0">
                                          <p:val>
                                            <p:fltVal val="0"/>
                                          </p:val>
                                        </p:tav>
                                        <p:tav tm="100000">
                                          <p:val>
                                            <p:strVal val="#ppt_h"/>
                                          </p:val>
                                        </p:tav>
                                      </p:tavLst>
                                    </p:anim>
                                    <p:animEffect transition="in" filter="fade">
                                      <p:cBhvr>
                                        <p:cTn id="110" dur="344">
                                          <p:stCondLst>
                                            <p:cond delay="1375"/>
                                          </p:stCondLst>
                                        </p:cTn>
                                        <p:tgtEl>
                                          <p:spTgt spid="196"/>
                                        </p:tgtEl>
                                      </p:cBhvr>
                                    </p:animEffect>
                                    <p:anim to="" calcmode="lin" valueType="num">
                                      <p:cBhvr>
                                        <p:cTn id="111" dur="1031" fill="hold">
                                          <p:stCondLst>
                                            <p:cond delay="1719"/>
                                          </p:stCondLst>
                                        </p:cTn>
                                        <p:tgtEl>
                                          <p:spTgt spid="196"/>
                                        </p:tgtEl>
                                        <p:attrNameLst>
                                          <p:attrName/>
                                        </p:attrNameLst>
                                      </p:cBhvr>
                                    </p:anim>
                                  </p:childTnLst>
                                </p:cTn>
                              </p:par>
                              <p:par>
                                <p:cTn id="112" presetID="53" presetClass="entr" presetSubtype="16" repeatCount="2000" fill="hold" grpId="0" nodeType="withEffect">
                                  <p:stCondLst>
                                    <p:cond delay="500"/>
                                  </p:stCondLst>
                                  <p:childTnLst>
                                    <p:set>
                                      <p:cBhvr>
                                        <p:cTn id="113" dur="1" fill="hold">
                                          <p:stCondLst>
                                            <p:cond delay="1250"/>
                                          </p:stCondLst>
                                        </p:cTn>
                                        <p:tgtEl>
                                          <p:spTgt spid="194"/>
                                        </p:tgtEl>
                                        <p:attrNameLst>
                                          <p:attrName>style.visibility</p:attrName>
                                        </p:attrNameLst>
                                      </p:cBhvr>
                                      <p:to>
                                        <p:strVal val="visible"/>
                                      </p:to>
                                    </p:set>
                                    <p:anim calcmode="lin" valueType="num">
                                      <p:cBhvr>
                                        <p:cTn id="114" dur="313" fill="hold">
                                          <p:stCondLst>
                                            <p:cond delay="1250"/>
                                          </p:stCondLst>
                                        </p:cTn>
                                        <p:tgtEl>
                                          <p:spTgt spid="194"/>
                                        </p:tgtEl>
                                        <p:attrNameLst>
                                          <p:attrName>ppt_w</p:attrName>
                                        </p:attrNameLst>
                                      </p:cBhvr>
                                      <p:tavLst>
                                        <p:tav tm="0">
                                          <p:val>
                                            <p:fltVal val="0"/>
                                          </p:val>
                                        </p:tav>
                                        <p:tav tm="100000">
                                          <p:val>
                                            <p:strVal val="#ppt_w"/>
                                          </p:val>
                                        </p:tav>
                                      </p:tavLst>
                                    </p:anim>
                                    <p:anim calcmode="lin" valueType="num">
                                      <p:cBhvr>
                                        <p:cTn id="115" dur="313" fill="hold">
                                          <p:stCondLst>
                                            <p:cond delay="1250"/>
                                          </p:stCondLst>
                                        </p:cTn>
                                        <p:tgtEl>
                                          <p:spTgt spid="194"/>
                                        </p:tgtEl>
                                        <p:attrNameLst>
                                          <p:attrName>ppt_h</p:attrName>
                                        </p:attrNameLst>
                                      </p:cBhvr>
                                      <p:tavLst>
                                        <p:tav tm="0">
                                          <p:val>
                                            <p:fltVal val="0"/>
                                          </p:val>
                                        </p:tav>
                                        <p:tav tm="100000">
                                          <p:val>
                                            <p:strVal val="#ppt_h"/>
                                          </p:val>
                                        </p:tav>
                                      </p:tavLst>
                                    </p:anim>
                                    <p:animEffect transition="in" filter="fade">
                                      <p:cBhvr>
                                        <p:cTn id="116" dur="313">
                                          <p:stCondLst>
                                            <p:cond delay="1250"/>
                                          </p:stCondLst>
                                        </p:cTn>
                                        <p:tgtEl>
                                          <p:spTgt spid="194"/>
                                        </p:tgtEl>
                                      </p:cBhvr>
                                    </p:animEffect>
                                    <p:anim to="" calcmode="lin" valueType="num">
                                      <p:cBhvr>
                                        <p:cTn id="117" dur="938" fill="hold">
                                          <p:stCondLst>
                                            <p:cond delay="1563"/>
                                          </p:stCondLst>
                                        </p:cTn>
                                        <p:tgtEl>
                                          <p:spTgt spid="194"/>
                                        </p:tgtEl>
                                        <p:attrNameLst>
                                          <p:attrName/>
                                        </p:attrNameLst>
                                      </p:cBhvr>
                                    </p:anim>
                                  </p:childTnLst>
                                </p:cTn>
                              </p:par>
                              <p:par>
                                <p:cTn id="118" presetID="53" presetClass="entr" presetSubtype="16" repeatCount="2000" fill="hold" grpId="0" nodeType="withEffect">
                                  <p:stCondLst>
                                    <p:cond delay="750"/>
                                  </p:stCondLst>
                                  <p:childTnLst>
                                    <p:set>
                                      <p:cBhvr>
                                        <p:cTn id="119" dur="1" fill="hold">
                                          <p:stCondLst>
                                            <p:cond delay="2000"/>
                                          </p:stCondLst>
                                        </p:cTn>
                                        <p:tgtEl>
                                          <p:spTgt spid="182"/>
                                        </p:tgtEl>
                                        <p:attrNameLst>
                                          <p:attrName>style.visibility</p:attrName>
                                        </p:attrNameLst>
                                      </p:cBhvr>
                                      <p:to>
                                        <p:strVal val="visible"/>
                                      </p:to>
                                    </p:set>
                                    <p:anim calcmode="lin" valueType="num">
                                      <p:cBhvr>
                                        <p:cTn id="120" dur="500" fill="hold">
                                          <p:stCondLst>
                                            <p:cond delay="2000"/>
                                          </p:stCondLst>
                                        </p:cTn>
                                        <p:tgtEl>
                                          <p:spTgt spid="182"/>
                                        </p:tgtEl>
                                        <p:attrNameLst>
                                          <p:attrName>ppt_w</p:attrName>
                                        </p:attrNameLst>
                                      </p:cBhvr>
                                      <p:tavLst>
                                        <p:tav tm="0">
                                          <p:val>
                                            <p:fltVal val="0"/>
                                          </p:val>
                                        </p:tav>
                                        <p:tav tm="100000">
                                          <p:val>
                                            <p:strVal val="#ppt_w"/>
                                          </p:val>
                                        </p:tav>
                                      </p:tavLst>
                                    </p:anim>
                                    <p:anim calcmode="lin" valueType="num">
                                      <p:cBhvr>
                                        <p:cTn id="121" dur="500" fill="hold">
                                          <p:stCondLst>
                                            <p:cond delay="2000"/>
                                          </p:stCondLst>
                                        </p:cTn>
                                        <p:tgtEl>
                                          <p:spTgt spid="182"/>
                                        </p:tgtEl>
                                        <p:attrNameLst>
                                          <p:attrName>ppt_h</p:attrName>
                                        </p:attrNameLst>
                                      </p:cBhvr>
                                      <p:tavLst>
                                        <p:tav tm="0">
                                          <p:val>
                                            <p:fltVal val="0"/>
                                          </p:val>
                                        </p:tav>
                                        <p:tav tm="100000">
                                          <p:val>
                                            <p:strVal val="#ppt_h"/>
                                          </p:val>
                                        </p:tav>
                                      </p:tavLst>
                                    </p:anim>
                                    <p:animEffect transition="in" filter="fade">
                                      <p:cBhvr>
                                        <p:cTn id="122" dur="500">
                                          <p:stCondLst>
                                            <p:cond delay="2000"/>
                                          </p:stCondLst>
                                        </p:cTn>
                                        <p:tgtEl>
                                          <p:spTgt spid="182"/>
                                        </p:tgtEl>
                                      </p:cBhvr>
                                    </p:animEffect>
                                    <p:anim to="" calcmode="lin" valueType="num">
                                      <p:cBhvr>
                                        <p:cTn id="123" dur="1500" fill="hold">
                                          <p:stCondLst>
                                            <p:cond delay="2500"/>
                                          </p:stCondLst>
                                        </p:cTn>
                                        <p:tgtEl>
                                          <p:spTgt spid="182"/>
                                        </p:tgtEl>
                                        <p:attrNameLst>
                                          <p:attrName/>
                                        </p:attrNameLst>
                                      </p:cBhvr>
                                    </p:anim>
                                  </p:childTnLst>
                                </p:cTn>
                              </p:par>
                              <p:par>
                                <p:cTn id="124" presetID="53" presetClass="entr" presetSubtype="16" repeatCount="2000" fill="hold" grpId="0" nodeType="withEffect">
                                  <p:stCondLst>
                                    <p:cond delay="400"/>
                                  </p:stCondLst>
                                  <p:childTnLst>
                                    <p:set>
                                      <p:cBhvr>
                                        <p:cTn id="125" dur="1" fill="hold">
                                          <p:stCondLst>
                                            <p:cond delay="1375"/>
                                          </p:stCondLst>
                                        </p:cTn>
                                        <p:tgtEl>
                                          <p:spTgt spid="209"/>
                                        </p:tgtEl>
                                        <p:attrNameLst>
                                          <p:attrName>style.visibility</p:attrName>
                                        </p:attrNameLst>
                                      </p:cBhvr>
                                      <p:to>
                                        <p:strVal val="visible"/>
                                      </p:to>
                                    </p:set>
                                    <p:anim calcmode="lin" valueType="num">
                                      <p:cBhvr>
                                        <p:cTn id="126" dur="344" fill="hold">
                                          <p:stCondLst>
                                            <p:cond delay="1375"/>
                                          </p:stCondLst>
                                        </p:cTn>
                                        <p:tgtEl>
                                          <p:spTgt spid="209"/>
                                        </p:tgtEl>
                                        <p:attrNameLst>
                                          <p:attrName>ppt_w</p:attrName>
                                        </p:attrNameLst>
                                      </p:cBhvr>
                                      <p:tavLst>
                                        <p:tav tm="0">
                                          <p:val>
                                            <p:fltVal val="0"/>
                                          </p:val>
                                        </p:tav>
                                        <p:tav tm="100000">
                                          <p:val>
                                            <p:strVal val="#ppt_w"/>
                                          </p:val>
                                        </p:tav>
                                      </p:tavLst>
                                    </p:anim>
                                    <p:anim calcmode="lin" valueType="num">
                                      <p:cBhvr>
                                        <p:cTn id="127" dur="344" fill="hold">
                                          <p:stCondLst>
                                            <p:cond delay="1375"/>
                                          </p:stCondLst>
                                        </p:cTn>
                                        <p:tgtEl>
                                          <p:spTgt spid="209"/>
                                        </p:tgtEl>
                                        <p:attrNameLst>
                                          <p:attrName>ppt_h</p:attrName>
                                        </p:attrNameLst>
                                      </p:cBhvr>
                                      <p:tavLst>
                                        <p:tav tm="0">
                                          <p:val>
                                            <p:fltVal val="0"/>
                                          </p:val>
                                        </p:tav>
                                        <p:tav tm="100000">
                                          <p:val>
                                            <p:strVal val="#ppt_h"/>
                                          </p:val>
                                        </p:tav>
                                      </p:tavLst>
                                    </p:anim>
                                    <p:animEffect transition="in" filter="fade">
                                      <p:cBhvr>
                                        <p:cTn id="128" dur="344">
                                          <p:stCondLst>
                                            <p:cond delay="1375"/>
                                          </p:stCondLst>
                                        </p:cTn>
                                        <p:tgtEl>
                                          <p:spTgt spid="209"/>
                                        </p:tgtEl>
                                      </p:cBhvr>
                                    </p:animEffect>
                                    <p:anim to="" calcmode="lin" valueType="num">
                                      <p:cBhvr>
                                        <p:cTn id="129" dur="1031" fill="hold">
                                          <p:stCondLst>
                                            <p:cond delay="1719"/>
                                          </p:stCondLst>
                                        </p:cTn>
                                        <p:tgtEl>
                                          <p:spTgt spid="209"/>
                                        </p:tgtEl>
                                        <p:attrNameLst>
                                          <p:attrName/>
                                        </p:attrNameLst>
                                      </p:cBhvr>
                                    </p:anim>
                                  </p:childTnLst>
                                </p:cTn>
                              </p:par>
                              <p:par>
                                <p:cTn id="130" presetID="53" presetClass="entr" presetSubtype="16" repeatCount="2000" fill="hold" grpId="0" nodeType="withEffect">
                                  <p:stCondLst>
                                    <p:cond delay="150"/>
                                  </p:stCondLst>
                                  <p:childTnLst>
                                    <p:set>
                                      <p:cBhvr>
                                        <p:cTn id="131" dur="1" fill="hold">
                                          <p:stCondLst>
                                            <p:cond delay="1625"/>
                                          </p:stCondLst>
                                        </p:cTn>
                                        <p:tgtEl>
                                          <p:spTgt spid="210"/>
                                        </p:tgtEl>
                                        <p:attrNameLst>
                                          <p:attrName>style.visibility</p:attrName>
                                        </p:attrNameLst>
                                      </p:cBhvr>
                                      <p:to>
                                        <p:strVal val="visible"/>
                                      </p:to>
                                    </p:set>
                                    <p:anim calcmode="lin" valueType="num">
                                      <p:cBhvr>
                                        <p:cTn id="132" dur="406" fill="hold">
                                          <p:stCondLst>
                                            <p:cond delay="1625"/>
                                          </p:stCondLst>
                                        </p:cTn>
                                        <p:tgtEl>
                                          <p:spTgt spid="210"/>
                                        </p:tgtEl>
                                        <p:attrNameLst>
                                          <p:attrName>ppt_w</p:attrName>
                                        </p:attrNameLst>
                                      </p:cBhvr>
                                      <p:tavLst>
                                        <p:tav tm="0">
                                          <p:val>
                                            <p:fltVal val="0"/>
                                          </p:val>
                                        </p:tav>
                                        <p:tav tm="100000">
                                          <p:val>
                                            <p:strVal val="#ppt_w"/>
                                          </p:val>
                                        </p:tav>
                                      </p:tavLst>
                                    </p:anim>
                                    <p:anim calcmode="lin" valueType="num">
                                      <p:cBhvr>
                                        <p:cTn id="133" dur="406" fill="hold">
                                          <p:stCondLst>
                                            <p:cond delay="1625"/>
                                          </p:stCondLst>
                                        </p:cTn>
                                        <p:tgtEl>
                                          <p:spTgt spid="210"/>
                                        </p:tgtEl>
                                        <p:attrNameLst>
                                          <p:attrName>ppt_h</p:attrName>
                                        </p:attrNameLst>
                                      </p:cBhvr>
                                      <p:tavLst>
                                        <p:tav tm="0">
                                          <p:val>
                                            <p:fltVal val="0"/>
                                          </p:val>
                                        </p:tav>
                                        <p:tav tm="100000">
                                          <p:val>
                                            <p:strVal val="#ppt_h"/>
                                          </p:val>
                                        </p:tav>
                                      </p:tavLst>
                                    </p:anim>
                                    <p:animEffect transition="in" filter="fade">
                                      <p:cBhvr>
                                        <p:cTn id="134" dur="406">
                                          <p:stCondLst>
                                            <p:cond delay="1625"/>
                                          </p:stCondLst>
                                        </p:cTn>
                                        <p:tgtEl>
                                          <p:spTgt spid="210"/>
                                        </p:tgtEl>
                                      </p:cBhvr>
                                    </p:animEffect>
                                    <p:anim to="" calcmode="lin" valueType="num">
                                      <p:cBhvr>
                                        <p:cTn id="135" dur="1219" fill="hold">
                                          <p:stCondLst>
                                            <p:cond delay="2031"/>
                                          </p:stCondLst>
                                        </p:cTn>
                                        <p:tgtEl>
                                          <p:spTgt spid="210"/>
                                        </p:tgtEl>
                                        <p:attrNameLst>
                                          <p:attrName/>
                                        </p:attrNameLst>
                                      </p:cBhvr>
                                    </p:anim>
                                  </p:childTnLst>
                                </p:cTn>
                              </p:par>
                              <p:par>
                                <p:cTn id="136" presetID="53" presetClass="entr" presetSubtype="16" repeatCount="2000" fill="hold" grpId="0" nodeType="withEffect">
                                  <p:stCondLst>
                                    <p:cond delay="300"/>
                                  </p:stCondLst>
                                  <p:childTnLst>
                                    <p:set>
                                      <p:cBhvr>
                                        <p:cTn id="137" dur="1" fill="hold">
                                          <p:stCondLst>
                                            <p:cond delay="2000"/>
                                          </p:stCondLst>
                                        </p:cTn>
                                        <p:tgtEl>
                                          <p:spTgt spid="211"/>
                                        </p:tgtEl>
                                        <p:attrNameLst>
                                          <p:attrName>style.visibility</p:attrName>
                                        </p:attrNameLst>
                                      </p:cBhvr>
                                      <p:to>
                                        <p:strVal val="visible"/>
                                      </p:to>
                                    </p:set>
                                    <p:anim calcmode="lin" valueType="num">
                                      <p:cBhvr>
                                        <p:cTn id="138" dur="500" fill="hold">
                                          <p:stCondLst>
                                            <p:cond delay="2000"/>
                                          </p:stCondLst>
                                        </p:cTn>
                                        <p:tgtEl>
                                          <p:spTgt spid="211"/>
                                        </p:tgtEl>
                                        <p:attrNameLst>
                                          <p:attrName>ppt_w</p:attrName>
                                        </p:attrNameLst>
                                      </p:cBhvr>
                                      <p:tavLst>
                                        <p:tav tm="0">
                                          <p:val>
                                            <p:fltVal val="0"/>
                                          </p:val>
                                        </p:tav>
                                        <p:tav tm="100000">
                                          <p:val>
                                            <p:strVal val="#ppt_w"/>
                                          </p:val>
                                        </p:tav>
                                      </p:tavLst>
                                    </p:anim>
                                    <p:anim calcmode="lin" valueType="num">
                                      <p:cBhvr>
                                        <p:cTn id="139" dur="500" fill="hold">
                                          <p:stCondLst>
                                            <p:cond delay="2000"/>
                                          </p:stCondLst>
                                        </p:cTn>
                                        <p:tgtEl>
                                          <p:spTgt spid="211"/>
                                        </p:tgtEl>
                                        <p:attrNameLst>
                                          <p:attrName>ppt_h</p:attrName>
                                        </p:attrNameLst>
                                      </p:cBhvr>
                                      <p:tavLst>
                                        <p:tav tm="0">
                                          <p:val>
                                            <p:fltVal val="0"/>
                                          </p:val>
                                        </p:tav>
                                        <p:tav tm="100000">
                                          <p:val>
                                            <p:strVal val="#ppt_h"/>
                                          </p:val>
                                        </p:tav>
                                      </p:tavLst>
                                    </p:anim>
                                    <p:animEffect transition="in" filter="fade">
                                      <p:cBhvr>
                                        <p:cTn id="140" dur="500">
                                          <p:stCondLst>
                                            <p:cond delay="2000"/>
                                          </p:stCondLst>
                                        </p:cTn>
                                        <p:tgtEl>
                                          <p:spTgt spid="211"/>
                                        </p:tgtEl>
                                      </p:cBhvr>
                                    </p:animEffect>
                                    <p:anim to="" calcmode="lin" valueType="num">
                                      <p:cBhvr>
                                        <p:cTn id="141" dur="1500" fill="hold">
                                          <p:stCondLst>
                                            <p:cond delay="2500"/>
                                          </p:stCondLst>
                                        </p:cTn>
                                        <p:tgtEl>
                                          <p:spTgt spid="211"/>
                                        </p:tgtEl>
                                        <p:attrNameLst>
                                          <p:attrName/>
                                        </p:attrNameLst>
                                      </p:cBhvr>
                                    </p:anim>
                                  </p:childTnLst>
                                </p:cTn>
                              </p:par>
                              <p:par>
                                <p:cTn id="142" presetID="53" presetClass="entr" presetSubtype="16" repeatCount="2000" fill="hold" grpId="0" nodeType="withEffect">
                                  <p:stCondLst>
                                    <p:cond delay="100"/>
                                  </p:stCondLst>
                                  <p:childTnLst>
                                    <p:set>
                                      <p:cBhvr>
                                        <p:cTn id="143" dur="1" fill="hold">
                                          <p:stCondLst>
                                            <p:cond delay="1875"/>
                                          </p:stCondLst>
                                        </p:cTn>
                                        <p:tgtEl>
                                          <p:spTgt spid="212"/>
                                        </p:tgtEl>
                                        <p:attrNameLst>
                                          <p:attrName>style.visibility</p:attrName>
                                        </p:attrNameLst>
                                      </p:cBhvr>
                                      <p:to>
                                        <p:strVal val="visible"/>
                                      </p:to>
                                    </p:set>
                                    <p:anim calcmode="lin" valueType="num">
                                      <p:cBhvr>
                                        <p:cTn id="144" dur="469" fill="hold">
                                          <p:stCondLst>
                                            <p:cond delay="1875"/>
                                          </p:stCondLst>
                                        </p:cTn>
                                        <p:tgtEl>
                                          <p:spTgt spid="212"/>
                                        </p:tgtEl>
                                        <p:attrNameLst>
                                          <p:attrName>ppt_w</p:attrName>
                                        </p:attrNameLst>
                                      </p:cBhvr>
                                      <p:tavLst>
                                        <p:tav tm="0">
                                          <p:val>
                                            <p:fltVal val="0"/>
                                          </p:val>
                                        </p:tav>
                                        <p:tav tm="100000">
                                          <p:val>
                                            <p:strVal val="#ppt_w"/>
                                          </p:val>
                                        </p:tav>
                                      </p:tavLst>
                                    </p:anim>
                                    <p:anim calcmode="lin" valueType="num">
                                      <p:cBhvr>
                                        <p:cTn id="145" dur="469" fill="hold">
                                          <p:stCondLst>
                                            <p:cond delay="1875"/>
                                          </p:stCondLst>
                                        </p:cTn>
                                        <p:tgtEl>
                                          <p:spTgt spid="212"/>
                                        </p:tgtEl>
                                        <p:attrNameLst>
                                          <p:attrName>ppt_h</p:attrName>
                                        </p:attrNameLst>
                                      </p:cBhvr>
                                      <p:tavLst>
                                        <p:tav tm="0">
                                          <p:val>
                                            <p:fltVal val="0"/>
                                          </p:val>
                                        </p:tav>
                                        <p:tav tm="100000">
                                          <p:val>
                                            <p:strVal val="#ppt_h"/>
                                          </p:val>
                                        </p:tav>
                                      </p:tavLst>
                                    </p:anim>
                                    <p:animEffect transition="in" filter="fade">
                                      <p:cBhvr>
                                        <p:cTn id="146" dur="469">
                                          <p:stCondLst>
                                            <p:cond delay="1875"/>
                                          </p:stCondLst>
                                        </p:cTn>
                                        <p:tgtEl>
                                          <p:spTgt spid="212"/>
                                        </p:tgtEl>
                                      </p:cBhvr>
                                    </p:animEffect>
                                    <p:anim to="" calcmode="lin" valueType="num">
                                      <p:cBhvr>
                                        <p:cTn id="147" dur="1406" fill="hold">
                                          <p:stCondLst>
                                            <p:cond delay="2344"/>
                                          </p:stCondLst>
                                        </p:cTn>
                                        <p:tgtEl>
                                          <p:spTgt spid="212"/>
                                        </p:tgtEl>
                                        <p:attrNameLst>
                                          <p:attrName/>
                                        </p:attrNameLst>
                                      </p:cBhvr>
                                    </p:anim>
                                  </p:childTnLst>
                                </p:cTn>
                              </p:par>
                              <p:par>
                                <p:cTn id="148" presetID="53" presetClass="entr" presetSubtype="16" repeatCount="2000" fill="hold" grpId="0" nodeType="withEffect">
                                  <p:stCondLst>
                                    <p:cond delay="430"/>
                                  </p:stCondLst>
                                  <p:childTnLst>
                                    <p:set>
                                      <p:cBhvr>
                                        <p:cTn id="149" dur="1" fill="hold">
                                          <p:stCondLst>
                                            <p:cond delay="1875"/>
                                          </p:stCondLst>
                                        </p:cTn>
                                        <p:tgtEl>
                                          <p:spTgt spid="213"/>
                                        </p:tgtEl>
                                        <p:attrNameLst>
                                          <p:attrName>style.visibility</p:attrName>
                                        </p:attrNameLst>
                                      </p:cBhvr>
                                      <p:to>
                                        <p:strVal val="visible"/>
                                      </p:to>
                                    </p:set>
                                    <p:anim calcmode="lin" valueType="num">
                                      <p:cBhvr>
                                        <p:cTn id="150" dur="469" fill="hold">
                                          <p:stCondLst>
                                            <p:cond delay="1875"/>
                                          </p:stCondLst>
                                        </p:cTn>
                                        <p:tgtEl>
                                          <p:spTgt spid="213"/>
                                        </p:tgtEl>
                                        <p:attrNameLst>
                                          <p:attrName>ppt_w</p:attrName>
                                        </p:attrNameLst>
                                      </p:cBhvr>
                                      <p:tavLst>
                                        <p:tav tm="0">
                                          <p:val>
                                            <p:fltVal val="0"/>
                                          </p:val>
                                        </p:tav>
                                        <p:tav tm="100000">
                                          <p:val>
                                            <p:strVal val="#ppt_w"/>
                                          </p:val>
                                        </p:tav>
                                      </p:tavLst>
                                    </p:anim>
                                    <p:anim calcmode="lin" valueType="num">
                                      <p:cBhvr>
                                        <p:cTn id="151" dur="469" fill="hold">
                                          <p:stCondLst>
                                            <p:cond delay="1875"/>
                                          </p:stCondLst>
                                        </p:cTn>
                                        <p:tgtEl>
                                          <p:spTgt spid="213"/>
                                        </p:tgtEl>
                                        <p:attrNameLst>
                                          <p:attrName>ppt_h</p:attrName>
                                        </p:attrNameLst>
                                      </p:cBhvr>
                                      <p:tavLst>
                                        <p:tav tm="0">
                                          <p:val>
                                            <p:fltVal val="0"/>
                                          </p:val>
                                        </p:tav>
                                        <p:tav tm="100000">
                                          <p:val>
                                            <p:strVal val="#ppt_h"/>
                                          </p:val>
                                        </p:tav>
                                      </p:tavLst>
                                    </p:anim>
                                    <p:animEffect transition="in" filter="fade">
                                      <p:cBhvr>
                                        <p:cTn id="152" dur="469">
                                          <p:stCondLst>
                                            <p:cond delay="1875"/>
                                          </p:stCondLst>
                                        </p:cTn>
                                        <p:tgtEl>
                                          <p:spTgt spid="213"/>
                                        </p:tgtEl>
                                      </p:cBhvr>
                                    </p:animEffect>
                                    <p:anim to="" calcmode="lin" valueType="num">
                                      <p:cBhvr>
                                        <p:cTn id="153" dur="1406" fill="hold">
                                          <p:stCondLst>
                                            <p:cond delay="2344"/>
                                          </p:stCondLst>
                                        </p:cTn>
                                        <p:tgtEl>
                                          <p:spTgt spid="213"/>
                                        </p:tgtEl>
                                        <p:attrNameLst>
                                          <p:attrName/>
                                        </p:attrNameLst>
                                      </p:cBhvr>
                                    </p:anim>
                                  </p:childTnLst>
                                </p:cTn>
                              </p:par>
                              <p:par>
                                <p:cTn id="154" presetID="53" presetClass="entr" presetSubtype="16" repeatCount="2000" fill="hold" grpId="0" nodeType="withEffect">
                                  <p:stCondLst>
                                    <p:cond delay="0"/>
                                  </p:stCondLst>
                                  <p:childTnLst>
                                    <p:set>
                                      <p:cBhvr>
                                        <p:cTn id="155" dur="1" fill="hold">
                                          <p:stCondLst>
                                            <p:cond delay="1625"/>
                                          </p:stCondLst>
                                        </p:cTn>
                                        <p:tgtEl>
                                          <p:spTgt spid="217"/>
                                        </p:tgtEl>
                                        <p:attrNameLst>
                                          <p:attrName>style.visibility</p:attrName>
                                        </p:attrNameLst>
                                      </p:cBhvr>
                                      <p:to>
                                        <p:strVal val="visible"/>
                                      </p:to>
                                    </p:set>
                                    <p:anim calcmode="lin" valueType="num">
                                      <p:cBhvr>
                                        <p:cTn id="156" dur="406" fill="hold">
                                          <p:stCondLst>
                                            <p:cond delay="1625"/>
                                          </p:stCondLst>
                                        </p:cTn>
                                        <p:tgtEl>
                                          <p:spTgt spid="217"/>
                                        </p:tgtEl>
                                        <p:attrNameLst>
                                          <p:attrName>ppt_w</p:attrName>
                                        </p:attrNameLst>
                                      </p:cBhvr>
                                      <p:tavLst>
                                        <p:tav tm="0">
                                          <p:val>
                                            <p:fltVal val="0"/>
                                          </p:val>
                                        </p:tav>
                                        <p:tav tm="100000">
                                          <p:val>
                                            <p:strVal val="#ppt_w"/>
                                          </p:val>
                                        </p:tav>
                                      </p:tavLst>
                                    </p:anim>
                                    <p:anim calcmode="lin" valueType="num">
                                      <p:cBhvr>
                                        <p:cTn id="157" dur="406" fill="hold">
                                          <p:stCondLst>
                                            <p:cond delay="1625"/>
                                          </p:stCondLst>
                                        </p:cTn>
                                        <p:tgtEl>
                                          <p:spTgt spid="217"/>
                                        </p:tgtEl>
                                        <p:attrNameLst>
                                          <p:attrName>ppt_h</p:attrName>
                                        </p:attrNameLst>
                                      </p:cBhvr>
                                      <p:tavLst>
                                        <p:tav tm="0">
                                          <p:val>
                                            <p:fltVal val="0"/>
                                          </p:val>
                                        </p:tav>
                                        <p:tav tm="100000">
                                          <p:val>
                                            <p:strVal val="#ppt_h"/>
                                          </p:val>
                                        </p:tav>
                                      </p:tavLst>
                                    </p:anim>
                                    <p:animEffect transition="in" filter="fade">
                                      <p:cBhvr>
                                        <p:cTn id="158" dur="406">
                                          <p:stCondLst>
                                            <p:cond delay="1625"/>
                                          </p:stCondLst>
                                        </p:cTn>
                                        <p:tgtEl>
                                          <p:spTgt spid="217"/>
                                        </p:tgtEl>
                                      </p:cBhvr>
                                    </p:animEffect>
                                    <p:anim to="" calcmode="lin" valueType="num">
                                      <p:cBhvr>
                                        <p:cTn id="159" dur="1219" fill="hold">
                                          <p:stCondLst>
                                            <p:cond delay="2031"/>
                                          </p:stCondLst>
                                        </p:cTn>
                                        <p:tgtEl>
                                          <p:spTgt spid="217"/>
                                        </p:tgtEl>
                                        <p:attrNameLst>
                                          <p:attrName/>
                                        </p:attrNameLst>
                                      </p:cBhvr>
                                    </p:anim>
                                  </p:childTnLst>
                                </p:cTn>
                              </p:par>
                              <p:par>
                                <p:cTn id="160" presetID="53" presetClass="entr" presetSubtype="16" repeatCount="2000" fill="hold" grpId="0" nodeType="withEffect">
                                  <p:stCondLst>
                                    <p:cond delay="0"/>
                                  </p:stCondLst>
                                  <p:childTnLst>
                                    <p:set>
                                      <p:cBhvr>
                                        <p:cTn id="161" dur="1" fill="hold">
                                          <p:stCondLst>
                                            <p:cond delay="1650"/>
                                          </p:stCondLst>
                                        </p:cTn>
                                        <p:tgtEl>
                                          <p:spTgt spid="218"/>
                                        </p:tgtEl>
                                        <p:attrNameLst>
                                          <p:attrName>style.visibility</p:attrName>
                                        </p:attrNameLst>
                                      </p:cBhvr>
                                      <p:to>
                                        <p:strVal val="visible"/>
                                      </p:to>
                                    </p:set>
                                    <p:anim calcmode="lin" valueType="num">
                                      <p:cBhvr>
                                        <p:cTn id="162" dur="412" fill="hold">
                                          <p:stCondLst>
                                            <p:cond delay="1650"/>
                                          </p:stCondLst>
                                        </p:cTn>
                                        <p:tgtEl>
                                          <p:spTgt spid="218"/>
                                        </p:tgtEl>
                                        <p:attrNameLst>
                                          <p:attrName>ppt_w</p:attrName>
                                        </p:attrNameLst>
                                      </p:cBhvr>
                                      <p:tavLst>
                                        <p:tav tm="0">
                                          <p:val>
                                            <p:fltVal val="0"/>
                                          </p:val>
                                        </p:tav>
                                        <p:tav tm="100000">
                                          <p:val>
                                            <p:strVal val="#ppt_w"/>
                                          </p:val>
                                        </p:tav>
                                      </p:tavLst>
                                    </p:anim>
                                    <p:anim calcmode="lin" valueType="num">
                                      <p:cBhvr>
                                        <p:cTn id="163" dur="412" fill="hold">
                                          <p:stCondLst>
                                            <p:cond delay="1650"/>
                                          </p:stCondLst>
                                        </p:cTn>
                                        <p:tgtEl>
                                          <p:spTgt spid="218"/>
                                        </p:tgtEl>
                                        <p:attrNameLst>
                                          <p:attrName>ppt_h</p:attrName>
                                        </p:attrNameLst>
                                      </p:cBhvr>
                                      <p:tavLst>
                                        <p:tav tm="0">
                                          <p:val>
                                            <p:fltVal val="0"/>
                                          </p:val>
                                        </p:tav>
                                        <p:tav tm="100000">
                                          <p:val>
                                            <p:strVal val="#ppt_h"/>
                                          </p:val>
                                        </p:tav>
                                      </p:tavLst>
                                    </p:anim>
                                    <p:animEffect transition="in" filter="fade">
                                      <p:cBhvr>
                                        <p:cTn id="164" dur="412">
                                          <p:stCondLst>
                                            <p:cond delay="1650"/>
                                          </p:stCondLst>
                                        </p:cTn>
                                        <p:tgtEl>
                                          <p:spTgt spid="218"/>
                                        </p:tgtEl>
                                      </p:cBhvr>
                                    </p:animEffect>
                                    <p:anim to="" calcmode="lin" valueType="num">
                                      <p:cBhvr>
                                        <p:cTn id="165" dur="1237" fill="hold">
                                          <p:stCondLst>
                                            <p:cond delay="2062"/>
                                          </p:stCondLst>
                                        </p:cTn>
                                        <p:tgtEl>
                                          <p:spTgt spid="218"/>
                                        </p:tgtEl>
                                        <p:attrNameLst>
                                          <p:attrName/>
                                        </p:attrNameLst>
                                      </p:cBhvr>
                                    </p:anim>
                                  </p:childTnLst>
                                </p:cTn>
                              </p:par>
                              <p:par>
                                <p:cTn id="166" presetID="53" presetClass="entr" presetSubtype="16" repeatCount="2000" fill="hold" grpId="0" nodeType="withEffect">
                                  <p:stCondLst>
                                    <p:cond delay="0"/>
                                  </p:stCondLst>
                                  <p:childTnLst>
                                    <p:set>
                                      <p:cBhvr>
                                        <p:cTn id="167" dur="1" fill="hold">
                                          <p:stCondLst>
                                            <p:cond delay="1400"/>
                                          </p:stCondLst>
                                        </p:cTn>
                                        <p:tgtEl>
                                          <p:spTgt spid="219"/>
                                        </p:tgtEl>
                                        <p:attrNameLst>
                                          <p:attrName>style.visibility</p:attrName>
                                        </p:attrNameLst>
                                      </p:cBhvr>
                                      <p:to>
                                        <p:strVal val="visible"/>
                                      </p:to>
                                    </p:set>
                                    <p:anim calcmode="lin" valueType="num">
                                      <p:cBhvr>
                                        <p:cTn id="168" dur="350" fill="hold">
                                          <p:stCondLst>
                                            <p:cond delay="1400"/>
                                          </p:stCondLst>
                                        </p:cTn>
                                        <p:tgtEl>
                                          <p:spTgt spid="219"/>
                                        </p:tgtEl>
                                        <p:attrNameLst>
                                          <p:attrName>ppt_w</p:attrName>
                                        </p:attrNameLst>
                                      </p:cBhvr>
                                      <p:tavLst>
                                        <p:tav tm="0">
                                          <p:val>
                                            <p:fltVal val="0"/>
                                          </p:val>
                                        </p:tav>
                                        <p:tav tm="100000">
                                          <p:val>
                                            <p:strVal val="#ppt_w"/>
                                          </p:val>
                                        </p:tav>
                                      </p:tavLst>
                                    </p:anim>
                                    <p:anim calcmode="lin" valueType="num">
                                      <p:cBhvr>
                                        <p:cTn id="169" dur="350" fill="hold">
                                          <p:stCondLst>
                                            <p:cond delay="1400"/>
                                          </p:stCondLst>
                                        </p:cTn>
                                        <p:tgtEl>
                                          <p:spTgt spid="219"/>
                                        </p:tgtEl>
                                        <p:attrNameLst>
                                          <p:attrName>ppt_h</p:attrName>
                                        </p:attrNameLst>
                                      </p:cBhvr>
                                      <p:tavLst>
                                        <p:tav tm="0">
                                          <p:val>
                                            <p:fltVal val="0"/>
                                          </p:val>
                                        </p:tav>
                                        <p:tav tm="100000">
                                          <p:val>
                                            <p:strVal val="#ppt_h"/>
                                          </p:val>
                                        </p:tav>
                                      </p:tavLst>
                                    </p:anim>
                                    <p:animEffect transition="in" filter="fade">
                                      <p:cBhvr>
                                        <p:cTn id="170" dur="350">
                                          <p:stCondLst>
                                            <p:cond delay="1400"/>
                                          </p:stCondLst>
                                        </p:cTn>
                                        <p:tgtEl>
                                          <p:spTgt spid="219"/>
                                        </p:tgtEl>
                                      </p:cBhvr>
                                    </p:animEffect>
                                    <p:anim to="" calcmode="lin" valueType="num">
                                      <p:cBhvr>
                                        <p:cTn id="171" dur="1050" fill="hold">
                                          <p:stCondLst>
                                            <p:cond delay="1750"/>
                                          </p:stCondLst>
                                        </p:cTn>
                                        <p:tgtEl>
                                          <p:spTgt spid="219"/>
                                        </p:tgtEl>
                                        <p:attrNameLst>
                                          <p:attrName/>
                                        </p:attrNameLst>
                                      </p:cBhvr>
                                    </p:anim>
                                  </p:childTnLst>
                                </p:cTn>
                              </p:par>
                              <p:par>
                                <p:cTn id="172" presetID="63" presetClass="path" presetSubtype="0" repeatCount="2000" fill="hold" nodeType="withEffect">
                                  <p:stCondLst>
                                    <p:cond delay="500"/>
                                  </p:stCondLst>
                                  <p:childTnLst>
                                    <p:animMotion origin="layout" path="M 1.45833E-6 -1.48148E-6 L 0.63216 -1.48148E-6 " pathEditMode="relative" rAng="0" ptsTypes="AA">
                                      <p:cBhvr additive="base" accumulate="none">
                                        <p:cTn id="173" dur="400" fill="hold"/>
                                        <p:tgtEl>
                                          <p:spTgt spid="224"/>
                                        </p:tgtEl>
                                        <p:attrNameLst>
                                          <p:attrName>ppt_x</p:attrName>
                                          <p:attrName>ppt_y</p:attrName>
                                        </p:attrNameLst>
                                      </p:cBhvr>
                                      <p:rCtr x="31602" y="0"/>
                                    </p:animMotion>
                                    <p:set>
                                      <p:cBhvr additive="base" accumulate="none">
                                        <p:cTn id="174" dur="250" fill="hold">
                                          <p:stCondLst>
                                            <p:cond delay="400"/>
                                          </p:stCondLst>
                                        </p:cTn>
                                        <p:tgtEl>
                                          <p:spTgt spid="224"/>
                                        </p:tgtEl>
                                        <p:attrNameLst>
                                          <p:attrName>style.visibility</p:attrName>
                                        </p:attrNameLst>
                                      </p:cBhvr>
                                      <p:to>
                                        <p:strVal val="visible"/>
                                      </p:to>
                                    </p:set>
                                    <p:animMotion origin="layout" path="M 0.63216 -2.22222E-6 L 1.70573 -2.22222E-6 " pathEditMode="relative" rAng="0" ptsTypes="AA">
                                      <p:cBhvr additive="base" accumulate="none" from="" to="">
                                        <p:cTn id="175" dur="350" fill="hold">
                                          <p:stCondLst>
                                            <p:cond delay="650"/>
                                          </p:stCondLst>
                                        </p:cTn>
                                        <p:tgtEl>
                                          <p:spTgt spid="224"/>
                                        </p:tgtEl>
                                        <p:attrNameLst>
                                          <p:attrName>ppt_x</p:attrName>
                                          <p:attrName>ppt_y</p:attrName>
                                        </p:attrNameLst>
                                      </p:cBhvr>
                                      <p:rCtr x="53672" y="0"/>
                                    </p:animMotion>
                                    <p:set>
                                      <p:cBhvr additive="base" accumulate="none">
                                        <p:cTn id="176" dur="500" fill="hold">
                                          <p:stCondLst>
                                            <p:cond delay="1000"/>
                                          </p:stCondLst>
                                        </p:cTn>
                                        <p:tgtEl>
                                          <p:spTgt spid="224"/>
                                        </p:tgtEl>
                                        <p:attrNameLst>
                                          <p:attrName/>
                                        </p:attrNameLst>
                                      </p:cBhvr>
                                      <p:to>
                                        <p:strVal val=""/>
                                      </p:to>
                                    </p:set>
                                  </p:childTnLst>
                                </p:cTn>
                              </p:par>
                              <p:par>
                                <p:cTn id="177" presetID="35" presetClass="path" presetSubtype="0" repeatCount="2000" fill="hold" nodeType="withEffect">
                                  <p:stCondLst>
                                    <p:cond delay="600"/>
                                  </p:stCondLst>
                                  <p:childTnLst>
                                    <p:animMotion origin="layout" path="M 2.29167E-6 2.96296E-6 L -0.80938 2.96296E-6 " pathEditMode="relative" rAng="0" ptsTypes="AA">
                                      <p:cBhvr additive="base" accumulate="none">
                                        <p:cTn id="178" dur="450" fill="hold"/>
                                        <p:tgtEl>
                                          <p:spTgt spid="222"/>
                                        </p:tgtEl>
                                        <p:attrNameLst>
                                          <p:attrName>ppt_x</p:attrName>
                                          <p:attrName>ppt_y</p:attrName>
                                        </p:attrNameLst>
                                      </p:cBhvr>
                                      <p:rCtr x="-40469" y="0"/>
                                    </p:animMotion>
                                    <p:set>
                                      <p:cBhvr additive="base" accumulate="none">
                                        <p:cTn id="179" dur="500" fill="hold">
                                          <p:stCondLst>
                                            <p:cond delay="450"/>
                                          </p:stCondLst>
                                        </p:cTn>
                                        <p:tgtEl>
                                          <p:spTgt spid="222"/>
                                        </p:tgtEl>
                                        <p:attrNameLst>
                                          <p:attrName>style.visibility</p:attrName>
                                        </p:attrNameLst>
                                      </p:cBhvr>
                                      <p:to>
                                        <p:strVal val="visible"/>
                                      </p:to>
                                    </p:set>
                                    <p:animMotion origin="layout" path="M -0.80938 -2.22222E-6 L -2.00625 -2.22222E-6 " pathEditMode="relative">
                                      <p:cBhvr additive="base" accumulate="none" from="" to="">
                                        <p:cTn id="180" dur="600" fill="hold">
                                          <p:stCondLst>
                                            <p:cond delay="950"/>
                                          </p:stCondLst>
                                        </p:cTn>
                                        <p:tgtEl>
                                          <p:spTgt spid="222"/>
                                        </p:tgtEl>
                                        <p:attrNameLst>
                                          <p:attrName>ppt_x</p:attrName>
                                          <p:attrName>ppt_y</p:attrName>
                                        </p:attrNameLst>
                                      </p:cBhvr>
                                    </p:animMotion>
                                    <p:set>
                                      <p:cBhvr additive="base" accumulate="none">
                                        <p:cTn id="181" dur="700" fill="hold">
                                          <p:stCondLst>
                                            <p:cond delay="1550"/>
                                          </p:stCondLst>
                                        </p:cTn>
                                        <p:tgtEl>
                                          <p:spTgt spid="222"/>
                                        </p:tgtEl>
                                        <p:attrNameLst>
                                          <p:attrName>style.visibility</p:attrName>
                                        </p:attrNameLst>
                                      </p:cBhvr>
                                      <p:to>
                                        <p:strVal val="hidden"/>
                                      </p:to>
                                    </p:set>
                                  </p:childTnLst>
                                </p:cTn>
                              </p:par>
                              <p:par>
                                <p:cTn id="182" presetID="63" presetClass="path" presetSubtype="0" repeatCount="2000" fill="hold" nodeType="withEffect">
                                  <p:stCondLst>
                                    <p:cond delay="500"/>
                                  </p:stCondLst>
                                  <p:childTnLst>
                                    <p:animMotion origin="layout" path="M 3.54167E-6 2.22222E-6 L 0.63216 2.22222E-6 " pathEditMode="relative" rAng="0" ptsTypes="AA">
                                      <p:cBhvr additive="base" accumulate="none">
                                        <p:cTn id="183" dur="700" fill="hold"/>
                                        <p:tgtEl>
                                          <p:spTgt spid="226"/>
                                        </p:tgtEl>
                                        <p:attrNameLst>
                                          <p:attrName>ppt_x</p:attrName>
                                          <p:attrName>ppt_y</p:attrName>
                                        </p:attrNameLst>
                                      </p:cBhvr>
                                      <p:rCtr x="31602" y="0"/>
                                    </p:animMotion>
                                    <p:set>
                                      <p:cBhvr additive="base" accumulate="none">
                                        <p:cTn id="184" dur="250" fill="hold">
                                          <p:stCondLst>
                                            <p:cond delay="700"/>
                                          </p:stCondLst>
                                        </p:cTn>
                                        <p:tgtEl>
                                          <p:spTgt spid="226"/>
                                        </p:tgtEl>
                                        <p:attrNameLst>
                                          <p:attrName>style.visibility</p:attrName>
                                        </p:attrNameLst>
                                      </p:cBhvr>
                                      <p:to>
                                        <p:strVal val="visible"/>
                                      </p:to>
                                    </p:set>
                                    <p:animMotion origin="layout" path="M 0.63216 2.22222E-6 L 1.70573 2.22222E-6 " pathEditMode="relative" rAng="0" ptsTypes="AA">
                                      <p:cBhvr additive="base" accumulate="none" from="" to="">
                                        <p:cTn id="185" dur="350" fill="hold">
                                          <p:stCondLst>
                                            <p:cond delay="950"/>
                                          </p:stCondLst>
                                        </p:cTn>
                                        <p:tgtEl>
                                          <p:spTgt spid="226"/>
                                        </p:tgtEl>
                                        <p:attrNameLst>
                                          <p:attrName>ppt_x</p:attrName>
                                          <p:attrName>ppt_y</p:attrName>
                                        </p:attrNameLst>
                                      </p:cBhvr>
                                      <p:rCtr x="53672" y="0"/>
                                    </p:animMotion>
                                    <p:set>
                                      <p:cBhvr additive="base" accumulate="none">
                                        <p:cTn id="186" dur="500" fill="hold">
                                          <p:stCondLst>
                                            <p:cond delay="1300"/>
                                          </p:stCondLst>
                                        </p:cTn>
                                        <p:tgtEl>
                                          <p:spTgt spid="226"/>
                                        </p:tgtEl>
                                        <p:attrNameLst>
                                          <p:attrName/>
                                        </p:attrNameLst>
                                      </p:cBhvr>
                                      <p:to>
                                        <p:strVal val=""/>
                                      </p:to>
                                    </p:set>
                                  </p:childTnLst>
                                </p:cTn>
                              </p:par>
                              <p:par>
                                <p:cTn id="187" presetID="52" presetClass="entr" presetSubtype="0" fill="hold" grpId="0" nodeType="withEffect">
                                  <p:stCondLst>
                                    <p:cond delay="0"/>
                                  </p:stCondLst>
                                  <p:iterate type="lt">
                                    <p:tmPct val="10000"/>
                                  </p:iterate>
                                  <p:childTnLst>
                                    <p:set>
                                      <p:cBhvr>
                                        <p:cTn id="188" dur="1" fill="hold">
                                          <p:stCondLst>
                                            <p:cond delay="0"/>
                                          </p:stCondLst>
                                        </p:cTn>
                                        <p:tgtEl>
                                          <p:spTgt spid="228"/>
                                        </p:tgtEl>
                                        <p:attrNameLst>
                                          <p:attrName>style.visibility</p:attrName>
                                        </p:attrNameLst>
                                      </p:cBhvr>
                                      <p:to>
                                        <p:strVal val="visible"/>
                                      </p:to>
                                    </p:set>
                                    <p:animScale>
                                      <p:cBhvr>
                                        <p:cTn id="189"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0" dur="1000" decel="50000" fill="hold">
                                          <p:stCondLst>
                                            <p:cond delay="0"/>
                                          </p:stCondLst>
                                        </p:cTn>
                                        <p:tgtEl>
                                          <p:spTgt spid="228"/>
                                        </p:tgtEl>
                                        <p:attrNameLst>
                                          <p:attrName>ppt_x</p:attrName>
                                          <p:attrName>ppt_y</p:attrName>
                                        </p:attrNameLst>
                                      </p:cBhvr>
                                    </p:animMotion>
                                    <p:animEffect transition="in" filter="fade">
                                      <p:cBhvr>
                                        <p:cTn id="191" dur="1000"/>
                                        <p:tgtEl>
                                          <p:spTgt spid="228"/>
                                        </p:tgtEl>
                                      </p:cBhvr>
                                    </p:animEffect>
                                  </p:childTnLst>
                                </p:cTn>
                              </p:par>
                              <p:par>
                                <p:cTn id="192" presetID="22" presetClass="entr" presetSubtype="8" fill="hold" grpId="0" nodeType="withEffect">
                                  <p:stCondLst>
                                    <p:cond delay="500"/>
                                  </p:stCondLst>
                                  <p:childTnLst>
                                    <p:set>
                                      <p:cBhvr>
                                        <p:cTn id="193" dur="1" fill="hold">
                                          <p:stCondLst>
                                            <p:cond delay="0"/>
                                          </p:stCondLst>
                                        </p:cTn>
                                        <p:tgtEl>
                                          <p:spTgt spid="227"/>
                                        </p:tgtEl>
                                        <p:attrNameLst>
                                          <p:attrName>style.visibility</p:attrName>
                                        </p:attrNameLst>
                                      </p:cBhvr>
                                      <p:to>
                                        <p:strVal val="visible"/>
                                      </p:to>
                                    </p:set>
                                    <p:animEffect transition="in" filter="wipe(left)">
                                      <p:cBhvr>
                                        <p:cTn id="194" dur="500"/>
                                        <p:tgtEl>
                                          <p:spTgt spid="227"/>
                                        </p:tgtEl>
                                      </p:cBhvr>
                                    </p:animEffect>
                                  </p:childTnLst>
                                </p:cTn>
                              </p:par>
                              <p:par>
                                <p:cTn id="195" presetID="53" presetClass="entr" presetSubtype="16" fill="hold" grpId="0" nodeType="withEffect">
                                  <p:stCondLst>
                                    <p:cond delay="1000"/>
                                  </p:stCondLst>
                                  <p:childTnLst>
                                    <p:set>
                                      <p:cBhvr>
                                        <p:cTn id="196" dur="1" fill="hold">
                                          <p:stCondLst>
                                            <p:cond delay="0"/>
                                          </p:stCondLst>
                                        </p:cTn>
                                        <p:tgtEl>
                                          <p:spTgt spid="229"/>
                                        </p:tgtEl>
                                        <p:attrNameLst>
                                          <p:attrName>style.visibility</p:attrName>
                                        </p:attrNameLst>
                                      </p:cBhvr>
                                      <p:to>
                                        <p:strVal val="visible"/>
                                      </p:to>
                                    </p:set>
                                    <p:anim calcmode="lin" valueType="num">
                                      <p:cBhvr>
                                        <p:cTn id="197" dur="500" fill="hold"/>
                                        <p:tgtEl>
                                          <p:spTgt spid="229"/>
                                        </p:tgtEl>
                                        <p:attrNameLst>
                                          <p:attrName>ppt_w</p:attrName>
                                        </p:attrNameLst>
                                      </p:cBhvr>
                                      <p:tavLst>
                                        <p:tav tm="0">
                                          <p:val>
                                            <p:fltVal val="0"/>
                                          </p:val>
                                        </p:tav>
                                        <p:tav tm="100000">
                                          <p:val>
                                            <p:strVal val="#ppt_w"/>
                                          </p:val>
                                        </p:tav>
                                      </p:tavLst>
                                    </p:anim>
                                    <p:anim calcmode="lin" valueType="num">
                                      <p:cBhvr>
                                        <p:cTn id="198" dur="500" fill="hold"/>
                                        <p:tgtEl>
                                          <p:spTgt spid="229"/>
                                        </p:tgtEl>
                                        <p:attrNameLst>
                                          <p:attrName>ppt_h</p:attrName>
                                        </p:attrNameLst>
                                      </p:cBhvr>
                                      <p:tavLst>
                                        <p:tav tm="0">
                                          <p:val>
                                            <p:fltVal val="0"/>
                                          </p:val>
                                        </p:tav>
                                        <p:tav tm="100000">
                                          <p:val>
                                            <p:strVal val="#ppt_h"/>
                                          </p:val>
                                        </p:tav>
                                      </p:tavLst>
                                    </p:anim>
                                    <p:animEffect transition="in" filter="fade">
                                      <p:cBhvr>
                                        <p:cTn id="199" dur="500"/>
                                        <p:tgtEl>
                                          <p:spTgt spid="229"/>
                                        </p:tgtEl>
                                      </p:cBhvr>
                                    </p:animEffect>
                                  </p:childTnLst>
                                </p:cTn>
                              </p:par>
                              <p:par>
                                <p:cTn id="200" presetID="10" presetClass="entr" presetSubtype="0" repeatCount="indefinite" fill="hold" grpId="0" nodeType="withEffect">
                                  <p:stCondLst>
                                    <p:cond delay="0"/>
                                  </p:stCondLst>
                                  <p:childTnLst>
                                    <p:set>
                                      <p:cBhvr>
                                        <p:cTn id="201" dur="1" fill="hold">
                                          <p:stCondLst>
                                            <p:cond delay="0"/>
                                          </p:stCondLst>
                                        </p:cTn>
                                        <p:tgtEl>
                                          <p:spTgt spid="70"/>
                                        </p:tgtEl>
                                        <p:attrNameLst>
                                          <p:attrName>style.visibility</p:attrName>
                                        </p:attrNameLst>
                                      </p:cBhvr>
                                      <p:to>
                                        <p:strVal val="visible"/>
                                      </p:to>
                                    </p:set>
                                    <p:animEffect transition="out" filter="fade">
                                      <p:cBhvr additive="base" accumulate="none">
                                        <p:cTn id="202" dur="316" fill="hold">
                                          <p:stCondLst>
                                            <p:cond delay="2213"/>
                                          </p:stCondLst>
                                        </p:cTn>
                                        <p:tgtEl>
                                          <p:spTgt spid="70"/>
                                        </p:tgtEl>
                                      </p:cBhvr>
                                    </p:animEffect>
                                    <p:animEffect transition="in" filter="fade">
                                      <p:cBhvr additive="base" accumulate="none">
                                        <p:cTn id="203" dur="316" fill="hold">
                                          <p:stCondLst>
                                            <p:cond delay="0"/>
                                          </p:stCondLst>
                                        </p:cTn>
                                        <p:tgtEl>
                                          <p:spTgt spid="70"/>
                                        </p:tgtEl>
                                      </p:cBhvr>
                                    </p:animEffect>
                                    <p:set>
                                      <p:cBhvr additive="base" accumulate="none">
                                        <p:cTn id="204" dur="1" fill="hold">
                                          <p:stCondLst>
                                            <p:cond delay="2528"/>
                                          </p:stCondLst>
                                        </p:cTn>
                                        <p:tgtEl>
                                          <p:spTgt spid="70"/>
                                        </p:tgtEl>
                                        <p:attrNameLst>
                                          <p:attrName>style.visibility</p:attrName>
                                        </p:attrNameLst>
                                      </p:cBhvr>
                                      <p:to>
                                        <p:strVal val="hidden"/>
                                      </p:to>
                                    </p:set>
                                    <p:set>
                                      <p:cBhvr additive="base" accumulate="none">
                                        <p:cTn id="205" dur="2908" fill="hold">
                                          <p:stCondLst>
                                            <p:cond delay="0"/>
                                          </p:stCondLst>
                                        </p:cTn>
                                        <p:tgtEl>
                                          <p:spTgt spid="70"/>
                                        </p:tgtEl>
                                        <p:attrNameLst>
                                          <p:attrName/>
                                        </p:attrNameLst>
                                      </p:cBhvr>
                                      <p:to>
                                        <p:strVal val=""/>
                                      </p:to>
                                    </p:set>
                                  </p:childTnLst>
                                </p:cTn>
                              </p:par>
                              <p:par>
                                <p:cTn id="206" presetID="0" presetClass="path" presetSubtype="0" repeatCount="indefinite" fill="hold" grpId="1" nodeType="withEffect">
                                  <p:stCondLst>
                                    <p:cond delay="0"/>
                                  </p:stCondLst>
                                  <p:childTnLst>
                                    <p:animMotion origin="layout" path="M -6.25E-7 -2.59259E-6 C 0.07122 -0.04398 0.06237 -0.16273 0.0901 -0.27847 " pathEditMode="relative" rAng="0" ptsTypes="AA">
                                      <p:cBhvr>
                                        <p:cTn id="207" dur="2714" fill="hold"/>
                                        <p:tgtEl>
                                          <p:spTgt spid="70"/>
                                        </p:tgtEl>
                                        <p:attrNameLst>
                                          <p:attrName>ppt_x</p:attrName>
                                          <p:attrName>ppt_y</p:attrName>
                                        </p:attrNameLst>
                                      </p:cBhvr>
                                      <p:rCtr x="4505" y="-13935"/>
                                    </p:animMotion>
                                  </p:childTnLst>
                                </p:cTn>
                              </p:par>
                              <p:par>
                                <p:cTn id="208" presetID="10" presetClass="entr" presetSubtype="0" repeatCount="indefinite" fill="hold" grpId="0" nodeType="withEffect">
                                  <p:stCondLst>
                                    <p:cond delay="0"/>
                                  </p:stCondLst>
                                  <p:childTnLst>
                                    <p:set>
                                      <p:cBhvr>
                                        <p:cTn id="209" dur="1" fill="hold">
                                          <p:stCondLst>
                                            <p:cond delay="0"/>
                                          </p:stCondLst>
                                        </p:cTn>
                                        <p:tgtEl>
                                          <p:spTgt spid="72"/>
                                        </p:tgtEl>
                                        <p:attrNameLst>
                                          <p:attrName>style.visibility</p:attrName>
                                        </p:attrNameLst>
                                      </p:cBhvr>
                                      <p:to>
                                        <p:strVal val="visible"/>
                                      </p:to>
                                    </p:set>
                                    <p:animEffect transition="out" filter="fade">
                                      <p:cBhvr additive="base" accumulate="none">
                                        <p:cTn id="210" dur="250" fill="hold">
                                          <p:stCondLst>
                                            <p:cond delay="1750"/>
                                          </p:stCondLst>
                                        </p:cTn>
                                        <p:tgtEl>
                                          <p:spTgt spid="72"/>
                                        </p:tgtEl>
                                      </p:cBhvr>
                                    </p:animEffect>
                                    <p:animEffect transition="in" filter="fade">
                                      <p:cBhvr additive="base" accumulate="none">
                                        <p:cTn id="211" dur="250" fill="hold">
                                          <p:stCondLst>
                                            <p:cond delay="0"/>
                                          </p:stCondLst>
                                        </p:cTn>
                                        <p:tgtEl>
                                          <p:spTgt spid="72"/>
                                        </p:tgtEl>
                                      </p:cBhvr>
                                    </p:animEffect>
                                    <p:set>
                                      <p:cBhvr additive="base" accumulate="none">
                                        <p:cTn id="212" dur="1" fill="hold">
                                          <p:stCondLst>
                                            <p:cond delay="1999"/>
                                          </p:stCondLst>
                                        </p:cTn>
                                        <p:tgtEl>
                                          <p:spTgt spid="72"/>
                                        </p:tgtEl>
                                        <p:attrNameLst>
                                          <p:attrName>style.visibility</p:attrName>
                                        </p:attrNameLst>
                                      </p:cBhvr>
                                      <p:to>
                                        <p:strVal val="hidden"/>
                                      </p:to>
                                    </p:set>
                                    <p:set>
                                      <p:cBhvr additive="base" accumulate="none">
                                        <p:cTn id="213" dur="2300" fill="hold">
                                          <p:stCondLst>
                                            <p:cond delay="0"/>
                                          </p:stCondLst>
                                        </p:cTn>
                                        <p:tgtEl>
                                          <p:spTgt spid="72"/>
                                        </p:tgtEl>
                                        <p:attrNameLst>
                                          <p:attrName/>
                                        </p:attrNameLst>
                                      </p:cBhvr>
                                      <p:to>
                                        <p:strVal val=""/>
                                      </p:to>
                                    </p:set>
                                  </p:childTnLst>
                                </p:cTn>
                              </p:par>
                              <p:par>
                                <p:cTn id="214" presetID="0" presetClass="path" presetSubtype="0" repeatCount="indefinite" fill="hold" grpId="1" nodeType="withEffect">
                                  <p:stCondLst>
                                    <p:cond delay="0"/>
                                  </p:stCondLst>
                                  <p:childTnLst>
                                    <p:animMotion origin="layout" path="M 1.875E-6 2.22222E-6 C -0.01133 -0.10556 -0.06198 -0.18449 -0.00768 -0.31459 " pathEditMode="relative" rAng="0" ptsTypes="AA">
                                      <p:cBhvr>
                                        <p:cTn id="215" dur="3409" fill="hold"/>
                                        <p:tgtEl>
                                          <p:spTgt spid="72"/>
                                        </p:tgtEl>
                                        <p:attrNameLst>
                                          <p:attrName>ppt_x</p:attrName>
                                          <p:attrName>ppt_y</p:attrName>
                                        </p:attrNameLst>
                                      </p:cBhvr>
                                      <p:rCtr x="-1628" y="-15741"/>
                                    </p:animMotion>
                                  </p:childTnLst>
                                </p:cTn>
                              </p:par>
                              <p:par>
                                <p:cTn id="216" presetID="10" presetClass="entr" presetSubtype="0" repeatCount="indefinite" fill="hold" grpId="0" nodeType="withEffect">
                                  <p:stCondLst>
                                    <p:cond delay="0"/>
                                  </p:stCondLst>
                                  <p:childTnLst>
                                    <p:set>
                                      <p:cBhvr>
                                        <p:cTn id="217" dur="1" fill="hold">
                                          <p:stCondLst>
                                            <p:cond delay="0"/>
                                          </p:stCondLst>
                                        </p:cTn>
                                        <p:tgtEl>
                                          <p:spTgt spid="73"/>
                                        </p:tgtEl>
                                        <p:attrNameLst>
                                          <p:attrName>style.visibility</p:attrName>
                                        </p:attrNameLst>
                                      </p:cBhvr>
                                      <p:to>
                                        <p:strVal val="visible"/>
                                      </p:to>
                                    </p:set>
                                    <p:animEffect transition="out" filter="fade">
                                      <p:cBhvr additive="base" accumulate="none">
                                        <p:cTn id="218" dur="419" fill="hold">
                                          <p:stCondLst>
                                            <p:cond delay="2935"/>
                                          </p:stCondLst>
                                        </p:cTn>
                                        <p:tgtEl>
                                          <p:spTgt spid="73"/>
                                        </p:tgtEl>
                                      </p:cBhvr>
                                    </p:animEffect>
                                    <p:animEffect transition="in" filter="fade">
                                      <p:cBhvr additive="base" accumulate="none">
                                        <p:cTn id="219" dur="419" fill="hold">
                                          <p:stCondLst>
                                            <p:cond delay="0"/>
                                          </p:stCondLst>
                                        </p:cTn>
                                        <p:tgtEl>
                                          <p:spTgt spid="73"/>
                                        </p:tgtEl>
                                      </p:cBhvr>
                                    </p:animEffect>
                                    <p:set>
                                      <p:cBhvr additive="base" accumulate="none">
                                        <p:cTn id="220" dur="1" fill="hold">
                                          <p:stCondLst>
                                            <p:cond delay="3353"/>
                                          </p:stCondLst>
                                        </p:cTn>
                                        <p:tgtEl>
                                          <p:spTgt spid="73"/>
                                        </p:tgtEl>
                                        <p:attrNameLst>
                                          <p:attrName>style.visibility</p:attrName>
                                        </p:attrNameLst>
                                      </p:cBhvr>
                                      <p:to>
                                        <p:strVal val="hidden"/>
                                      </p:to>
                                    </p:set>
                                    <p:set>
                                      <p:cBhvr additive="base" accumulate="none">
                                        <p:cTn id="221" dur="3858" fill="hold">
                                          <p:stCondLst>
                                            <p:cond delay="0"/>
                                          </p:stCondLst>
                                        </p:cTn>
                                        <p:tgtEl>
                                          <p:spTgt spid="73"/>
                                        </p:tgtEl>
                                        <p:attrNameLst>
                                          <p:attrName/>
                                        </p:attrNameLst>
                                      </p:cBhvr>
                                      <p:to>
                                        <p:strVal val=""/>
                                      </p:to>
                                    </p:set>
                                  </p:childTnLst>
                                </p:cTn>
                              </p:par>
                              <p:par>
                                <p:cTn id="222" presetID="0" presetClass="path" presetSubtype="0" repeatCount="indefinite" fill="hold" grpId="1" nodeType="withEffect">
                                  <p:stCondLst>
                                    <p:cond delay="0"/>
                                  </p:stCondLst>
                                  <p:childTnLst>
                                    <p:animMotion origin="layout" path="M -0.00013 1.48148E-6 C 0.06471 -0.13542 0.07721 -0.05139 0.13164 -0.18125 " pathEditMode="relative" rAng="0" ptsTypes="AA">
                                      <p:cBhvr>
                                        <p:cTn id="223" dur="3060" fill="hold"/>
                                        <p:tgtEl>
                                          <p:spTgt spid="73"/>
                                        </p:tgtEl>
                                        <p:attrNameLst>
                                          <p:attrName>ppt_x</p:attrName>
                                          <p:attrName>ppt_y</p:attrName>
                                        </p:attrNameLst>
                                      </p:cBhvr>
                                      <p:rCtr x="6589" y="-9074"/>
                                    </p:animMotion>
                                  </p:childTnLst>
                                </p:cTn>
                              </p:par>
                              <p:par>
                                <p:cTn id="224" presetID="10" presetClass="entr" presetSubtype="0" repeatCount="indefinite"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out" filter="fade">
                                      <p:cBhvr additive="base" accumulate="none">
                                        <p:cTn id="226" dur="305" fill="hold">
                                          <p:stCondLst>
                                            <p:cond delay="2133"/>
                                          </p:stCondLst>
                                        </p:cTn>
                                        <p:tgtEl>
                                          <p:spTgt spid="74"/>
                                        </p:tgtEl>
                                      </p:cBhvr>
                                    </p:animEffect>
                                    <p:animEffect transition="in" filter="fade">
                                      <p:cBhvr additive="base" accumulate="none">
                                        <p:cTn id="227" dur="305" fill="hold">
                                          <p:stCondLst>
                                            <p:cond delay="0"/>
                                          </p:stCondLst>
                                        </p:cTn>
                                        <p:tgtEl>
                                          <p:spTgt spid="74"/>
                                        </p:tgtEl>
                                      </p:cBhvr>
                                    </p:animEffect>
                                    <p:set>
                                      <p:cBhvr additive="base" accumulate="none">
                                        <p:cTn id="228" dur="1" fill="hold">
                                          <p:stCondLst>
                                            <p:cond delay="2437"/>
                                          </p:stCondLst>
                                        </p:cTn>
                                        <p:tgtEl>
                                          <p:spTgt spid="74"/>
                                        </p:tgtEl>
                                        <p:attrNameLst>
                                          <p:attrName>style.visibility</p:attrName>
                                        </p:attrNameLst>
                                      </p:cBhvr>
                                      <p:to>
                                        <p:strVal val="hidden"/>
                                      </p:to>
                                    </p:set>
                                    <p:set>
                                      <p:cBhvr additive="base" accumulate="none">
                                        <p:cTn id="229" dur="2804" fill="hold">
                                          <p:stCondLst>
                                            <p:cond delay="0"/>
                                          </p:stCondLst>
                                        </p:cTn>
                                        <p:tgtEl>
                                          <p:spTgt spid="74"/>
                                        </p:tgtEl>
                                        <p:attrNameLst>
                                          <p:attrName/>
                                        </p:attrNameLst>
                                      </p:cBhvr>
                                      <p:to>
                                        <p:strVal val=""/>
                                      </p:to>
                                    </p:set>
                                  </p:childTnLst>
                                </p:cTn>
                              </p:par>
                              <p:par>
                                <p:cTn id="230" presetID="0" presetClass="path" presetSubtype="0" repeatCount="indefinite" fill="hold" grpId="1" nodeType="withEffect">
                                  <p:stCondLst>
                                    <p:cond delay="0"/>
                                  </p:stCondLst>
                                  <p:childTnLst>
                                    <p:animMotion origin="layout" path="M -0.00013 -1.48148E-6 C 0.08372 -0.1206 0.14375 -0.01111 0.1983 -0.14097 " pathEditMode="relative" rAng="0" ptsTypes="AA">
                                      <p:cBhvr>
                                        <p:cTn id="231" dur="2924" fill="hold"/>
                                        <p:tgtEl>
                                          <p:spTgt spid="74"/>
                                        </p:tgtEl>
                                        <p:attrNameLst>
                                          <p:attrName>ppt_x</p:attrName>
                                          <p:attrName>ppt_y</p:attrName>
                                        </p:attrNameLst>
                                      </p:cBhvr>
                                      <p:rCtr x="9922" y="-7060"/>
                                    </p:animMotion>
                                  </p:childTnLst>
                                </p:cTn>
                              </p:par>
                              <p:par>
                                <p:cTn id="232" presetID="10" presetClass="entr" presetSubtype="0" repeatCount="indefinite" fill="hold" grpId="0" nodeType="withEffect">
                                  <p:stCondLst>
                                    <p:cond delay="0"/>
                                  </p:stCondLst>
                                  <p:childTnLst>
                                    <p:set>
                                      <p:cBhvr>
                                        <p:cTn id="233" dur="1" fill="hold">
                                          <p:stCondLst>
                                            <p:cond delay="0"/>
                                          </p:stCondLst>
                                        </p:cTn>
                                        <p:tgtEl>
                                          <p:spTgt spid="75"/>
                                        </p:tgtEl>
                                        <p:attrNameLst>
                                          <p:attrName>style.visibility</p:attrName>
                                        </p:attrNameLst>
                                      </p:cBhvr>
                                      <p:to>
                                        <p:strVal val="visible"/>
                                      </p:to>
                                    </p:set>
                                    <p:animEffect transition="out" filter="fade">
                                      <p:cBhvr additive="base" accumulate="none">
                                        <p:cTn id="234" dur="289" fill="hold">
                                          <p:stCondLst>
                                            <p:cond delay="2024"/>
                                          </p:stCondLst>
                                        </p:cTn>
                                        <p:tgtEl>
                                          <p:spTgt spid="75"/>
                                        </p:tgtEl>
                                      </p:cBhvr>
                                    </p:animEffect>
                                    <p:animEffect transition="in" filter="fade">
                                      <p:cBhvr additive="base" accumulate="none">
                                        <p:cTn id="235" dur="289" fill="hold">
                                          <p:stCondLst>
                                            <p:cond delay="0"/>
                                          </p:stCondLst>
                                        </p:cTn>
                                        <p:tgtEl>
                                          <p:spTgt spid="75"/>
                                        </p:tgtEl>
                                      </p:cBhvr>
                                    </p:animEffect>
                                    <p:set>
                                      <p:cBhvr additive="base" accumulate="none">
                                        <p:cTn id="236" dur="1" fill="hold">
                                          <p:stCondLst>
                                            <p:cond delay="2311"/>
                                          </p:stCondLst>
                                        </p:cTn>
                                        <p:tgtEl>
                                          <p:spTgt spid="75"/>
                                        </p:tgtEl>
                                        <p:attrNameLst>
                                          <p:attrName>style.visibility</p:attrName>
                                        </p:attrNameLst>
                                      </p:cBhvr>
                                      <p:to>
                                        <p:strVal val="hidden"/>
                                      </p:to>
                                    </p:set>
                                    <p:set>
                                      <p:cBhvr additive="base" accumulate="none">
                                        <p:cTn id="237" dur="2659" fill="hold">
                                          <p:stCondLst>
                                            <p:cond delay="0"/>
                                          </p:stCondLst>
                                        </p:cTn>
                                        <p:tgtEl>
                                          <p:spTgt spid="75"/>
                                        </p:tgtEl>
                                        <p:attrNameLst>
                                          <p:attrName/>
                                        </p:attrNameLst>
                                      </p:cBhvr>
                                      <p:to>
                                        <p:strVal val=""/>
                                      </p:to>
                                    </p:set>
                                  </p:childTnLst>
                                </p:cTn>
                              </p:par>
                              <p:par>
                                <p:cTn id="238" presetID="0" presetClass="path" presetSubtype="0" repeatCount="indefinite" fill="hold" grpId="1" nodeType="withEffect">
                                  <p:stCondLst>
                                    <p:cond delay="0"/>
                                  </p:stCondLst>
                                  <p:childTnLst>
                                    <p:animMotion origin="layout" path="M 2.5E-6 3.33333E-6 C -0.04024 -0.14422 0.01732 -0.19561 -0.003 -0.34422 " pathEditMode="relative" rAng="0" ptsTypes="AA">
                                      <p:cBhvr>
                                        <p:cTn id="239" dur="2191" fill="hold"/>
                                        <p:tgtEl>
                                          <p:spTgt spid="75"/>
                                        </p:tgtEl>
                                        <p:attrNameLst>
                                          <p:attrName>ppt_x</p:attrName>
                                          <p:attrName>ppt_y</p:attrName>
                                        </p:attrNameLst>
                                      </p:cBhvr>
                                      <p:rCtr x="-664" y="-17222"/>
                                    </p:animMotion>
                                  </p:childTnLst>
                                </p:cTn>
                              </p:par>
                              <p:par>
                                <p:cTn id="240" presetID="10" presetClass="entr" presetSubtype="0" repeatCount="indefinite" fill="hold" grpId="0" nodeType="withEffect">
                                  <p:stCondLst>
                                    <p:cond delay="0"/>
                                  </p:stCondLst>
                                  <p:childTnLst>
                                    <p:set>
                                      <p:cBhvr>
                                        <p:cTn id="241" dur="1" fill="hold">
                                          <p:stCondLst>
                                            <p:cond delay="0"/>
                                          </p:stCondLst>
                                        </p:cTn>
                                        <p:tgtEl>
                                          <p:spTgt spid="76"/>
                                        </p:tgtEl>
                                        <p:attrNameLst>
                                          <p:attrName>style.visibility</p:attrName>
                                        </p:attrNameLst>
                                      </p:cBhvr>
                                      <p:to>
                                        <p:strVal val="visible"/>
                                      </p:to>
                                    </p:set>
                                    <p:animEffect transition="out" filter="fade">
                                      <p:cBhvr additive="base" accumulate="none">
                                        <p:cTn id="242" dur="346" fill="hold">
                                          <p:stCondLst>
                                            <p:cond delay="2419"/>
                                          </p:stCondLst>
                                        </p:cTn>
                                        <p:tgtEl>
                                          <p:spTgt spid="76"/>
                                        </p:tgtEl>
                                      </p:cBhvr>
                                    </p:animEffect>
                                    <p:animEffect transition="in" filter="fade">
                                      <p:cBhvr additive="base" accumulate="none">
                                        <p:cTn id="243" dur="346" fill="hold">
                                          <p:stCondLst>
                                            <p:cond delay="0"/>
                                          </p:stCondLst>
                                        </p:cTn>
                                        <p:tgtEl>
                                          <p:spTgt spid="76"/>
                                        </p:tgtEl>
                                      </p:cBhvr>
                                    </p:animEffect>
                                    <p:set>
                                      <p:cBhvr additive="base" accumulate="none">
                                        <p:cTn id="244" dur="1" fill="hold">
                                          <p:stCondLst>
                                            <p:cond delay="2763"/>
                                          </p:stCondLst>
                                        </p:cTn>
                                        <p:tgtEl>
                                          <p:spTgt spid="76"/>
                                        </p:tgtEl>
                                        <p:attrNameLst>
                                          <p:attrName>style.visibility</p:attrName>
                                        </p:attrNameLst>
                                      </p:cBhvr>
                                      <p:to>
                                        <p:strVal val="hidden"/>
                                      </p:to>
                                    </p:set>
                                    <p:set>
                                      <p:cBhvr additive="base" accumulate="none">
                                        <p:cTn id="245" dur="3180" fill="hold">
                                          <p:stCondLst>
                                            <p:cond delay="0"/>
                                          </p:stCondLst>
                                        </p:cTn>
                                        <p:tgtEl>
                                          <p:spTgt spid="76"/>
                                        </p:tgtEl>
                                        <p:attrNameLst>
                                          <p:attrName/>
                                        </p:attrNameLst>
                                      </p:cBhvr>
                                      <p:to>
                                        <p:strVal val=""/>
                                      </p:to>
                                    </p:set>
                                  </p:childTnLst>
                                </p:cTn>
                              </p:par>
                              <p:par>
                                <p:cTn id="246" presetID="0" presetClass="path" presetSubtype="0" repeatCount="indefinite" fill="hold" grpId="1" nodeType="withEffect">
                                  <p:stCondLst>
                                    <p:cond delay="0"/>
                                  </p:stCondLst>
                                  <p:childTnLst>
                                    <p:animMotion origin="layout" path="M -3.75E-6 1.11111E-6 C 0.00378 -0.22477 0.15404 -0.14306 0.13373 -0.2912 " pathEditMode="relative" rAng="0" ptsTypes="AA">
                                      <p:cBhvr>
                                        <p:cTn id="247" dur="2340" fill="hold"/>
                                        <p:tgtEl>
                                          <p:spTgt spid="76"/>
                                        </p:tgtEl>
                                        <p:attrNameLst>
                                          <p:attrName>ppt_x</p:attrName>
                                          <p:attrName>ppt_y</p:attrName>
                                        </p:attrNameLst>
                                      </p:cBhvr>
                                      <p:rCtr x="6771" y="-14560"/>
                                    </p:animMotion>
                                  </p:childTnLst>
                                </p:cTn>
                              </p:par>
                              <p:par>
                                <p:cTn id="248" presetID="10" presetClass="entr" presetSubtype="0" repeatCount="indefinite" fill="hold" grpId="0" nodeType="withEffect">
                                  <p:stCondLst>
                                    <p:cond delay="0"/>
                                  </p:stCondLst>
                                  <p:childTnLst>
                                    <p:set>
                                      <p:cBhvr>
                                        <p:cTn id="249" dur="1" fill="hold">
                                          <p:stCondLst>
                                            <p:cond delay="0"/>
                                          </p:stCondLst>
                                        </p:cTn>
                                        <p:tgtEl>
                                          <p:spTgt spid="77"/>
                                        </p:tgtEl>
                                        <p:attrNameLst>
                                          <p:attrName>style.visibility</p:attrName>
                                        </p:attrNameLst>
                                      </p:cBhvr>
                                      <p:to>
                                        <p:strVal val="visible"/>
                                      </p:to>
                                    </p:set>
                                    <p:animEffect transition="out" filter="fade">
                                      <p:cBhvr additive="base" accumulate="none">
                                        <p:cTn id="250" dur="419" fill="hold">
                                          <p:stCondLst>
                                            <p:cond delay="2933"/>
                                          </p:stCondLst>
                                        </p:cTn>
                                        <p:tgtEl>
                                          <p:spTgt spid="77"/>
                                        </p:tgtEl>
                                      </p:cBhvr>
                                    </p:animEffect>
                                    <p:animEffect transition="in" filter="fade">
                                      <p:cBhvr additive="base" accumulate="none">
                                        <p:cTn id="251" dur="419" fill="hold">
                                          <p:stCondLst>
                                            <p:cond delay="0"/>
                                          </p:stCondLst>
                                        </p:cTn>
                                        <p:tgtEl>
                                          <p:spTgt spid="77"/>
                                        </p:tgtEl>
                                      </p:cBhvr>
                                    </p:animEffect>
                                    <p:set>
                                      <p:cBhvr additive="base" accumulate="none">
                                        <p:cTn id="252" dur="1" fill="hold">
                                          <p:stCondLst>
                                            <p:cond delay="3351"/>
                                          </p:stCondLst>
                                        </p:cTn>
                                        <p:tgtEl>
                                          <p:spTgt spid="77"/>
                                        </p:tgtEl>
                                        <p:attrNameLst>
                                          <p:attrName>style.visibility</p:attrName>
                                        </p:attrNameLst>
                                      </p:cBhvr>
                                      <p:to>
                                        <p:strVal val="hidden"/>
                                      </p:to>
                                    </p:set>
                                    <p:set>
                                      <p:cBhvr additive="base" accumulate="none">
                                        <p:cTn id="253" dur="3855" fill="hold">
                                          <p:stCondLst>
                                            <p:cond delay="0"/>
                                          </p:stCondLst>
                                        </p:cTn>
                                        <p:tgtEl>
                                          <p:spTgt spid="77"/>
                                        </p:tgtEl>
                                        <p:attrNameLst>
                                          <p:attrName/>
                                        </p:attrNameLst>
                                      </p:cBhvr>
                                      <p:to>
                                        <p:strVal val=""/>
                                      </p:to>
                                    </p:set>
                                  </p:childTnLst>
                                </p:cTn>
                              </p:par>
                              <p:par>
                                <p:cTn id="254" presetID="0" presetClass="path" presetSubtype="0" repeatCount="indefinite" fill="hold" grpId="1" nodeType="withEffect">
                                  <p:stCondLst>
                                    <p:cond delay="0"/>
                                  </p:stCondLst>
                                  <p:childTnLst>
                                    <p:animMotion origin="layout" path="M -4.16667E-6 3.7037E-6 C 0.0323 -0.19769 0.04193 -0.19838 0.1336 -0.29121 " pathEditMode="relative" rAng="0" ptsTypes="AA">
                                      <p:cBhvr>
                                        <p:cTn id="255" dur="2196" fill="hold"/>
                                        <p:tgtEl>
                                          <p:spTgt spid="77"/>
                                        </p:tgtEl>
                                        <p:attrNameLst>
                                          <p:attrName>ppt_x</p:attrName>
                                          <p:attrName>ppt_y</p:attrName>
                                        </p:attrNameLst>
                                      </p:cBhvr>
                                      <p:rCtr x="6680" y="-14560"/>
                                    </p:animMotion>
                                  </p:childTnLst>
                                </p:cTn>
                              </p:par>
                              <p:par>
                                <p:cTn id="256" presetID="10" presetClass="entr" presetSubtype="0" repeatCount="indefinite" fill="hold" grpId="0" nodeType="withEffect">
                                  <p:stCondLst>
                                    <p:cond delay="0"/>
                                  </p:stCondLst>
                                  <p:childTnLst>
                                    <p:set>
                                      <p:cBhvr>
                                        <p:cTn id="257" dur="1" fill="hold">
                                          <p:stCondLst>
                                            <p:cond delay="0"/>
                                          </p:stCondLst>
                                        </p:cTn>
                                        <p:tgtEl>
                                          <p:spTgt spid="78"/>
                                        </p:tgtEl>
                                        <p:attrNameLst>
                                          <p:attrName>style.visibility</p:attrName>
                                        </p:attrNameLst>
                                      </p:cBhvr>
                                      <p:to>
                                        <p:strVal val="visible"/>
                                      </p:to>
                                    </p:set>
                                    <p:animEffect transition="out" filter="fade">
                                      <p:cBhvr additive="base" accumulate="none">
                                        <p:cTn id="258" dur="314" fill="hold">
                                          <p:stCondLst>
                                            <p:cond delay="2197"/>
                                          </p:stCondLst>
                                        </p:cTn>
                                        <p:tgtEl>
                                          <p:spTgt spid="78"/>
                                        </p:tgtEl>
                                      </p:cBhvr>
                                    </p:animEffect>
                                    <p:animEffect transition="in" filter="fade">
                                      <p:cBhvr additive="base" accumulate="none">
                                        <p:cTn id="259" dur="314" fill="hold">
                                          <p:stCondLst>
                                            <p:cond delay="0"/>
                                          </p:stCondLst>
                                        </p:cTn>
                                        <p:tgtEl>
                                          <p:spTgt spid="78"/>
                                        </p:tgtEl>
                                      </p:cBhvr>
                                    </p:animEffect>
                                    <p:set>
                                      <p:cBhvr additive="base" accumulate="none">
                                        <p:cTn id="260" dur="1" fill="hold">
                                          <p:stCondLst>
                                            <p:cond delay="2510"/>
                                          </p:stCondLst>
                                        </p:cTn>
                                        <p:tgtEl>
                                          <p:spTgt spid="78"/>
                                        </p:tgtEl>
                                        <p:attrNameLst>
                                          <p:attrName>style.visibility</p:attrName>
                                        </p:attrNameLst>
                                      </p:cBhvr>
                                      <p:to>
                                        <p:strVal val="hidden"/>
                                      </p:to>
                                    </p:set>
                                    <p:set>
                                      <p:cBhvr additive="base" accumulate="none">
                                        <p:cTn id="261" dur="2888" fill="hold">
                                          <p:stCondLst>
                                            <p:cond delay="0"/>
                                          </p:stCondLst>
                                        </p:cTn>
                                        <p:tgtEl>
                                          <p:spTgt spid="78"/>
                                        </p:tgtEl>
                                        <p:attrNameLst>
                                          <p:attrName/>
                                        </p:attrNameLst>
                                      </p:cBhvr>
                                      <p:to>
                                        <p:strVal val=""/>
                                      </p:to>
                                    </p:set>
                                  </p:childTnLst>
                                </p:cTn>
                              </p:par>
                              <p:par>
                                <p:cTn id="262" presetID="0" presetClass="path" presetSubtype="0" repeatCount="indefinite" fill="hold" grpId="1" nodeType="withEffect">
                                  <p:stCondLst>
                                    <p:cond delay="0"/>
                                  </p:stCondLst>
                                  <p:childTnLst>
                                    <p:animMotion origin="layout" path="M -3.75E-6 -1.48148E-6 C 0.10704 -0.07315 0.10599 -0.1625 0.1336 -0.2912 " pathEditMode="relative" rAng="0" ptsTypes="AA">
                                      <p:cBhvr>
                                        <p:cTn id="263" dur="2546" fill="hold"/>
                                        <p:tgtEl>
                                          <p:spTgt spid="78"/>
                                        </p:tgtEl>
                                        <p:attrNameLst>
                                          <p:attrName>ppt_x</p:attrName>
                                          <p:attrName>ppt_y</p:attrName>
                                        </p:attrNameLst>
                                      </p:cBhvr>
                                      <p:rCtr x="6680" y="-14560"/>
                                    </p:animMotion>
                                  </p:childTnLst>
                                </p:cTn>
                              </p:par>
                              <p:par>
                                <p:cTn id="264" presetID="10" presetClass="entr" presetSubtype="0" repeatCount="indefinite" fill="hold" grpId="0" nodeType="withEffect">
                                  <p:stCondLst>
                                    <p:cond delay="0"/>
                                  </p:stCondLst>
                                  <p:childTnLst>
                                    <p:set>
                                      <p:cBhvr>
                                        <p:cTn id="265" dur="1" fill="hold">
                                          <p:stCondLst>
                                            <p:cond delay="0"/>
                                          </p:stCondLst>
                                        </p:cTn>
                                        <p:tgtEl>
                                          <p:spTgt spid="79"/>
                                        </p:tgtEl>
                                        <p:attrNameLst>
                                          <p:attrName>style.visibility</p:attrName>
                                        </p:attrNameLst>
                                      </p:cBhvr>
                                      <p:to>
                                        <p:strVal val="visible"/>
                                      </p:to>
                                    </p:set>
                                    <p:animEffect transition="out" filter="fade">
                                      <p:cBhvr additive="base" accumulate="none">
                                        <p:cTn id="266" dur="407" fill="hold">
                                          <p:stCondLst>
                                            <p:cond delay="2850"/>
                                          </p:stCondLst>
                                        </p:cTn>
                                        <p:tgtEl>
                                          <p:spTgt spid="79"/>
                                        </p:tgtEl>
                                      </p:cBhvr>
                                    </p:animEffect>
                                    <p:animEffect transition="in" filter="fade">
                                      <p:cBhvr additive="base" accumulate="none">
                                        <p:cTn id="267" dur="407" fill="hold">
                                          <p:stCondLst>
                                            <p:cond delay="0"/>
                                          </p:stCondLst>
                                        </p:cTn>
                                        <p:tgtEl>
                                          <p:spTgt spid="79"/>
                                        </p:tgtEl>
                                      </p:cBhvr>
                                    </p:animEffect>
                                    <p:set>
                                      <p:cBhvr additive="base" accumulate="none">
                                        <p:cTn id="268" dur="1" fill="hold">
                                          <p:stCondLst>
                                            <p:cond delay="3255"/>
                                          </p:stCondLst>
                                        </p:cTn>
                                        <p:tgtEl>
                                          <p:spTgt spid="79"/>
                                        </p:tgtEl>
                                        <p:attrNameLst>
                                          <p:attrName>style.visibility</p:attrName>
                                        </p:attrNameLst>
                                      </p:cBhvr>
                                      <p:to>
                                        <p:strVal val="hidden"/>
                                      </p:to>
                                    </p:set>
                                    <p:set>
                                      <p:cBhvr additive="base" accumulate="none">
                                        <p:cTn id="269" dur="3745" fill="hold">
                                          <p:stCondLst>
                                            <p:cond delay="0"/>
                                          </p:stCondLst>
                                        </p:cTn>
                                        <p:tgtEl>
                                          <p:spTgt spid="79"/>
                                        </p:tgtEl>
                                        <p:attrNameLst>
                                          <p:attrName/>
                                        </p:attrNameLst>
                                      </p:cBhvr>
                                      <p:to>
                                        <p:strVal val=""/>
                                      </p:to>
                                    </p:set>
                                  </p:childTnLst>
                                </p:cTn>
                              </p:par>
                              <p:par>
                                <p:cTn id="270" presetID="0" presetClass="path" presetSubtype="0" repeatCount="indefinite" fill="hold" grpId="1" nodeType="withEffect">
                                  <p:stCondLst>
                                    <p:cond delay="0"/>
                                  </p:stCondLst>
                                  <p:childTnLst>
                                    <p:animMotion origin="layout" path="M -4.16667E-6 -1.11111E-6 C 0.00105 -0.11574 -0.11796 -0.13287 -0.09036 -0.26157 " pathEditMode="relative" rAng="0" ptsTypes="AA">
                                      <p:cBhvr>
                                        <p:cTn id="271" dur="3501" fill="hold"/>
                                        <p:tgtEl>
                                          <p:spTgt spid="79"/>
                                        </p:tgtEl>
                                        <p:attrNameLst>
                                          <p:attrName>ppt_x</p:attrName>
                                          <p:attrName>ppt_y</p:attrName>
                                        </p:attrNameLst>
                                      </p:cBhvr>
                                      <p:rCtr x="-4727" y="-13079"/>
                                    </p:animMotion>
                                  </p:childTnLst>
                                </p:cTn>
                              </p:par>
                              <p:par>
                                <p:cTn id="272" presetID="10" presetClass="entr" presetSubtype="0" repeatCount="indefinite" fill="hold" grpId="0" nodeType="withEffect">
                                  <p:stCondLst>
                                    <p:cond delay="0"/>
                                  </p:stCondLst>
                                  <p:childTnLst>
                                    <p:set>
                                      <p:cBhvr>
                                        <p:cTn id="273" dur="1" fill="hold">
                                          <p:stCondLst>
                                            <p:cond delay="0"/>
                                          </p:stCondLst>
                                        </p:cTn>
                                        <p:tgtEl>
                                          <p:spTgt spid="71"/>
                                        </p:tgtEl>
                                        <p:attrNameLst>
                                          <p:attrName>style.visibility</p:attrName>
                                        </p:attrNameLst>
                                      </p:cBhvr>
                                      <p:to>
                                        <p:strVal val="visible"/>
                                      </p:to>
                                    </p:set>
                                    <p:animEffect transition="out" filter="fade">
                                      <p:cBhvr additive="base" accumulate="none">
                                        <p:cTn id="274" dur="277" fill="hold">
                                          <p:stCondLst>
                                            <p:cond delay="1937"/>
                                          </p:stCondLst>
                                        </p:cTn>
                                        <p:tgtEl>
                                          <p:spTgt spid="71"/>
                                        </p:tgtEl>
                                      </p:cBhvr>
                                    </p:animEffect>
                                    <p:animEffect transition="in" filter="fade">
                                      <p:cBhvr additive="base" accumulate="none">
                                        <p:cTn id="275" dur="277" fill="hold">
                                          <p:stCondLst>
                                            <p:cond delay="0"/>
                                          </p:stCondLst>
                                        </p:cTn>
                                        <p:tgtEl>
                                          <p:spTgt spid="71"/>
                                        </p:tgtEl>
                                      </p:cBhvr>
                                    </p:animEffect>
                                    <p:set>
                                      <p:cBhvr additive="base" accumulate="none">
                                        <p:cTn id="276" dur="1" fill="hold">
                                          <p:stCondLst>
                                            <p:cond delay="2213"/>
                                          </p:stCondLst>
                                        </p:cTn>
                                        <p:tgtEl>
                                          <p:spTgt spid="71"/>
                                        </p:tgtEl>
                                        <p:attrNameLst>
                                          <p:attrName>style.visibility</p:attrName>
                                        </p:attrNameLst>
                                      </p:cBhvr>
                                      <p:to>
                                        <p:strVal val="hidden"/>
                                      </p:to>
                                    </p:set>
                                    <p:set>
                                      <p:cBhvr additive="base" accumulate="none">
                                        <p:cTn id="277" dur="2546" fill="hold">
                                          <p:stCondLst>
                                            <p:cond delay="0"/>
                                          </p:stCondLst>
                                        </p:cTn>
                                        <p:tgtEl>
                                          <p:spTgt spid="71"/>
                                        </p:tgtEl>
                                        <p:attrNameLst>
                                          <p:attrName/>
                                        </p:attrNameLst>
                                      </p:cBhvr>
                                      <p:to>
                                        <p:strVal val=""/>
                                      </p:to>
                                    </p:set>
                                  </p:childTnLst>
                                </p:cTn>
                              </p:par>
                              <p:par>
                                <p:cTn id="278" presetID="0" presetClass="path" presetSubtype="0" repeatCount="indefinite" fill="hold" grpId="1" nodeType="withEffect">
                                  <p:stCondLst>
                                    <p:cond delay="0"/>
                                  </p:stCondLst>
                                  <p:childTnLst>
                                    <p:animMotion origin="layout" path="M 4.375E-6 -7.40741E-7 C 0.07604 -0.05301 0.06666 -0.19606 0.09635 -0.33518 " pathEditMode="relative" rAng="0" ptsTypes="AA">
                                      <p:cBhvr>
                                        <p:cTn id="279" dur="3347" fill="hold"/>
                                        <p:tgtEl>
                                          <p:spTgt spid="71"/>
                                        </p:tgtEl>
                                        <p:attrNameLst>
                                          <p:attrName>ppt_x</p:attrName>
                                          <p:attrName>ppt_y</p:attrName>
                                        </p:attrNameLst>
                                      </p:cBhvr>
                                      <p:rCtr x="4818" y="-16759"/>
                                    </p:animMotion>
                                  </p:childTnLst>
                                </p:cTn>
                              </p:par>
                              <p:par>
                                <p:cTn id="280" presetID="10" presetClass="entr" presetSubtype="0" repeatCount="indefinite" fill="hold" grpId="0" nodeType="withEffect">
                                  <p:stCondLst>
                                    <p:cond delay="0"/>
                                  </p:stCondLst>
                                  <p:childTnLst>
                                    <p:set>
                                      <p:cBhvr>
                                        <p:cTn id="281" dur="1" fill="hold">
                                          <p:stCondLst>
                                            <p:cond delay="0"/>
                                          </p:stCondLst>
                                        </p:cTn>
                                        <p:tgtEl>
                                          <p:spTgt spid="80"/>
                                        </p:tgtEl>
                                        <p:attrNameLst>
                                          <p:attrName>style.visibility</p:attrName>
                                        </p:attrNameLst>
                                      </p:cBhvr>
                                      <p:to>
                                        <p:strVal val="visible"/>
                                      </p:to>
                                    </p:set>
                                    <p:animEffect transition="out" filter="fade">
                                      <p:cBhvr additive="base" accumulate="none">
                                        <p:cTn id="282" dur="273" fill="hold">
                                          <p:stCondLst>
                                            <p:cond delay="1912"/>
                                          </p:stCondLst>
                                        </p:cTn>
                                        <p:tgtEl>
                                          <p:spTgt spid="80"/>
                                        </p:tgtEl>
                                      </p:cBhvr>
                                    </p:animEffect>
                                    <p:animEffect transition="in" filter="fade">
                                      <p:cBhvr additive="base" accumulate="none">
                                        <p:cTn id="283" dur="273" fill="hold">
                                          <p:stCondLst>
                                            <p:cond delay="0"/>
                                          </p:stCondLst>
                                        </p:cTn>
                                        <p:tgtEl>
                                          <p:spTgt spid="80"/>
                                        </p:tgtEl>
                                      </p:cBhvr>
                                    </p:animEffect>
                                    <p:set>
                                      <p:cBhvr additive="base" accumulate="none">
                                        <p:cTn id="284" dur="1" fill="hold">
                                          <p:stCondLst>
                                            <p:cond delay="2184"/>
                                          </p:stCondLst>
                                        </p:cTn>
                                        <p:tgtEl>
                                          <p:spTgt spid="80"/>
                                        </p:tgtEl>
                                        <p:attrNameLst>
                                          <p:attrName>style.visibility</p:attrName>
                                        </p:attrNameLst>
                                      </p:cBhvr>
                                      <p:to>
                                        <p:strVal val="hidden"/>
                                      </p:to>
                                    </p:set>
                                    <p:set>
                                      <p:cBhvr additive="base" accumulate="none">
                                        <p:cTn id="285" dur="2513" fill="hold">
                                          <p:stCondLst>
                                            <p:cond delay="0"/>
                                          </p:stCondLst>
                                        </p:cTn>
                                        <p:tgtEl>
                                          <p:spTgt spid="80"/>
                                        </p:tgtEl>
                                        <p:attrNameLst>
                                          <p:attrName/>
                                        </p:attrNameLst>
                                      </p:cBhvr>
                                      <p:to>
                                        <p:strVal val=""/>
                                      </p:to>
                                    </p:set>
                                  </p:childTnLst>
                                </p:cTn>
                              </p:par>
                              <p:par>
                                <p:cTn id="286" presetID="0" presetClass="path" presetSubtype="0" repeatCount="indefinite" fill="hold" grpId="1" nodeType="withEffect">
                                  <p:stCondLst>
                                    <p:cond delay="0"/>
                                  </p:stCondLst>
                                  <p:childTnLst>
                                    <p:animMotion origin="layout" path="M 8.33333E-7 2.96296E-6 C 0.06432 -0.17315 0.07669 -0.06574 0.13086 -0.23172 " pathEditMode="relative" rAng="0" ptsTypes="AA">
                                      <p:cBhvr>
                                        <p:cTn id="287" dur="2180" fill="hold"/>
                                        <p:tgtEl>
                                          <p:spTgt spid="80"/>
                                        </p:tgtEl>
                                        <p:attrNameLst>
                                          <p:attrName>ppt_x</p:attrName>
                                          <p:attrName>ppt_y</p:attrName>
                                        </p:attrNameLst>
                                      </p:cBhvr>
                                      <p:rCtr x="6536" y="-11597"/>
                                    </p:animMotion>
                                  </p:childTnLst>
                                </p:cTn>
                              </p:par>
                              <p:par>
                                <p:cTn id="288" presetID="10" presetClass="entr" presetSubtype="0" repeatCount="indefinite" fill="hold" grpId="0" nodeType="withEffect">
                                  <p:stCondLst>
                                    <p:cond delay="0"/>
                                  </p:stCondLst>
                                  <p:childTnLst>
                                    <p:set>
                                      <p:cBhvr>
                                        <p:cTn id="289" dur="1" fill="hold">
                                          <p:stCondLst>
                                            <p:cond delay="0"/>
                                          </p:stCondLst>
                                        </p:cTn>
                                        <p:tgtEl>
                                          <p:spTgt spid="81"/>
                                        </p:tgtEl>
                                        <p:attrNameLst>
                                          <p:attrName>style.visibility</p:attrName>
                                        </p:attrNameLst>
                                      </p:cBhvr>
                                      <p:to>
                                        <p:strVal val="visible"/>
                                      </p:to>
                                    </p:set>
                                    <p:animEffect transition="out" filter="fade">
                                      <p:cBhvr additive="base" accumulate="none">
                                        <p:cTn id="290" dur="224" fill="hold">
                                          <p:stCondLst>
                                            <p:cond delay="1569"/>
                                          </p:stCondLst>
                                        </p:cTn>
                                        <p:tgtEl>
                                          <p:spTgt spid="81"/>
                                        </p:tgtEl>
                                      </p:cBhvr>
                                    </p:animEffect>
                                    <p:animEffect transition="in" filter="fade">
                                      <p:cBhvr additive="base" accumulate="none">
                                        <p:cTn id="291" dur="224" fill="hold">
                                          <p:stCondLst>
                                            <p:cond delay="0"/>
                                          </p:stCondLst>
                                        </p:cTn>
                                        <p:tgtEl>
                                          <p:spTgt spid="81"/>
                                        </p:tgtEl>
                                      </p:cBhvr>
                                    </p:animEffect>
                                    <p:set>
                                      <p:cBhvr additive="base" accumulate="none">
                                        <p:cTn id="292" dur="1" fill="hold">
                                          <p:stCondLst>
                                            <p:cond delay="1792"/>
                                          </p:stCondLst>
                                        </p:cTn>
                                        <p:tgtEl>
                                          <p:spTgt spid="81"/>
                                        </p:tgtEl>
                                        <p:attrNameLst>
                                          <p:attrName>style.visibility</p:attrName>
                                        </p:attrNameLst>
                                      </p:cBhvr>
                                      <p:to>
                                        <p:strVal val="hidden"/>
                                      </p:to>
                                    </p:set>
                                    <p:set>
                                      <p:cBhvr additive="base" accumulate="none">
                                        <p:cTn id="293" dur="2062" fill="hold">
                                          <p:stCondLst>
                                            <p:cond delay="0"/>
                                          </p:stCondLst>
                                        </p:cTn>
                                        <p:tgtEl>
                                          <p:spTgt spid="81"/>
                                        </p:tgtEl>
                                        <p:attrNameLst>
                                          <p:attrName/>
                                        </p:attrNameLst>
                                      </p:cBhvr>
                                      <p:to>
                                        <p:strVal val=""/>
                                      </p:to>
                                    </p:set>
                                  </p:childTnLst>
                                </p:cTn>
                              </p:par>
                              <p:par>
                                <p:cTn id="294" presetID="0" presetClass="path" presetSubtype="0" repeatCount="indefinite" fill="hold" grpId="1" nodeType="withEffect">
                                  <p:stCondLst>
                                    <p:cond delay="0"/>
                                  </p:stCondLst>
                                  <p:childTnLst>
                                    <p:animMotion origin="layout" path="M 2.29167E-6 -3.7037E-7 C -0.01472 -0.12338 -0.08021 -0.21551 -0.01003 -0.36713 " pathEditMode="relative" rAng="0" ptsTypes="AA">
                                      <p:cBhvr>
                                        <p:cTn id="295" dur="2645" fill="hold"/>
                                        <p:tgtEl>
                                          <p:spTgt spid="81"/>
                                        </p:tgtEl>
                                        <p:attrNameLst>
                                          <p:attrName>ppt_x</p:attrName>
                                          <p:attrName>ppt_y</p:attrName>
                                        </p:attrNameLst>
                                      </p:cBhvr>
                                      <p:rCtr x="-2096" y="-18356"/>
                                    </p:animMotion>
                                  </p:childTnLst>
                                </p:cTn>
                              </p:par>
                              <p:par>
                                <p:cTn id="296" presetID="10" presetClass="entr" presetSubtype="0" repeatCount="indefinite" fill="hold" grpId="0" nodeType="withEffect">
                                  <p:stCondLst>
                                    <p:cond delay="0"/>
                                  </p:stCondLst>
                                  <p:childTnLst>
                                    <p:set>
                                      <p:cBhvr>
                                        <p:cTn id="297" dur="1" fill="hold">
                                          <p:stCondLst>
                                            <p:cond delay="0"/>
                                          </p:stCondLst>
                                        </p:cTn>
                                        <p:tgtEl>
                                          <p:spTgt spid="82"/>
                                        </p:tgtEl>
                                        <p:attrNameLst>
                                          <p:attrName>style.visibility</p:attrName>
                                        </p:attrNameLst>
                                      </p:cBhvr>
                                      <p:to>
                                        <p:strVal val="visible"/>
                                      </p:to>
                                    </p:set>
                                    <p:animEffect transition="out" filter="fade">
                                      <p:cBhvr additive="base" accumulate="none">
                                        <p:cTn id="298" dur="389" fill="hold">
                                          <p:stCondLst>
                                            <p:cond delay="2724"/>
                                          </p:stCondLst>
                                        </p:cTn>
                                        <p:tgtEl>
                                          <p:spTgt spid="82"/>
                                        </p:tgtEl>
                                      </p:cBhvr>
                                    </p:animEffect>
                                    <p:animEffect transition="in" filter="fade">
                                      <p:cBhvr additive="base" accumulate="none">
                                        <p:cTn id="299" dur="389" fill="hold">
                                          <p:stCondLst>
                                            <p:cond delay="0"/>
                                          </p:stCondLst>
                                        </p:cTn>
                                        <p:tgtEl>
                                          <p:spTgt spid="82"/>
                                        </p:tgtEl>
                                      </p:cBhvr>
                                    </p:animEffect>
                                    <p:set>
                                      <p:cBhvr additive="base" accumulate="none">
                                        <p:cTn id="300" dur="1" fill="hold">
                                          <p:stCondLst>
                                            <p:cond delay="3112"/>
                                          </p:stCondLst>
                                        </p:cTn>
                                        <p:tgtEl>
                                          <p:spTgt spid="82"/>
                                        </p:tgtEl>
                                        <p:attrNameLst>
                                          <p:attrName>style.visibility</p:attrName>
                                        </p:attrNameLst>
                                      </p:cBhvr>
                                      <p:to>
                                        <p:strVal val="hidden"/>
                                      </p:to>
                                    </p:set>
                                    <p:set>
                                      <p:cBhvr additive="base" accumulate="none">
                                        <p:cTn id="301" dur="3580" fill="hold">
                                          <p:stCondLst>
                                            <p:cond delay="0"/>
                                          </p:stCondLst>
                                        </p:cTn>
                                        <p:tgtEl>
                                          <p:spTgt spid="82"/>
                                        </p:tgtEl>
                                        <p:attrNameLst>
                                          <p:attrName/>
                                        </p:attrNameLst>
                                      </p:cBhvr>
                                      <p:to>
                                        <p:strVal val=""/>
                                      </p:to>
                                    </p:set>
                                  </p:childTnLst>
                                </p:cTn>
                              </p:par>
                              <p:par>
                                <p:cTn id="302" presetID="0" presetClass="path" presetSubtype="0" repeatCount="indefinite" fill="hold" grpId="1" nodeType="withEffect">
                                  <p:stCondLst>
                                    <p:cond delay="0"/>
                                  </p:stCondLst>
                                  <p:childTnLst>
                                    <p:animMotion origin="layout" path="M -2.08333E-7 -1.48148E-6 C 0.00286 -0.24884 0.12018 -0.15833 0.10443 -0.32222 " pathEditMode="relative" rAng="0" ptsTypes="AA">
                                      <p:cBhvr>
                                        <p:cTn id="303" dur="2595" fill="hold"/>
                                        <p:tgtEl>
                                          <p:spTgt spid="82"/>
                                        </p:tgtEl>
                                        <p:attrNameLst>
                                          <p:attrName>ppt_x</p:attrName>
                                          <p:attrName>ppt_y</p:attrName>
                                        </p:attrNameLst>
                                      </p:cBhvr>
                                      <p:rCtr x="5286" y="-16111"/>
                                    </p:animMotion>
                                  </p:childTnLst>
                                </p:cTn>
                              </p:par>
                              <p:par>
                                <p:cTn id="304" presetID="10" presetClass="entr" presetSubtype="0" repeatCount="indefinite" fill="hold" grpId="0" nodeType="withEffect">
                                  <p:stCondLst>
                                    <p:cond delay="0"/>
                                  </p:stCondLst>
                                  <p:childTnLst>
                                    <p:set>
                                      <p:cBhvr>
                                        <p:cTn id="305" dur="1" fill="hold">
                                          <p:stCondLst>
                                            <p:cond delay="0"/>
                                          </p:stCondLst>
                                        </p:cTn>
                                        <p:tgtEl>
                                          <p:spTgt spid="83"/>
                                        </p:tgtEl>
                                        <p:attrNameLst>
                                          <p:attrName>style.visibility</p:attrName>
                                        </p:attrNameLst>
                                      </p:cBhvr>
                                      <p:to>
                                        <p:strVal val="visible"/>
                                      </p:to>
                                    </p:set>
                                    <p:animEffect transition="out" filter="fade">
                                      <p:cBhvr additive="base" accumulate="none">
                                        <p:cTn id="306" dur="269" fill="hold">
                                          <p:stCondLst>
                                            <p:cond delay="1880"/>
                                          </p:stCondLst>
                                        </p:cTn>
                                        <p:tgtEl>
                                          <p:spTgt spid="83"/>
                                        </p:tgtEl>
                                      </p:cBhvr>
                                    </p:animEffect>
                                    <p:animEffect transition="in" filter="fade">
                                      <p:cBhvr additive="base" accumulate="none">
                                        <p:cTn id="307" dur="269" fill="hold">
                                          <p:stCondLst>
                                            <p:cond delay="0"/>
                                          </p:stCondLst>
                                        </p:cTn>
                                        <p:tgtEl>
                                          <p:spTgt spid="83"/>
                                        </p:tgtEl>
                                      </p:cBhvr>
                                    </p:animEffect>
                                    <p:set>
                                      <p:cBhvr additive="base" accumulate="none">
                                        <p:cTn id="308" dur="1" fill="hold">
                                          <p:stCondLst>
                                            <p:cond delay="2147"/>
                                          </p:stCondLst>
                                        </p:cTn>
                                        <p:tgtEl>
                                          <p:spTgt spid="83"/>
                                        </p:tgtEl>
                                        <p:attrNameLst>
                                          <p:attrName>style.visibility</p:attrName>
                                        </p:attrNameLst>
                                      </p:cBhvr>
                                      <p:to>
                                        <p:strVal val="hidden"/>
                                      </p:to>
                                    </p:set>
                                    <p:set>
                                      <p:cBhvr additive="base" accumulate="none">
                                        <p:cTn id="309" dur="2471" fill="hold">
                                          <p:stCondLst>
                                            <p:cond delay="0"/>
                                          </p:stCondLst>
                                        </p:cTn>
                                        <p:tgtEl>
                                          <p:spTgt spid="83"/>
                                        </p:tgtEl>
                                        <p:attrNameLst>
                                          <p:attrName/>
                                        </p:attrNameLst>
                                      </p:cBhvr>
                                      <p:to>
                                        <p:strVal val=""/>
                                      </p:to>
                                    </p:set>
                                  </p:childTnLst>
                                </p:cTn>
                              </p:par>
                              <p:par>
                                <p:cTn id="310" presetID="0" presetClass="path" presetSubtype="0" repeatCount="indefinite" fill="hold" grpId="1" nodeType="withEffect">
                                  <p:stCondLst>
                                    <p:cond delay="0"/>
                                  </p:stCondLst>
                                  <p:childTnLst>
                                    <p:animMotion origin="layout" path="M 2.08333E-7 2.96296E-6 C -0.04479 -0.16574 -0.08151 -0.08635 -0.12148 -0.25023 " pathEditMode="relative" rAng="0" ptsTypes="AA">
                                      <p:cBhvr>
                                        <p:cTn id="311" dur="2961" fill="hold"/>
                                        <p:tgtEl>
                                          <p:spTgt spid="83"/>
                                        </p:tgtEl>
                                        <p:attrNameLst>
                                          <p:attrName>ppt_x</p:attrName>
                                          <p:attrName>ppt_y</p:attrName>
                                        </p:attrNameLst>
                                      </p:cBhvr>
                                      <p:rCtr x="-6081" y="-12523"/>
                                    </p:animMotion>
                                  </p:childTnLst>
                                </p:cTn>
                              </p:par>
                              <p:par>
                                <p:cTn id="312" presetID="10" presetClass="entr" presetSubtype="0" repeatCount="indefinite"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out" filter="fade">
                                      <p:cBhvr additive="base" accumulate="none">
                                        <p:cTn id="314" dur="273" fill="hold">
                                          <p:stCondLst>
                                            <p:cond delay="1909"/>
                                          </p:stCondLst>
                                        </p:cTn>
                                        <p:tgtEl>
                                          <p:spTgt spid="84"/>
                                        </p:tgtEl>
                                      </p:cBhvr>
                                    </p:animEffect>
                                    <p:animEffect transition="in" filter="fade">
                                      <p:cBhvr additive="base" accumulate="none">
                                        <p:cTn id="315" dur="273" fill="hold">
                                          <p:stCondLst>
                                            <p:cond delay="0"/>
                                          </p:stCondLst>
                                        </p:cTn>
                                        <p:tgtEl>
                                          <p:spTgt spid="84"/>
                                        </p:tgtEl>
                                      </p:cBhvr>
                                    </p:animEffect>
                                    <p:set>
                                      <p:cBhvr additive="base" accumulate="none">
                                        <p:cTn id="316" dur="1" fill="hold">
                                          <p:stCondLst>
                                            <p:cond delay="2181"/>
                                          </p:stCondLst>
                                        </p:cTn>
                                        <p:tgtEl>
                                          <p:spTgt spid="84"/>
                                        </p:tgtEl>
                                        <p:attrNameLst>
                                          <p:attrName>style.visibility</p:attrName>
                                        </p:attrNameLst>
                                      </p:cBhvr>
                                      <p:to>
                                        <p:strVal val="hidden"/>
                                      </p:to>
                                    </p:set>
                                    <p:set>
                                      <p:cBhvr additive="base" accumulate="none">
                                        <p:cTn id="317" dur="2509" fill="hold">
                                          <p:stCondLst>
                                            <p:cond delay="0"/>
                                          </p:stCondLst>
                                        </p:cTn>
                                        <p:tgtEl>
                                          <p:spTgt spid="84"/>
                                        </p:tgtEl>
                                        <p:attrNameLst>
                                          <p:attrName/>
                                        </p:attrNameLst>
                                      </p:cBhvr>
                                      <p:to>
                                        <p:strVal val=""/>
                                      </p:to>
                                    </p:set>
                                  </p:childTnLst>
                                </p:cTn>
                              </p:par>
                              <p:par>
                                <p:cTn id="318" presetID="0" presetClass="path" presetSubtype="0" repeatCount="indefinite" fill="hold" grpId="1" nodeType="withEffect">
                                  <p:stCondLst>
                                    <p:cond delay="0"/>
                                  </p:stCondLst>
                                  <p:childTnLst>
                                    <p:animMotion origin="layout" path="M 2.91667E-6 3.7037E-6 C -0.14011 -0.18588 0.06041 -0.25186 -0.01042 -0.44283 " pathEditMode="relative" rAng="0" ptsTypes="AA">
                                      <p:cBhvr>
                                        <p:cTn id="319" dur="2681" fill="hold"/>
                                        <p:tgtEl>
                                          <p:spTgt spid="84"/>
                                        </p:tgtEl>
                                        <p:attrNameLst>
                                          <p:attrName>ppt_x</p:attrName>
                                          <p:attrName>ppt_y</p:attrName>
                                        </p:attrNameLst>
                                      </p:cBhvr>
                                      <p:rCtr x="-2292" y="-22153"/>
                                    </p:animMotion>
                                  </p:childTnLst>
                                </p:cTn>
                              </p:par>
                              <p:par>
                                <p:cTn id="320" presetID="10" presetClass="entr" presetSubtype="0" repeatCount="indefinite" fill="hold" grpId="0" nodeType="withEffect">
                                  <p:stCondLst>
                                    <p:cond delay="0"/>
                                  </p:stCondLst>
                                  <p:childTnLst>
                                    <p:set>
                                      <p:cBhvr>
                                        <p:cTn id="321" dur="1" fill="hold">
                                          <p:stCondLst>
                                            <p:cond delay="0"/>
                                          </p:stCondLst>
                                        </p:cTn>
                                        <p:tgtEl>
                                          <p:spTgt spid="85"/>
                                        </p:tgtEl>
                                        <p:attrNameLst>
                                          <p:attrName>style.visibility</p:attrName>
                                        </p:attrNameLst>
                                      </p:cBhvr>
                                      <p:to>
                                        <p:strVal val="visible"/>
                                      </p:to>
                                    </p:set>
                                    <p:animEffect transition="out" filter="fade">
                                      <p:cBhvr additive="base" accumulate="none">
                                        <p:cTn id="322" dur="227" fill="hold">
                                          <p:stCondLst>
                                            <p:cond delay="1590"/>
                                          </p:stCondLst>
                                        </p:cTn>
                                        <p:tgtEl>
                                          <p:spTgt spid="85"/>
                                        </p:tgtEl>
                                      </p:cBhvr>
                                    </p:animEffect>
                                    <p:animEffect transition="in" filter="fade">
                                      <p:cBhvr additive="base" accumulate="none">
                                        <p:cTn id="323" dur="227" fill="hold">
                                          <p:stCondLst>
                                            <p:cond delay="0"/>
                                          </p:stCondLst>
                                        </p:cTn>
                                        <p:tgtEl>
                                          <p:spTgt spid="85"/>
                                        </p:tgtEl>
                                      </p:cBhvr>
                                    </p:animEffect>
                                    <p:set>
                                      <p:cBhvr additive="base" accumulate="none">
                                        <p:cTn id="324" dur="1" fill="hold">
                                          <p:stCondLst>
                                            <p:cond delay="1816"/>
                                          </p:stCondLst>
                                        </p:cTn>
                                        <p:tgtEl>
                                          <p:spTgt spid="85"/>
                                        </p:tgtEl>
                                        <p:attrNameLst>
                                          <p:attrName>style.visibility</p:attrName>
                                        </p:attrNameLst>
                                      </p:cBhvr>
                                      <p:to>
                                        <p:strVal val="hidden"/>
                                      </p:to>
                                    </p:set>
                                    <p:set>
                                      <p:cBhvr additive="base" accumulate="none">
                                        <p:cTn id="325" dur="2090" fill="hold">
                                          <p:stCondLst>
                                            <p:cond delay="0"/>
                                          </p:stCondLst>
                                        </p:cTn>
                                        <p:tgtEl>
                                          <p:spTgt spid="85"/>
                                        </p:tgtEl>
                                        <p:attrNameLst>
                                          <p:attrName/>
                                        </p:attrNameLst>
                                      </p:cBhvr>
                                      <p:to>
                                        <p:strVal val=""/>
                                      </p:to>
                                    </p:set>
                                  </p:childTnLst>
                                </p:cTn>
                              </p:par>
                              <p:par>
                                <p:cTn id="326" presetID="0" presetClass="path" presetSubtype="0" repeatCount="indefinite" fill="hold" grpId="1" nodeType="withEffect">
                                  <p:stCondLst>
                                    <p:cond delay="0"/>
                                  </p:stCondLst>
                                  <p:childTnLst>
                                    <p:animMotion origin="layout" path="M -0.00013 7.40741E-7 C 0.10482 -0.20695 0.17995 -0.01921 0.24831 -0.2419 " pathEditMode="relative" rAng="0" ptsTypes="AA">
                                      <p:cBhvr>
                                        <p:cTn id="327" dur="2965" fill="hold"/>
                                        <p:tgtEl>
                                          <p:spTgt spid="85"/>
                                        </p:tgtEl>
                                        <p:attrNameLst>
                                          <p:attrName>ppt_x</p:attrName>
                                          <p:attrName>ppt_y</p:attrName>
                                        </p:attrNameLst>
                                      </p:cBhvr>
                                      <p:rCtr x="12422" y="-12106"/>
                                    </p:animMotion>
                                  </p:childTnLst>
                                </p:cTn>
                              </p:par>
                              <p:par>
                                <p:cTn id="328" presetID="10" presetClass="entr" presetSubtype="0" repeatCount="indefinite" fill="hold" grpId="0" nodeType="withEffect">
                                  <p:stCondLst>
                                    <p:cond delay="0"/>
                                  </p:stCondLst>
                                  <p:childTnLst>
                                    <p:set>
                                      <p:cBhvr>
                                        <p:cTn id="329" dur="1" fill="hold">
                                          <p:stCondLst>
                                            <p:cond delay="0"/>
                                          </p:stCondLst>
                                        </p:cTn>
                                        <p:tgtEl>
                                          <p:spTgt spid="86"/>
                                        </p:tgtEl>
                                        <p:attrNameLst>
                                          <p:attrName>style.visibility</p:attrName>
                                        </p:attrNameLst>
                                      </p:cBhvr>
                                      <p:to>
                                        <p:strVal val="visible"/>
                                      </p:to>
                                    </p:set>
                                    <p:animEffect transition="out" filter="fade">
                                      <p:cBhvr additive="base" accumulate="none">
                                        <p:cTn id="330" dur="419" fill="hold">
                                          <p:stCondLst>
                                            <p:cond delay="2934"/>
                                          </p:stCondLst>
                                        </p:cTn>
                                        <p:tgtEl>
                                          <p:spTgt spid="86"/>
                                        </p:tgtEl>
                                      </p:cBhvr>
                                    </p:animEffect>
                                    <p:animEffect transition="in" filter="fade">
                                      <p:cBhvr additive="base" accumulate="none">
                                        <p:cTn id="331" dur="419" fill="hold">
                                          <p:stCondLst>
                                            <p:cond delay="0"/>
                                          </p:stCondLst>
                                        </p:cTn>
                                        <p:tgtEl>
                                          <p:spTgt spid="86"/>
                                        </p:tgtEl>
                                      </p:cBhvr>
                                    </p:animEffect>
                                    <p:set>
                                      <p:cBhvr additive="base" accumulate="none">
                                        <p:cTn id="332" dur="1" fill="hold">
                                          <p:stCondLst>
                                            <p:cond delay="3351"/>
                                          </p:stCondLst>
                                        </p:cTn>
                                        <p:tgtEl>
                                          <p:spTgt spid="86"/>
                                        </p:tgtEl>
                                        <p:attrNameLst>
                                          <p:attrName>style.visibility</p:attrName>
                                        </p:attrNameLst>
                                      </p:cBhvr>
                                      <p:to>
                                        <p:strVal val="hidden"/>
                                      </p:to>
                                    </p:set>
                                    <p:set>
                                      <p:cBhvr additive="base" accumulate="none">
                                        <p:cTn id="333" dur="3856" fill="hold">
                                          <p:stCondLst>
                                            <p:cond delay="0"/>
                                          </p:stCondLst>
                                        </p:cTn>
                                        <p:tgtEl>
                                          <p:spTgt spid="86"/>
                                        </p:tgtEl>
                                        <p:attrNameLst>
                                          <p:attrName/>
                                        </p:attrNameLst>
                                      </p:cBhvr>
                                      <p:to>
                                        <p:strVal val=""/>
                                      </p:to>
                                    </p:set>
                                  </p:childTnLst>
                                </p:cTn>
                              </p:par>
                              <p:par>
                                <p:cTn id="334" presetID="0" presetClass="path" presetSubtype="0" repeatCount="indefinite" fill="hold" grpId="1" nodeType="withEffect">
                                  <p:stCondLst>
                                    <p:cond delay="0"/>
                                  </p:stCondLst>
                                  <p:childTnLst>
                                    <p:animMotion origin="layout" path="M 0.00013 3.33333E-6 C 0.00156 -0.15486 -0.16419 -0.17778 -0.12565 -0.34954 " pathEditMode="relative" rAng="0" ptsTypes="AA">
                                      <p:cBhvr>
                                        <p:cTn id="335" dur="2662" fill="hold"/>
                                        <p:tgtEl>
                                          <p:spTgt spid="86"/>
                                        </p:tgtEl>
                                        <p:attrNameLst>
                                          <p:attrName>ppt_x</p:attrName>
                                          <p:attrName>ppt_y</p:attrName>
                                        </p:attrNameLst>
                                      </p:cBhvr>
                                      <p:rCtr x="-6589" y="-17477"/>
                                    </p:animMotion>
                                  </p:childTnLst>
                                </p:cTn>
                              </p:par>
                              <p:par>
                                <p:cTn id="336" presetID="10" presetClass="entr" presetSubtype="0" repeatCount="indefinite" fill="hold" grpId="0" nodeType="withEffect">
                                  <p:stCondLst>
                                    <p:cond delay="0"/>
                                  </p:stCondLst>
                                  <p:childTnLst>
                                    <p:set>
                                      <p:cBhvr>
                                        <p:cTn id="337" dur="1" fill="hold">
                                          <p:stCondLst>
                                            <p:cond delay="0"/>
                                          </p:stCondLst>
                                        </p:cTn>
                                        <p:tgtEl>
                                          <p:spTgt spid="69"/>
                                        </p:tgtEl>
                                        <p:attrNameLst>
                                          <p:attrName>style.visibility</p:attrName>
                                        </p:attrNameLst>
                                      </p:cBhvr>
                                      <p:to>
                                        <p:strVal val="visible"/>
                                      </p:to>
                                    </p:set>
                                    <p:animEffect transition="out" filter="fade">
                                      <p:cBhvr additive="base" accumulate="none">
                                        <p:cTn id="338" dur="355" fill="hold">
                                          <p:stCondLst>
                                            <p:cond delay="2487"/>
                                          </p:stCondLst>
                                        </p:cTn>
                                        <p:tgtEl>
                                          <p:spTgt spid="69"/>
                                        </p:tgtEl>
                                      </p:cBhvr>
                                    </p:animEffect>
                                    <p:animEffect transition="in" filter="fade">
                                      <p:cBhvr additive="base" accumulate="none">
                                        <p:cTn id="339" dur="355" fill="hold">
                                          <p:stCondLst>
                                            <p:cond delay="0"/>
                                          </p:stCondLst>
                                        </p:cTn>
                                        <p:tgtEl>
                                          <p:spTgt spid="69"/>
                                        </p:tgtEl>
                                      </p:cBhvr>
                                    </p:animEffect>
                                    <p:set>
                                      <p:cBhvr additive="base" accumulate="none">
                                        <p:cTn id="340" dur="1" fill="hold">
                                          <p:stCondLst>
                                            <p:cond delay="2841"/>
                                          </p:stCondLst>
                                        </p:cTn>
                                        <p:tgtEl>
                                          <p:spTgt spid="69"/>
                                        </p:tgtEl>
                                        <p:attrNameLst>
                                          <p:attrName>style.visibility</p:attrName>
                                        </p:attrNameLst>
                                      </p:cBhvr>
                                      <p:to>
                                        <p:strVal val="hidden"/>
                                      </p:to>
                                    </p:set>
                                    <p:set>
                                      <p:cBhvr additive="base" accumulate="none">
                                        <p:cTn id="341" dur="3269" fill="hold">
                                          <p:stCondLst>
                                            <p:cond delay="0"/>
                                          </p:stCondLst>
                                        </p:cTn>
                                        <p:tgtEl>
                                          <p:spTgt spid="69"/>
                                        </p:tgtEl>
                                        <p:attrNameLst>
                                          <p:attrName/>
                                        </p:attrNameLst>
                                      </p:cBhvr>
                                      <p:to>
                                        <p:strVal val=""/>
                                      </p:to>
                                    </p:set>
                                  </p:childTnLst>
                                </p:cTn>
                              </p:par>
                              <p:par>
                                <p:cTn id="342" presetID="0" presetClass="path" presetSubtype="0" repeatCount="indefinite" fill="hold" grpId="1" nodeType="withEffect">
                                  <p:stCondLst>
                                    <p:cond delay="0"/>
                                  </p:stCondLst>
                                  <p:childTnLst>
                                    <p:animMotion origin="layout" path="M -4.375E-6 -2.22222E-6 C 0.07123 -0.04398 0.06237 -0.16273 0.09011 -0.27847 " pathEditMode="relative" rAng="0" ptsTypes="AA">
                                      <p:cBhvr>
                                        <p:cTn id="343" dur="2820" fill="hold"/>
                                        <p:tgtEl>
                                          <p:spTgt spid="69"/>
                                        </p:tgtEl>
                                        <p:attrNameLst>
                                          <p:attrName>ppt_x</p:attrName>
                                          <p:attrName>ppt_y</p:attrName>
                                        </p:attrNameLst>
                                      </p:cBhvr>
                                      <p:rCtr x="4505" y="-13935"/>
                                    </p:animMotion>
                                  </p:childTnLst>
                                </p:cTn>
                              </p:par>
                              <p:par>
                                <p:cTn id="344" presetID="10" presetClass="entr" presetSubtype="0" repeatCount="indefinite" fill="hold" grpId="0" nodeType="withEffect">
                                  <p:stCondLst>
                                    <p:cond delay="0"/>
                                  </p:stCondLst>
                                  <p:childTnLst>
                                    <p:set>
                                      <p:cBhvr>
                                        <p:cTn id="345" dur="1" fill="hold">
                                          <p:stCondLst>
                                            <p:cond delay="0"/>
                                          </p:stCondLst>
                                        </p:cTn>
                                        <p:tgtEl>
                                          <p:spTgt spid="87"/>
                                        </p:tgtEl>
                                        <p:attrNameLst>
                                          <p:attrName>style.visibility</p:attrName>
                                        </p:attrNameLst>
                                      </p:cBhvr>
                                      <p:to>
                                        <p:strVal val="visible"/>
                                      </p:to>
                                    </p:set>
                                    <p:animEffect transition="out" filter="fade">
                                      <p:cBhvr additive="base" accumulate="none">
                                        <p:cTn id="346" dur="336" fill="hold">
                                          <p:stCondLst>
                                            <p:cond delay="2355"/>
                                          </p:stCondLst>
                                        </p:cTn>
                                        <p:tgtEl>
                                          <p:spTgt spid="87"/>
                                        </p:tgtEl>
                                      </p:cBhvr>
                                    </p:animEffect>
                                    <p:animEffect transition="in" filter="fade">
                                      <p:cBhvr additive="base" accumulate="none">
                                        <p:cTn id="347" dur="336" fill="hold">
                                          <p:stCondLst>
                                            <p:cond delay="0"/>
                                          </p:stCondLst>
                                        </p:cTn>
                                        <p:tgtEl>
                                          <p:spTgt spid="87"/>
                                        </p:tgtEl>
                                      </p:cBhvr>
                                    </p:animEffect>
                                    <p:set>
                                      <p:cBhvr additive="base" accumulate="none">
                                        <p:cTn id="348" dur="1" fill="hold">
                                          <p:stCondLst>
                                            <p:cond delay="2690"/>
                                          </p:stCondLst>
                                        </p:cTn>
                                        <p:tgtEl>
                                          <p:spTgt spid="87"/>
                                        </p:tgtEl>
                                        <p:attrNameLst>
                                          <p:attrName>style.visibility</p:attrName>
                                        </p:attrNameLst>
                                      </p:cBhvr>
                                      <p:to>
                                        <p:strVal val="hidden"/>
                                      </p:to>
                                    </p:set>
                                    <p:set>
                                      <p:cBhvr additive="base" accumulate="none">
                                        <p:cTn id="349" dur="3095" fill="hold">
                                          <p:stCondLst>
                                            <p:cond delay="0"/>
                                          </p:stCondLst>
                                        </p:cTn>
                                        <p:tgtEl>
                                          <p:spTgt spid="87"/>
                                        </p:tgtEl>
                                        <p:attrNameLst>
                                          <p:attrName/>
                                        </p:attrNameLst>
                                      </p:cBhvr>
                                      <p:to>
                                        <p:strVal val=""/>
                                      </p:to>
                                    </p:set>
                                  </p:childTnLst>
                                </p:cTn>
                              </p:par>
                              <p:par>
                                <p:cTn id="350" presetID="0" presetClass="path" presetSubtype="0" repeatCount="indefinite" fill="hold" grpId="1" nodeType="withEffect">
                                  <p:stCondLst>
                                    <p:cond delay="0"/>
                                  </p:stCondLst>
                                  <p:childTnLst>
                                    <p:animMotion origin="layout" path="M -0.00013 -0.00023 C 0.09909 -0.0574 0.07318 0.02848 0.16263 -0.03727 " pathEditMode="relative" rAng="0" ptsTypes="AA">
                                      <p:cBhvr>
                                        <p:cTn id="351" dur="3846" fill="hold"/>
                                        <p:tgtEl>
                                          <p:spTgt spid="87"/>
                                        </p:tgtEl>
                                        <p:attrNameLst>
                                          <p:attrName>ppt_x</p:attrName>
                                          <p:attrName>ppt_y</p:attrName>
                                        </p:attrNameLst>
                                      </p:cBhvr>
                                      <p:rCtr x="8138" y="-1852"/>
                                    </p:animMotion>
                                  </p:childTnLst>
                                </p:cTn>
                              </p:par>
                              <p:par>
                                <p:cTn id="352" presetID="10" presetClass="entr" presetSubtype="0" repeatCount="indefinite" fill="hold" grpId="0" nodeType="withEffect">
                                  <p:stCondLst>
                                    <p:cond delay="0"/>
                                  </p:stCondLst>
                                  <p:childTnLst>
                                    <p:set>
                                      <p:cBhvr>
                                        <p:cTn id="353" dur="1" fill="hold">
                                          <p:stCondLst>
                                            <p:cond delay="0"/>
                                          </p:stCondLst>
                                        </p:cTn>
                                        <p:tgtEl>
                                          <p:spTgt spid="88"/>
                                        </p:tgtEl>
                                        <p:attrNameLst>
                                          <p:attrName>style.visibility</p:attrName>
                                        </p:attrNameLst>
                                      </p:cBhvr>
                                      <p:to>
                                        <p:strVal val="visible"/>
                                      </p:to>
                                    </p:set>
                                    <p:animEffect transition="out" filter="fade">
                                      <p:cBhvr additive="base" accumulate="none">
                                        <p:cTn id="354" dur="334" fill="hold">
                                          <p:stCondLst>
                                            <p:cond delay="2341"/>
                                          </p:stCondLst>
                                        </p:cTn>
                                        <p:tgtEl>
                                          <p:spTgt spid="88"/>
                                        </p:tgtEl>
                                      </p:cBhvr>
                                    </p:animEffect>
                                    <p:animEffect transition="in" filter="fade">
                                      <p:cBhvr additive="base" accumulate="none">
                                        <p:cTn id="355" dur="334" fill="hold">
                                          <p:stCondLst>
                                            <p:cond delay="0"/>
                                          </p:stCondLst>
                                        </p:cTn>
                                        <p:tgtEl>
                                          <p:spTgt spid="88"/>
                                        </p:tgtEl>
                                      </p:cBhvr>
                                    </p:animEffect>
                                    <p:set>
                                      <p:cBhvr additive="base" accumulate="none">
                                        <p:cTn id="356" dur="1" fill="hold">
                                          <p:stCondLst>
                                            <p:cond delay="2674"/>
                                          </p:stCondLst>
                                        </p:cTn>
                                        <p:tgtEl>
                                          <p:spTgt spid="88"/>
                                        </p:tgtEl>
                                        <p:attrNameLst>
                                          <p:attrName>style.visibility</p:attrName>
                                        </p:attrNameLst>
                                      </p:cBhvr>
                                      <p:to>
                                        <p:strVal val="hidden"/>
                                      </p:to>
                                    </p:set>
                                    <p:set>
                                      <p:cBhvr additive="base" accumulate="none">
                                        <p:cTn id="357" dur="3076" fill="hold">
                                          <p:stCondLst>
                                            <p:cond delay="0"/>
                                          </p:stCondLst>
                                        </p:cTn>
                                        <p:tgtEl>
                                          <p:spTgt spid="88"/>
                                        </p:tgtEl>
                                        <p:attrNameLst>
                                          <p:attrName/>
                                        </p:attrNameLst>
                                      </p:cBhvr>
                                      <p:to>
                                        <p:strVal val=""/>
                                      </p:to>
                                    </p:set>
                                  </p:childTnLst>
                                </p:cTn>
                              </p:par>
                              <p:par>
                                <p:cTn id="358" presetID="0" presetClass="path" presetSubtype="0" repeatCount="indefinite" fill="hold" grpId="1" nodeType="withEffect">
                                  <p:stCondLst>
                                    <p:cond delay="0"/>
                                  </p:stCondLst>
                                  <p:childTnLst>
                                    <p:animMotion origin="layout" path="M 2.91667E-6 -1.48148E-6 C 0.03229 -0.19768 0.04192 -0.19838 0.13359 -0.2912 " pathEditMode="relative" rAng="0" ptsTypes="AA">
                                      <p:cBhvr>
                                        <p:cTn id="359" dur="2813" fill="hold"/>
                                        <p:tgtEl>
                                          <p:spTgt spid="88"/>
                                        </p:tgtEl>
                                        <p:attrNameLst>
                                          <p:attrName>ppt_x</p:attrName>
                                          <p:attrName>ppt_y</p:attrName>
                                        </p:attrNameLst>
                                      </p:cBhvr>
                                      <p:rCtr x="6680" y="-14560"/>
                                    </p:animMotion>
                                  </p:childTnLst>
                                </p:cTn>
                              </p:par>
                              <p:par>
                                <p:cTn id="360" presetID="10" presetClass="entr" presetSubtype="0" repeatCount="indefinite" fill="hold" grpId="0" nodeType="withEffect">
                                  <p:stCondLst>
                                    <p:cond delay="0"/>
                                  </p:stCondLst>
                                  <p:childTnLst>
                                    <p:set>
                                      <p:cBhvr>
                                        <p:cTn id="361" dur="1" fill="hold">
                                          <p:stCondLst>
                                            <p:cond delay="0"/>
                                          </p:stCondLst>
                                        </p:cTn>
                                        <p:tgtEl>
                                          <p:spTgt spid="89"/>
                                        </p:tgtEl>
                                        <p:attrNameLst>
                                          <p:attrName>style.visibility</p:attrName>
                                        </p:attrNameLst>
                                      </p:cBhvr>
                                      <p:to>
                                        <p:strVal val="visible"/>
                                      </p:to>
                                    </p:set>
                                    <p:animEffect transition="out" filter="fade">
                                      <p:cBhvr additive="base" accumulate="none">
                                        <p:cTn id="362" dur="364" fill="hold">
                                          <p:stCondLst>
                                            <p:cond delay="2545"/>
                                          </p:stCondLst>
                                        </p:cTn>
                                        <p:tgtEl>
                                          <p:spTgt spid="89"/>
                                        </p:tgtEl>
                                      </p:cBhvr>
                                    </p:animEffect>
                                    <p:animEffect transition="in" filter="fade">
                                      <p:cBhvr additive="base" accumulate="none">
                                        <p:cTn id="363" dur="364" fill="hold">
                                          <p:stCondLst>
                                            <p:cond delay="0"/>
                                          </p:stCondLst>
                                        </p:cTn>
                                        <p:tgtEl>
                                          <p:spTgt spid="89"/>
                                        </p:tgtEl>
                                      </p:cBhvr>
                                    </p:animEffect>
                                    <p:set>
                                      <p:cBhvr additive="base" accumulate="none">
                                        <p:cTn id="364" dur="1" fill="hold">
                                          <p:stCondLst>
                                            <p:cond delay="2907"/>
                                          </p:stCondLst>
                                        </p:cTn>
                                        <p:tgtEl>
                                          <p:spTgt spid="89"/>
                                        </p:tgtEl>
                                        <p:attrNameLst>
                                          <p:attrName>style.visibility</p:attrName>
                                        </p:attrNameLst>
                                      </p:cBhvr>
                                      <p:to>
                                        <p:strVal val="hidden"/>
                                      </p:to>
                                    </p:set>
                                    <p:set>
                                      <p:cBhvr additive="base" accumulate="none">
                                        <p:cTn id="365" dur="3345" fill="hold">
                                          <p:stCondLst>
                                            <p:cond delay="0"/>
                                          </p:stCondLst>
                                        </p:cTn>
                                        <p:tgtEl>
                                          <p:spTgt spid="89"/>
                                        </p:tgtEl>
                                        <p:attrNameLst>
                                          <p:attrName/>
                                        </p:attrNameLst>
                                      </p:cBhvr>
                                      <p:to>
                                        <p:strVal val=""/>
                                      </p:to>
                                    </p:set>
                                  </p:childTnLst>
                                </p:cTn>
                              </p:par>
                              <p:par>
                                <p:cTn id="366" presetID="0" presetClass="path" presetSubtype="0" repeatCount="indefinite" fill="hold" grpId="1" nodeType="withEffect">
                                  <p:stCondLst>
                                    <p:cond delay="0"/>
                                  </p:stCondLst>
                                  <p:childTnLst>
                                    <p:animMotion origin="layout" path="M 4.16667E-7 -4.44444E-6 C 0.1069 -0.07314 0.10586 -0.1625 0.13359 -0.2912 " pathEditMode="relative" rAng="0" ptsTypes="AA">
                                      <p:cBhvr>
                                        <p:cTn id="367" dur="3444" fill="hold"/>
                                        <p:tgtEl>
                                          <p:spTgt spid="89"/>
                                        </p:tgtEl>
                                        <p:attrNameLst>
                                          <p:attrName>ppt_x</p:attrName>
                                          <p:attrName>ppt_y</p:attrName>
                                        </p:attrNameLst>
                                      </p:cBhvr>
                                      <p:rCtr x="6680" y="-14560"/>
                                    </p:animMotion>
                                  </p:childTnLst>
                                </p:cTn>
                              </p:par>
                              <p:par>
                                <p:cTn id="368" presetID="10" presetClass="entr" presetSubtype="0" repeatCount="indefinite" fill="hold" grpId="0" nodeType="withEffect">
                                  <p:stCondLst>
                                    <p:cond delay="0"/>
                                  </p:stCondLst>
                                  <p:childTnLst>
                                    <p:set>
                                      <p:cBhvr>
                                        <p:cTn id="369" dur="1" fill="hold">
                                          <p:stCondLst>
                                            <p:cond delay="0"/>
                                          </p:stCondLst>
                                        </p:cTn>
                                        <p:tgtEl>
                                          <p:spTgt spid="90"/>
                                        </p:tgtEl>
                                        <p:attrNameLst>
                                          <p:attrName>style.visibility</p:attrName>
                                        </p:attrNameLst>
                                      </p:cBhvr>
                                      <p:to>
                                        <p:strVal val="visible"/>
                                      </p:to>
                                    </p:set>
                                    <p:animEffect transition="out" filter="fade">
                                      <p:cBhvr additive="base" accumulate="none">
                                        <p:cTn id="370" dur="316" fill="hold">
                                          <p:stCondLst>
                                            <p:cond delay="2213"/>
                                          </p:stCondLst>
                                        </p:cTn>
                                        <p:tgtEl>
                                          <p:spTgt spid="90"/>
                                        </p:tgtEl>
                                      </p:cBhvr>
                                    </p:animEffect>
                                    <p:animEffect transition="in" filter="fade">
                                      <p:cBhvr additive="base" accumulate="none">
                                        <p:cTn id="371" dur="316" fill="hold">
                                          <p:stCondLst>
                                            <p:cond delay="0"/>
                                          </p:stCondLst>
                                        </p:cTn>
                                        <p:tgtEl>
                                          <p:spTgt spid="90"/>
                                        </p:tgtEl>
                                      </p:cBhvr>
                                    </p:animEffect>
                                    <p:set>
                                      <p:cBhvr additive="base" accumulate="none">
                                        <p:cTn id="372" dur="1" fill="hold">
                                          <p:stCondLst>
                                            <p:cond delay="2528"/>
                                          </p:stCondLst>
                                        </p:cTn>
                                        <p:tgtEl>
                                          <p:spTgt spid="90"/>
                                        </p:tgtEl>
                                        <p:attrNameLst>
                                          <p:attrName>style.visibility</p:attrName>
                                        </p:attrNameLst>
                                      </p:cBhvr>
                                      <p:to>
                                        <p:strVal val="hidden"/>
                                      </p:to>
                                    </p:set>
                                    <p:set>
                                      <p:cBhvr additive="base" accumulate="none">
                                        <p:cTn id="373" dur="2908" fill="hold">
                                          <p:stCondLst>
                                            <p:cond delay="0"/>
                                          </p:stCondLst>
                                        </p:cTn>
                                        <p:tgtEl>
                                          <p:spTgt spid="90"/>
                                        </p:tgtEl>
                                        <p:attrNameLst>
                                          <p:attrName/>
                                        </p:attrNameLst>
                                      </p:cBhvr>
                                      <p:to>
                                        <p:strVal val=""/>
                                      </p:to>
                                    </p:set>
                                  </p:childTnLst>
                                </p:cTn>
                              </p:par>
                              <p:par>
                                <p:cTn id="374" presetID="0" presetClass="path" presetSubtype="0" repeatCount="indefinite" fill="hold" grpId="1" nodeType="withEffect">
                                  <p:stCondLst>
                                    <p:cond delay="0"/>
                                  </p:stCondLst>
                                  <p:childTnLst>
                                    <p:animMotion origin="layout" path="M -1.66667E-6 -4.44444E-6 C 0.07123 -0.04398 0.06237 -0.16273 0.09011 -0.27847 " pathEditMode="relative" rAng="0" ptsTypes="AA">
                                      <p:cBhvr>
                                        <p:cTn id="375" dur="2714" fill="hold"/>
                                        <p:tgtEl>
                                          <p:spTgt spid="90"/>
                                        </p:tgtEl>
                                        <p:attrNameLst>
                                          <p:attrName>ppt_x</p:attrName>
                                          <p:attrName>ppt_y</p:attrName>
                                        </p:attrNameLst>
                                      </p:cBhvr>
                                      <p:rCtr x="4505" y="-13935"/>
                                    </p:animMotion>
                                  </p:childTnLst>
                                </p:cTn>
                              </p:par>
                              <p:par>
                                <p:cTn id="376" presetID="10" presetClass="entr" presetSubtype="0" repeatCount="indefinite" fill="hold" grpId="0" nodeType="withEffect">
                                  <p:stCondLst>
                                    <p:cond delay="0"/>
                                  </p:stCondLst>
                                  <p:childTnLst>
                                    <p:set>
                                      <p:cBhvr>
                                        <p:cTn id="377" dur="1" fill="hold">
                                          <p:stCondLst>
                                            <p:cond delay="0"/>
                                          </p:stCondLst>
                                        </p:cTn>
                                        <p:tgtEl>
                                          <p:spTgt spid="91"/>
                                        </p:tgtEl>
                                        <p:attrNameLst>
                                          <p:attrName>style.visibility</p:attrName>
                                        </p:attrNameLst>
                                      </p:cBhvr>
                                      <p:to>
                                        <p:strVal val="visible"/>
                                      </p:to>
                                    </p:set>
                                    <p:animEffect transition="out" filter="fade">
                                      <p:cBhvr additive="base" accumulate="none">
                                        <p:cTn id="378" dur="277" fill="hold">
                                          <p:stCondLst>
                                            <p:cond delay="1937"/>
                                          </p:stCondLst>
                                        </p:cTn>
                                        <p:tgtEl>
                                          <p:spTgt spid="91"/>
                                        </p:tgtEl>
                                      </p:cBhvr>
                                    </p:animEffect>
                                    <p:animEffect transition="in" filter="fade">
                                      <p:cBhvr additive="base" accumulate="none">
                                        <p:cTn id="379" dur="277" fill="hold">
                                          <p:stCondLst>
                                            <p:cond delay="0"/>
                                          </p:stCondLst>
                                        </p:cTn>
                                        <p:tgtEl>
                                          <p:spTgt spid="91"/>
                                        </p:tgtEl>
                                      </p:cBhvr>
                                    </p:animEffect>
                                    <p:set>
                                      <p:cBhvr additive="base" accumulate="none">
                                        <p:cTn id="380" dur="1" fill="hold">
                                          <p:stCondLst>
                                            <p:cond delay="2213"/>
                                          </p:stCondLst>
                                        </p:cTn>
                                        <p:tgtEl>
                                          <p:spTgt spid="91"/>
                                        </p:tgtEl>
                                        <p:attrNameLst>
                                          <p:attrName>style.visibility</p:attrName>
                                        </p:attrNameLst>
                                      </p:cBhvr>
                                      <p:to>
                                        <p:strVal val="hidden"/>
                                      </p:to>
                                    </p:set>
                                    <p:set>
                                      <p:cBhvr additive="base" accumulate="none">
                                        <p:cTn id="381" dur="2546" fill="hold">
                                          <p:stCondLst>
                                            <p:cond delay="0"/>
                                          </p:stCondLst>
                                        </p:cTn>
                                        <p:tgtEl>
                                          <p:spTgt spid="91"/>
                                        </p:tgtEl>
                                        <p:attrNameLst>
                                          <p:attrName/>
                                        </p:attrNameLst>
                                      </p:cBhvr>
                                      <p:to>
                                        <p:strVal val=""/>
                                      </p:to>
                                    </p:set>
                                  </p:childTnLst>
                                </p:cTn>
                              </p:par>
                              <p:par>
                                <p:cTn id="382" presetID="0" presetClass="path" presetSubtype="0" repeatCount="indefinite" fill="hold" grpId="1" nodeType="withEffect">
                                  <p:stCondLst>
                                    <p:cond delay="0"/>
                                  </p:stCondLst>
                                  <p:childTnLst>
                                    <p:animMotion origin="layout" path="M 3.95833E-6 -2.59259E-6 C 0.07604 -0.05301 0.06666 -0.19606 0.09635 -0.33518 " pathEditMode="relative" rAng="0" ptsTypes="AA">
                                      <p:cBhvr>
                                        <p:cTn id="383" dur="3347" fill="hold"/>
                                        <p:tgtEl>
                                          <p:spTgt spid="91"/>
                                        </p:tgtEl>
                                        <p:attrNameLst>
                                          <p:attrName>ppt_x</p:attrName>
                                          <p:attrName>ppt_y</p:attrName>
                                        </p:attrNameLst>
                                      </p:cBhvr>
                                      <p:rCtr x="4818" y="-16759"/>
                                    </p:animMotion>
                                  </p:childTnLst>
                                </p:cTn>
                              </p:par>
                              <p:par>
                                <p:cTn id="384" presetID="10" presetClass="entr" presetSubtype="0" repeatCount="indefinite" fill="hold" grpId="0" nodeType="withEffect">
                                  <p:stCondLst>
                                    <p:cond delay="0"/>
                                  </p:stCondLst>
                                  <p:childTnLst>
                                    <p:set>
                                      <p:cBhvr>
                                        <p:cTn id="385" dur="1" fill="hold">
                                          <p:stCondLst>
                                            <p:cond delay="0"/>
                                          </p:stCondLst>
                                        </p:cTn>
                                        <p:tgtEl>
                                          <p:spTgt spid="92"/>
                                        </p:tgtEl>
                                        <p:attrNameLst>
                                          <p:attrName>style.visibility</p:attrName>
                                        </p:attrNameLst>
                                      </p:cBhvr>
                                      <p:to>
                                        <p:strVal val="visible"/>
                                      </p:to>
                                    </p:set>
                                    <p:animEffect transition="out" filter="fade">
                                      <p:cBhvr additive="base" accumulate="none">
                                        <p:cTn id="386" dur="345" fill="hold">
                                          <p:stCondLst>
                                            <p:cond delay="2417"/>
                                          </p:stCondLst>
                                        </p:cTn>
                                        <p:tgtEl>
                                          <p:spTgt spid="92"/>
                                        </p:tgtEl>
                                      </p:cBhvr>
                                    </p:animEffect>
                                    <p:animEffect transition="in" filter="fade">
                                      <p:cBhvr additive="base" accumulate="none">
                                        <p:cTn id="387" dur="345" fill="hold">
                                          <p:stCondLst>
                                            <p:cond delay="0"/>
                                          </p:stCondLst>
                                        </p:cTn>
                                        <p:tgtEl>
                                          <p:spTgt spid="92"/>
                                        </p:tgtEl>
                                      </p:cBhvr>
                                    </p:animEffect>
                                    <p:set>
                                      <p:cBhvr additive="base" accumulate="none">
                                        <p:cTn id="388" dur="1" fill="hold">
                                          <p:stCondLst>
                                            <p:cond delay="2761"/>
                                          </p:stCondLst>
                                        </p:cTn>
                                        <p:tgtEl>
                                          <p:spTgt spid="92"/>
                                        </p:tgtEl>
                                        <p:attrNameLst>
                                          <p:attrName>style.visibility</p:attrName>
                                        </p:attrNameLst>
                                      </p:cBhvr>
                                      <p:to>
                                        <p:strVal val="hidden"/>
                                      </p:to>
                                    </p:set>
                                    <p:set>
                                      <p:cBhvr additive="base" accumulate="none">
                                        <p:cTn id="389" dur="3177" fill="hold">
                                          <p:stCondLst>
                                            <p:cond delay="0"/>
                                          </p:stCondLst>
                                        </p:cTn>
                                        <p:tgtEl>
                                          <p:spTgt spid="92"/>
                                        </p:tgtEl>
                                        <p:attrNameLst>
                                          <p:attrName/>
                                        </p:attrNameLst>
                                      </p:cBhvr>
                                      <p:to>
                                        <p:strVal val=""/>
                                      </p:to>
                                    </p:set>
                                  </p:childTnLst>
                                </p:cTn>
                              </p:par>
                              <p:par>
                                <p:cTn id="390" presetID="0" presetClass="path" presetSubtype="0" repeatCount="indefinite" fill="hold" grpId="1" nodeType="withEffect">
                                  <p:stCondLst>
                                    <p:cond delay="0"/>
                                  </p:stCondLst>
                                  <p:childTnLst>
                                    <p:animMotion origin="layout" path="M -3.75E-6 3.7037E-6 C 0.03321 -0.23611 0.0431 -0.23704 0.13763 -0.34769 " pathEditMode="relative" rAng="0" ptsTypes="AA">
                                      <p:cBhvr>
                                        <p:cTn id="391" dur="3510" fill="hold"/>
                                        <p:tgtEl>
                                          <p:spTgt spid="92"/>
                                        </p:tgtEl>
                                        <p:attrNameLst>
                                          <p:attrName>ppt_x</p:attrName>
                                          <p:attrName>ppt_y</p:attrName>
                                        </p:attrNameLst>
                                      </p:cBhvr>
                                      <p:rCtr x="6875" y="-17384"/>
                                    </p:animMotion>
                                  </p:childTnLst>
                                </p:cTn>
                              </p:par>
                              <p:par>
                                <p:cTn id="392" presetID="10" presetClass="entr" presetSubtype="0" repeatCount="indefinite" fill="hold" grpId="0" nodeType="withEffect">
                                  <p:stCondLst>
                                    <p:cond delay="0"/>
                                  </p:stCondLst>
                                  <p:childTnLst>
                                    <p:set>
                                      <p:cBhvr>
                                        <p:cTn id="393" dur="1" fill="hold">
                                          <p:stCondLst>
                                            <p:cond delay="0"/>
                                          </p:stCondLst>
                                        </p:cTn>
                                        <p:tgtEl>
                                          <p:spTgt spid="93"/>
                                        </p:tgtEl>
                                        <p:attrNameLst>
                                          <p:attrName>style.visibility</p:attrName>
                                        </p:attrNameLst>
                                      </p:cBhvr>
                                      <p:to>
                                        <p:strVal val="visible"/>
                                      </p:to>
                                    </p:set>
                                    <p:animEffect transition="out" filter="fade">
                                      <p:cBhvr additive="base" accumulate="none">
                                        <p:cTn id="394" dur="419" fill="hold">
                                          <p:stCondLst>
                                            <p:cond delay="2934"/>
                                          </p:stCondLst>
                                        </p:cTn>
                                        <p:tgtEl>
                                          <p:spTgt spid="93"/>
                                        </p:tgtEl>
                                      </p:cBhvr>
                                    </p:animEffect>
                                    <p:animEffect transition="in" filter="fade">
                                      <p:cBhvr additive="base" accumulate="none">
                                        <p:cTn id="395" dur="419" fill="hold">
                                          <p:stCondLst>
                                            <p:cond delay="0"/>
                                          </p:stCondLst>
                                        </p:cTn>
                                        <p:tgtEl>
                                          <p:spTgt spid="93"/>
                                        </p:tgtEl>
                                      </p:cBhvr>
                                    </p:animEffect>
                                    <p:set>
                                      <p:cBhvr additive="base" accumulate="none">
                                        <p:cTn id="396" dur="1" fill="hold">
                                          <p:stCondLst>
                                            <p:cond delay="3351"/>
                                          </p:stCondLst>
                                        </p:cTn>
                                        <p:tgtEl>
                                          <p:spTgt spid="93"/>
                                        </p:tgtEl>
                                        <p:attrNameLst>
                                          <p:attrName>style.visibility</p:attrName>
                                        </p:attrNameLst>
                                      </p:cBhvr>
                                      <p:to>
                                        <p:strVal val="hidden"/>
                                      </p:to>
                                    </p:set>
                                    <p:set>
                                      <p:cBhvr additive="base" accumulate="none">
                                        <p:cTn id="397" dur="3856" fill="hold">
                                          <p:stCondLst>
                                            <p:cond delay="0"/>
                                          </p:stCondLst>
                                        </p:cTn>
                                        <p:tgtEl>
                                          <p:spTgt spid="93"/>
                                        </p:tgtEl>
                                        <p:attrNameLst>
                                          <p:attrName/>
                                        </p:attrNameLst>
                                      </p:cBhvr>
                                      <p:to>
                                        <p:strVal val=""/>
                                      </p:to>
                                    </p:set>
                                  </p:childTnLst>
                                </p:cTn>
                              </p:par>
                              <p:par>
                                <p:cTn id="398" presetID="0" presetClass="path" presetSubtype="0" repeatCount="indefinite" fill="hold" grpId="1" nodeType="withEffect">
                                  <p:stCondLst>
                                    <p:cond delay="0"/>
                                  </p:stCondLst>
                                  <p:childTnLst>
                                    <p:animMotion origin="layout" path="M 5E-6 -2.22222E-6 C 0.00144 -0.15486 -0.16407 -0.17778 -0.12566 -0.34953 " pathEditMode="relative" rAng="0" ptsTypes="AA">
                                      <p:cBhvr>
                                        <p:cTn id="399" dur="2662" fill="hold"/>
                                        <p:tgtEl>
                                          <p:spTgt spid="93"/>
                                        </p:tgtEl>
                                        <p:attrNameLst>
                                          <p:attrName>ppt_x</p:attrName>
                                          <p:attrName>ppt_y</p:attrName>
                                        </p:attrNameLst>
                                      </p:cBhvr>
                                      <p:rCtr x="-6576" y="-17477"/>
                                    </p:animMotion>
                                  </p:childTnLst>
                                </p:cTn>
                              </p:par>
                              <p:par>
                                <p:cTn id="400" presetID="10" presetClass="entr" presetSubtype="0" repeatCount="indefinite" fill="hold" grpId="0" nodeType="withEffect">
                                  <p:stCondLst>
                                    <p:cond delay="0"/>
                                  </p:stCondLst>
                                  <p:childTnLst>
                                    <p:set>
                                      <p:cBhvr>
                                        <p:cTn id="401" dur="1" fill="hold">
                                          <p:stCondLst>
                                            <p:cond delay="0"/>
                                          </p:stCondLst>
                                        </p:cTn>
                                        <p:tgtEl>
                                          <p:spTgt spid="94"/>
                                        </p:tgtEl>
                                        <p:attrNameLst>
                                          <p:attrName>style.visibility</p:attrName>
                                        </p:attrNameLst>
                                      </p:cBhvr>
                                      <p:to>
                                        <p:strVal val="visible"/>
                                      </p:to>
                                    </p:set>
                                    <p:animEffect transition="out" filter="fade">
                                      <p:cBhvr additive="base" accumulate="none">
                                        <p:cTn id="402" dur="336" fill="hold">
                                          <p:stCondLst>
                                            <p:cond delay="2355"/>
                                          </p:stCondLst>
                                        </p:cTn>
                                        <p:tgtEl>
                                          <p:spTgt spid="94"/>
                                        </p:tgtEl>
                                      </p:cBhvr>
                                    </p:animEffect>
                                    <p:animEffect transition="in" filter="fade">
                                      <p:cBhvr additive="base" accumulate="none">
                                        <p:cTn id="403" dur="336" fill="hold">
                                          <p:stCondLst>
                                            <p:cond delay="0"/>
                                          </p:stCondLst>
                                        </p:cTn>
                                        <p:tgtEl>
                                          <p:spTgt spid="94"/>
                                        </p:tgtEl>
                                      </p:cBhvr>
                                    </p:animEffect>
                                    <p:set>
                                      <p:cBhvr additive="base" accumulate="none">
                                        <p:cTn id="404" dur="1" fill="hold">
                                          <p:stCondLst>
                                            <p:cond delay="2690"/>
                                          </p:stCondLst>
                                        </p:cTn>
                                        <p:tgtEl>
                                          <p:spTgt spid="94"/>
                                        </p:tgtEl>
                                        <p:attrNameLst>
                                          <p:attrName>style.visibility</p:attrName>
                                        </p:attrNameLst>
                                      </p:cBhvr>
                                      <p:to>
                                        <p:strVal val="hidden"/>
                                      </p:to>
                                    </p:set>
                                    <p:set>
                                      <p:cBhvr additive="base" accumulate="none">
                                        <p:cTn id="405" dur="3095" fill="hold">
                                          <p:stCondLst>
                                            <p:cond delay="0"/>
                                          </p:stCondLst>
                                        </p:cTn>
                                        <p:tgtEl>
                                          <p:spTgt spid="94"/>
                                        </p:tgtEl>
                                        <p:attrNameLst>
                                          <p:attrName/>
                                        </p:attrNameLst>
                                      </p:cBhvr>
                                      <p:to>
                                        <p:strVal val=""/>
                                      </p:to>
                                    </p:set>
                                  </p:childTnLst>
                                </p:cTn>
                              </p:par>
                              <p:par>
                                <p:cTn id="406" presetID="0" presetClass="path" presetSubtype="0" repeatCount="indefinite" fill="hold" grpId="1" nodeType="withEffect">
                                  <p:stCondLst>
                                    <p:cond delay="0"/>
                                  </p:stCondLst>
                                  <p:childTnLst>
                                    <p:animMotion origin="layout" path="M -0.00013 -0.00024 C 0.09909 -0.05741 0.07318 0.02847 0.16263 -0.03727 " pathEditMode="relative" rAng="0" ptsTypes="AA">
                                      <p:cBhvr>
                                        <p:cTn id="407" dur="3846" fill="hold"/>
                                        <p:tgtEl>
                                          <p:spTgt spid="94"/>
                                        </p:tgtEl>
                                        <p:attrNameLst>
                                          <p:attrName>ppt_x</p:attrName>
                                          <p:attrName>ppt_y</p:attrName>
                                        </p:attrNameLst>
                                      </p:cBhvr>
                                      <p:rCtr x="8138" y="-1852"/>
                                    </p:animMotion>
                                  </p:childTnLst>
                                </p:cTn>
                              </p:par>
                              <p:par>
                                <p:cTn id="408" presetID="10" presetClass="entr" presetSubtype="0" repeatCount="indefinite" fill="hold" grpId="0" nodeType="withEffect">
                                  <p:stCondLst>
                                    <p:cond delay="0"/>
                                  </p:stCondLst>
                                  <p:childTnLst>
                                    <p:set>
                                      <p:cBhvr>
                                        <p:cTn id="409" dur="1" fill="hold">
                                          <p:stCondLst>
                                            <p:cond delay="0"/>
                                          </p:stCondLst>
                                        </p:cTn>
                                        <p:tgtEl>
                                          <p:spTgt spid="95"/>
                                        </p:tgtEl>
                                        <p:attrNameLst>
                                          <p:attrName>style.visibility</p:attrName>
                                        </p:attrNameLst>
                                      </p:cBhvr>
                                      <p:to>
                                        <p:strVal val="visible"/>
                                      </p:to>
                                    </p:set>
                                    <p:animEffect transition="out" filter="fade">
                                      <p:cBhvr additive="base" accumulate="none">
                                        <p:cTn id="410" dur="364" fill="hold">
                                          <p:stCondLst>
                                            <p:cond delay="2545"/>
                                          </p:stCondLst>
                                        </p:cTn>
                                        <p:tgtEl>
                                          <p:spTgt spid="95"/>
                                        </p:tgtEl>
                                      </p:cBhvr>
                                    </p:animEffect>
                                    <p:animEffect transition="in" filter="fade">
                                      <p:cBhvr additive="base" accumulate="none">
                                        <p:cTn id="411" dur="364" fill="hold">
                                          <p:stCondLst>
                                            <p:cond delay="0"/>
                                          </p:stCondLst>
                                        </p:cTn>
                                        <p:tgtEl>
                                          <p:spTgt spid="95"/>
                                        </p:tgtEl>
                                      </p:cBhvr>
                                    </p:animEffect>
                                    <p:set>
                                      <p:cBhvr additive="base" accumulate="none">
                                        <p:cTn id="412" dur="1" fill="hold">
                                          <p:stCondLst>
                                            <p:cond delay="2907"/>
                                          </p:stCondLst>
                                        </p:cTn>
                                        <p:tgtEl>
                                          <p:spTgt spid="95"/>
                                        </p:tgtEl>
                                        <p:attrNameLst>
                                          <p:attrName>style.visibility</p:attrName>
                                        </p:attrNameLst>
                                      </p:cBhvr>
                                      <p:to>
                                        <p:strVal val="hidden"/>
                                      </p:to>
                                    </p:set>
                                    <p:set>
                                      <p:cBhvr additive="base" accumulate="none">
                                        <p:cTn id="413" dur="3345" fill="hold">
                                          <p:stCondLst>
                                            <p:cond delay="0"/>
                                          </p:stCondLst>
                                        </p:cTn>
                                        <p:tgtEl>
                                          <p:spTgt spid="95"/>
                                        </p:tgtEl>
                                        <p:attrNameLst>
                                          <p:attrName/>
                                        </p:attrNameLst>
                                      </p:cBhvr>
                                      <p:to>
                                        <p:strVal val=""/>
                                      </p:to>
                                    </p:set>
                                  </p:childTnLst>
                                </p:cTn>
                              </p:par>
                              <p:par>
                                <p:cTn id="414" presetID="0" presetClass="path" presetSubtype="0" repeatCount="indefinite" fill="hold" grpId="1" nodeType="withEffect">
                                  <p:stCondLst>
                                    <p:cond delay="0"/>
                                  </p:stCondLst>
                                  <p:childTnLst>
                                    <p:animMotion origin="layout" path="M -6.25E-7 2.22222E-6 C 0.1069 -0.07315 0.10586 -0.1625 0.13359 -0.29121 " pathEditMode="relative" rAng="0" ptsTypes="AA">
                                      <p:cBhvr>
                                        <p:cTn id="415" dur="3444" fill="hold"/>
                                        <p:tgtEl>
                                          <p:spTgt spid="95"/>
                                        </p:tgtEl>
                                        <p:attrNameLst>
                                          <p:attrName>ppt_x</p:attrName>
                                          <p:attrName>ppt_y</p:attrName>
                                        </p:attrNameLst>
                                      </p:cBhvr>
                                      <p:rCtr x="6680" y="-14560"/>
                                    </p:animMotion>
                                  </p:childTnLst>
                                </p:cTn>
                              </p:par>
                              <p:par>
                                <p:cTn id="416" presetID="10" presetClass="entr" presetSubtype="0" repeatCount="indefinite" fill="hold" grpId="0" nodeType="withEffect">
                                  <p:stCondLst>
                                    <p:cond delay="0"/>
                                  </p:stCondLst>
                                  <p:childTnLst>
                                    <p:set>
                                      <p:cBhvr>
                                        <p:cTn id="417" dur="1" fill="hold">
                                          <p:stCondLst>
                                            <p:cond delay="0"/>
                                          </p:stCondLst>
                                        </p:cTn>
                                        <p:tgtEl>
                                          <p:spTgt spid="96"/>
                                        </p:tgtEl>
                                        <p:attrNameLst>
                                          <p:attrName>style.visibility</p:attrName>
                                        </p:attrNameLst>
                                      </p:cBhvr>
                                      <p:to>
                                        <p:strVal val="visible"/>
                                      </p:to>
                                    </p:set>
                                    <p:animEffect transition="out" filter="fade">
                                      <p:cBhvr additive="base" accumulate="none">
                                        <p:cTn id="418" dur="250" fill="hold">
                                          <p:stCondLst>
                                            <p:cond delay="1750"/>
                                          </p:stCondLst>
                                        </p:cTn>
                                        <p:tgtEl>
                                          <p:spTgt spid="96"/>
                                        </p:tgtEl>
                                      </p:cBhvr>
                                    </p:animEffect>
                                    <p:animEffect transition="in" filter="fade">
                                      <p:cBhvr additive="base" accumulate="none">
                                        <p:cTn id="419" dur="250" fill="hold">
                                          <p:stCondLst>
                                            <p:cond delay="0"/>
                                          </p:stCondLst>
                                        </p:cTn>
                                        <p:tgtEl>
                                          <p:spTgt spid="96"/>
                                        </p:tgtEl>
                                      </p:cBhvr>
                                    </p:animEffect>
                                    <p:set>
                                      <p:cBhvr additive="base" accumulate="none">
                                        <p:cTn id="420" dur="1" fill="hold">
                                          <p:stCondLst>
                                            <p:cond delay="1999"/>
                                          </p:stCondLst>
                                        </p:cTn>
                                        <p:tgtEl>
                                          <p:spTgt spid="96"/>
                                        </p:tgtEl>
                                        <p:attrNameLst>
                                          <p:attrName>style.visibility</p:attrName>
                                        </p:attrNameLst>
                                      </p:cBhvr>
                                      <p:to>
                                        <p:strVal val="hidden"/>
                                      </p:to>
                                    </p:set>
                                    <p:set>
                                      <p:cBhvr additive="base" accumulate="none">
                                        <p:cTn id="421" dur="2300" fill="hold">
                                          <p:stCondLst>
                                            <p:cond delay="0"/>
                                          </p:stCondLst>
                                        </p:cTn>
                                        <p:tgtEl>
                                          <p:spTgt spid="96"/>
                                        </p:tgtEl>
                                        <p:attrNameLst>
                                          <p:attrName/>
                                        </p:attrNameLst>
                                      </p:cBhvr>
                                      <p:to>
                                        <p:strVal val=""/>
                                      </p:to>
                                    </p:set>
                                  </p:childTnLst>
                                </p:cTn>
                              </p:par>
                              <p:par>
                                <p:cTn id="422" presetID="0" presetClass="path" presetSubtype="0" repeatCount="indefinite" fill="hold" grpId="1" nodeType="withEffect">
                                  <p:stCondLst>
                                    <p:cond delay="0"/>
                                  </p:stCondLst>
                                  <p:childTnLst>
                                    <p:animMotion origin="layout" path="M -2.08333E-6 1.48148E-6 C -0.01133 -0.10579 -0.06198 -0.18449 -0.00768 -0.31458 " pathEditMode="relative" rAng="0" ptsTypes="AA">
                                      <p:cBhvr>
                                        <p:cTn id="423" dur="2300" fill="hold"/>
                                        <p:tgtEl>
                                          <p:spTgt spid="96"/>
                                        </p:tgtEl>
                                        <p:attrNameLst>
                                          <p:attrName>ppt_x</p:attrName>
                                          <p:attrName>ppt_y</p:attrName>
                                        </p:attrNameLst>
                                      </p:cBhvr>
                                      <p:rCtr x="-1628" y="-15741"/>
                                    </p:animMotion>
                                  </p:childTnLst>
                                </p:cTn>
                              </p:par>
                              <p:par>
                                <p:cTn id="424" presetID="10" presetClass="entr" presetSubtype="0" repeatCount="indefinite" fill="hold" grpId="0" nodeType="withEffect">
                                  <p:stCondLst>
                                    <p:cond delay="0"/>
                                  </p:stCondLst>
                                  <p:childTnLst>
                                    <p:set>
                                      <p:cBhvr>
                                        <p:cTn id="425" dur="1" fill="hold">
                                          <p:stCondLst>
                                            <p:cond delay="0"/>
                                          </p:stCondLst>
                                        </p:cTn>
                                        <p:tgtEl>
                                          <p:spTgt spid="97"/>
                                        </p:tgtEl>
                                        <p:attrNameLst>
                                          <p:attrName>style.visibility</p:attrName>
                                        </p:attrNameLst>
                                      </p:cBhvr>
                                      <p:to>
                                        <p:strVal val="visible"/>
                                      </p:to>
                                    </p:set>
                                    <p:animEffect transition="out" filter="fade">
                                      <p:cBhvr additive="base" accumulate="none">
                                        <p:cTn id="426" dur="250" fill="hold">
                                          <p:stCondLst>
                                            <p:cond delay="1750"/>
                                          </p:stCondLst>
                                        </p:cTn>
                                        <p:tgtEl>
                                          <p:spTgt spid="97"/>
                                        </p:tgtEl>
                                      </p:cBhvr>
                                    </p:animEffect>
                                    <p:animEffect transition="in" filter="fade">
                                      <p:cBhvr additive="base" accumulate="none">
                                        <p:cTn id="427" dur="250" fill="hold">
                                          <p:stCondLst>
                                            <p:cond delay="0"/>
                                          </p:stCondLst>
                                        </p:cTn>
                                        <p:tgtEl>
                                          <p:spTgt spid="97"/>
                                        </p:tgtEl>
                                      </p:cBhvr>
                                    </p:animEffect>
                                    <p:set>
                                      <p:cBhvr additive="base" accumulate="none">
                                        <p:cTn id="428" dur="1" fill="hold">
                                          <p:stCondLst>
                                            <p:cond delay="1999"/>
                                          </p:stCondLst>
                                        </p:cTn>
                                        <p:tgtEl>
                                          <p:spTgt spid="97"/>
                                        </p:tgtEl>
                                        <p:attrNameLst>
                                          <p:attrName>style.visibility</p:attrName>
                                        </p:attrNameLst>
                                      </p:cBhvr>
                                      <p:to>
                                        <p:strVal val="hidden"/>
                                      </p:to>
                                    </p:set>
                                    <p:set>
                                      <p:cBhvr additive="base" accumulate="none">
                                        <p:cTn id="429" dur="2300" fill="hold">
                                          <p:stCondLst>
                                            <p:cond delay="0"/>
                                          </p:stCondLst>
                                        </p:cTn>
                                        <p:tgtEl>
                                          <p:spTgt spid="97"/>
                                        </p:tgtEl>
                                        <p:attrNameLst>
                                          <p:attrName/>
                                        </p:attrNameLst>
                                      </p:cBhvr>
                                      <p:to>
                                        <p:strVal val=""/>
                                      </p:to>
                                    </p:set>
                                  </p:childTnLst>
                                </p:cTn>
                              </p:par>
                              <p:par>
                                <p:cTn id="430" presetID="0" presetClass="path" presetSubtype="0" repeatCount="indefinite" fill="hold" grpId="1" nodeType="withEffect">
                                  <p:stCondLst>
                                    <p:cond delay="0"/>
                                  </p:stCondLst>
                                  <p:childTnLst>
                                    <p:animMotion origin="layout" path="M -0.00013 -2.22222E-6 C 0.06471 -0.13541 0.07708 -0.05139 0.13151 -0.18125 " pathEditMode="relative" rAng="0" ptsTypes="AA">
                                      <p:cBhvr>
                                        <p:cTn id="431" dur="2300" fill="hold"/>
                                        <p:tgtEl>
                                          <p:spTgt spid="97"/>
                                        </p:tgtEl>
                                        <p:attrNameLst>
                                          <p:attrName>ppt_x</p:attrName>
                                          <p:attrName>ppt_y</p:attrName>
                                        </p:attrNameLst>
                                      </p:cBhvr>
                                      <p:rCtr x="6576" y="-9074"/>
                                    </p:animMotion>
                                  </p:childTnLst>
                                </p:cTn>
                              </p:par>
                              <p:par>
                                <p:cTn id="432" presetID="10" presetClass="entr" presetSubtype="0" repeatCount="indefinite" fill="hold" grpId="0" nodeType="withEffect">
                                  <p:stCondLst>
                                    <p:cond delay="0"/>
                                  </p:stCondLst>
                                  <p:childTnLst>
                                    <p:set>
                                      <p:cBhvr>
                                        <p:cTn id="433" dur="1" fill="hold">
                                          <p:stCondLst>
                                            <p:cond delay="0"/>
                                          </p:stCondLst>
                                        </p:cTn>
                                        <p:tgtEl>
                                          <p:spTgt spid="98"/>
                                        </p:tgtEl>
                                        <p:attrNameLst>
                                          <p:attrName>style.visibility</p:attrName>
                                        </p:attrNameLst>
                                      </p:cBhvr>
                                      <p:to>
                                        <p:strVal val="visible"/>
                                      </p:to>
                                    </p:set>
                                    <p:animEffect transition="out" filter="fade">
                                      <p:cBhvr additive="base" accumulate="none">
                                        <p:cTn id="434" dur="250" fill="hold">
                                          <p:stCondLst>
                                            <p:cond delay="1750"/>
                                          </p:stCondLst>
                                        </p:cTn>
                                        <p:tgtEl>
                                          <p:spTgt spid="98"/>
                                        </p:tgtEl>
                                      </p:cBhvr>
                                    </p:animEffect>
                                    <p:animEffect transition="in" filter="fade">
                                      <p:cBhvr additive="base" accumulate="none">
                                        <p:cTn id="435" dur="250" fill="hold">
                                          <p:stCondLst>
                                            <p:cond delay="0"/>
                                          </p:stCondLst>
                                        </p:cTn>
                                        <p:tgtEl>
                                          <p:spTgt spid="98"/>
                                        </p:tgtEl>
                                      </p:cBhvr>
                                    </p:animEffect>
                                    <p:set>
                                      <p:cBhvr additive="base" accumulate="none">
                                        <p:cTn id="436" dur="1" fill="hold">
                                          <p:stCondLst>
                                            <p:cond delay="1999"/>
                                          </p:stCondLst>
                                        </p:cTn>
                                        <p:tgtEl>
                                          <p:spTgt spid="98"/>
                                        </p:tgtEl>
                                        <p:attrNameLst>
                                          <p:attrName>style.visibility</p:attrName>
                                        </p:attrNameLst>
                                      </p:cBhvr>
                                      <p:to>
                                        <p:strVal val="hidden"/>
                                      </p:to>
                                    </p:set>
                                    <p:set>
                                      <p:cBhvr additive="base" accumulate="none">
                                        <p:cTn id="437" dur="2300" fill="hold">
                                          <p:stCondLst>
                                            <p:cond delay="0"/>
                                          </p:stCondLst>
                                        </p:cTn>
                                        <p:tgtEl>
                                          <p:spTgt spid="98"/>
                                        </p:tgtEl>
                                        <p:attrNameLst>
                                          <p:attrName/>
                                        </p:attrNameLst>
                                      </p:cBhvr>
                                      <p:to>
                                        <p:strVal val=""/>
                                      </p:to>
                                    </p:set>
                                  </p:childTnLst>
                                </p:cTn>
                              </p:par>
                              <p:par>
                                <p:cTn id="438" presetID="0" presetClass="path" presetSubtype="0" repeatCount="indefinite" fill="hold" grpId="1" nodeType="withEffect">
                                  <p:stCondLst>
                                    <p:cond delay="0"/>
                                  </p:stCondLst>
                                  <p:childTnLst>
                                    <p:animMotion origin="layout" path="M -0.00013 -1.48148E-6 C 0.08372 -0.1206 0.14375 -0.01111 0.1983 -0.14097 " pathEditMode="relative" rAng="0" ptsTypes="AA">
                                      <p:cBhvr>
                                        <p:cTn id="439" dur="2300" fill="hold"/>
                                        <p:tgtEl>
                                          <p:spTgt spid="98"/>
                                        </p:tgtEl>
                                        <p:attrNameLst>
                                          <p:attrName>ppt_x</p:attrName>
                                          <p:attrName>ppt_y</p:attrName>
                                        </p:attrNameLst>
                                      </p:cBhvr>
                                      <p:rCtr x="9922" y="-7060"/>
                                    </p:animMotion>
                                  </p:childTnLst>
                                </p:cTn>
                              </p:par>
                              <p:par>
                                <p:cTn id="440" presetID="10" presetClass="entr" presetSubtype="0" repeatCount="indefinite" fill="hold" grpId="0" nodeType="withEffect">
                                  <p:stCondLst>
                                    <p:cond delay="0"/>
                                  </p:stCondLst>
                                  <p:childTnLst>
                                    <p:set>
                                      <p:cBhvr>
                                        <p:cTn id="441" dur="1" fill="hold">
                                          <p:stCondLst>
                                            <p:cond delay="0"/>
                                          </p:stCondLst>
                                        </p:cTn>
                                        <p:tgtEl>
                                          <p:spTgt spid="99"/>
                                        </p:tgtEl>
                                        <p:attrNameLst>
                                          <p:attrName>style.visibility</p:attrName>
                                        </p:attrNameLst>
                                      </p:cBhvr>
                                      <p:to>
                                        <p:strVal val="visible"/>
                                      </p:to>
                                    </p:set>
                                    <p:animEffect transition="out" filter="fade">
                                      <p:cBhvr additive="base" accumulate="none">
                                        <p:cTn id="442" dur="250" fill="hold">
                                          <p:stCondLst>
                                            <p:cond delay="1750"/>
                                          </p:stCondLst>
                                        </p:cTn>
                                        <p:tgtEl>
                                          <p:spTgt spid="99"/>
                                        </p:tgtEl>
                                      </p:cBhvr>
                                    </p:animEffect>
                                    <p:animEffect transition="in" filter="fade">
                                      <p:cBhvr additive="base" accumulate="none">
                                        <p:cTn id="443" dur="250" fill="hold">
                                          <p:stCondLst>
                                            <p:cond delay="0"/>
                                          </p:stCondLst>
                                        </p:cTn>
                                        <p:tgtEl>
                                          <p:spTgt spid="99"/>
                                        </p:tgtEl>
                                      </p:cBhvr>
                                    </p:animEffect>
                                    <p:set>
                                      <p:cBhvr additive="base" accumulate="none">
                                        <p:cTn id="444" dur="1" fill="hold">
                                          <p:stCondLst>
                                            <p:cond delay="1999"/>
                                          </p:stCondLst>
                                        </p:cTn>
                                        <p:tgtEl>
                                          <p:spTgt spid="99"/>
                                        </p:tgtEl>
                                        <p:attrNameLst>
                                          <p:attrName>style.visibility</p:attrName>
                                        </p:attrNameLst>
                                      </p:cBhvr>
                                      <p:to>
                                        <p:strVal val="hidden"/>
                                      </p:to>
                                    </p:set>
                                    <p:set>
                                      <p:cBhvr additive="base" accumulate="none">
                                        <p:cTn id="445" dur="2300" fill="hold">
                                          <p:stCondLst>
                                            <p:cond delay="0"/>
                                          </p:stCondLst>
                                        </p:cTn>
                                        <p:tgtEl>
                                          <p:spTgt spid="99"/>
                                        </p:tgtEl>
                                        <p:attrNameLst>
                                          <p:attrName/>
                                        </p:attrNameLst>
                                      </p:cBhvr>
                                      <p:to>
                                        <p:strVal val=""/>
                                      </p:to>
                                    </p:set>
                                  </p:childTnLst>
                                </p:cTn>
                              </p:par>
                              <p:par>
                                <p:cTn id="446" presetID="0" presetClass="path" presetSubtype="0" repeatCount="indefinite" fill="hold" grpId="1" nodeType="withEffect">
                                  <p:stCondLst>
                                    <p:cond delay="0"/>
                                  </p:stCondLst>
                                  <p:childTnLst>
                                    <p:animMotion origin="layout" path="M 6.25E-7 -1.48148E-6 C 0.00378 -0.22477 0.15391 -0.14305 0.13372 -0.2912 " pathEditMode="relative" rAng="0" ptsTypes="AA">
                                      <p:cBhvr>
                                        <p:cTn id="447" dur="2300" fill="hold"/>
                                        <p:tgtEl>
                                          <p:spTgt spid="99"/>
                                        </p:tgtEl>
                                        <p:attrNameLst>
                                          <p:attrName>ppt_x</p:attrName>
                                          <p:attrName>ppt_y</p:attrName>
                                        </p:attrNameLst>
                                      </p:cBhvr>
                                      <p:rCtr x="6771" y="-14560"/>
                                    </p:animMotion>
                                  </p:childTnLst>
                                </p:cTn>
                              </p:par>
                              <p:par>
                                <p:cTn id="448" presetID="10" presetClass="entr" presetSubtype="0" repeatCount="indefinite" fill="hold" grpId="0" nodeType="withEffect">
                                  <p:stCondLst>
                                    <p:cond delay="0"/>
                                  </p:stCondLst>
                                  <p:childTnLst>
                                    <p:set>
                                      <p:cBhvr>
                                        <p:cTn id="449" dur="1" fill="hold">
                                          <p:stCondLst>
                                            <p:cond delay="0"/>
                                          </p:stCondLst>
                                        </p:cTn>
                                        <p:tgtEl>
                                          <p:spTgt spid="100"/>
                                        </p:tgtEl>
                                        <p:attrNameLst>
                                          <p:attrName>style.visibility</p:attrName>
                                        </p:attrNameLst>
                                      </p:cBhvr>
                                      <p:to>
                                        <p:strVal val="visible"/>
                                      </p:to>
                                    </p:set>
                                    <p:animEffect transition="out" filter="fade">
                                      <p:cBhvr additive="base" accumulate="none">
                                        <p:cTn id="450" dur="250" fill="hold">
                                          <p:stCondLst>
                                            <p:cond delay="1750"/>
                                          </p:stCondLst>
                                        </p:cTn>
                                        <p:tgtEl>
                                          <p:spTgt spid="100"/>
                                        </p:tgtEl>
                                      </p:cBhvr>
                                    </p:animEffect>
                                    <p:animEffect transition="in" filter="fade">
                                      <p:cBhvr additive="base" accumulate="none">
                                        <p:cTn id="451" dur="250" fill="hold">
                                          <p:stCondLst>
                                            <p:cond delay="0"/>
                                          </p:stCondLst>
                                        </p:cTn>
                                        <p:tgtEl>
                                          <p:spTgt spid="100"/>
                                        </p:tgtEl>
                                      </p:cBhvr>
                                    </p:animEffect>
                                    <p:set>
                                      <p:cBhvr additive="base" accumulate="none">
                                        <p:cTn id="452" dur="1" fill="hold">
                                          <p:stCondLst>
                                            <p:cond delay="1999"/>
                                          </p:stCondLst>
                                        </p:cTn>
                                        <p:tgtEl>
                                          <p:spTgt spid="100"/>
                                        </p:tgtEl>
                                        <p:attrNameLst>
                                          <p:attrName>style.visibility</p:attrName>
                                        </p:attrNameLst>
                                      </p:cBhvr>
                                      <p:to>
                                        <p:strVal val="hidden"/>
                                      </p:to>
                                    </p:set>
                                    <p:set>
                                      <p:cBhvr additive="base" accumulate="none">
                                        <p:cTn id="453" dur="2300" fill="hold">
                                          <p:stCondLst>
                                            <p:cond delay="0"/>
                                          </p:stCondLst>
                                        </p:cTn>
                                        <p:tgtEl>
                                          <p:spTgt spid="100"/>
                                        </p:tgtEl>
                                        <p:attrNameLst>
                                          <p:attrName/>
                                        </p:attrNameLst>
                                      </p:cBhvr>
                                      <p:to>
                                        <p:strVal val=""/>
                                      </p:to>
                                    </p:set>
                                  </p:childTnLst>
                                </p:cTn>
                              </p:par>
                              <p:par>
                                <p:cTn id="454" presetID="0" presetClass="path" presetSubtype="0" repeatCount="indefinite" fill="hold" grpId="1" nodeType="withEffect">
                                  <p:stCondLst>
                                    <p:cond delay="0"/>
                                  </p:stCondLst>
                                  <p:childTnLst>
                                    <p:animMotion origin="layout" path="M -2.91667E-6 -2.22222E-6 C 0.10703 -0.07315 0.10599 -0.1625 0.1336 -0.2912 " pathEditMode="relative" rAng="0" ptsTypes="AA">
                                      <p:cBhvr>
                                        <p:cTn id="455" dur="2300" fill="hold"/>
                                        <p:tgtEl>
                                          <p:spTgt spid="100"/>
                                        </p:tgtEl>
                                        <p:attrNameLst>
                                          <p:attrName>ppt_x</p:attrName>
                                          <p:attrName>ppt_y</p:attrName>
                                        </p:attrNameLst>
                                      </p:cBhvr>
                                      <p:rCtr x="6680" y="-14560"/>
                                    </p:animMotion>
                                  </p:childTnLst>
                                </p:cTn>
                              </p:par>
                              <p:par>
                                <p:cTn id="456" presetID="10" presetClass="entr" presetSubtype="0" repeatCount="indefinite" fill="hold" grpId="0" nodeType="withEffect">
                                  <p:stCondLst>
                                    <p:cond delay="0"/>
                                  </p:stCondLst>
                                  <p:childTnLst>
                                    <p:set>
                                      <p:cBhvr>
                                        <p:cTn id="457" dur="1" fill="hold">
                                          <p:stCondLst>
                                            <p:cond delay="0"/>
                                          </p:stCondLst>
                                        </p:cTn>
                                        <p:tgtEl>
                                          <p:spTgt spid="101"/>
                                        </p:tgtEl>
                                        <p:attrNameLst>
                                          <p:attrName>style.visibility</p:attrName>
                                        </p:attrNameLst>
                                      </p:cBhvr>
                                      <p:to>
                                        <p:strVal val="visible"/>
                                      </p:to>
                                    </p:set>
                                    <p:animEffect transition="out" filter="fade">
                                      <p:cBhvr additive="base" accumulate="none">
                                        <p:cTn id="458" dur="250" fill="hold">
                                          <p:stCondLst>
                                            <p:cond delay="1750"/>
                                          </p:stCondLst>
                                        </p:cTn>
                                        <p:tgtEl>
                                          <p:spTgt spid="101"/>
                                        </p:tgtEl>
                                      </p:cBhvr>
                                    </p:animEffect>
                                    <p:animEffect transition="in" filter="fade">
                                      <p:cBhvr additive="base" accumulate="none">
                                        <p:cTn id="459" dur="250" fill="hold">
                                          <p:stCondLst>
                                            <p:cond delay="0"/>
                                          </p:stCondLst>
                                        </p:cTn>
                                        <p:tgtEl>
                                          <p:spTgt spid="101"/>
                                        </p:tgtEl>
                                      </p:cBhvr>
                                    </p:animEffect>
                                    <p:set>
                                      <p:cBhvr additive="base" accumulate="none">
                                        <p:cTn id="460" dur="1" fill="hold">
                                          <p:stCondLst>
                                            <p:cond delay="1999"/>
                                          </p:stCondLst>
                                        </p:cTn>
                                        <p:tgtEl>
                                          <p:spTgt spid="101"/>
                                        </p:tgtEl>
                                        <p:attrNameLst>
                                          <p:attrName>style.visibility</p:attrName>
                                        </p:attrNameLst>
                                      </p:cBhvr>
                                      <p:to>
                                        <p:strVal val="hidden"/>
                                      </p:to>
                                    </p:set>
                                    <p:set>
                                      <p:cBhvr additive="base" accumulate="none">
                                        <p:cTn id="461" dur="2300" fill="hold">
                                          <p:stCondLst>
                                            <p:cond delay="0"/>
                                          </p:stCondLst>
                                        </p:cTn>
                                        <p:tgtEl>
                                          <p:spTgt spid="101"/>
                                        </p:tgtEl>
                                        <p:attrNameLst>
                                          <p:attrName/>
                                        </p:attrNameLst>
                                      </p:cBhvr>
                                      <p:to>
                                        <p:strVal val=""/>
                                      </p:to>
                                    </p:set>
                                  </p:childTnLst>
                                </p:cTn>
                              </p:par>
                              <p:par>
                                <p:cTn id="462" presetID="0" presetClass="path" presetSubtype="0" repeatCount="indefinite" fill="hold" grpId="1" nodeType="withEffect">
                                  <p:stCondLst>
                                    <p:cond delay="0"/>
                                  </p:stCondLst>
                                  <p:childTnLst>
                                    <p:animMotion origin="layout" path="M -1.66667E-6 -1.48148E-6 C 0.00104 -0.11574 -0.11797 -0.13287 -0.09036 -0.26157 " pathEditMode="relative" rAng="0" ptsTypes="AA">
                                      <p:cBhvr>
                                        <p:cTn id="463" dur="2300" fill="hold"/>
                                        <p:tgtEl>
                                          <p:spTgt spid="101"/>
                                        </p:tgtEl>
                                        <p:attrNameLst>
                                          <p:attrName>ppt_x</p:attrName>
                                          <p:attrName>ppt_y</p:attrName>
                                        </p:attrNameLst>
                                      </p:cBhvr>
                                      <p:rCtr x="-4727" y="-13079"/>
                                    </p:animMotion>
                                  </p:childTnLst>
                                </p:cTn>
                              </p:par>
                              <p:par>
                                <p:cTn id="464" presetID="10" presetClass="entr" presetSubtype="0" repeatCount="indefinite" fill="hold" grpId="0" nodeType="withEffect">
                                  <p:stCondLst>
                                    <p:cond delay="0"/>
                                  </p:stCondLst>
                                  <p:childTnLst>
                                    <p:set>
                                      <p:cBhvr>
                                        <p:cTn id="465" dur="1" fill="hold">
                                          <p:stCondLst>
                                            <p:cond delay="0"/>
                                          </p:stCondLst>
                                        </p:cTn>
                                        <p:tgtEl>
                                          <p:spTgt spid="103"/>
                                        </p:tgtEl>
                                        <p:attrNameLst>
                                          <p:attrName>style.visibility</p:attrName>
                                        </p:attrNameLst>
                                      </p:cBhvr>
                                      <p:to>
                                        <p:strVal val="visible"/>
                                      </p:to>
                                    </p:set>
                                    <p:animEffect transition="out" filter="fade">
                                      <p:cBhvr additive="base" accumulate="none">
                                        <p:cTn id="466" dur="316" fill="hold">
                                          <p:stCondLst>
                                            <p:cond delay="2213"/>
                                          </p:stCondLst>
                                        </p:cTn>
                                        <p:tgtEl>
                                          <p:spTgt spid="103"/>
                                        </p:tgtEl>
                                      </p:cBhvr>
                                    </p:animEffect>
                                    <p:animEffect transition="in" filter="fade">
                                      <p:cBhvr additive="base" accumulate="none">
                                        <p:cTn id="467" dur="316" fill="hold">
                                          <p:stCondLst>
                                            <p:cond delay="0"/>
                                          </p:stCondLst>
                                        </p:cTn>
                                        <p:tgtEl>
                                          <p:spTgt spid="103"/>
                                        </p:tgtEl>
                                      </p:cBhvr>
                                    </p:animEffect>
                                    <p:set>
                                      <p:cBhvr additive="base" accumulate="none">
                                        <p:cTn id="468" dur="1" fill="hold">
                                          <p:stCondLst>
                                            <p:cond delay="2528"/>
                                          </p:stCondLst>
                                        </p:cTn>
                                        <p:tgtEl>
                                          <p:spTgt spid="103"/>
                                        </p:tgtEl>
                                        <p:attrNameLst>
                                          <p:attrName>style.visibility</p:attrName>
                                        </p:attrNameLst>
                                      </p:cBhvr>
                                      <p:to>
                                        <p:strVal val="hidden"/>
                                      </p:to>
                                    </p:set>
                                    <p:set>
                                      <p:cBhvr additive="base" accumulate="none">
                                        <p:cTn id="469" dur="2908" fill="hold">
                                          <p:stCondLst>
                                            <p:cond delay="0"/>
                                          </p:stCondLst>
                                        </p:cTn>
                                        <p:tgtEl>
                                          <p:spTgt spid="103"/>
                                        </p:tgtEl>
                                        <p:attrNameLst>
                                          <p:attrName/>
                                        </p:attrNameLst>
                                      </p:cBhvr>
                                      <p:to>
                                        <p:strVal val=""/>
                                      </p:to>
                                    </p:set>
                                  </p:childTnLst>
                                </p:cTn>
                              </p:par>
                              <p:par>
                                <p:cTn id="470" presetID="0" presetClass="path" presetSubtype="0" repeatCount="indefinite" fill="hold" grpId="1" nodeType="withEffect">
                                  <p:stCondLst>
                                    <p:cond delay="0"/>
                                  </p:stCondLst>
                                  <p:childTnLst>
                                    <p:animMotion origin="layout" path="M -4.16667E-6 2.59259E-6 C 0.07123 -0.04398 0.06237 -0.16273 0.09011 -0.27847 " pathEditMode="relative" rAng="0" ptsTypes="AA">
                                      <p:cBhvr>
                                        <p:cTn id="471" dur="2714" fill="hold"/>
                                        <p:tgtEl>
                                          <p:spTgt spid="103"/>
                                        </p:tgtEl>
                                        <p:attrNameLst>
                                          <p:attrName>ppt_x</p:attrName>
                                          <p:attrName>ppt_y</p:attrName>
                                        </p:attrNameLst>
                                      </p:cBhvr>
                                      <p:rCtr x="4505" y="-13935"/>
                                    </p:animMotion>
                                  </p:childTnLst>
                                </p:cTn>
                              </p:par>
                              <p:par>
                                <p:cTn id="472" presetID="10" presetClass="entr" presetSubtype="0" repeatCount="indefinite" fill="hold" grpId="0" nodeType="withEffect">
                                  <p:stCondLst>
                                    <p:cond delay="0"/>
                                  </p:stCondLst>
                                  <p:childTnLst>
                                    <p:set>
                                      <p:cBhvr>
                                        <p:cTn id="473" dur="1" fill="hold">
                                          <p:stCondLst>
                                            <p:cond delay="0"/>
                                          </p:stCondLst>
                                        </p:cTn>
                                        <p:tgtEl>
                                          <p:spTgt spid="105"/>
                                        </p:tgtEl>
                                        <p:attrNameLst>
                                          <p:attrName>style.visibility</p:attrName>
                                        </p:attrNameLst>
                                      </p:cBhvr>
                                      <p:to>
                                        <p:strVal val="visible"/>
                                      </p:to>
                                    </p:set>
                                    <p:animEffect transition="out" filter="fade">
                                      <p:cBhvr additive="base" accumulate="none">
                                        <p:cTn id="474" dur="250" fill="hold">
                                          <p:stCondLst>
                                            <p:cond delay="1750"/>
                                          </p:stCondLst>
                                        </p:cTn>
                                        <p:tgtEl>
                                          <p:spTgt spid="105"/>
                                        </p:tgtEl>
                                      </p:cBhvr>
                                    </p:animEffect>
                                    <p:animEffect transition="in" filter="fade">
                                      <p:cBhvr additive="base" accumulate="none">
                                        <p:cTn id="475" dur="250" fill="hold">
                                          <p:stCondLst>
                                            <p:cond delay="0"/>
                                          </p:stCondLst>
                                        </p:cTn>
                                        <p:tgtEl>
                                          <p:spTgt spid="105"/>
                                        </p:tgtEl>
                                      </p:cBhvr>
                                    </p:animEffect>
                                    <p:set>
                                      <p:cBhvr additive="base" accumulate="none">
                                        <p:cTn id="476" dur="1" fill="hold">
                                          <p:stCondLst>
                                            <p:cond delay="1999"/>
                                          </p:stCondLst>
                                        </p:cTn>
                                        <p:tgtEl>
                                          <p:spTgt spid="105"/>
                                        </p:tgtEl>
                                        <p:attrNameLst>
                                          <p:attrName>style.visibility</p:attrName>
                                        </p:attrNameLst>
                                      </p:cBhvr>
                                      <p:to>
                                        <p:strVal val="hidden"/>
                                      </p:to>
                                    </p:set>
                                    <p:set>
                                      <p:cBhvr additive="base" accumulate="none">
                                        <p:cTn id="477" dur="2300" fill="hold">
                                          <p:stCondLst>
                                            <p:cond delay="0"/>
                                          </p:stCondLst>
                                        </p:cTn>
                                        <p:tgtEl>
                                          <p:spTgt spid="105"/>
                                        </p:tgtEl>
                                        <p:attrNameLst>
                                          <p:attrName/>
                                        </p:attrNameLst>
                                      </p:cBhvr>
                                      <p:to>
                                        <p:strVal val=""/>
                                      </p:to>
                                    </p:set>
                                  </p:childTnLst>
                                </p:cTn>
                              </p:par>
                              <p:par>
                                <p:cTn id="478" presetID="0" presetClass="path" presetSubtype="0" repeatCount="indefinite" fill="hold" grpId="1" nodeType="withEffect">
                                  <p:stCondLst>
                                    <p:cond delay="0"/>
                                  </p:stCondLst>
                                  <p:childTnLst>
                                    <p:animMotion origin="layout" path="M -1.66667E-6 -2.59259E-6 C -0.01133 -0.10555 -0.06198 -0.18449 -0.00768 -0.31458 " pathEditMode="relative" rAng="0" ptsTypes="AA">
                                      <p:cBhvr>
                                        <p:cTn id="479" dur="3409" fill="hold"/>
                                        <p:tgtEl>
                                          <p:spTgt spid="105"/>
                                        </p:tgtEl>
                                        <p:attrNameLst>
                                          <p:attrName>ppt_x</p:attrName>
                                          <p:attrName>ppt_y</p:attrName>
                                        </p:attrNameLst>
                                      </p:cBhvr>
                                      <p:rCtr x="-1628" y="-15741"/>
                                    </p:animMotion>
                                  </p:childTnLst>
                                </p:cTn>
                              </p:par>
                              <p:par>
                                <p:cTn id="480" presetID="10" presetClass="entr" presetSubtype="0" repeatCount="indefinite" fill="hold" grpId="0" nodeType="withEffect">
                                  <p:stCondLst>
                                    <p:cond delay="0"/>
                                  </p:stCondLst>
                                  <p:childTnLst>
                                    <p:set>
                                      <p:cBhvr>
                                        <p:cTn id="481" dur="1" fill="hold">
                                          <p:stCondLst>
                                            <p:cond delay="0"/>
                                          </p:stCondLst>
                                        </p:cTn>
                                        <p:tgtEl>
                                          <p:spTgt spid="106"/>
                                        </p:tgtEl>
                                        <p:attrNameLst>
                                          <p:attrName>style.visibility</p:attrName>
                                        </p:attrNameLst>
                                      </p:cBhvr>
                                      <p:to>
                                        <p:strVal val="visible"/>
                                      </p:to>
                                    </p:set>
                                    <p:animEffect transition="out" filter="fade">
                                      <p:cBhvr additive="base" accumulate="none">
                                        <p:cTn id="482" dur="419" fill="hold">
                                          <p:stCondLst>
                                            <p:cond delay="2935"/>
                                          </p:stCondLst>
                                        </p:cTn>
                                        <p:tgtEl>
                                          <p:spTgt spid="106"/>
                                        </p:tgtEl>
                                      </p:cBhvr>
                                    </p:animEffect>
                                    <p:animEffect transition="in" filter="fade">
                                      <p:cBhvr additive="base" accumulate="none">
                                        <p:cTn id="483" dur="419" fill="hold">
                                          <p:stCondLst>
                                            <p:cond delay="0"/>
                                          </p:stCondLst>
                                        </p:cTn>
                                        <p:tgtEl>
                                          <p:spTgt spid="106"/>
                                        </p:tgtEl>
                                      </p:cBhvr>
                                    </p:animEffect>
                                    <p:set>
                                      <p:cBhvr additive="base" accumulate="none">
                                        <p:cTn id="484" dur="1" fill="hold">
                                          <p:stCondLst>
                                            <p:cond delay="3353"/>
                                          </p:stCondLst>
                                        </p:cTn>
                                        <p:tgtEl>
                                          <p:spTgt spid="106"/>
                                        </p:tgtEl>
                                        <p:attrNameLst>
                                          <p:attrName>style.visibility</p:attrName>
                                        </p:attrNameLst>
                                      </p:cBhvr>
                                      <p:to>
                                        <p:strVal val="hidden"/>
                                      </p:to>
                                    </p:set>
                                    <p:set>
                                      <p:cBhvr additive="base" accumulate="none">
                                        <p:cTn id="485" dur="3858" fill="hold">
                                          <p:stCondLst>
                                            <p:cond delay="0"/>
                                          </p:stCondLst>
                                        </p:cTn>
                                        <p:tgtEl>
                                          <p:spTgt spid="106"/>
                                        </p:tgtEl>
                                        <p:attrNameLst>
                                          <p:attrName/>
                                        </p:attrNameLst>
                                      </p:cBhvr>
                                      <p:to>
                                        <p:strVal val=""/>
                                      </p:to>
                                    </p:set>
                                  </p:childTnLst>
                                </p:cTn>
                              </p:par>
                              <p:par>
                                <p:cTn id="486" presetID="0" presetClass="path" presetSubtype="0" repeatCount="indefinite" fill="hold" grpId="1" nodeType="withEffect">
                                  <p:stCondLst>
                                    <p:cond delay="0"/>
                                  </p:stCondLst>
                                  <p:childTnLst>
                                    <p:animMotion origin="layout" path="M -0.00013 2.22222E-6 C 0.06472 -0.13542 0.07722 -0.05139 0.13164 -0.18125 " pathEditMode="relative" rAng="0" ptsTypes="AA">
                                      <p:cBhvr>
                                        <p:cTn id="487" dur="3060" fill="hold"/>
                                        <p:tgtEl>
                                          <p:spTgt spid="106"/>
                                        </p:tgtEl>
                                        <p:attrNameLst>
                                          <p:attrName>ppt_x</p:attrName>
                                          <p:attrName>ppt_y</p:attrName>
                                        </p:attrNameLst>
                                      </p:cBhvr>
                                      <p:rCtr x="6589" y="-9074"/>
                                    </p:animMotion>
                                  </p:childTnLst>
                                </p:cTn>
                              </p:par>
                              <p:par>
                                <p:cTn id="488" presetID="10" presetClass="entr" presetSubtype="0" repeatCount="indefinite" fill="hold" grpId="0" nodeType="withEffect">
                                  <p:stCondLst>
                                    <p:cond delay="0"/>
                                  </p:stCondLst>
                                  <p:childTnLst>
                                    <p:set>
                                      <p:cBhvr>
                                        <p:cTn id="489" dur="1" fill="hold">
                                          <p:stCondLst>
                                            <p:cond delay="0"/>
                                          </p:stCondLst>
                                        </p:cTn>
                                        <p:tgtEl>
                                          <p:spTgt spid="107"/>
                                        </p:tgtEl>
                                        <p:attrNameLst>
                                          <p:attrName>style.visibility</p:attrName>
                                        </p:attrNameLst>
                                      </p:cBhvr>
                                      <p:to>
                                        <p:strVal val="visible"/>
                                      </p:to>
                                    </p:set>
                                    <p:animEffect transition="out" filter="fade">
                                      <p:cBhvr additive="base" accumulate="none">
                                        <p:cTn id="490" dur="237" fill="hold">
                                          <p:stCondLst>
                                            <p:cond delay="1658"/>
                                          </p:stCondLst>
                                        </p:cTn>
                                        <p:tgtEl>
                                          <p:spTgt spid="107"/>
                                        </p:tgtEl>
                                      </p:cBhvr>
                                    </p:animEffect>
                                    <p:animEffect transition="in" filter="fade">
                                      <p:cBhvr additive="base" accumulate="none">
                                        <p:cTn id="491" dur="237" fill="hold">
                                          <p:stCondLst>
                                            <p:cond delay="0"/>
                                          </p:stCondLst>
                                        </p:cTn>
                                        <p:tgtEl>
                                          <p:spTgt spid="107"/>
                                        </p:tgtEl>
                                      </p:cBhvr>
                                    </p:animEffect>
                                    <p:set>
                                      <p:cBhvr additive="base" accumulate="none">
                                        <p:cTn id="492" dur="1" fill="hold">
                                          <p:stCondLst>
                                            <p:cond delay="1894"/>
                                          </p:stCondLst>
                                        </p:cTn>
                                        <p:tgtEl>
                                          <p:spTgt spid="107"/>
                                        </p:tgtEl>
                                        <p:attrNameLst>
                                          <p:attrName>style.visibility</p:attrName>
                                        </p:attrNameLst>
                                      </p:cBhvr>
                                      <p:to>
                                        <p:strVal val="hidden"/>
                                      </p:to>
                                    </p:set>
                                    <p:set>
                                      <p:cBhvr additive="base" accumulate="none">
                                        <p:cTn id="493" dur="2179" fill="hold">
                                          <p:stCondLst>
                                            <p:cond delay="0"/>
                                          </p:stCondLst>
                                        </p:cTn>
                                        <p:tgtEl>
                                          <p:spTgt spid="107"/>
                                        </p:tgtEl>
                                        <p:attrNameLst>
                                          <p:attrName/>
                                        </p:attrNameLst>
                                      </p:cBhvr>
                                      <p:to>
                                        <p:strVal val=""/>
                                      </p:to>
                                    </p:set>
                                  </p:childTnLst>
                                </p:cTn>
                              </p:par>
                              <p:par>
                                <p:cTn id="494" presetID="0" presetClass="path" presetSubtype="0" repeatCount="indefinite" fill="hold" grpId="1" nodeType="withEffect">
                                  <p:stCondLst>
                                    <p:cond delay="0"/>
                                  </p:stCondLst>
                                  <p:childTnLst>
                                    <p:animMotion origin="layout" path="M -4.16667E-7 3.7037E-7 C -0.0401 -0.14375 -0.07305 -0.07477 -0.10898 -0.21713 " pathEditMode="relative" rAng="0" ptsTypes="AA">
                                      <p:cBhvr>
                                        <p:cTn id="495" dur="3515" fill="hold"/>
                                        <p:tgtEl>
                                          <p:spTgt spid="107"/>
                                        </p:tgtEl>
                                        <p:attrNameLst>
                                          <p:attrName>ppt_x</p:attrName>
                                          <p:attrName>ppt_y</p:attrName>
                                        </p:attrNameLst>
                                      </p:cBhvr>
                                      <p:rCtr x="-5456" y="-10856"/>
                                    </p:animMotion>
                                  </p:childTnLst>
                                </p:cTn>
                              </p:par>
                              <p:par>
                                <p:cTn id="496" presetID="10" presetClass="entr" presetSubtype="0" repeatCount="indefinite" fill="hold" grpId="0" nodeType="withEffect">
                                  <p:stCondLst>
                                    <p:cond delay="0"/>
                                  </p:stCondLst>
                                  <p:childTnLst>
                                    <p:set>
                                      <p:cBhvr>
                                        <p:cTn id="497" dur="1" fill="hold">
                                          <p:stCondLst>
                                            <p:cond delay="0"/>
                                          </p:stCondLst>
                                        </p:cTn>
                                        <p:tgtEl>
                                          <p:spTgt spid="108"/>
                                        </p:tgtEl>
                                        <p:attrNameLst>
                                          <p:attrName>style.visibility</p:attrName>
                                        </p:attrNameLst>
                                      </p:cBhvr>
                                      <p:to>
                                        <p:strVal val="visible"/>
                                      </p:to>
                                    </p:set>
                                    <p:animEffect transition="out" filter="fade">
                                      <p:cBhvr additive="base" accumulate="none">
                                        <p:cTn id="498" dur="305" fill="hold">
                                          <p:stCondLst>
                                            <p:cond delay="2133"/>
                                          </p:stCondLst>
                                        </p:cTn>
                                        <p:tgtEl>
                                          <p:spTgt spid="108"/>
                                        </p:tgtEl>
                                      </p:cBhvr>
                                    </p:animEffect>
                                    <p:animEffect transition="in" filter="fade">
                                      <p:cBhvr additive="base" accumulate="none">
                                        <p:cTn id="499" dur="305" fill="hold">
                                          <p:stCondLst>
                                            <p:cond delay="0"/>
                                          </p:stCondLst>
                                        </p:cTn>
                                        <p:tgtEl>
                                          <p:spTgt spid="108"/>
                                        </p:tgtEl>
                                      </p:cBhvr>
                                    </p:animEffect>
                                    <p:set>
                                      <p:cBhvr additive="base" accumulate="none">
                                        <p:cTn id="500" dur="1" fill="hold">
                                          <p:stCondLst>
                                            <p:cond delay="2437"/>
                                          </p:stCondLst>
                                        </p:cTn>
                                        <p:tgtEl>
                                          <p:spTgt spid="108"/>
                                        </p:tgtEl>
                                        <p:attrNameLst>
                                          <p:attrName>style.visibility</p:attrName>
                                        </p:attrNameLst>
                                      </p:cBhvr>
                                      <p:to>
                                        <p:strVal val="hidden"/>
                                      </p:to>
                                    </p:set>
                                    <p:set>
                                      <p:cBhvr additive="base" accumulate="none">
                                        <p:cTn id="501" dur="2804" fill="hold">
                                          <p:stCondLst>
                                            <p:cond delay="0"/>
                                          </p:stCondLst>
                                        </p:cTn>
                                        <p:tgtEl>
                                          <p:spTgt spid="108"/>
                                        </p:tgtEl>
                                        <p:attrNameLst>
                                          <p:attrName/>
                                        </p:attrNameLst>
                                      </p:cBhvr>
                                      <p:to>
                                        <p:strVal val=""/>
                                      </p:to>
                                    </p:set>
                                  </p:childTnLst>
                                </p:cTn>
                              </p:par>
                              <p:par>
                                <p:cTn id="502" presetID="0" presetClass="path" presetSubtype="0" repeatCount="indefinite" fill="hold" grpId="1" nodeType="withEffect">
                                  <p:stCondLst>
                                    <p:cond delay="0"/>
                                  </p:stCondLst>
                                  <p:childTnLst>
                                    <p:animMotion origin="layout" path="M -0.00013 -2.22222E-6 C 0.08373 -0.1206 0.14375 -0.01111 0.19831 -0.14097 " pathEditMode="relative" rAng="0" ptsTypes="AA">
                                      <p:cBhvr>
                                        <p:cTn id="503" dur="2924" fill="hold"/>
                                        <p:tgtEl>
                                          <p:spTgt spid="108"/>
                                        </p:tgtEl>
                                        <p:attrNameLst>
                                          <p:attrName>ppt_x</p:attrName>
                                          <p:attrName>ppt_y</p:attrName>
                                        </p:attrNameLst>
                                      </p:cBhvr>
                                      <p:rCtr x="9922" y="-7060"/>
                                    </p:animMotion>
                                  </p:childTnLst>
                                </p:cTn>
                              </p:par>
                              <p:par>
                                <p:cTn id="504" presetID="10" presetClass="entr" presetSubtype="0" repeatCount="indefinite" fill="hold" grpId="0" nodeType="withEffect">
                                  <p:stCondLst>
                                    <p:cond delay="0"/>
                                  </p:stCondLst>
                                  <p:childTnLst>
                                    <p:set>
                                      <p:cBhvr>
                                        <p:cTn id="505" dur="1" fill="hold">
                                          <p:stCondLst>
                                            <p:cond delay="0"/>
                                          </p:stCondLst>
                                        </p:cTn>
                                        <p:tgtEl>
                                          <p:spTgt spid="109"/>
                                        </p:tgtEl>
                                        <p:attrNameLst>
                                          <p:attrName>style.visibility</p:attrName>
                                        </p:attrNameLst>
                                      </p:cBhvr>
                                      <p:to>
                                        <p:strVal val="visible"/>
                                      </p:to>
                                    </p:set>
                                    <p:animEffect transition="out" filter="fade">
                                      <p:cBhvr additive="base" accumulate="none">
                                        <p:cTn id="506" dur="289" fill="hold">
                                          <p:stCondLst>
                                            <p:cond delay="2024"/>
                                          </p:stCondLst>
                                        </p:cTn>
                                        <p:tgtEl>
                                          <p:spTgt spid="109"/>
                                        </p:tgtEl>
                                      </p:cBhvr>
                                    </p:animEffect>
                                    <p:animEffect transition="in" filter="fade">
                                      <p:cBhvr additive="base" accumulate="none">
                                        <p:cTn id="507" dur="289" fill="hold">
                                          <p:stCondLst>
                                            <p:cond delay="0"/>
                                          </p:stCondLst>
                                        </p:cTn>
                                        <p:tgtEl>
                                          <p:spTgt spid="109"/>
                                        </p:tgtEl>
                                      </p:cBhvr>
                                    </p:animEffect>
                                    <p:set>
                                      <p:cBhvr additive="base" accumulate="none">
                                        <p:cTn id="508" dur="1" fill="hold">
                                          <p:stCondLst>
                                            <p:cond delay="2311"/>
                                          </p:stCondLst>
                                        </p:cTn>
                                        <p:tgtEl>
                                          <p:spTgt spid="109"/>
                                        </p:tgtEl>
                                        <p:attrNameLst>
                                          <p:attrName>style.visibility</p:attrName>
                                        </p:attrNameLst>
                                      </p:cBhvr>
                                      <p:to>
                                        <p:strVal val="hidden"/>
                                      </p:to>
                                    </p:set>
                                    <p:set>
                                      <p:cBhvr additive="base" accumulate="none">
                                        <p:cTn id="509" dur="2659" fill="hold">
                                          <p:stCondLst>
                                            <p:cond delay="0"/>
                                          </p:stCondLst>
                                        </p:cTn>
                                        <p:tgtEl>
                                          <p:spTgt spid="109"/>
                                        </p:tgtEl>
                                        <p:attrNameLst>
                                          <p:attrName/>
                                        </p:attrNameLst>
                                      </p:cBhvr>
                                      <p:to>
                                        <p:strVal val=""/>
                                      </p:to>
                                    </p:set>
                                  </p:childTnLst>
                                </p:cTn>
                              </p:par>
                              <p:par>
                                <p:cTn id="510" presetID="0" presetClass="path" presetSubtype="0" repeatCount="indefinite" fill="hold" grpId="1" nodeType="withEffect">
                                  <p:stCondLst>
                                    <p:cond delay="0"/>
                                  </p:stCondLst>
                                  <p:childTnLst>
                                    <p:animMotion origin="layout" path="M -1.04167E-6 0 C -0.04023 -0.14421 0.01732 -0.1956 -0.00299 -0.34421 " pathEditMode="relative" rAng="0" ptsTypes="AA">
                                      <p:cBhvr>
                                        <p:cTn id="511" dur="2191" fill="hold"/>
                                        <p:tgtEl>
                                          <p:spTgt spid="109"/>
                                        </p:tgtEl>
                                        <p:attrNameLst>
                                          <p:attrName>ppt_x</p:attrName>
                                          <p:attrName>ppt_y</p:attrName>
                                        </p:attrNameLst>
                                      </p:cBhvr>
                                      <p:rCtr x="-664" y="-17222"/>
                                    </p:animMotion>
                                  </p:childTnLst>
                                </p:cTn>
                              </p:par>
                              <p:par>
                                <p:cTn id="512" presetID="10" presetClass="entr" presetSubtype="0" repeatCount="indefinite" fill="hold" grpId="0" nodeType="withEffect">
                                  <p:stCondLst>
                                    <p:cond delay="0"/>
                                  </p:stCondLst>
                                  <p:childTnLst>
                                    <p:set>
                                      <p:cBhvr>
                                        <p:cTn id="513" dur="1" fill="hold">
                                          <p:stCondLst>
                                            <p:cond delay="0"/>
                                          </p:stCondLst>
                                        </p:cTn>
                                        <p:tgtEl>
                                          <p:spTgt spid="110"/>
                                        </p:tgtEl>
                                        <p:attrNameLst>
                                          <p:attrName>style.visibility</p:attrName>
                                        </p:attrNameLst>
                                      </p:cBhvr>
                                      <p:to>
                                        <p:strVal val="visible"/>
                                      </p:to>
                                    </p:set>
                                    <p:animEffect transition="out" filter="fade">
                                      <p:cBhvr additive="base" accumulate="none">
                                        <p:cTn id="514" dur="346" fill="hold">
                                          <p:stCondLst>
                                            <p:cond delay="2419"/>
                                          </p:stCondLst>
                                        </p:cTn>
                                        <p:tgtEl>
                                          <p:spTgt spid="110"/>
                                        </p:tgtEl>
                                      </p:cBhvr>
                                    </p:animEffect>
                                    <p:animEffect transition="in" filter="fade">
                                      <p:cBhvr additive="base" accumulate="none">
                                        <p:cTn id="515" dur="346" fill="hold">
                                          <p:stCondLst>
                                            <p:cond delay="0"/>
                                          </p:stCondLst>
                                        </p:cTn>
                                        <p:tgtEl>
                                          <p:spTgt spid="110"/>
                                        </p:tgtEl>
                                      </p:cBhvr>
                                    </p:animEffect>
                                    <p:set>
                                      <p:cBhvr additive="base" accumulate="none">
                                        <p:cTn id="516" dur="1" fill="hold">
                                          <p:stCondLst>
                                            <p:cond delay="2763"/>
                                          </p:stCondLst>
                                        </p:cTn>
                                        <p:tgtEl>
                                          <p:spTgt spid="110"/>
                                        </p:tgtEl>
                                        <p:attrNameLst>
                                          <p:attrName>style.visibility</p:attrName>
                                        </p:attrNameLst>
                                      </p:cBhvr>
                                      <p:to>
                                        <p:strVal val="hidden"/>
                                      </p:to>
                                    </p:set>
                                    <p:set>
                                      <p:cBhvr additive="base" accumulate="none">
                                        <p:cTn id="517" dur="3180" fill="hold">
                                          <p:stCondLst>
                                            <p:cond delay="0"/>
                                          </p:stCondLst>
                                        </p:cTn>
                                        <p:tgtEl>
                                          <p:spTgt spid="110"/>
                                        </p:tgtEl>
                                        <p:attrNameLst>
                                          <p:attrName/>
                                        </p:attrNameLst>
                                      </p:cBhvr>
                                      <p:to>
                                        <p:strVal val=""/>
                                      </p:to>
                                    </p:set>
                                  </p:childTnLst>
                                </p:cTn>
                              </p:par>
                              <p:par>
                                <p:cTn id="518" presetID="0" presetClass="path" presetSubtype="0" repeatCount="indefinite" fill="hold" grpId="1" nodeType="withEffect">
                                  <p:stCondLst>
                                    <p:cond delay="0"/>
                                  </p:stCondLst>
                                  <p:childTnLst>
                                    <p:animMotion origin="layout" path="M -4.79167E-6 -4.07407E-6 C 0.00378 -0.22476 0.15404 -0.14305 0.13373 -0.2912 " pathEditMode="relative" rAng="0" ptsTypes="AA">
                                      <p:cBhvr>
                                        <p:cTn id="519" dur="2340" fill="hold"/>
                                        <p:tgtEl>
                                          <p:spTgt spid="110"/>
                                        </p:tgtEl>
                                        <p:attrNameLst>
                                          <p:attrName>ppt_x</p:attrName>
                                          <p:attrName>ppt_y</p:attrName>
                                        </p:attrNameLst>
                                      </p:cBhvr>
                                      <p:rCtr x="6771" y="-14560"/>
                                    </p:animMotion>
                                  </p:childTnLst>
                                </p:cTn>
                              </p:par>
                              <p:par>
                                <p:cTn id="520" presetID="10" presetClass="entr" presetSubtype="0" repeatCount="indefinite" fill="hold" grpId="0" nodeType="withEffect">
                                  <p:stCondLst>
                                    <p:cond delay="0"/>
                                  </p:stCondLst>
                                  <p:childTnLst>
                                    <p:set>
                                      <p:cBhvr>
                                        <p:cTn id="521" dur="1" fill="hold">
                                          <p:stCondLst>
                                            <p:cond delay="0"/>
                                          </p:stCondLst>
                                        </p:cTn>
                                        <p:tgtEl>
                                          <p:spTgt spid="104"/>
                                        </p:tgtEl>
                                        <p:attrNameLst>
                                          <p:attrName>style.visibility</p:attrName>
                                        </p:attrNameLst>
                                      </p:cBhvr>
                                      <p:to>
                                        <p:strVal val="visible"/>
                                      </p:to>
                                    </p:set>
                                    <p:animEffect transition="out" filter="fade">
                                      <p:cBhvr additive="base" accumulate="none">
                                        <p:cTn id="522" dur="277" fill="hold">
                                          <p:stCondLst>
                                            <p:cond delay="1937"/>
                                          </p:stCondLst>
                                        </p:cTn>
                                        <p:tgtEl>
                                          <p:spTgt spid="104"/>
                                        </p:tgtEl>
                                      </p:cBhvr>
                                    </p:animEffect>
                                    <p:animEffect transition="in" filter="fade">
                                      <p:cBhvr additive="base" accumulate="none">
                                        <p:cTn id="523" dur="277" fill="hold">
                                          <p:stCondLst>
                                            <p:cond delay="0"/>
                                          </p:stCondLst>
                                        </p:cTn>
                                        <p:tgtEl>
                                          <p:spTgt spid="104"/>
                                        </p:tgtEl>
                                      </p:cBhvr>
                                    </p:animEffect>
                                    <p:set>
                                      <p:cBhvr additive="base" accumulate="none">
                                        <p:cTn id="524" dur="1" fill="hold">
                                          <p:stCondLst>
                                            <p:cond delay="2213"/>
                                          </p:stCondLst>
                                        </p:cTn>
                                        <p:tgtEl>
                                          <p:spTgt spid="104"/>
                                        </p:tgtEl>
                                        <p:attrNameLst>
                                          <p:attrName>style.visibility</p:attrName>
                                        </p:attrNameLst>
                                      </p:cBhvr>
                                      <p:to>
                                        <p:strVal val="hidden"/>
                                      </p:to>
                                    </p:set>
                                    <p:set>
                                      <p:cBhvr additive="base" accumulate="none">
                                        <p:cTn id="525" dur="2546" fill="hold">
                                          <p:stCondLst>
                                            <p:cond delay="0"/>
                                          </p:stCondLst>
                                        </p:cTn>
                                        <p:tgtEl>
                                          <p:spTgt spid="104"/>
                                        </p:tgtEl>
                                        <p:attrNameLst>
                                          <p:attrName/>
                                        </p:attrNameLst>
                                      </p:cBhvr>
                                      <p:to>
                                        <p:strVal val=""/>
                                      </p:to>
                                    </p:set>
                                  </p:childTnLst>
                                </p:cTn>
                              </p:par>
                              <p:par>
                                <p:cTn id="526" presetID="0" presetClass="path" presetSubtype="0" repeatCount="indefinite" fill="hold" grpId="1" nodeType="withEffect">
                                  <p:stCondLst>
                                    <p:cond delay="0"/>
                                  </p:stCondLst>
                                  <p:childTnLst>
                                    <p:animMotion origin="layout" path="M 1.04167E-6 1.11111E-6 C 0.07604 -0.05301 0.06667 -0.19607 0.09635 -0.33519 " pathEditMode="relative" rAng="0" ptsTypes="AA">
                                      <p:cBhvr>
                                        <p:cTn id="527" dur="3347" fill="hold"/>
                                        <p:tgtEl>
                                          <p:spTgt spid="104"/>
                                        </p:tgtEl>
                                        <p:attrNameLst>
                                          <p:attrName>ppt_x</p:attrName>
                                          <p:attrName>ppt_y</p:attrName>
                                        </p:attrNameLst>
                                      </p:cBhvr>
                                      <p:rCtr x="4818" y="-16759"/>
                                    </p:animMotion>
                                  </p:childTnLst>
                                </p:cTn>
                              </p:par>
                              <p:par>
                                <p:cTn id="528" presetID="10" presetClass="entr" presetSubtype="0" repeatCount="indefinite" fill="hold" grpId="0" nodeType="withEffect">
                                  <p:stCondLst>
                                    <p:cond delay="0"/>
                                  </p:stCondLst>
                                  <p:childTnLst>
                                    <p:set>
                                      <p:cBhvr>
                                        <p:cTn id="529" dur="1" fill="hold">
                                          <p:stCondLst>
                                            <p:cond delay="0"/>
                                          </p:stCondLst>
                                        </p:cTn>
                                        <p:tgtEl>
                                          <p:spTgt spid="111"/>
                                        </p:tgtEl>
                                        <p:attrNameLst>
                                          <p:attrName>style.visibility</p:attrName>
                                        </p:attrNameLst>
                                      </p:cBhvr>
                                      <p:to>
                                        <p:strVal val="visible"/>
                                      </p:to>
                                    </p:set>
                                    <p:animEffect transition="out" filter="fade">
                                      <p:cBhvr additive="base" accumulate="none">
                                        <p:cTn id="530" dur="273" fill="hold">
                                          <p:stCondLst>
                                            <p:cond delay="1912"/>
                                          </p:stCondLst>
                                        </p:cTn>
                                        <p:tgtEl>
                                          <p:spTgt spid="111"/>
                                        </p:tgtEl>
                                      </p:cBhvr>
                                    </p:animEffect>
                                    <p:animEffect transition="in" filter="fade">
                                      <p:cBhvr additive="base" accumulate="none">
                                        <p:cTn id="531" dur="273" fill="hold">
                                          <p:stCondLst>
                                            <p:cond delay="0"/>
                                          </p:stCondLst>
                                        </p:cTn>
                                        <p:tgtEl>
                                          <p:spTgt spid="111"/>
                                        </p:tgtEl>
                                      </p:cBhvr>
                                    </p:animEffect>
                                    <p:set>
                                      <p:cBhvr additive="base" accumulate="none">
                                        <p:cTn id="532" dur="1" fill="hold">
                                          <p:stCondLst>
                                            <p:cond delay="2184"/>
                                          </p:stCondLst>
                                        </p:cTn>
                                        <p:tgtEl>
                                          <p:spTgt spid="111"/>
                                        </p:tgtEl>
                                        <p:attrNameLst>
                                          <p:attrName>style.visibility</p:attrName>
                                        </p:attrNameLst>
                                      </p:cBhvr>
                                      <p:to>
                                        <p:strVal val="hidden"/>
                                      </p:to>
                                    </p:set>
                                    <p:set>
                                      <p:cBhvr additive="base" accumulate="none">
                                        <p:cTn id="533" dur="2513" fill="hold">
                                          <p:stCondLst>
                                            <p:cond delay="0"/>
                                          </p:stCondLst>
                                        </p:cTn>
                                        <p:tgtEl>
                                          <p:spTgt spid="111"/>
                                        </p:tgtEl>
                                        <p:attrNameLst>
                                          <p:attrName/>
                                        </p:attrNameLst>
                                      </p:cBhvr>
                                      <p:to>
                                        <p:strVal val=""/>
                                      </p:to>
                                    </p:set>
                                  </p:childTnLst>
                                </p:cTn>
                              </p:par>
                              <p:par>
                                <p:cTn id="534" presetID="0" presetClass="path" presetSubtype="0" repeatCount="indefinite" fill="hold" grpId="1" nodeType="withEffect">
                                  <p:stCondLst>
                                    <p:cond delay="0"/>
                                  </p:stCondLst>
                                  <p:childTnLst>
                                    <p:animMotion origin="layout" path="M -2.70833E-6 -3.33333E-6 C 0.06433 -0.17314 0.0767 -0.06574 0.13086 -0.23171 " pathEditMode="relative" rAng="0" ptsTypes="AA">
                                      <p:cBhvr>
                                        <p:cTn id="535" dur="2180" fill="hold"/>
                                        <p:tgtEl>
                                          <p:spTgt spid="111"/>
                                        </p:tgtEl>
                                        <p:attrNameLst>
                                          <p:attrName>ppt_x</p:attrName>
                                          <p:attrName>ppt_y</p:attrName>
                                        </p:attrNameLst>
                                      </p:cBhvr>
                                      <p:rCtr x="6536" y="-11597"/>
                                    </p:animMotion>
                                  </p:childTnLst>
                                </p:cTn>
                              </p:par>
                              <p:par>
                                <p:cTn id="536" presetID="10" presetClass="entr" presetSubtype="0" repeatCount="indefinite" fill="hold" grpId="0" nodeType="withEffect">
                                  <p:stCondLst>
                                    <p:cond delay="0"/>
                                  </p:stCondLst>
                                  <p:childTnLst>
                                    <p:set>
                                      <p:cBhvr>
                                        <p:cTn id="537" dur="1" fill="hold">
                                          <p:stCondLst>
                                            <p:cond delay="0"/>
                                          </p:stCondLst>
                                        </p:cTn>
                                        <p:tgtEl>
                                          <p:spTgt spid="112"/>
                                        </p:tgtEl>
                                        <p:attrNameLst>
                                          <p:attrName>style.visibility</p:attrName>
                                        </p:attrNameLst>
                                      </p:cBhvr>
                                      <p:to>
                                        <p:strVal val="visible"/>
                                      </p:to>
                                    </p:set>
                                    <p:animEffect transition="out" filter="fade">
                                      <p:cBhvr additive="base" accumulate="none">
                                        <p:cTn id="538" dur="224" fill="hold">
                                          <p:stCondLst>
                                            <p:cond delay="1569"/>
                                          </p:stCondLst>
                                        </p:cTn>
                                        <p:tgtEl>
                                          <p:spTgt spid="112"/>
                                        </p:tgtEl>
                                      </p:cBhvr>
                                    </p:animEffect>
                                    <p:animEffect transition="in" filter="fade">
                                      <p:cBhvr additive="base" accumulate="none">
                                        <p:cTn id="539" dur="224" fill="hold">
                                          <p:stCondLst>
                                            <p:cond delay="0"/>
                                          </p:stCondLst>
                                        </p:cTn>
                                        <p:tgtEl>
                                          <p:spTgt spid="112"/>
                                        </p:tgtEl>
                                      </p:cBhvr>
                                    </p:animEffect>
                                    <p:set>
                                      <p:cBhvr additive="base" accumulate="none">
                                        <p:cTn id="540" dur="1" fill="hold">
                                          <p:stCondLst>
                                            <p:cond delay="1792"/>
                                          </p:stCondLst>
                                        </p:cTn>
                                        <p:tgtEl>
                                          <p:spTgt spid="112"/>
                                        </p:tgtEl>
                                        <p:attrNameLst>
                                          <p:attrName>style.visibility</p:attrName>
                                        </p:attrNameLst>
                                      </p:cBhvr>
                                      <p:to>
                                        <p:strVal val="hidden"/>
                                      </p:to>
                                    </p:set>
                                    <p:set>
                                      <p:cBhvr additive="base" accumulate="none">
                                        <p:cTn id="541" dur="2062" fill="hold">
                                          <p:stCondLst>
                                            <p:cond delay="0"/>
                                          </p:stCondLst>
                                        </p:cTn>
                                        <p:tgtEl>
                                          <p:spTgt spid="112"/>
                                        </p:tgtEl>
                                        <p:attrNameLst>
                                          <p:attrName/>
                                        </p:attrNameLst>
                                      </p:cBhvr>
                                      <p:to>
                                        <p:strVal val=""/>
                                      </p:to>
                                    </p:set>
                                  </p:childTnLst>
                                </p:cTn>
                              </p:par>
                              <p:par>
                                <p:cTn id="542" presetID="0" presetClass="path" presetSubtype="0" repeatCount="indefinite" fill="hold" grpId="1" nodeType="withEffect">
                                  <p:stCondLst>
                                    <p:cond delay="0"/>
                                  </p:stCondLst>
                                  <p:childTnLst>
                                    <p:animMotion origin="layout" path="M -2.70833E-6 -4.44444E-6 C -0.01471 -0.12338 -0.08021 -0.2155 -0.01002 -0.36713 " pathEditMode="relative" rAng="0" ptsTypes="AA">
                                      <p:cBhvr>
                                        <p:cTn id="543" dur="2645" fill="hold"/>
                                        <p:tgtEl>
                                          <p:spTgt spid="112"/>
                                        </p:tgtEl>
                                        <p:attrNameLst>
                                          <p:attrName>ppt_x</p:attrName>
                                          <p:attrName>ppt_y</p:attrName>
                                        </p:attrNameLst>
                                      </p:cBhvr>
                                      <p:rCtr x="-2096" y="-18356"/>
                                    </p:animMotion>
                                  </p:childTnLst>
                                </p:cTn>
                              </p:par>
                              <p:par>
                                <p:cTn id="544" presetID="10" presetClass="entr" presetSubtype="0" repeatCount="indefinite" fill="hold" grpId="0" nodeType="withEffect">
                                  <p:stCondLst>
                                    <p:cond delay="0"/>
                                  </p:stCondLst>
                                  <p:childTnLst>
                                    <p:set>
                                      <p:cBhvr>
                                        <p:cTn id="545" dur="1" fill="hold">
                                          <p:stCondLst>
                                            <p:cond delay="0"/>
                                          </p:stCondLst>
                                        </p:cTn>
                                        <p:tgtEl>
                                          <p:spTgt spid="113"/>
                                        </p:tgtEl>
                                        <p:attrNameLst>
                                          <p:attrName>style.visibility</p:attrName>
                                        </p:attrNameLst>
                                      </p:cBhvr>
                                      <p:to>
                                        <p:strVal val="visible"/>
                                      </p:to>
                                    </p:set>
                                    <p:animEffect transition="out" filter="fade">
                                      <p:cBhvr additive="base" accumulate="none">
                                        <p:cTn id="546" dur="389" fill="hold">
                                          <p:stCondLst>
                                            <p:cond delay="2724"/>
                                          </p:stCondLst>
                                        </p:cTn>
                                        <p:tgtEl>
                                          <p:spTgt spid="113"/>
                                        </p:tgtEl>
                                      </p:cBhvr>
                                    </p:animEffect>
                                    <p:animEffect transition="in" filter="fade">
                                      <p:cBhvr additive="base" accumulate="none">
                                        <p:cTn id="547" dur="389" fill="hold">
                                          <p:stCondLst>
                                            <p:cond delay="0"/>
                                          </p:stCondLst>
                                        </p:cTn>
                                        <p:tgtEl>
                                          <p:spTgt spid="113"/>
                                        </p:tgtEl>
                                      </p:cBhvr>
                                    </p:animEffect>
                                    <p:set>
                                      <p:cBhvr additive="base" accumulate="none">
                                        <p:cTn id="548" dur="1" fill="hold">
                                          <p:stCondLst>
                                            <p:cond delay="3112"/>
                                          </p:stCondLst>
                                        </p:cTn>
                                        <p:tgtEl>
                                          <p:spTgt spid="113"/>
                                        </p:tgtEl>
                                        <p:attrNameLst>
                                          <p:attrName>style.visibility</p:attrName>
                                        </p:attrNameLst>
                                      </p:cBhvr>
                                      <p:to>
                                        <p:strVal val="hidden"/>
                                      </p:to>
                                    </p:set>
                                    <p:set>
                                      <p:cBhvr additive="base" accumulate="none">
                                        <p:cTn id="549" dur="3580" fill="hold">
                                          <p:stCondLst>
                                            <p:cond delay="0"/>
                                          </p:stCondLst>
                                        </p:cTn>
                                        <p:tgtEl>
                                          <p:spTgt spid="113"/>
                                        </p:tgtEl>
                                        <p:attrNameLst>
                                          <p:attrName/>
                                        </p:attrNameLst>
                                      </p:cBhvr>
                                      <p:to>
                                        <p:strVal val=""/>
                                      </p:to>
                                    </p:set>
                                  </p:childTnLst>
                                </p:cTn>
                              </p:par>
                              <p:par>
                                <p:cTn id="550" presetID="0" presetClass="path" presetSubtype="0" repeatCount="indefinite" fill="hold" grpId="1" nodeType="withEffect">
                                  <p:stCondLst>
                                    <p:cond delay="0"/>
                                  </p:stCondLst>
                                  <p:childTnLst>
                                    <p:animMotion origin="layout" path="M 4.79167E-6 7.40741E-7 C 0.00286 -0.24884 0.12018 -0.15833 0.10442 -0.32222 " pathEditMode="relative" rAng="0" ptsTypes="AA">
                                      <p:cBhvr>
                                        <p:cTn id="551" dur="2595" fill="hold"/>
                                        <p:tgtEl>
                                          <p:spTgt spid="113"/>
                                        </p:tgtEl>
                                        <p:attrNameLst>
                                          <p:attrName>ppt_x</p:attrName>
                                          <p:attrName>ppt_y</p:attrName>
                                        </p:attrNameLst>
                                      </p:cBhvr>
                                      <p:rCtr x="5286" y="-16111"/>
                                    </p:animMotion>
                                  </p:childTnLst>
                                </p:cTn>
                              </p:par>
                              <p:par>
                                <p:cTn id="552" presetID="10" presetClass="entr" presetSubtype="0" repeatCount="indefinite" fill="hold" grpId="0" nodeType="withEffect">
                                  <p:stCondLst>
                                    <p:cond delay="0"/>
                                  </p:stCondLst>
                                  <p:childTnLst>
                                    <p:set>
                                      <p:cBhvr>
                                        <p:cTn id="553" dur="1" fill="hold">
                                          <p:stCondLst>
                                            <p:cond delay="0"/>
                                          </p:stCondLst>
                                        </p:cTn>
                                        <p:tgtEl>
                                          <p:spTgt spid="114"/>
                                        </p:tgtEl>
                                        <p:attrNameLst>
                                          <p:attrName>style.visibility</p:attrName>
                                        </p:attrNameLst>
                                      </p:cBhvr>
                                      <p:to>
                                        <p:strVal val="visible"/>
                                      </p:to>
                                    </p:set>
                                    <p:animEffect transition="out" filter="fade">
                                      <p:cBhvr additive="base" accumulate="none">
                                        <p:cTn id="554" dur="269" fill="hold">
                                          <p:stCondLst>
                                            <p:cond delay="1880"/>
                                          </p:stCondLst>
                                        </p:cTn>
                                        <p:tgtEl>
                                          <p:spTgt spid="114"/>
                                        </p:tgtEl>
                                      </p:cBhvr>
                                    </p:animEffect>
                                    <p:animEffect transition="in" filter="fade">
                                      <p:cBhvr additive="base" accumulate="none">
                                        <p:cTn id="555" dur="269" fill="hold">
                                          <p:stCondLst>
                                            <p:cond delay="0"/>
                                          </p:stCondLst>
                                        </p:cTn>
                                        <p:tgtEl>
                                          <p:spTgt spid="114"/>
                                        </p:tgtEl>
                                      </p:cBhvr>
                                    </p:animEffect>
                                    <p:set>
                                      <p:cBhvr additive="base" accumulate="none">
                                        <p:cTn id="556" dur="1" fill="hold">
                                          <p:stCondLst>
                                            <p:cond delay="2147"/>
                                          </p:stCondLst>
                                        </p:cTn>
                                        <p:tgtEl>
                                          <p:spTgt spid="114"/>
                                        </p:tgtEl>
                                        <p:attrNameLst>
                                          <p:attrName>style.visibility</p:attrName>
                                        </p:attrNameLst>
                                      </p:cBhvr>
                                      <p:to>
                                        <p:strVal val="hidden"/>
                                      </p:to>
                                    </p:set>
                                    <p:set>
                                      <p:cBhvr additive="base" accumulate="none">
                                        <p:cTn id="557" dur="2471" fill="hold">
                                          <p:stCondLst>
                                            <p:cond delay="0"/>
                                          </p:stCondLst>
                                        </p:cTn>
                                        <p:tgtEl>
                                          <p:spTgt spid="114"/>
                                        </p:tgtEl>
                                        <p:attrNameLst>
                                          <p:attrName/>
                                        </p:attrNameLst>
                                      </p:cBhvr>
                                      <p:to>
                                        <p:strVal val=""/>
                                      </p:to>
                                    </p:set>
                                  </p:childTnLst>
                                </p:cTn>
                              </p:par>
                              <p:par>
                                <p:cTn id="558" presetID="0" presetClass="path" presetSubtype="0" repeatCount="indefinite" fill="hold" grpId="1" nodeType="withEffect">
                                  <p:stCondLst>
                                    <p:cond delay="0"/>
                                  </p:stCondLst>
                                  <p:childTnLst>
                                    <p:animMotion origin="layout" path="M -4.375E-6 -2.96296E-6 C -0.04479 -0.16551 -0.08151 -0.08634 -0.12148 -0.25023 " pathEditMode="relative" rAng="0" ptsTypes="AA">
                                      <p:cBhvr>
                                        <p:cTn id="559" dur="2961" fill="hold"/>
                                        <p:tgtEl>
                                          <p:spTgt spid="114"/>
                                        </p:tgtEl>
                                        <p:attrNameLst>
                                          <p:attrName>ppt_x</p:attrName>
                                          <p:attrName>ppt_y</p:attrName>
                                        </p:attrNameLst>
                                      </p:cBhvr>
                                      <p:rCtr x="-6081" y="-12523"/>
                                    </p:animMotion>
                                  </p:childTnLst>
                                </p:cTn>
                              </p:par>
                              <p:par>
                                <p:cTn id="560" presetID="10" presetClass="entr" presetSubtype="0" repeatCount="indefinite" fill="hold" grpId="0" nodeType="withEffect">
                                  <p:stCondLst>
                                    <p:cond delay="0"/>
                                  </p:stCondLst>
                                  <p:childTnLst>
                                    <p:set>
                                      <p:cBhvr>
                                        <p:cTn id="561" dur="1" fill="hold">
                                          <p:stCondLst>
                                            <p:cond delay="0"/>
                                          </p:stCondLst>
                                        </p:cTn>
                                        <p:tgtEl>
                                          <p:spTgt spid="115"/>
                                        </p:tgtEl>
                                        <p:attrNameLst>
                                          <p:attrName>style.visibility</p:attrName>
                                        </p:attrNameLst>
                                      </p:cBhvr>
                                      <p:to>
                                        <p:strVal val="visible"/>
                                      </p:to>
                                    </p:set>
                                    <p:animEffect transition="out" filter="fade">
                                      <p:cBhvr additive="base" accumulate="none">
                                        <p:cTn id="562" dur="227" fill="hold">
                                          <p:stCondLst>
                                            <p:cond delay="1590"/>
                                          </p:stCondLst>
                                        </p:cTn>
                                        <p:tgtEl>
                                          <p:spTgt spid="115"/>
                                        </p:tgtEl>
                                      </p:cBhvr>
                                    </p:animEffect>
                                    <p:animEffect transition="in" filter="fade">
                                      <p:cBhvr additive="base" accumulate="none">
                                        <p:cTn id="563" dur="227" fill="hold">
                                          <p:stCondLst>
                                            <p:cond delay="0"/>
                                          </p:stCondLst>
                                        </p:cTn>
                                        <p:tgtEl>
                                          <p:spTgt spid="115"/>
                                        </p:tgtEl>
                                      </p:cBhvr>
                                    </p:animEffect>
                                    <p:set>
                                      <p:cBhvr additive="base" accumulate="none">
                                        <p:cTn id="564" dur="1" fill="hold">
                                          <p:stCondLst>
                                            <p:cond delay="1816"/>
                                          </p:stCondLst>
                                        </p:cTn>
                                        <p:tgtEl>
                                          <p:spTgt spid="115"/>
                                        </p:tgtEl>
                                        <p:attrNameLst>
                                          <p:attrName>style.visibility</p:attrName>
                                        </p:attrNameLst>
                                      </p:cBhvr>
                                      <p:to>
                                        <p:strVal val="hidden"/>
                                      </p:to>
                                    </p:set>
                                    <p:set>
                                      <p:cBhvr additive="base" accumulate="none">
                                        <p:cTn id="565" dur="2090" fill="hold">
                                          <p:stCondLst>
                                            <p:cond delay="0"/>
                                          </p:stCondLst>
                                        </p:cTn>
                                        <p:tgtEl>
                                          <p:spTgt spid="115"/>
                                        </p:tgtEl>
                                        <p:attrNameLst>
                                          <p:attrName/>
                                        </p:attrNameLst>
                                      </p:cBhvr>
                                      <p:to>
                                        <p:strVal val=""/>
                                      </p:to>
                                    </p:set>
                                  </p:childTnLst>
                                </p:cTn>
                              </p:par>
                              <p:par>
                                <p:cTn id="566" presetID="0" presetClass="path" presetSubtype="0" repeatCount="indefinite" fill="hold" grpId="1" nodeType="withEffect">
                                  <p:stCondLst>
                                    <p:cond delay="0"/>
                                  </p:stCondLst>
                                  <p:childTnLst>
                                    <p:animMotion origin="layout" path="M -0.00013 4.07407E-6 C 0.10482 -0.20695 0.17995 -0.01922 0.24831 -0.2419 " pathEditMode="relative" rAng="0" ptsTypes="AA">
                                      <p:cBhvr>
                                        <p:cTn id="567" dur="2965" fill="hold"/>
                                        <p:tgtEl>
                                          <p:spTgt spid="115"/>
                                        </p:tgtEl>
                                        <p:attrNameLst>
                                          <p:attrName>ppt_x</p:attrName>
                                          <p:attrName>ppt_y</p:attrName>
                                        </p:attrNameLst>
                                      </p:cBhvr>
                                      <p:rCtr x="12422" y="-12106"/>
                                    </p:animMotion>
                                  </p:childTnLst>
                                </p:cTn>
                              </p:par>
                              <p:par>
                                <p:cTn id="568" presetID="10" presetClass="entr" presetSubtype="0" repeatCount="indefinite" fill="hold" grpId="0" nodeType="withEffect">
                                  <p:stCondLst>
                                    <p:cond delay="0"/>
                                  </p:stCondLst>
                                  <p:childTnLst>
                                    <p:set>
                                      <p:cBhvr>
                                        <p:cTn id="569" dur="1" fill="hold">
                                          <p:stCondLst>
                                            <p:cond delay="0"/>
                                          </p:stCondLst>
                                        </p:cTn>
                                        <p:tgtEl>
                                          <p:spTgt spid="116"/>
                                        </p:tgtEl>
                                        <p:attrNameLst>
                                          <p:attrName>style.visibility</p:attrName>
                                        </p:attrNameLst>
                                      </p:cBhvr>
                                      <p:to>
                                        <p:strVal val="visible"/>
                                      </p:to>
                                    </p:set>
                                    <p:animEffect transition="out" filter="fade">
                                      <p:cBhvr additive="base" accumulate="none">
                                        <p:cTn id="570" dur="345" fill="hold">
                                          <p:stCondLst>
                                            <p:cond delay="2417"/>
                                          </p:stCondLst>
                                        </p:cTn>
                                        <p:tgtEl>
                                          <p:spTgt spid="116"/>
                                        </p:tgtEl>
                                      </p:cBhvr>
                                    </p:animEffect>
                                    <p:animEffect transition="in" filter="fade">
                                      <p:cBhvr additive="base" accumulate="none">
                                        <p:cTn id="571" dur="345" fill="hold">
                                          <p:stCondLst>
                                            <p:cond delay="0"/>
                                          </p:stCondLst>
                                        </p:cTn>
                                        <p:tgtEl>
                                          <p:spTgt spid="116"/>
                                        </p:tgtEl>
                                      </p:cBhvr>
                                    </p:animEffect>
                                    <p:set>
                                      <p:cBhvr additive="base" accumulate="none">
                                        <p:cTn id="572" dur="1" fill="hold">
                                          <p:stCondLst>
                                            <p:cond delay="2761"/>
                                          </p:stCondLst>
                                        </p:cTn>
                                        <p:tgtEl>
                                          <p:spTgt spid="116"/>
                                        </p:tgtEl>
                                        <p:attrNameLst>
                                          <p:attrName>style.visibility</p:attrName>
                                        </p:attrNameLst>
                                      </p:cBhvr>
                                      <p:to>
                                        <p:strVal val="hidden"/>
                                      </p:to>
                                    </p:set>
                                    <p:set>
                                      <p:cBhvr additive="base" accumulate="none">
                                        <p:cTn id="573" dur="3177" fill="hold">
                                          <p:stCondLst>
                                            <p:cond delay="0"/>
                                          </p:stCondLst>
                                        </p:cTn>
                                        <p:tgtEl>
                                          <p:spTgt spid="116"/>
                                        </p:tgtEl>
                                        <p:attrNameLst>
                                          <p:attrName/>
                                        </p:attrNameLst>
                                      </p:cBhvr>
                                      <p:to>
                                        <p:strVal val=""/>
                                      </p:to>
                                    </p:set>
                                  </p:childTnLst>
                                </p:cTn>
                              </p:par>
                              <p:par>
                                <p:cTn id="574" presetID="0" presetClass="path" presetSubtype="0" repeatCount="indefinite" fill="hold" grpId="1" nodeType="withEffect">
                                  <p:stCondLst>
                                    <p:cond delay="0"/>
                                  </p:stCondLst>
                                  <p:childTnLst>
                                    <p:animMotion origin="layout" path="M 2.5E-6 2.59259E-6 C 0.0332 -0.23611 0.0431 -0.23704 0.13763 -0.34769 " pathEditMode="relative" rAng="0" ptsTypes="AA">
                                      <p:cBhvr>
                                        <p:cTn id="575" dur="3510" fill="hold"/>
                                        <p:tgtEl>
                                          <p:spTgt spid="116"/>
                                        </p:tgtEl>
                                        <p:attrNameLst>
                                          <p:attrName>ppt_x</p:attrName>
                                          <p:attrName>ppt_y</p:attrName>
                                        </p:attrNameLst>
                                      </p:cBhvr>
                                      <p:rCtr x="6875" y="-17384"/>
                                    </p:animMotion>
                                  </p:childTnLst>
                                </p:cTn>
                              </p:par>
                              <p:par>
                                <p:cTn id="576" presetID="10" presetClass="entr" presetSubtype="0" repeatCount="indefinite" fill="hold" grpId="0" nodeType="withEffect">
                                  <p:stCondLst>
                                    <p:cond delay="0"/>
                                  </p:stCondLst>
                                  <p:childTnLst>
                                    <p:set>
                                      <p:cBhvr>
                                        <p:cTn id="577" dur="1" fill="hold">
                                          <p:stCondLst>
                                            <p:cond delay="0"/>
                                          </p:stCondLst>
                                        </p:cTn>
                                        <p:tgtEl>
                                          <p:spTgt spid="117"/>
                                        </p:tgtEl>
                                        <p:attrNameLst>
                                          <p:attrName>style.visibility</p:attrName>
                                        </p:attrNameLst>
                                      </p:cBhvr>
                                      <p:to>
                                        <p:strVal val="visible"/>
                                      </p:to>
                                    </p:set>
                                    <p:animEffect transition="out" filter="fade">
                                      <p:cBhvr additive="base" accumulate="none">
                                        <p:cTn id="578" dur="419" fill="hold">
                                          <p:stCondLst>
                                            <p:cond delay="2934"/>
                                          </p:stCondLst>
                                        </p:cTn>
                                        <p:tgtEl>
                                          <p:spTgt spid="117"/>
                                        </p:tgtEl>
                                      </p:cBhvr>
                                    </p:animEffect>
                                    <p:animEffect transition="in" filter="fade">
                                      <p:cBhvr additive="base" accumulate="none">
                                        <p:cTn id="579" dur="419" fill="hold">
                                          <p:stCondLst>
                                            <p:cond delay="0"/>
                                          </p:stCondLst>
                                        </p:cTn>
                                        <p:tgtEl>
                                          <p:spTgt spid="117"/>
                                        </p:tgtEl>
                                      </p:cBhvr>
                                    </p:animEffect>
                                    <p:set>
                                      <p:cBhvr additive="base" accumulate="none">
                                        <p:cTn id="580" dur="1" fill="hold">
                                          <p:stCondLst>
                                            <p:cond delay="3351"/>
                                          </p:stCondLst>
                                        </p:cTn>
                                        <p:tgtEl>
                                          <p:spTgt spid="117"/>
                                        </p:tgtEl>
                                        <p:attrNameLst>
                                          <p:attrName>style.visibility</p:attrName>
                                        </p:attrNameLst>
                                      </p:cBhvr>
                                      <p:to>
                                        <p:strVal val="hidden"/>
                                      </p:to>
                                    </p:set>
                                    <p:set>
                                      <p:cBhvr additive="base" accumulate="none">
                                        <p:cTn id="581" dur="3856" fill="hold">
                                          <p:stCondLst>
                                            <p:cond delay="0"/>
                                          </p:stCondLst>
                                        </p:cTn>
                                        <p:tgtEl>
                                          <p:spTgt spid="117"/>
                                        </p:tgtEl>
                                        <p:attrNameLst>
                                          <p:attrName/>
                                        </p:attrNameLst>
                                      </p:cBhvr>
                                      <p:to>
                                        <p:strVal val=""/>
                                      </p:to>
                                    </p:set>
                                  </p:childTnLst>
                                </p:cTn>
                              </p:par>
                              <p:par>
                                <p:cTn id="582" presetID="0" presetClass="path" presetSubtype="0" repeatCount="indefinite" fill="hold" grpId="1" nodeType="withEffect">
                                  <p:stCondLst>
                                    <p:cond delay="0"/>
                                  </p:stCondLst>
                                  <p:childTnLst>
                                    <p:animMotion origin="layout" path="M 0.00013 -4.81481E-6 C 0.00156 -0.15486 -0.16419 -0.17777 -0.12565 -0.34953 " pathEditMode="relative" rAng="0" ptsTypes="AA">
                                      <p:cBhvr>
                                        <p:cTn id="583" dur="2662" fill="hold"/>
                                        <p:tgtEl>
                                          <p:spTgt spid="117"/>
                                        </p:tgtEl>
                                        <p:attrNameLst>
                                          <p:attrName>ppt_x</p:attrName>
                                          <p:attrName>ppt_y</p:attrName>
                                        </p:attrNameLst>
                                      </p:cBhvr>
                                      <p:rCtr x="-6589" y="-17477"/>
                                    </p:animMotion>
                                  </p:childTnLst>
                                </p:cTn>
                              </p:par>
                              <p:par>
                                <p:cTn id="584" presetID="10" presetClass="entr" presetSubtype="0" repeatCount="indefinite" fill="hold" grpId="0" nodeType="withEffect">
                                  <p:stCondLst>
                                    <p:cond delay="0"/>
                                  </p:stCondLst>
                                  <p:childTnLst>
                                    <p:set>
                                      <p:cBhvr>
                                        <p:cTn id="585" dur="1" fill="hold">
                                          <p:stCondLst>
                                            <p:cond delay="0"/>
                                          </p:stCondLst>
                                        </p:cTn>
                                        <p:tgtEl>
                                          <p:spTgt spid="102"/>
                                        </p:tgtEl>
                                        <p:attrNameLst>
                                          <p:attrName>style.visibility</p:attrName>
                                        </p:attrNameLst>
                                      </p:cBhvr>
                                      <p:to>
                                        <p:strVal val="visible"/>
                                      </p:to>
                                    </p:set>
                                    <p:animEffect transition="out" filter="fade">
                                      <p:cBhvr additive="base" accumulate="none">
                                        <p:cTn id="586" dur="355" fill="hold">
                                          <p:stCondLst>
                                            <p:cond delay="2487"/>
                                          </p:stCondLst>
                                        </p:cTn>
                                        <p:tgtEl>
                                          <p:spTgt spid="102"/>
                                        </p:tgtEl>
                                      </p:cBhvr>
                                    </p:animEffect>
                                    <p:animEffect transition="in" filter="fade">
                                      <p:cBhvr additive="base" accumulate="none">
                                        <p:cTn id="587" dur="355" fill="hold">
                                          <p:stCondLst>
                                            <p:cond delay="0"/>
                                          </p:stCondLst>
                                        </p:cTn>
                                        <p:tgtEl>
                                          <p:spTgt spid="102"/>
                                        </p:tgtEl>
                                      </p:cBhvr>
                                    </p:animEffect>
                                    <p:set>
                                      <p:cBhvr additive="base" accumulate="none">
                                        <p:cTn id="588" dur="1" fill="hold">
                                          <p:stCondLst>
                                            <p:cond delay="2841"/>
                                          </p:stCondLst>
                                        </p:cTn>
                                        <p:tgtEl>
                                          <p:spTgt spid="102"/>
                                        </p:tgtEl>
                                        <p:attrNameLst>
                                          <p:attrName>style.visibility</p:attrName>
                                        </p:attrNameLst>
                                      </p:cBhvr>
                                      <p:to>
                                        <p:strVal val="hidden"/>
                                      </p:to>
                                    </p:set>
                                    <p:set>
                                      <p:cBhvr additive="base" accumulate="none">
                                        <p:cTn id="589" dur="3269" fill="hold">
                                          <p:stCondLst>
                                            <p:cond delay="0"/>
                                          </p:stCondLst>
                                        </p:cTn>
                                        <p:tgtEl>
                                          <p:spTgt spid="102"/>
                                        </p:tgtEl>
                                        <p:attrNameLst>
                                          <p:attrName/>
                                        </p:attrNameLst>
                                      </p:cBhvr>
                                      <p:to>
                                        <p:strVal val=""/>
                                      </p:to>
                                    </p:set>
                                  </p:childTnLst>
                                </p:cTn>
                              </p:par>
                              <p:par>
                                <p:cTn id="590" presetID="0" presetClass="path" presetSubtype="0" repeatCount="indefinite" fill="hold" grpId="1" nodeType="withEffect">
                                  <p:stCondLst>
                                    <p:cond delay="0"/>
                                  </p:stCondLst>
                                  <p:childTnLst>
                                    <p:animMotion origin="layout" path="M -3.95833E-6 2.96296E-6 C 0.07123 -0.04398 0.06237 -0.16273 0.09011 -0.27848 " pathEditMode="relative" rAng="0" ptsTypes="AA">
                                      <p:cBhvr>
                                        <p:cTn id="591" dur="2820" fill="hold"/>
                                        <p:tgtEl>
                                          <p:spTgt spid="102"/>
                                        </p:tgtEl>
                                        <p:attrNameLst>
                                          <p:attrName>ppt_x</p:attrName>
                                          <p:attrName>ppt_y</p:attrName>
                                        </p:attrNameLst>
                                      </p:cBhvr>
                                      <p:rCtr x="4505" y="-13935"/>
                                    </p:animMotion>
                                  </p:childTnLst>
                                </p:cTn>
                              </p:par>
                              <p:par>
                                <p:cTn id="592" presetID="10" presetClass="entr" presetSubtype="0" repeatCount="indefinite" fill="hold" grpId="0" nodeType="withEffect">
                                  <p:stCondLst>
                                    <p:cond delay="0"/>
                                  </p:stCondLst>
                                  <p:childTnLst>
                                    <p:set>
                                      <p:cBhvr>
                                        <p:cTn id="593" dur="1" fill="hold">
                                          <p:stCondLst>
                                            <p:cond delay="0"/>
                                          </p:stCondLst>
                                        </p:cTn>
                                        <p:tgtEl>
                                          <p:spTgt spid="118"/>
                                        </p:tgtEl>
                                        <p:attrNameLst>
                                          <p:attrName>style.visibility</p:attrName>
                                        </p:attrNameLst>
                                      </p:cBhvr>
                                      <p:to>
                                        <p:strVal val="visible"/>
                                      </p:to>
                                    </p:set>
                                    <p:animEffect transition="out" filter="fade">
                                      <p:cBhvr additive="base" accumulate="none">
                                        <p:cTn id="594" dur="293" fill="hold">
                                          <p:stCondLst>
                                            <p:cond delay="2051"/>
                                          </p:stCondLst>
                                        </p:cTn>
                                        <p:tgtEl>
                                          <p:spTgt spid="118"/>
                                        </p:tgtEl>
                                      </p:cBhvr>
                                    </p:animEffect>
                                    <p:animEffect transition="in" filter="fade">
                                      <p:cBhvr additive="base" accumulate="none">
                                        <p:cTn id="595" dur="293" fill="hold">
                                          <p:stCondLst>
                                            <p:cond delay="0"/>
                                          </p:stCondLst>
                                        </p:cTn>
                                        <p:tgtEl>
                                          <p:spTgt spid="118"/>
                                        </p:tgtEl>
                                      </p:cBhvr>
                                    </p:animEffect>
                                    <p:set>
                                      <p:cBhvr additive="base" accumulate="none">
                                        <p:cTn id="596" dur="1" fill="hold">
                                          <p:stCondLst>
                                            <p:cond delay="2343"/>
                                          </p:stCondLst>
                                        </p:cTn>
                                        <p:tgtEl>
                                          <p:spTgt spid="118"/>
                                        </p:tgtEl>
                                        <p:attrNameLst>
                                          <p:attrName>style.visibility</p:attrName>
                                        </p:attrNameLst>
                                      </p:cBhvr>
                                      <p:to>
                                        <p:strVal val="hidden"/>
                                      </p:to>
                                    </p:set>
                                    <p:set>
                                      <p:cBhvr additive="base" accumulate="none">
                                        <p:cTn id="597" dur="2695" fill="hold">
                                          <p:stCondLst>
                                            <p:cond delay="0"/>
                                          </p:stCondLst>
                                        </p:cTn>
                                        <p:tgtEl>
                                          <p:spTgt spid="118"/>
                                        </p:tgtEl>
                                        <p:attrNameLst>
                                          <p:attrName/>
                                        </p:attrNameLst>
                                      </p:cBhvr>
                                      <p:to>
                                        <p:strVal val=""/>
                                      </p:to>
                                    </p:set>
                                  </p:childTnLst>
                                </p:cTn>
                              </p:par>
                              <p:par>
                                <p:cTn id="598" presetID="0" presetClass="path" presetSubtype="0" repeatCount="indefinite" fill="hold" grpId="1" nodeType="withEffect">
                                  <p:stCondLst>
                                    <p:cond delay="0"/>
                                  </p:stCondLst>
                                  <p:childTnLst>
                                    <p:animMotion origin="layout" path="M 4.16667E-6 3.33333E-6 C 0.00377 -0.22477 0.15403 -0.14283 0.13372 -0.29121 " pathEditMode="relative" rAng="0" ptsTypes="AA">
                                      <p:cBhvr>
                                        <p:cTn id="599" dur="2298" fill="hold"/>
                                        <p:tgtEl>
                                          <p:spTgt spid="118"/>
                                        </p:tgtEl>
                                        <p:attrNameLst>
                                          <p:attrName>ppt_x</p:attrName>
                                          <p:attrName>ppt_y</p:attrName>
                                        </p:attrNameLst>
                                      </p:cBhvr>
                                      <p:rCtr x="6771" y="-14560"/>
                                    </p:animMotion>
                                  </p:childTnLst>
                                </p:cTn>
                              </p:par>
                              <p:par>
                                <p:cTn id="600" presetID="10" presetClass="entr" presetSubtype="0" repeatCount="indefinite" fill="hold" grpId="0" nodeType="withEffect">
                                  <p:stCondLst>
                                    <p:cond delay="0"/>
                                  </p:stCondLst>
                                  <p:childTnLst>
                                    <p:set>
                                      <p:cBhvr>
                                        <p:cTn id="601" dur="1" fill="hold">
                                          <p:stCondLst>
                                            <p:cond delay="0"/>
                                          </p:stCondLst>
                                        </p:cTn>
                                        <p:tgtEl>
                                          <p:spTgt spid="119"/>
                                        </p:tgtEl>
                                        <p:attrNameLst>
                                          <p:attrName>style.visibility</p:attrName>
                                        </p:attrNameLst>
                                      </p:cBhvr>
                                      <p:to>
                                        <p:strVal val="visible"/>
                                      </p:to>
                                    </p:set>
                                    <p:animEffect transition="out" filter="fade">
                                      <p:cBhvr additive="base" accumulate="none">
                                        <p:cTn id="602" dur="336" fill="hold">
                                          <p:stCondLst>
                                            <p:cond delay="2355"/>
                                          </p:stCondLst>
                                        </p:cTn>
                                        <p:tgtEl>
                                          <p:spTgt spid="119"/>
                                        </p:tgtEl>
                                      </p:cBhvr>
                                    </p:animEffect>
                                    <p:animEffect transition="in" filter="fade">
                                      <p:cBhvr additive="base" accumulate="none">
                                        <p:cTn id="603" dur="336" fill="hold">
                                          <p:stCondLst>
                                            <p:cond delay="0"/>
                                          </p:stCondLst>
                                        </p:cTn>
                                        <p:tgtEl>
                                          <p:spTgt spid="119"/>
                                        </p:tgtEl>
                                      </p:cBhvr>
                                    </p:animEffect>
                                    <p:set>
                                      <p:cBhvr additive="base" accumulate="none">
                                        <p:cTn id="604" dur="1" fill="hold">
                                          <p:stCondLst>
                                            <p:cond delay="2690"/>
                                          </p:stCondLst>
                                        </p:cTn>
                                        <p:tgtEl>
                                          <p:spTgt spid="119"/>
                                        </p:tgtEl>
                                        <p:attrNameLst>
                                          <p:attrName>style.visibility</p:attrName>
                                        </p:attrNameLst>
                                      </p:cBhvr>
                                      <p:to>
                                        <p:strVal val="hidden"/>
                                      </p:to>
                                    </p:set>
                                    <p:set>
                                      <p:cBhvr additive="base" accumulate="none">
                                        <p:cTn id="605" dur="3095" fill="hold">
                                          <p:stCondLst>
                                            <p:cond delay="0"/>
                                          </p:stCondLst>
                                        </p:cTn>
                                        <p:tgtEl>
                                          <p:spTgt spid="119"/>
                                        </p:tgtEl>
                                        <p:attrNameLst>
                                          <p:attrName/>
                                        </p:attrNameLst>
                                      </p:cBhvr>
                                      <p:to>
                                        <p:strVal val=""/>
                                      </p:to>
                                    </p:set>
                                  </p:childTnLst>
                                </p:cTn>
                              </p:par>
                              <p:par>
                                <p:cTn id="606"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07" dur="3846" fill="hold"/>
                                        <p:tgtEl>
                                          <p:spTgt spid="119"/>
                                        </p:tgtEl>
                                        <p:attrNameLst>
                                          <p:attrName>ppt_x</p:attrName>
                                          <p:attrName>ppt_y</p:attrName>
                                        </p:attrNameLst>
                                      </p:cBhvr>
                                      <p:rCtr x="8138" y="-1852"/>
                                    </p:animMotion>
                                  </p:childTnLst>
                                </p:cTn>
                              </p:par>
                              <p:par>
                                <p:cTn id="608" presetID="10" presetClass="entr" presetSubtype="0" repeatCount="indefinite" fill="hold" grpId="0" nodeType="withEffect">
                                  <p:stCondLst>
                                    <p:cond delay="0"/>
                                  </p:stCondLst>
                                  <p:childTnLst>
                                    <p:set>
                                      <p:cBhvr>
                                        <p:cTn id="609" dur="1" fill="hold">
                                          <p:stCondLst>
                                            <p:cond delay="0"/>
                                          </p:stCondLst>
                                        </p:cTn>
                                        <p:tgtEl>
                                          <p:spTgt spid="120"/>
                                        </p:tgtEl>
                                        <p:attrNameLst>
                                          <p:attrName>style.visibility</p:attrName>
                                        </p:attrNameLst>
                                      </p:cBhvr>
                                      <p:to>
                                        <p:strVal val="visible"/>
                                      </p:to>
                                    </p:set>
                                    <p:animEffect transition="out" filter="fade">
                                      <p:cBhvr additive="base" accumulate="none">
                                        <p:cTn id="610" dur="402" fill="hold">
                                          <p:stCondLst>
                                            <p:cond delay="2811"/>
                                          </p:stCondLst>
                                        </p:cTn>
                                        <p:tgtEl>
                                          <p:spTgt spid="120"/>
                                        </p:tgtEl>
                                      </p:cBhvr>
                                    </p:animEffect>
                                    <p:animEffect transition="in" filter="fade">
                                      <p:cBhvr additive="base" accumulate="none">
                                        <p:cTn id="611" dur="402" fill="hold">
                                          <p:stCondLst>
                                            <p:cond delay="0"/>
                                          </p:stCondLst>
                                        </p:cTn>
                                        <p:tgtEl>
                                          <p:spTgt spid="120"/>
                                        </p:tgtEl>
                                      </p:cBhvr>
                                    </p:animEffect>
                                    <p:set>
                                      <p:cBhvr additive="base" accumulate="none">
                                        <p:cTn id="612" dur="1" fill="hold">
                                          <p:stCondLst>
                                            <p:cond delay="3211"/>
                                          </p:stCondLst>
                                        </p:cTn>
                                        <p:tgtEl>
                                          <p:spTgt spid="120"/>
                                        </p:tgtEl>
                                        <p:attrNameLst>
                                          <p:attrName>style.visibility</p:attrName>
                                        </p:attrNameLst>
                                      </p:cBhvr>
                                      <p:to>
                                        <p:strVal val="hidden"/>
                                      </p:to>
                                    </p:set>
                                    <p:set>
                                      <p:cBhvr additive="base" accumulate="none">
                                        <p:cTn id="613" dur="3694" fill="hold">
                                          <p:stCondLst>
                                            <p:cond delay="0"/>
                                          </p:stCondLst>
                                        </p:cTn>
                                        <p:tgtEl>
                                          <p:spTgt spid="120"/>
                                        </p:tgtEl>
                                        <p:attrNameLst>
                                          <p:attrName/>
                                        </p:attrNameLst>
                                      </p:cBhvr>
                                      <p:to>
                                        <p:strVal val=""/>
                                      </p:to>
                                    </p:set>
                                  </p:childTnLst>
                                </p:cTn>
                              </p:par>
                              <p:par>
                                <p:cTn id="614" presetID="0" presetClass="path" presetSubtype="0" repeatCount="indefinite" fill="hold" grpId="1" nodeType="withEffect">
                                  <p:stCondLst>
                                    <p:cond delay="0"/>
                                  </p:stCondLst>
                                  <p:childTnLst>
                                    <p:animMotion origin="layout" path="M 3.33333E-6 -3.7037E-7 C 0.00104 -0.11574 -0.11797 -0.13287 -0.09037 -0.26157 " pathEditMode="relative" rAng="0" ptsTypes="AA">
                                      <p:cBhvr>
                                        <p:cTn id="615" dur="3652" fill="hold"/>
                                        <p:tgtEl>
                                          <p:spTgt spid="120"/>
                                        </p:tgtEl>
                                        <p:attrNameLst>
                                          <p:attrName>ppt_x</p:attrName>
                                          <p:attrName>ppt_y</p:attrName>
                                        </p:attrNameLst>
                                      </p:cBhvr>
                                      <p:rCtr x="-4727" y="-13079"/>
                                    </p:animMotion>
                                  </p:childTnLst>
                                </p:cTn>
                              </p:par>
                              <p:par>
                                <p:cTn id="616" presetID="10" presetClass="entr" presetSubtype="0" repeatCount="indefinite" fill="hold" grpId="0" nodeType="withEffect">
                                  <p:stCondLst>
                                    <p:cond delay="0"/>
                                  </p:stCondLst>
                                  <p:childTnLst>
                                    <p:set>
                                      <p:cBhvr>
                                        <p:cTn id="617" dur="1" fill="hold">
                                          <p:stCondLst>
                                            <p:cond delay="0"/>
                                          </p:stCondLst>
                                        </p:cTn>
                                        <p:tgtEl>
                                          <p:spTgt spid="121"/>
                                        </p:tgtEl>
                                        <p:attrNameLst>
                                          <p:attrName>style.visibility</p:attrName>
                                        </p:attrNameLst>
                                      </p:cBhvr>
                                      <p:to>
                                        <p:strVal val="visible"/>
                                      </p:to>
                                    </p:set>
                                    <p:animEffect transition="out" filter="fade">
                                      <p:cBhvr additive="base" accumulate="none">
                                        <p:cTn id="618" dur="364" fill="hold">
                                          <p:stCondLst>
                                            <p:cond delay="2545"/>
                                          </p:stCondLst>
                                        </p:cTn>
                                        <p:tgtEl>
                                          <p:spTgt spid="121"/>
                                        </p:tgtEl>
                                      </p:cBhvr>
                                    </p:animEffect>
                                    <p:animEffect transition="in" filter="fade">
                                      <p:cBhvr additive="base" accumulate="none">
                                        <p:cTn id="619" dur="364" fill="hold">
                                          <p:stCondLst>
                                            <p:cond delay="0"/>
                                          </p:stCondLst>
                                        </p:cTn>
                                        <p:tgtEl>
                                          <p:spTgt spid="121"/>
                                        </p:tgtEl>
                                      </p:cBhvr>
                                    </p:animEffect>
                                    <p:set>
                                      <p:cBhvr additive="base" accumulate="none">
                                        <p:cTn id="620" dur="1" fill="hold">
                                          <p:stCondLst>
                                            <p:cond delay="2907"/>
                                          </p:stCondLst>
                                        </p:cTn>
                                        <p:tgtEl>
                                          <p:spTgt spid="121"/>
                                        </p:tgtEl>
                                        <p:attrNameLst>
                                          <p:attrName>style.visibility</p:attrName>
                                        </p:attrNameLst>
                                      </p:cBhvr>
                                      <p:to>
                                        <p:strVal val="hidden"/>
                                      </p:to>
                                    </p:set>
                                    <p:set>
                                      <p:cBhvr additive="base" accumulate="none">
                                        <p:cTn id="621" dur="3345" fill="hold">
                                          <p:stCondLst>
                                            <p:cond delay="0"/>
                                          </p:stCondLst>
                                        </p:cTn>
                                        <p:tgtEl>
                                          <p:spTgt spid="121"/>
                                        </p:tgtEl>
                                        <p:attrNameLst>
                                          <p:attrName/>
                                        </p:attrNameLst>
                                      </p:cBhvr>
                                      <p:to>
                                        <p:strVal val=""/>
                                      </p:to>
                                    </p:set>
                                  </p:childTnLst>
                                </p:cTn>
                              </p:par>
                              <p:par>
                                <p:cTn id="622" presetID="0" presetClass="path" presetSubtype="0" repeatCount="indefinite" fill="hold" grpId="1" nodeType="withEffect">
                                  <p:stCondLst>
                                    <p:cond delay="0"/>
                                  </p:stCondLst>
                                  <p:childTnLst>
                                    <p:animMotion origin="layout" path="M 4.375E-6 4.81481E-6 C 0.1069 -0.07315 0.10586 -0.1625 0.13359 -0.29121 " pathEditMode="relative" rAng="0" ptsTypes="AA">
                                      <p:cBhvr>
                                        <p:cTn id="623" dur="3444" fill="hold"/>
                                        <p:tgtEl>
                                          <p:spTgt spid="121"/>
                                        </p:tgtEl>
                                        <p:attrNameLst>
                                          <p:attrName>ppt_x</p:attrName>
                                          <p:attrName>ppt_y</p:attrName>
                                        </p:attrNameLst>
                                      </p:cBhvr>
                                      <p:rCtr x="6680" y="-14560"/>
                                    </p:animMotion>
                                  </p:childTnLst>
                                </p:cTn>
                              </p:par>
                              <p:par>
                                <p:cTn id="624" presetID="10" presetClass="entr" presetSubtype="0" repeatCount="indefinite" fill="hold" grpId="0" nodeType="withEffect">
                                  <p:stCondLst>
                                    <p:cond delay="0"/>
                                  </p:stCondLst>
                                  <p:childTnLst>
                                    <p:set>
                                      <p:cBhvr>
                                        <p:cTn id="625" dur="1" fill="hold">
                                          <p:stCondLst>
                                            <p:cond delay="0"/>
                                          </p:stCondLst>
                                        </p:cTn>
                                        <p:tgtEl>
                                          <p:spTgt spid="122"/>
                                        </p:tgtEl>
                                        <p:attrNameLst>
                                          <p:attrName>style.visibility</p:attrName>
                                        </p:attrNameLst>
                                      </p:cBhvr>
                                      <p:to>
                                        <p:strVal val="visible"/>
                                      </p:to>
                                    </p:set>
                                    <p:animEffect transition="out" filter="fade">
                                      <p:cBhvr additive="base" accumulate="none">
                                        <p:cTn id="626" dur="277" fill="hold">
                                          <p:stCondLst>
                                            <p:cond delay="1937"/>
                                          </p:stCondLst>
                                        </p:cTn>
                                        <p:tgtEl>
                                          <p:spTgt spid="122"/>
                                        </p:tgtEl>
                                      </p:cBhvr>
                                    </p:animEffect>
                                    <p:animEffect transition="in" filter="fade">
                                      <p:cBhvr additive="base" accumulate="none">
                                        <p:cTn id="627" dur="277" fill="hold">
                                          <p:stCondLst>
                                            <p:cond delay="0"/>
                                          </p:stCondLst>
                                        </p:cTn>
                                        <p:tgtEl>
                                          <p:spTgt spid="122"/>
                                        </p:tgtEl>
                                      </p:cBhvr>
                                    </p:animEffect>
                                    <p:set>
                                      <p:cBhvr additive="base" accumulate="none">
                                        <p:cTn id="628" dur="1" fill="hold">
                                          <p:stCondLst>
                                            <p:cond delay="2213"/>
                                          </p:stCondLst>
                                        </p:cTn>
                                        <p:tgtEl>
                                          <p:spTgt spid="122"/>
                                        </p:tgtEl>
                                        <p:attrNameLst>
                                          <p:attrName>style.visibility</p:attrName>
                                        </p:attrNameLst>
                                      </p:cBhvr>
                                      <p:to>
                                        <p:strVal val="hidden"/>
                                      </p:to>
                                    </p:set>
                                    <p:set>
                                      <p:cBhvr additive="base" accumulate="none">
                                        <p:cTn id="629" dur="2546" fill="hold">
                                          <p:stCondLst>
                                            <p:cond delay="0"/>
                                          </p:stCondLst>
                                        </p:cTn>
                                        <p:tgtEl>
                                          <p:spTgt spid="122"/>
                                        </p:tgtEl>
                                        <p:attrNameLst>
                                          <p:attrName/>
                                        </p:attrNameLst>
                                      </p:cBhvr>
                                      <p:to>
                                        <p:strVal val=""/>
                                      </p:to>
                                    </p:set>
                                  </p:childTnLst>
                                </p:cTn>
                              </p:par>
                              <p:par>
                                <p:cTn id="630" presetID="0" presetClass="path" presetSubtype="0" repeatCount="indefinite" fill="hold" grpId="1" nodeType="withEffect">
                                  <p:stCondLst>
                                    <p:cond delay="0"/>
                                  </p:stCondLst>
                                  <p:childTnLst>
                                    <p:animMotion origin="layout" path="M -8.33333E-7 3.33333E-6 C 0.07604 -0.05301 0.06667 -0.19607 0.09636 -0.33519 " pathEditMode="relative" rAng="0" ptsTypes="AA">
                                      <p:cBhvr>
                                        <p:cTn id="631" dur="3347" fill="hold"/>
                                        <p:tgtEl>
                                          <p:spTgt spid="122"/>
                                        </p:tgtEl>
                                        <p:attrNameLst>
                                          <p:attrName>ppt_x</p:attrName>
                                          <p:attrName>ppt_y</p:attrName>
                                        </p:attrNameLst>
                                      </p:cBhvr>
                                      <p:rCtr x="4818" y="-16759"/>
                                    </p:animMotion>
                                  </p:childTnLst>
                                </p:cTn>
                              </p:par>
                              <p:par>
                                <p:cTn id="632" presetID="10" presetClass="entr" presetSubtype="0" repeatCount="indefinite" fill="hold" grpId="0" nodeType="withEffect">
                                  <p:stCondLst>
                                    <p:cond delay="0"/>
                                  </p:stCondLst>
                                  <p:childTnLst>
                                    <p:set>
                                      <p:cBhvr>
                                        <p:cTn id="633" dur="1" fill="hold">
                                          <p:stCondLst>
                                            <p:cond delay="0"/>
                                          </p:stCondLst>
                                        </p:cTn>
                                        <p:tgtEl>
                                          <p:spTgt spid="123"/>
                                        </p:tgtEl>
                                        <p:attrNameLst>
                                          <p:attrName>style.visibility</p:attrName>
                                        </p:attrNameLst>
                                      </p:cBhvr>
                                      <p:to>
                                        <p:strVal val="visible"/>
                                      </p:to>
                                    </p:set>
                                    <p:animEffect transition="out" filter="fade">
                                      <p:cBhvr additive="base" accumulate="none">
                                        <p:cTn id="634" dur="345" fill="hold">
                                          <p:stCondLst>
                                            <p:cond delay="2417"/>
                                          </p:stCondLst>
                                        </p:cTn>
                                        <p:tgtEl>
                                          <p:spTgt spid="123"/>
                                        </p:tgtEl>
                                      </p:cBhvr>
                                    </p:animEffect>
                                    <p:animEffect transition="in" filter="fade">
                                      <p:cBhvr additive="base" accumulate="none">
                                        <p:cTn id="635" dur="345" fill="hold">
                                          <p:stCondLst>
                                            <p:cond delay="0"/>
                                          </p:stCondLst>
                                        </p:cTn>
                                        <p:tgtEl>
                                          <p:spTgt spid="123"/>
                                        </p:tgtEl>
                                      </p:cBhvr>
                                    </p:animEffect>
                                    <p:set>
                                      <p:cBhvr additive="base" accumulate="none">
                                        <p:cTn id="636" dur="1" fill="hold">
                                          <p:stCondLst>
                                            <p:cond delay="2761"/>
                                          </p:stCondLst>
                                        </p:cTn>
                                        <p:tgtEl>
                                          <p:spTgt spid="123"/>
                                        </p:tgtEl>
                                        <p:attrNameLst>
                                          <p:attrName>style.visibility</p:attrName>
                                        </p:attrNameLst>
                                      </p:cBhvr>
                                      <p:to>
                                        <p:strVal val="hidden"/>
                                      </p:to>
                                    </p:set>
                                    <p:set>
                                      <p:cBhvr additive="base" accumulate="none">
                                        <p:cTn id="637" dur="3177" fill="hold">
                                          <p:stCondLst>
                                            <p:cond delay="0"/>
                                          </p:stCondLst>
                                        </p:cTn>
                                        <p:tgtEl>
                                          <p:spTgt spid="123"/>
                                        </p:tgtEl>
                                        <p:attrNameLst>
                                          <p:attrName/>
                                        </p:attrNameLst>
                                      </p:cBhvr>
                                      <p:to>
                                        <p:strVal val=""/>
                                      </p:to>
                                    </p:set>
                                  </p:childTnLst>
                                </p:cTn>
                              </p:par>
                              <p:par>
                                <p:cTn id="638" presetID="0" presetClass="path" presetSubtype="0" repeatCount="indefinite" fill="hold" grpId="1" nodeType="withEffect">
                                  <p:stCondLst>
                                    <p:cond delay="0"/>
                                  </p:stCondLst>
                                  <p:childTnLst>
                                    <p:animMotion origin="layout" path="M 2.08333E-7 2.96296E-6 C 0.0332 -0.23611 0.0431 -0.23704 0.13763 -0.34769 " pathEditMode="relative" rAng="0" ptsTypes="AA">
                                      <p:cBhvr>
                                        <p:cTn id="639" dur="3510" fill="hold"/>
                                        <p:tgtEl>
                                          <p:spTgt spid="123"/>
                                        </p:tgtEl>
                                        <p:attrNameLst>
                                          <p:attrName>ppt_x</p:attrName>
                                          <p:attrName>ppt_y</p:attrName>
                                        </p:attrNameLst>
                                      </p:cBhvr>
                                      <p:rCtr x="6875" y="-17384"/>
                                    </p:animMotion>
                                  </p:childTnLst>
                                </p:cTn>
                              </p:par>
                              <p:par>
                                <p:cTn id="640" presetID="10" presetClass="entr" presetSubtype="0" repeatCount="indefinite" fill="hold" grpId="0" nodeType="withEffect">
                                  <p:stCondLst>
                                    <p:cond delay="0"/>
                                  </p:stCondLst>
                                  <p:childTnLst>
                                    <p:set>
                                      <p:cBhvr>
                                        <p:cTn id="641" dur="1" fill="hold">
                                          <p:stCondLst>
                                            <p:cond delay="0"/>
                                          </p:stCondLst>
                                        </p:cTn>
                                        <p:tgtEl>
                                          <p:spTgt spid="124"/>
                                        </p:tgtEl>
                                        <p:attrNameLst>
                                          <p:attrName>style.visibility</p:attrName>
                                        </p:attrNameLst>
                                      </p:cBhvr>
                                      <p:to>
                                        <p:strVal val="visible"/>
                                      </p:to>
                                    </p:set>
                                    <p:animEffect transition="out" filter="fade">
                                      <p:cBhvr additive="base" accumulate="none">
                                        <p:cTn id="642" dur="419" fill="hold">
                                          <p:stCondLst>
                                            <p:cond delay="2934"/>
                                          </p:stCondLst>
                                        </p:cTn>
                                        <p:tgtEl>
                                          <p:spTgt spid="124"/>
                                        </p:tgtEl>
                                      </p:cBhvr>
                                    </p:animEffect>
                                    <p:animEffect transition="in" filter="fade">
                                      <p:cBhvr additive="base" accumulate="none">
                                        <p:cTn id="643" dur="419" fill="hold">
                                          <p:stCondLst>
                                            <p:cond delay="0"/>
                                          </p:stCondLst>
                                        </p:cTn>
                                        <p:tgtEl>
                                          <p:spTgt spid="124"/>
                                        </p:tgtEl>
                                      </p:cBhvr>
                                    </p:animEffect>
                                    <p:set>
                                      <p:cBhvr additive="base" accumulate="none">
                                        <p:cTn id="644" dur="1" fill="hold">
                                          <p:stCondLst>
                                            <p:cond delay="3351"/>
                                          </p:stCondLst>
                                        </p:cTn>
                                        <p:tgtEl>
                                          <p:spTgt spid="124"/>
                                        </p:tgtEl>
                                        <p:attrNameLst>
                                          <p:attrName>style.visibility</p:attrName>
                                        </p:attrNameLst>
                                      </p:cBhvr>
                                      <p:to>
                                        <p:strVal val="hidden"/>
                                      </p:to>
                                    </p:set>
                                    <p:set>
                                      <p:cBhvr additive="base" accumulate="none">
                                        <p:cTn id="645" dur="3856" fill="hold">
                                          <p:stCondLst>
                                            <p:cond delay="0"/>
                                          </p:stCondLst>
                                        </p:cTn>
                                        <p:tgtEl>
                                          <p:spTgt spid="124"/>
                                        </p:tgtEl>
                                        <p:attrNameLst>
                                          <p:attrName/>
                                        </p:attrNameLst>
                                      </p:cBhvr>
                                      <p:to>
                                        <p:strVal val=""/>
                                      </p:to>
                                    </p:set>
                                  </p:childTnLst>
                                </p:cTn>
                              </p:par>
                              <p:par>
                                <p:cTn id="646" presetID="0" presetClass="path" presetSubtype="0" repeatCount="indefinite" fill="hold" grpId="1" nodeType="withEffect">
                                  <p:stCondLst>
                                    <p:cond delay="0"/>
                                  </p:stCondLst>
                                  <p:childTnLst>
                                    <p:animMotion origin="layout" path="M 4.16667E-7 1.85185E-6 C 0.00143 -0.15486 -0.16406 -0.17778 -0.12565 -0.34954 " pathEditMode="relative" rAng="0" ptsTypes="AA">
                                      <p:cBhvr>
                                        <p:cTn id="647" dur="2662" fill="hold"/>
                                        <p:tgtEl>
                                          <p:spTgt spid="124"/>
                                        </p:tgtEl>
                                        <p:attrNameLst>
                                          <p:attrName>ppt_x</p:attrName>
                                          <p:attrName>ppt_y</p:attrName>
                                        </p:attrNameLst>
                                      </p:cBhvr>
                                      <p:rCtr x="-6576" y="-17477"/>
                                    </p:animMotion>
                                  </p:childTnLst>
                                </p:cTn>
                              </p:par>
                              <p:par>
                                <p:cTn id="648" presetID="10" presetClass="entr" presetSubtype="0" repeatCount="indefinite" fill="hold" grpId="0" nodeType="withEffect">
                                  <p:stCondLst>
                                    <p:cond delay="0"/>
                                  </p:stCondLst>
                                  <p:childTnLst>
                                    <p:set>
                                      <p:cBhvr>
                                        <p:cTn id="649" dur="1" fill="hold">
                                          <p:stCondLst>
                                            <p:cond delay="0"/>
                                          </p:stCondLst>
                                        </p:cTn>
                                        <p:tgtEl>
                                          <p:spTgt spid="125"/>
                                        </p:tgtEl>
                                        <p:attrNameLst>
                                          <p:attrName>style.visibility</p:attrName>
                                        </p:attrNameLst>
                                      </p:cBhvr>
                                      <p:to>
                                        <p:strVal val="visible"/>
                                      </p:to>
                                    </p:set>
                                    <p:animEffect transition="out" filter="fade">
                                      <p:cBhvr additive="base" accumulate="none">
                                        <p:cTn id="650" dur="426" fill="hold">
                                          <p:stCondLst>
                                            <p:cond delay="2983"/>
                                          </p:stCondLst>
                                        </p:cTn>
                                        <p:tgtEl>
                                          <p:spTgt spid="125"/>
                                        </p:tgtEl>
                                      </p:cBhvr>
                                    </p:animEffect>
                                    <p:animEffect transition="in" filter="fade">
                                      <p:cBhvr additive="base" accumulate="none">
                                        <p:cTn id="651" dur="426" fill="hold">
                                          <p:stCondLst>
                                            <p:cond delay="0"/>
                                          </p:stCondLst>
                                        </p:cTn>
                                        <p:tgtEl>
                                          <p:spTgt spid="125"/>
                                        </p:tgtEl>
                                      </p:cBhvr>
                                    </p:animEffect>
                                    <p:set>
                                      <p:cBhvr additive="base" accumulate="none">
                                        <p:cTn id="652" dur="1" fill="hold">
                                          <p:stCondLst>
                                            <p:cond delay="3408"/>
                                          </p:stCondLst>
                                        </p:cTn>
                                        <p:tgtEl>
                                          <p:spTgt spid="125"/>
                                        </p:tgtEl>
                                        <p:attrNameLst>
                                          <p:attrName>style.visibility</p:attrName>
                                        </p:attrNameLst>
                                      </p:cBhvr>
                                      <p:to>
                                        <p:strVal val="hidden"/>
                                      </p:to>
                                    </p:set>
                                    <p:set>
                                      <p:cBhvr additive="base" accumulate="none">
                                        <p:cTn id="653" dur="3921" fill="hold">
                                          <p:stCondLst>
                                            <p:cond delay="0"/>
                                          </p:stCondLst>
                                        </p:cTn>
                                        <p:tgtEl>
                                          <p:spTgt spid="125"/>
                                        </p:tgtEl>
                                        <p:attrNameLst>
                                          <p:attrName/>
                                        </p:attrNameLst>
                                      </p:cBhvr>
                                      <p:to>
                                        <p:strVal val=""/>
                                      </p:to>
                                    </p:set>
                                  </p:childTnLst>
                                </p:cTn>
                              </p:par>
                              <p:par>
                                <p:cTn id="654" presetID="0" presetClass="path" presetSubtype="0" repeatCount="indefinite" fill="hold" grpId="1" nodeType="withEffect">
                                  <p:stCondLst>
                                    <p:cond delay="0"/>
                                  </p:stCondLst>
                                  <p:childTnLst>
                                    <p:animMotion origin="layout" path="M -0.00013 7.40741E-7 C 0.06471 -0.13542 0.07708 -0.05139 0.13151 -0.18125 " pathEditMode="relative" rAng="0" ptsTypes="AA">
                                      <p:cBhvr>
                                        <p:cTn id="655" dur="2229" fill="hold"/>
                                        <p:tgtEl>
                                          <p:spTgt spid="125"/>
                                        </p:tgtEl>
                                        <p:attrNameLst>
                                          <p:attrName>ppt_x</p:attrName>
                                          <p:attrName>ppt_y</p:attrName>
                                        </p:attrNameLst>
                                      </p:cBhvr>
                                      <p:rCtr x="6576" y="-9074"/>
                                    </p:animMotion>
                                  </p:childTnLst>
                                </p:cTn>
                              </p:par>
                              <p:par>
                                <p:cTn id="656" presetID="10" presetClass="entr" presetSubtype="0" repeatCount="indefinite" fill="hold" grpId="0" nodeType="withEffect">
                                  <p:stCondLst>
                                    <p:cond delay="0"/>
                                  </p:stCondLst>
                                  <p:childTnLst>
                                    <p:set>
                                      <p:cBhvr>
                                        <p:cTn id="657" dur="1" fill="hold">
                                          <p:stCondLst>
                                            <p:cond delay="0"/>
                                          </p:stCondLst>
                                        </p:cTn>
                                        <p:tgtEl>
                                          <p:spTgt spid="126"/>
                                        </p:tgtEl>
                                        <p:attrNameLst>
                                          <p:attrName>style.visibility</p:attrName>
                                        </p:attrNameLst>
                                      </p:cBhvr>
                                      <p:to>
                                        <p:strVal val="visible"/>
                                      </p:to>
                                    </p:set>
                                    <p:animEffect transition="out" filter="fade">
                                      <p:cBhvr additive="base" accumulate="none">
                                        <p:cTn id="658" dur="336" fill="hold">
                                          <p:stCondLst>
                                            <p:cond delay="2355"/>
                                          </p:stCondLst>
                                        </p:cTn>
                                        <p:tgtEl>
                                          <p:spTgt spid="126"/>
                                        </p:tgtEl>
                                      </p:cBhvr>
                                    </p:animEffect>
                                    <p:animEffect transition="in" filter="fade">
                                      <p:cBhvr additive="base" accumulate="none">
                                        <p:cTn id="659" dur="336" fill="hold">
                                          <p:stCondLst>
                                            <p:cond delay="0"/>
                                          </p:stCondLst>
                                        </p:cTn>
                                        <p:tgtEl>
                                          <p:spTgt spid="126"/>
                                        </p:tgtEl>
                                      </p:cBhvr>
                                    </p:animEffect>
                                    <p:set>
                                      <p:cBhvr additive="base" accumulate="none">
                                        <p:cTn id="660" dur="1" fill="hold">
                                          <p:stCondLst>
                                            <p:cond delay="2690"/>
                                          </p:stCondLst>
                                        </p:cTn>
                                        <p:tgtEl>
                                          <p:spTgt spid="126"/>
                                        </p:tgtEl>
                                        <p:attrNameLst>
                                          <p:attrName>style.visibility</p:attrName>
                                        </p:attrNameLst>
                                      </p:cBhvr>
                                      <p:to>
                                        <p:strVal val="hidden"/>
                                      </p:to>
                                    </p:set>
                                    <p:set>
                                      <p:cBhvr additive="base" accumulate="none">
                                        <p:cTn id="661" dur="3095" fill="hold">
                                          <p:stCondLst>
                                            <p:cond delay="0"/>
                                          </p:stCondLst>
                                        </p:cTn>
                                        <p:tgtEl>
                                          <p:spTgt spid="126"/>
                                        </p:tgtEl>
                                        <p:attrNameLst>
                                          <p:attrName/>
                                        </p:attrNameLst>
                                      </p:cBhvr>
                                      <p:to>
                                        <p:strVal val=""/>
                                      </p:to>
                                    </p:set>
                                  </p:childTnLst>
                                </p:cTn>
                              </p:par>
                              <p:par>
                                <p:cTn id="662"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63" dur="3846" fill="hold"/>
                                        <p:tgtEl>
                                          <p:spTgt spid="126"/>
                                        </p:tgtEl>
                                        <p:attrNameLst>
                                          <p:attrName>ppt_x</p:attrName>
                                          <p:attrName>ppt_y</p:attrName>
                                        </p:attrNameLst>
                                      </p:cBhvr>
                                      <p:rCtr x="8138" y="-1852"/>
                                    </p:animMotion>
                                  </p:childTnLst>
                                </p:cTn>
                              </p:par>
                              <p:par>
                                <p:cTn id="664" presetID="10" presetClass="entr" presetSubtype="0" repeatCount="indefinite" fill="hold" grpId="0" nodeType="withEffect">
                                  <p:stCondLst>
                                    <p:cond delay="0"/>
                                  </p:stCondLst>
                                  <p:childTnLst>
                                    <p:set>
                                      <p:cBhvr>
                                        <p:cTn id="665" dur="1" fill="hold">
                                          <p:stCondLst>
                                            <p:cond delay="0"/>
                                          </p:stCondLst>
                                        </p:cTn>
                                        <p:tgtEl>
                                          <p:spTgt spid="127"/>
                                        </p:tgtEl>
                                        <p:attrNameLst>
                                          <p:attrName>style.visibility</p:attrName>
                                        </p:attrNameLst>
                                      </p:cBhvr>
                                      <p:to>
                                        <p:strVal val="visible"/>
                                      </p:to>
                                    </p:set>
                                    <p:animEffect transition="out" filter="fade">
                                      <p:cBhvr additive="base" accumulate="none">
                                        <p:cTn id="666" dur="250" fill="hold">
                                          <p:stCondLst>
                                            <p:cond delay="1750"/>
                                          </p:stCondLst>
                                        </p:cTn>
                                        <p:tgtEl>
                                          <p:spTgt spid="127"/>
                                        </p:tgtEl>
                                      </p:cBhvr>
                                    </p:animEffect>
                                    <p:animEffect transition="in" filter="fade">
                                      <p:cBhvr additive="base" accumulate="none">
                                        <p:cTn id="667" dur="250" fill="hold">
                                          <p:stCondLst>
                                            <p:cond delay="0"/>
                                          </p:stCondLst>
                                        </p:cTn>
                                        <p:tgtEl>
                                          <p:spTgt spid="127"/>
                                        </p:tgtEl>
                                      </p:cBhvr>
                                    </p:animEffect>
                                    <p:set>
                                      <p:cBhvr additive="base" accumulate="none">
                                        <p:cTn id="668" dur="1" fill="hold">
                                          <p:stCondLst>
                                            <p:cond delay="1999"/>
                                          </p:stCondLst>
                                        </p:cTn>
                                        <p:tgtEl>
                                          <p:spTgt spid="127"/>
                                        </p:tgtEl>
                                        <p:attrNameLst>
                                          <p:attrName>style.visibility</p:attrName>
                                        </p:attrNameLst>
                                      </p:cBhvr>
                                      <p:to>
                                        <p:strVal val="hidden"/>
                                      </p:to>
                                    </p:set>
                                    <p:set>
                                      <p:cBhvr additive="base" accumulate="none">
                                        <p:cTn id="669" dur="2300" fill="hold">
                                          <p:stCondLst>
                                            <p:cond delay="0"/>
                                          </p:stCondLst>
                                        </p:cTn>
                                        <p:tgtEl>
                                          <p:spTgt spid="127"/>
                                        </p:tgtEl>
                                        <p:attrNameLst>
                                          <p:attrName/>
                                        </p:attrNameLst>
                                      </p:cBhvr>
                                      <p:to>
                                        <p:strVal val=""/>
                                      </p:to>
                                    </p:set>
                                  </p:childTnLst>
                                </p:cTn>
                              </p:par>
                              <p:par>
                                <p:cTn id="670" presetID="0" presetClass="path" presetSubtype="0" repeatCount="indefinite" fill="hold" grpId="1" nodeType="withEffect">
                                  <p:stCondLst>
                                    <p:cond delay="0"/>
                                  </p:stCondLst>
                                  <p:childTnLst>
                                    <p:animMotion origin="layout" path="M -4.58333E-6 -3.33333E-6 C 0.07123 -0.04398 0.06237 -0.16273 0.09011 -0.27847 " pathEditMode="relative" rAng="0" ptsTypes="AA">
                                      <p:cBhvr>
                                        <p:cTn id="671" dur="2300" fill="hold"/>
                                        <p:tgtEl>
                                          <p:spTgt spid="127"/>
                                        </p:tgtEl>
                                        <p:attrNameLst>
                                          <p:attrName>ppt_x</p:attrName>
                                          <p:attrName>ppt_y</p:attrName>
                                        </p:attrNameLst>
                                      </p:cBhvr>
                                      <p:rCtr x="4505" y="-13935"/>
                                    </p:animMotion>
                                  </p:childTnLst>
                                </p:cTn>
                              </p:par>
                              <p:par>
                                <p:cTn id="672" presetID="10" presetClass="entr" presetSubtype="0" repeatCount="indefinite" fill="hold" grpId="0" nodeType="withEffect">
                                  <p:stCondLst>
                                    <p:cond delay="0"/>
                                  </p:stCondLst>
                                  <p:childTnLst>
                                    <p:set>
                                      <p:cBhvr>
                                        <p:cTn id="673" dur="1" fill="hold">
                                          <p:stCondLst>
                                            <p:cond delay="0"/>
                                          </p:stCondLst>
                                        </p:cTn>
                                        <p:tgtEl>
                                          <p:spTgt spid="128"/>
                                        </p:tgtEl>
                                        <p:attrNameLst>
                                          <p:attrName>style.visibility</p:attrName>
                                        </p:attrNameLst>
                                      </p:cBhvr>
                                      <p:to>
                                        <p:strVal val="visible"/>
                                      </p:to>
                                    </p:set>
                                    <p:animEffect transition="out" filter="fade">
                                      <p:cBhvr additive="base" accumulate="none">
                                        <p:cTn id="674" dur="250" fill="hold">
                                          <p:stCondLst>
                                            <p:cond delay="1750"/>
                                          </p:stCondLst>
                                        </p:cTn>
                                        <p:tgtEl>
                                          <p:spTgt spid="128"/>
                                        </p:tgtEl>
                                      </p:cBhvr>
                                    </p:animEffect>
                                    <p:animEffect transition="in" filter="fade">
                                      <p:cBhvr additive="base" accumulate="none">
                                        <p:cTn id="675" dur="250" fill="hold">
                                          <p:stCondLst>
                                            <p:cond delay="0"/>
                                          </p:stCondLst>
                                        </p:cTn>
                                        <p:tgtEl>
                                          <p:spTgt spid="128"/>
                                        </p:tgtEl>
                                      </p:cBhvr>
                                    </p:animEffect>
                                    <p:set>
                                      <p:cBhvr additive="base" accumulate="none">
                                        <p:cTn id="676" dur="1" fill="hold">
                                          <p:stCondLst>
                                            <p:cond delay="1999"/>
                                          </p:stCondLst>
                                        </p:cTn>
                                        <p:tgtEl>
                                          <p:spTgt spid="128"/>
                                        </p:tgtEl>
                                        <p:attrNameLst>
                                          <p:attrName>style.visibility</p:attrName>
                                        </p:attrNameLst>
                                      </p:cBhvr>
                                      <p:to>
                                        <p:strVal val="hidden"/>
                                      </p:to>
                                    </p:set>
                                    <p:set>
                                      <p:cBhvr additive="base" accumulate="none">
                                        <p:cTn id="677" dur="2300" fill="hold">
                                          <p:stCondLst>
                                            <p:cond delay="0"/>
                                          </p:stCondLst>
                                        </p:cTn>
                                        <p:tgtEl>
                                          <p:spTgt spid="128"/>
                                        </p:tgtEl>
                                        <p:attrNameLst>
                                          <p:attrName/>
                                        </p:attrNameLst>
                                      </p:cBhvr>
                                      <p:to>
                                        <p:strVal val=""/>
                                      </p:to>
                                    </p:set>
                                  </p:childTnLst>
                                </p:cTn>
                              </p:par>
                              <p:par>
                                <p:cTn id="678" presetID="0" presetClass="path" presetSubtype="0" repeatCount="indefinite" fill="hold" grpId="1" nodeType="withEffect">
                                  <p:stCondLst>
                                    <p:cond delay="0"/>
                                  </p:stCondLst>
                                  <p:childTnLst>
                                    <p:animMotion origin="layout" path="M -0.00013 2.96296E-6 C 0.06472 -0.13542 0.07709 -0.05139 0.13151 -0.18125 " pathEditMode="relative" rAng="0" ptsTypes="AA">
                                      <p:cBhvr>
                                        <p:cTn id="679" dur="2300" fill="hold"/>
                                        <p:tgtEl>
                                          <p:spTgt spid="128"/>
                                        </p:tgtEl>
                                        <p:attrNameLst>
                                          <p:attrName>ppt_x</p:attrName>
                                          <p:attrName>ppt_y</p:attrName>
                                        </p:attrNameLst>
                                      </p:cBhvr>
                                      <p:rCtr x="6576" y="-9074"/>
                                    </p:animMotion>
                                  </p:childTnLst>
                                </p:cTn>
                              </p:par>
                              <p:par>
                                <p:cTn id="680" presetID="10" presetClass="entr" presetSubtype="0" repeatCount="indefinite" fill="hold" grpId="0" nodeType="withEffect">
                                  <p:stCondLst>
                                    <p:cond delay="0"/>
                                  </p:stCondLst>
                                  <p:childTnLst>
                                    <p:set>
                                      <p:cBhvr>
                                        <p:cTn id="681" dur="1" fill="hold">
                                          <p:stCondLst>
                                            <p:cond delay="0"/>
                                          </p:stCondLst>
                                        </p:cTn>
                                        <p:tgtEl>
                                          <p:spTgt spid="129"/>
                                        </p:tgtEl>
                                        <p:attrNameLst>
                                          <p:attrName>style.visibility</p:attrName>
                                        </p:attrNameLst>
                                      </p:cBhvr>
                                      <p:to>
                                        <p:strVal val="visible"/>
                                      </p:to>
                                    </p:set>
                                    <p:animEffect transition="out" filter="fade">
                                      <p:cBhvr additive="base" accumulate="none">
                                        <p:cTn id="682" dur="250" fill="hold">
                                          <p:stCondLst>
                                            <p:cond delay="1750"/>
                                          </p:stCondLst>
                                        </p:cTn>
                                        <p:tgtEl>
                                          <p:spTgt spid="129"/>
                                        </p:tgtEl>
                                      </p:cBhvr>
                                    </p:animEffect>
                                    <p:animEffect transition="in" filter="fade">
                                      <p:cBhvr additive="base" accumulate="none">
                                        <p:cTn id="683" dur="250" fill="hold">
                                          <p:stCondLst>
                                            <p:cond delay="0"/>
                                          </p:stCondLst>
                                        </p:cTn>
                                        <p:tgtEl>
                                          <p:spTgt spid="129"/>
                                        </p:tgtEl>
                                      </p:cBhvr>
                                    </p:animEffect>
                                    <p:set>
                                      <p:cBhvr additive="base" accumulate="none">
                                        <p:cTn id="684" dur="1" fill="hold">
                                          <p:stCondLst>
                                            <p:cond delay="1999"/>
                                          </p:stCondLst>
                                        </p:cTn>
                                        <p:tgtEl>
                                          <p:spTgt spid="129"/>
                                        </p:tgtEl>
                                        <p:attrNameLst>
                                          <p:attrName>style.visibility</p:attrName>
                                        </p:attrNameLst>
                                      </p:cBhvr>
                                      <p:to>
                                        <p:strVal val="hidden"/>
                                      </p:to>
                                    </p:set>
                                    <p:set>
                                      <p:cBhvr additive="base" accumulate="none">
                                        <p:cTn id="685" dur="2300" fill="hold">
                                          <p:stCondLst>
                                            <p:cond delay="0"/>
                                          </p:stCondLst>
                                        </p:cTn>
                                        <p:tgtEl>
                                          <p:spTgt spid="129"/>
                                        </p:tgtEl>
                                        <p:attrNameLst>
                                          <p:attrName/>
                                        </p:attrNameLst>
                                      </p:cBhvr>
                                      <p:to>
                                        <p:strVal val=""/>
                                      </p:to>
                                    </p:set>
                                  </p:childTnLst>
                                </p:cTn>
                              </p:par>
                              <p:par>
                                <p:cTn id="686" presetID="0" presetClass="path" presetSubtype="0" repeatCount="indefinite" fill="hold" grpId="1" nodeType="withEffect">
                                  <p:stCondLst>
                                    <p:cond delay="0"/>
                                  </p:stCondLst>
                                  <p:childTnLst>
                                    <p:animMotion origin="layout" path="M -0.00013 -0.00023 C 0.09909 -0.05741 0.07317 0.02847 0.16263 -0.03727 " pathEditMode="relative" rAng="0" ptsTypes="AA">
                                      <p:cBhvr>
                                        <p:cTn id="687" dur="2300" fill="hold"/>
                                        <p:tgtEl>
                                          <p:spTgt spid="129"/>
                                        </p:tgtEl>
                                        <p:attrNameLst>
                                          <p:attrName>ppt_x</p:attrName>
                                          <p:attrName>ppt_y</p:attrName>
                                        </p:attrNameLst>
                                      </p:cBhvr>
                                      <p:rCtr x="8138" y="-1852"/>
                                    </p:animMotion>
                                  </p:childTnLst>
                                </p:cTn>
                              </p:par>
                              <p:par>
                                <p:cTn id="688" presetID="10" presetClass="entr" presetSubtype="0" repeatCount="indefinite" fill="hold" grpId="0" nodeType="withEffect">
                                  <p:stCondLst>
                                    <p:cond delay="0"/>
                                  </p:stCondLst>
                                  <p:childTnLst>
                                    <p:set>
                                      <p:cBhvr>
                                        <p:cTn id="689" dur="1" fill="hold">
                                          <p:stCondLst>
                                            <p:cond delay="0"/>
                                          </p:stCondLst>
                                        </p:cTn>
                                        <p:tgtEl>
                                          <p:spTgt spid="130"/>
                                        </p:tgtEl>
                                        <p:attrNameLst>
                                          <p:attrName>style.visibility</p:attrName>
                                        </p:attrNameLst>
                                      </p:cBhvr>
                                      <p:to>
                                        <p:strVal val="visible"/>
                                      </p:to>
                                    </p:set>
                                    <p:animEffect transition="out" filter="fade">
                                      <p:cBhvr additive="base" accumulate="none">
                                        <p:cTn id="690" dur="250" fill="hold">
                                          <p:stCondLst>
                                            <p:cond delay="1750"/>
                                          </p:stCondLst>
                                        </p:cTn>
                                        <p:tgtEl>
                                          <p:spTgt spid="130"/>
                                        </p:tgtEl>
                                      </p:cBhvr>
                                    </p:animEffect>
                                    <p:animEffect transition="in" filter="fade">
                                      <p:cBhvr additive="base" accumulate="none">
                                        <p:cTn id="691" dur="250" fill="hold">
                                          <p:stCondLst>
                                            <p:cond delay="0"/>
                                          </p:stCondLst>
                                        </p:cTn>
                                        <p:tgtEl>
                                          <p:spTgt spid="130"/>
                                        </p:tgtEl>
                                      </p:cBhvr>
                                    </p:animEffect>
                                    <p:set>
                                      <p:cBhvr additive="base" accumulate="none">
                                        <p:cTn id="692" dur="1" fill="hold">
                                          <p:stCondLst>
                                            <p:cond delay="1999"/>
                                          </p:stCondLst>
                                        </p:cTn>
                                        <p:tgtEl>
                                          <p:spTgt spid="130"/>
                                        </p:tgtEl>
                                        <p:attrNameLst>
                                          <p:attrName>style.visibility</p:attrName>
                                        </p:attrNameLst>
                                      </p:cBhvr>
                                      <p:to>
                                        <p:strVal val="hidden"/>
                                      </p:to>
                                    </p:set>
                                    <p:set>
                                      <p:cBhvr additive="base" accumulate="none">
                                        <p:cTn id="693" dur="2300" fill="hold">
                                          <p:stCondLst>
                                            <p:cond delay="0"/>
                                          </p:stCondLst>
                                        </p:cTn>
                                        <p:tgtEl>
                                          <p:spTgt spid="130"/>
                                        </p:tgtEl>
                                        <p:attrNameLst>
                                          <p:attrName/>
                                        </p:attrNameLst>
                                      </p:cBhvr>
                                      <p:to>
                                        <p:strVal val=""/>
                                      </p:to>
                                    </p:set>
                                  </p:childTnLst>
                                </p:cTn>
                              </p:par>
                              <p:par>
                                <p:cTn id="694" presetID="0" presetClass="path" presetSubtype="0" repeatCount="indefinite" fill="hold" grpId="1" nodeType="withEffect">
                                  <p:stCondLst>
                                    <p:cond delay="0"/>
                                  </p:stCondLst>
                                  <p:childTnLst>
                                    <p:animMotion origin="layout" path="M 4.79167E-6 -2.22222E-6 C 0.00377 -0.22477 0.1539 -0.14305 0.13372 -0.2912 " pathEditMode="relative" rAng="0" ptsTypes="AA">
                                      <p:cBhvr>
                                        <p:cTn id="695" dur="2300" fill="hold"/>
                                        <p:tgtEl>
                                          <p:spTgt spid="130"/>
                                        </p:tgtEl>
                                        <p:attrNameLst>
                                          <p:attrName>ppt_x</p:attrName>
                                          <p:attrName>ppt_y</p:attrName>
                                        </p:attrNameLst>
                                      </p:cBhvr>
                                      <p:rCtr x="6771" y="-14560"/>
                                    </p:animMotion>
                                  </p:childTnLst>
                                </p:cTn>
                              </p:par>
                              <p:par>
                                <p:cTn id="696" presetID="10" presetClass="entr" presetSubtype="0" repeatCount="indefinite" fill="hold" grpId="0" nodeType="withEffect">
                                  <p:stCondLst>
                                    <p:cond delay="0"/>
                                  </p:stCondLst>
                                  <p:childTnLst>
                                    <p:set>
                                      <p:cBhvr>
                                        <p:cTn id="697" dur="1" fill="hold">
                                          <p:stCondLst>
                                            <p:cond delay="0"/>
                                          </p:stCondLst>
                                        </p:cTn>
                                        <p:tgtEl>
                                          <p:spTgt spid="131"/>
                                        </p:tgtEl>
                                        <p:attrNameLst>
                                          <p:attrName>style.visibility</p:attrName>
                                        </p:attrNameLst>
                                      </p:cBhvr>
                                      <p:to>
                                        <p:strVal val="visible"/>
                                      </p:to>
                                    </p:set>
                                    <p:animEffect transition="out" filter="fade">
                                      <p:cBhvr additive="base" accumulate="none">
                                        <p:cTn id="698" dur="250" fill="hold">
                                          <p:stCondLst>
                                            <p:cond delay="1750"/>
                                          </p:stCondLst>
                                        </p:cTn>
                                        <p:tgtEl>
                                          <p:spTgt spid="131"/>
                                        </p:tgtEl>
                                      </p:cBhvr>
                                    </p:animEffect>
                                    <p:animEffect transition="in" filter="fade">
                                      <p:cBhvr additive="base" accumulate="none">
                                        <p:cTn id="699" dur="250" fill="hold">
                                          <p:stCondLst>
                                            <p:cond delay="0"/>
                                          </p:stCondLst>
                                        </p:cTn>
                                        <p:tgtEl>
                                          <p:spTgt spid="131"/>
                                        </p:tgtEl>
                                      </p:cBhvr>
                                    </p:animEffect>
                                    <p:set>
                                      <p:cBhvr additive="base" accumulate="none">
                                        <p:cTn id="700" dur="1" fill="hold">
                                          <p:stCondLst>
                                            <p:cond delay="1999"/>
                                          </p:stCondLst>
                                        </p:cTn>
                                        <p:tgtEl>
                                          <p:spTgt spid="131"/>
                                        </p:tgtEl>
                                        <p:attrNameLst>
                                          <p:attrName>style.visibility</p:attrName>
                                        </p:attrNameLst>
                                      </p:cBhvr>
                                      <p:to>
                                        <p:strVal val="hidden"/>
                                      </p:to>
                                    </p:set>
                                    <p:set>
                                      <p:cBhvr additive="base" accumulate="none">
                                        <p:cTn id="701" dur="2300" fill="hold">
                                          <p:stCondLst>
                                            <p:cond delay="0"/>
                                          </p:stCondLst>
                                        </p:cTn>
                                        <p:tgtEl>
                                          <p:spTgt spid="131"/>
                                        </p:tgtEl>
                                        <p:attrNameLst>
                                          <p:attrName/>
                                        </p:attrNameLst>
                                      </p:cBhvr>
                                      <p:to>
                                        <p:strVal val=""/>
                                      </p:to>
                                    </p:set>
                                  </p:childTnLst>
                                </p:cTn>
                              </p:par>
                              <p:par>
                                <p:cTn id="702" presetID="0" presetClass="path" presetSubtype="0" repeatCount="indefinite" fill="hold" grpId="1" nodeType="withEffect">
                                  <p:stCondLst>
                                    <p:cond delay="0"/>
                                  </p:stCondLst>
                                  <p:childTnLst>
                                    <p:animMotion origin="layout" path="M 4.375E-6 -3.33333E-6 C 0.03229 -0.19768 0.04192 -0.19838 0.13359 -0.2912 " pathEditMode="relative" rAng="0" ptsTypes="AA">
                                      <p:cBhvr>
                                        <p:cTn id="703" dur="2300" fill="hold"/>
                                        <p:tgtEl>
                                          <p:spTgt spid="131"/>
                                        </p:tgtEl>
                                        <p:attrNameLst>
                                          <p:attrName>ppt_x</p:attrName>
                                          <p:attrName>ppt_y</p:attrName>
                                        </p:attrNameLst>
                                      </p:cBhvr>
                                      <p:rCtr x="6680" y="-14560"/>
                                    </p:animMotion>
                                  </p:childTnLst>
                                </p:cTn>
                              </p:par>
                              <p:par>
                                <p:cTn id="704" presetID="10" presetClass="entr" presetSubtype="0" repeatCount="indefinite" fill="hold" grpId="0" nodeType="withEffect">
                                  <p:stCondLst>
                                    <p:cond delay="0"/>
                                  </p:stCondLst>
                                  <p:childTnLst>
                                    <p:set>
                                      <p:cBhvr>
                                        <p:cTn id="705" dur="1" fill="hold">
                                          <p:stCondLst>
                                            <p:cond delay="0"/>
                                          </p:stCondLst>
                                        </p:cTn>
                                        <p:tgtEl>
                                          <p:spTgt spid="132"/>
                                        </p:tgtEl>
                                        <p:attrNameLst>
                                          <p:attrName>style.visibility</p:attrName>
                                        </p:attrNameLst>
                                      </p:cBhvr>
                                      <p:to>
                                        <p:strVal val="visible"/>
                                      </p:to>
                                    </p:set>
                                    <p:animEffect transition="out" filter="fade">
                                      <p:cBhvr additive="base" accumulate="none">
                                        <p:cTn id="706" dur="250" fill="hold">
                                          <p:stCondLst>
                                            <p:cond delay="1750"/>
                                          </p:stCondLst>
                                        </p:cTn>
                                        <p:tgtEl>
                                          <p:spTgt spid="132"/>
                                        </p:tgtEl>
                                      </p:cBhvr>
                                    </p:animEffect>
                                    <p:animEffect transition="in" filter="fade">
                                      <p:cBhvr additive="base" accumulate="none">
                                        <p:cTn id="707" dur="250" fill="hold">
                                          <p:stCondLst>
                                            <p:cond delay="0"/>
                                          </p:stCondLst>
                                        </p:cTn>
                                        <p:tgtEl>
                                          <p:spTgt spid="132"/>
                                        </p:tgtEl>
                                      </p:cBhvr>
                                    </p:animEffect>
                                    <p:set>
                                      <p:cBhvr additive="base" accumulate="none">
                                        <p:cTn id="708" dur="1" fill="hold">
                                          <p:stCondLst>
                                            <p:cond delay="1999"/>
                                          </p:stCondLst>
                                        </p:cTn>
                                        <p:tgtEl>
                                          <p:spTgt spid="132"/>
                                        </p:tgtEl>
                                        <p:attrNameLst>
                                          <p:attrName>style.visibility</p:attrName>
                                        </p:attrNameLst>
                                      </p:cBhvr>
                                      <p:to>
                                        <p:strVal val="hidden"/>
                                      </p:to>
                                    </p:set>
                                    <p:set>
                                      <p:cBhvr additive="base" accumulate="none">
                                        <p:cTn id="709" dur="2300" fill="hold">
                                          <p:stCondLst>
                                            <p:cond delay="0"/>
                                          </p:stCondLst>
                                        </p:cTn>
                                        <p:tgtEl>
                                          <p:spTgt spid="132"/>
                                        </p:tgtEl>
                                        <p:attrNameLst>
                                          <p:attrName/>
                                        </p:attrNameLst>
                                      </p:cBhvr>
                                      <p:to>
                                        <p:strVal val=""/>
                                      </p:to>
                                    </p:set>
                                  </p:childTnLst>
                                </p:cTn>
                              </p:par>
                              <p:par>
                                <p:cTn id="710" presetID="0" presetClass="path" presetSubtype="0" repeatCount="indefinite" fill="hold" grpId="1" nodeType="withEffect">
                                  <p:stCondLst>
                                    <p:cond delay="0"/>
                                  </p:stCondLst>
                                  <p:childTnLst>
                                    <p:animMotion origin="layout" path="M -4.79167E-6 3.7037E-7 C 0.00105 -0.11574 -0.11796 -0.13287 -0.09036 -0.26157 " pathEditMode="relative" rAng="0" ptsTypes="AA">
                                      <p:cBhvr>
                                        <p:cTn id="711" dur="2300" fill="hold"/>
                                        <p:tgtEl>
                                          <p:spTgt spid="132"/>
                                        </p:tgtEl>
                                        <p:attrNameLst>
                                          <p:attrName>ppt_x</p:attrName>
                                          <p:attrName>ppt_y</p:attrName>
                                        </p:attrNameLst>
                                      </p:cBhvr>
                                      <p:rCtr x="-4727" y="-13079"/>
                                    </p:animMotion>
                                  </p:childTnLst>
                                </p:cTn>
                              </p:par>
                              <p:par>
                                <p:cTn id="712" presetID="6" presetClass="emph" presetSubtype="0" repeatCount="indefinite" decel="100000" autoRev="1" fill="hold" grpId="0" nodeType="withEffect">
                                  <p:stCondLst>
                                    <p:cond delay="0"/>
                                  </p:stCondLst>
                                  <p:childTnLst>
                                    <p:animScale>
                                      <p:cBhvr>
                                        <p:cTn id="713" dur="1250" fill="hold"/>
                                        <p:tgtEl>
                                          <p:spTgt spid="134"/>
                                        </p:tgtEl>
                                      </p:cBhvr>
                                      <p:by x="150000" y="150000"/>
                                    </p:animScale>
                                  </p:childTnLst>
                                </p:cTn>
                              </p:par>
                              <p:par>
                                <p:cTn id="714" presetID="35" presetClass="path" presetSubtype="0" fill="hold" grpId="1" nodeType="withEffect">
                                  <p:stCondLst>
                                    <p:cond delay="0"/>
                                  </p:stCondLst>
                                  <p:childTnLst>
                                    <p:animMotion origin="layout" path="M -3.95833E-6 -1.48148E-6 L 0.19597 -1.48148E-6 " pathEditMode="relative" rAng="0" ptsTypes="AA">
                                      <p:cBhvr>
                                        <p:cTn id="715" dur="7000" fill="hold"/>
                                        <p:tgtEl>
                                          <p:spTgt spid="134"/>
                                        </p:tgtEl>
                                        <p:attrNameLst>
                                          <p:attrName>ppt_x</p:attrName>
                                          <p:attrName>ppt_y</p:attrName>
                                        </p:attrNameLst>
                                      </p:cBhvr>
                                      <p:rCtr x="9792" y="0"/>
                                    </p:animMotion>
                                  </p:childTnLst>
                                </p:cTn>
                              </p:par>
                              <p:par>
                                <p:cTn id="716" presetID="35" presetClass="path" presetSubtype="0" fill="hold" grpId="0" nodeType="withEffect">
                                  <p:stCondLst>
                                    <p:cond delay="0"/>
                                  </p:stCondLst>
                                  <p:childTnLst>
                                    <p:animMotion origin="layout" path="M 4.16667E-7 -4.81481E-6 L 0.19518 -4.81481E-6 " pathEditMode="relative" rAng="0" ptsTypes="AA">
                                      <p:cBhvr>
                                        <p:cTn id="717" dur="7000" fill="hold"/>
                                        <p:tgtEl>
                                          <p:spTgt spid="133"/>
                                        </p:tgtEl>
                                        <p:attrNameLst>
                                          <p:attrName>ppt_x</p:attrName>
                                          <p:attrName>ppt_y</p:attrName>
                                        </p:attrNameLst>
                                      </p:cBhvr>
                                      <p:rCtr x="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1" grpId="0" animBg="1"/>
      <p:bldP spid="231" grpId="1" animBg="1"/>
      <p:bldP spid="231" grpId="2" animBg="1"/>
      <p:bldP spid="231" grpId="3" animBg="1"/>
      <p:bldP spid="181" grpId="0" animBg="1"/>
      <p:bldP spid="181" grpId="1" animBg="1"/>
      <p:bldP spid="182" grpId="0" animBg="1"/>
      <p:bldP spid="184" grpId="0" animBg="1"/>
      <p:bldP spid="186" grpId="0" animBg="1"/>
      <p:bldP spid="188" grpId="0" animBg="1"/>
      <p:bldP spid="190" grpId="0" animBg="1"/>
      <p:bldP spid="194" grpId="0" animBg="1"/>
      <p:bldP spid="196" grpId="0" animBg="1"/>
      <p:bldP spid="198" grpId="0" animBg="1"/>
      <p:bldP spid="203" grpId="0" animBg="1"/>
      <p:bldP spid="205" grpId="0" animBg="1"/>
      <p:bldP spid="206" grpId="0" animBg="1"/>
      <p:bldP spid="208" grpId="0" animBg="1"/>
      <p:bldP spid="209" grpId="0" animBg="1"/>
      <p:bldP spid="210" grpId="0" animBg="1"/>
      <p:bldP spid="211" grpId="0" animBg="1"/>
      <p:bldP spid="212" grpId="0" animBg="1"/>
      <p:bldP spid="213" grpId="0" animBg="1"/>
      <p:bldP spid="217" grpId="0" animBg="1"/>
      <p:bldP spid="218" grpId="0" animBg="1"/>
      <p:bldP spid="219" grpId="0" animBg="1"/>
      <p:bldP spid="227" grpId="0"/>
      <p:bldP spid="228" grpId="0"/>
      <p:bldP spid="229" grpId="0"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4" grpId="0" animBg="1"/>
      <p:bldP spid="13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需求项目计划</a:t>
            </a:r>
            <a:endParaRPr lang="en-US" altLang="zh-CN" dirty="0">
              <a:solidFill>
                <a:schemeClr val="accent1"/>
              </a:solidFill>
              <a:latin typeface="+mn-lt"/>
              <a:ea typeface="+mn-ea"/>
              <a:cs typeface="+mn-ea"/>
              <a:sym typeface="+mn-lt"/>
            </a:endParaRPr>
          </a:p>
        </p:txBody>
      </p:sp>
      <p:pic>
        <p:nvPicPr>
          <p:cNvPr id="4" name="图片 3">
            <a:extLst>
              <a:ext uri="{FF2B5EF4-FFF2-40B4-BE49-F238E27FC236}">
                <a16:creationId xmlns:a16="http://schemas.microsoft.com/office/drawing/2014/main" id="{2FDA3093-6AB2-16E0-8DA3-97B9D1975C76}"/>
              </a:ext>
            </a:extLst>
          </p:cNvPr>
          <p:cNvPicPr>
            <a:picLocks noChangeAspect="1"/>
          </p:cNvPicPr>
          <p:nvPr/>
        </p:nvPicPr>
        <p:blipFill>
          <a:blip r:embed="rId2"/>
          <a:stretch>
            <a:fillRect/>
          </a:stretch>
        </p:blipFill>
        <p:spPr>
          <a:xfrm>
            <a:off x="4788001" y="634489"/>
            <a:ext cx="6898102" cy="5962254"/>
          </a:xfrm>
          <a:prstGeom prst="rect">
            <a:avLst/>
          </a:prstGeom>
        </p:spPr>
      </p:pic>
      <p:sp>
        <p:nvSpPr>
          <p:cNvPr id="5" name="文本框 4">
            <a:extLst>
              <a:ext uri="{FF2B5EF4-FFF2-40B4-BE49-F238E27FC236}">
                <a16:creationId xmlns:a16="http://schemas.microsoft.com/office/drawing/2014/main" id="{DBE91487-452D-CD29-9CB3-97592293B583}"/>
              </a:ext>
            </a:extLst>
          </p:cNvPr>
          <p:cNvSpPr txBox="1"/>
          <p:nvPr/>
        </p:nvSpPr>
        <p:spPr>
          <a:xfrm>
            <a:off x="793102" y="970384"/>
            <a:ext cx="3247053" cy="1477328"/>
          </a:xfrm>
          <a:prstGeom prst="rect">
            <a:avLst/>
          </a:prstGeom>
          <a:noFill/>
        </p:spPr>
        <p:txBody>
          <a:bodyPr wrap="square" rtlCol="0">
            <a:spAutoFit/>
          </a:bodyPr>
          <a:lstStyle/>
          <a:p>
            <a:r>
              <a:rPr lang="zh-CN" altLang="en-US" dirty="0"/>
              <a:t>这个需求工程项目计划中</a:t>
            </a:r>
            <a:r>
              <a:rPr lang="en-US" altLang="zh-CN" dirty="0"/>
              <a:t>WBS</a:t>
            </a:r>
            <a:r>
              <a:rPr lang="zh-CN" altLang="en-US" dirty="0"/>
              <a:t>和甘特图是没有完全放进去的，因为这两个图实在太大了，所以没有完整的放进去，如果想看原件的可以提出来。</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05</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232419" y="4076588"/>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zh-CN" sz="3200" dirty="0">
                <a:effectLst/>
                <a:ea typeface="等线" panose="02010600030101010101" pitchFamily="2" charset="-122"/>
                <a:cs typeface="Times New Roman" panose="02020603050405020304" pitchFamily="18" charset="0"/>
              </a:rPr>
              <a:t>项目会议，并有会议记录</a:t>
            </a:r>
            <a:endParaRPr lang="zh-CN" altLang="en-US" sz="2000" dirty="0"/>
          </a:p>
        </p:txBody>
      </p:sp>
    </p:spTree>
    <p:extLst>
      <p:ext uri="{BB962C8B-B14F-4D97-AF65-F5344CB8AC3E}">
        <p14:creationId xmlns:p14="http://schemas.microsoft.com/office/powerpoint/2010/main" val="3296762274"/>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项目会议和会议记录</a:t>
            </a:r>
            <a:endParaRPr lang="en-US" altLang="zh-CN" dirty="0">
              <a:solidFill>
                <a:schemeClr val="accent1"/>
              </a:solidFill>
              <a:latin typeface="+mn-lt"/>
              <a:ea typeface="+mn-ea"/>
              <a:cs typeface="+mn-ea"/>
              <a:sym typeface="+mn-lt"/>
            </a:endParaRPr>
          </a:p>
        </p:txBody>
      </p:sp>
      <p:pic>
        <p:nvPicPr>
          <p:cNvPr id="4" name="图片 3">
            <a:extLst>
              <a:ext uri="{FF2B5EF4-FFF2-40B4-BE49-F238E27FC236}">
                <a16:creationId xmlns:a16="http://schemas.microsoft.com/office/drawing/2014/main" id="{0101B254-8D55-64FD-EA64-FEE16D568A45}"/>
              </a:ext>
            </a:extLst>
          </p:cNvPr>
          <p:cNvPicPr>
            <a:picLocks noChangeAspect="1"/>
          </p:cNvPicPr>
          <p:nvPr/>
        </p:nvPicPr>
        <p:blipFill>
          <a:blip r:embed="rId2"/>
          <a:stretch>
            <a:fillRect/>
          </a:stretch>
        </p:blipFill>
        <p:spPr>
          <a:xfrm>
            <a:off x="779462" y="1005374"/>
            <a:ext cx="3114675" cy="5067300"/>
          </a:xfrm>
          <a:prstGeom prst="rect">
            <a:avLst/>
          </a:prstGeom>
        </p:spPr>
      </p:pic>
      <p:pic>
        <p:nvPicPr>
          <p:cNvPr id="6" name="图片 5">
            <a:extLst>
              <a:ext uri="{FF2B5EF4-FFF2-40B4-BE49-F238E27FC236}">
                <a16:creationId xmlns:a16="http://schemas.microsoft.com/office/drawing/2014/main" id="{453FC554-60F8-3460-41DF-27CFC32FC57C}"/>
              </a:ext>
            </a:extLst>
          </p:cNvPr>
          <p:cNvPicPr>
            <a:picLocks noChangeAspect="1"/>
          </p:cNvPicPr>
          <p:nvPr/>
        </p:nvPicPr>
        <p:blipFill>
          <a:blip r:embed="rId3"/>
          <a:stretch>
            <a:fillRect/>
          </a:stretch>
        </p:blipFill>
        <p:spPr>
          <a:xfrm>
            <a:off x="4549547" y="1607595"/>
            <a:ext cx="2914650" cy="476250"/>
          </a:xfrm>
          <a:prstGeom prst="rect">
            <a:avLst/>
          </a:prstGeom>
        </p:spPr>
      </p:pic>
      <p:pic>
        <p:nvPicPr>
          <p:cNvPr id="10" name="图片 9">
            <a:extLst>
              <a:ext uri="{FF2B5EF4-FFF2-40B4-BE49-F238E27FC236}">
                <a16:creationId xmlns:a16="http://schemas.microsoft.com/office/drawing/2014/main" id="{C63C453C-ECCC-AA71-D8E0-113F627AC933}"/>
              </a:ext>
            </a:extLst>
          </p:cNvPr>
          <p:cNvPicPr>
            <a:picLocks noChangeAspect="1"/>
          </p:cNvPicPr>
          <p:nvPr/>
        </p:nvPicPr>
        <p:blipFill>
          <a:blip r:embed="rId4"/>
          <a:stretch>
            <a:fillRect/>
          </a:stretch>
        </p:blipFill>
        <p:spPr>
          <a:xfrm>
            <a:off x="4745490" y="2094723"/>
            <a:ext cx="2047875" cy="457200"/>
          </a:xfrm>
          <a:prstGeom prst="rect">
            <a:avLst/>
          </a:prstGeom>
        </p:spPr>
      </p:pic>
      <p:sp>
        <p:nvSpPr>
          <p:cNvPr id="11" name="文本框 10">
            <a:extLst>
              <a:ext uri="{FF2B5EF4-FFF2-40B4-BE49-F238E27FC236}">
                <a16:creationId xmlns:a16="http://schemas.microsoft.com/office/drawing/2014/main" id="{4EE858C0-D1BD-F929-12D1-7FDA9A27B1E1}"/>
              </a:ext>
            </a:extLst>
          </p:cNvPr>
          <p:cNvSpPr txBox="1"/>
          <p:nvPr/>
        </p:nvSpPr>
        <p:spPr>
          <a:xfrm>
            <a:off x="7860165" y="961645"/>
            <a:ext cx="3114675" cy="1477328"/>
          </a:xfrm>
          <a:prstGeom prst="rect">
            <a:avLst/>
          </a:prstGeom>
          <a:noFill/>
        </p:spPr>
        <p:txBody>
          <a:bodyPr wrap="square" rtlCol="0">
            <a:spAutoFit/>
          </a:bodyPr>
          <a:lstStyle/>
          <a:p>
            <a:r>
              <a:rPr lang="zh-CN" altLang="en-US" dirty="0"/>
              <a:t>这里包括例会，</a:t>
            </a:r>
            <a:r>
              <a:rPr lang="en-US" altLang="zh-CN" dirty="0"/>
              <a:t>JAD</a:t>
            </a:r>
            <a:r>
              <a:rPr lang="zh-CN" altLang="en-US" dirty="0"/>
              <a:t>会议，与各个用户代表讨论需求的会议，</a:t>
            </a:r>
            <a:r>
              <a:rPr lang="en-US" altLang="zh-CN" dirty="0"/>
              <a:t>CCB</a:t>
            </a:r>
            <a:r>
              <a:rPr lang="zh-CN" altLang="en-US" dirty="0"/>
              <a:t>会议，还要一些组内评审会议。这里展示一个比较关键的</a:t>
            </a:r>
            <a:r>
              <a:rPr lang="en-US" altLang="zh-CN" dirty="0"/>
              <a:t>JAD</a:t>
            </a:r>
            <a:r>
              <a:rPr lang="zh-CN" altLang="en-US" dirty="0"/>
              <a:t>会议</a:t>
            </a:r>
          </a:p>
        </p:txBody>
      </p:sp>
      <p:pic>
        <p:nvPicPr>
          <p:cNvPr id="13" name="图片 12">
            <a:extLst>
              <a:ext uri="{FF2B5EF4-FFF2-40B4-BE49-F238E27FC236}">
                <a16:creationId xmlns:a16="http://schemas.microsoft.com/office/drawing/2014/main" id="{BB83E839-DCD4-3456-B029-099472DCE135}"/>
              </a:ext>
            </a:extLst>
          </p:cNvPr>
          <p:cNvPicPr>
            <a:picLocks noChangeAspect="1"/>
          </p:cNvPicPr>
          <p:nvPr/>
        </p:nvPicPr>
        <p:blipFill>
          <a:blip r:embed="rId5"/>
          <a:stretch>
            <a:fillRect/>
          </a:stretch>
        </p:blipFill>
        <p:spPr>
          <a:xfrm>
            <a:off x="4783590" y="1108983"/>
            <a:ext cx="3076575" cy="285750"/>
          </a:xfrm>
          <a:prstGeom prst="rect">
            <a:avLst/>
          </a:prstGeom>
        </p:spPr>
      </p:pic>
      <p:pic>
        <p:nvPicPr>
          <p:cNvPr id="15" name="图片 14">
            <a:extLst>
              <a:ext uri="{FF2B5EF4-FFF2-40B4-BE49-F238E27FC236}">
                <a16:creationId xmlns:a16="http://schemas.microsoft.com/office/drawing/2014/main" id="{5CFFE9E9-0AF0-2D3B-8D58-86808B9C787B}"/>
              </a:ext>
            </a:extLst>
          </p:cNvPr>
          <p:cNvPicPr>
            <a:picLocks noChangeAspect="1"/>
          </p:cNvPicPr>
          <p:nvPr/>
        </p:nvPicPr>
        <p:blipFill>
          <a:blip r:embed="rId6"/>
          <a:stretch>
            <a:fillRect/>
          </a:stretch>
        </p:blipFill>
        <p:spPr>
          <a:xfrm>
            <a:off x="5422932" y="2438973"/>
            <a:ext cx="5092668" cy="4257152"/>
          </a:xfrm>
          <a:prstGeom prst="rect">
            <a:avLst/>
          </a:prstGeom>
        </p:spPr>
      </p:pic>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06</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232419" y="4076588"/>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各个里程碑内部的评审记录</a:t>
            </a:r>
            <a:endParaRPr lang="zh-CN" altLang="en-US" sz="2000" dirty="0"/>
          </a:p>
        </p:txBody>
      </p:sp>
    </p:spTree>
    <p:extLst>
      <p:ext uri="{BB962C8B-B14F-4D97-AF65-F5344CB8AC3E}">
        <p14:creationId xmlns:p14="http://schemas.microsoft.com/office/powerpoint/2010/main" val="23316179"/>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DA3F2F4C-81C1-9714-260A-D31978F66794}"/>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评审记录</a:t>
            </a:r>
            <a:endParaRPr lang="en-US" altLang="zh-CN" dirty="0">
              <a:solidFill>
                <a:schemeClr val="accent1"/>
              </a:solidFill>
              <a:latin typeface="+mn-lt"/>
              <a:ea typeface="+mn-ea"/>
              <a:cs typeface="+mn-ea"/>
              <a:sym typeface="+mn-lt"/>
            </a:endParaRPr>
          </a:p>
        </p:txBody>
      </p:sp>
      <p:pic>
        <p:nvPicPr>
          <p:cNvPr id="4" name="图片 3">
            <a:extLst>
              <a:ext uri="{FF2B5EF4-FFF2-40B4-BE49-F238E27FC236}">
                <a16:creationId xmlns:a16="http://schemas.microsoft.com/office/drawing/2014/main" id="{22F48AC7-54B9-0816-596D-1BC1361B63B9}"/>
              </a:ext>
            </a:extLst>
          </p:cNvPr>
          <p:cNvPicPr>
            <a:picLocks noChangeAspect="1"/>
          </p:cNvPicPr>
          <p:nvPr/>
        </p:nvPicPr>
        <p:blipFill>
          <a:blip r:embed="rId2"/>
          <a:stretch>
            <a:fillRect/>
          </a:stretch>
        </p:blipFill>
        <p:spPr>
          <a:xfrm>
            <a:off x="182239" y="1026367"/>
            <a:ext cx="6916646" cy="4980295"/>
          </a:xfrm>
          <a:prstGeom prst="rect">
            <a:avLst/>
          </a:prstGeom>
        </p:spPr>
      </p:pic>
      <p:pic>
        <p:nvPicPr>
          <p:cNvPr id="6" name="图片 5">
            <a:extLst>
              <a:ext uri="{FF2B5EF4-FFF2-40B4-BE49-F238E27FC236}">
                <a16:creationId xmlns:a16="http://schemas.microsoft.com/office/drawing/2014/main" id="{D2C6ABCF-6DC0-19A0-3BF5-F984D473DE0D}"/>
              </a:ext>
            </a:extLst>
          </p:cNvPr>
          <p:cNvPicPr>
            <a:picLocks noChangeAspect="1"/>
          </p:cNvPicPr>
          <p:nvPr/>
        </p:nvPicPr>
        <p:blipFill>
          <a:blip r:embed="rId3"/>
          <a:stretch>
            <a:fillRect/>
          </a:stretch>
        </p:blipFill>
        <p:spPr>
          <a:xfrm>
            <a:off x="6731721" y="923731"/>
            <a:ext cx="5460279" cy="4907902"/>
          </a:xfrm>
          <a:prstGeom prst="rect">
            <a:avLst/>
          </a:prstGeom>
        </p:spPr>
      </p:pic>
      <p:sp>
        <p:nvSpPr>
          <p:cNvPr id="7" name="文本框 6">
            <a:extLst>
              <a:ext uri="{FF2B5EF4-FFF2-40B4-BE49-F238E27FC236}">
                <a16:creationId xmlns:a16="http://schemas.microsoft.com/office/drawing/2014/main" id="{E59AF686-A11D-D872-60D5-212DDDA4E585}"/>
              </a:ext>
            </a:extLst>
          </p:cNvPr>
          <p:cNvSpPr txBox="1"/>
          <p:nvPr/>
        </p:nvSpPr>
        <p:spPr>
          <a:xfrm>
            <a:off x="755780" y="6232849"/>
            <a:ext cx="9759820" cy="369332"/>
          </a:xfrm>
          <a:prstGeom prst="rect">
            <a:avLst/>
          </a:prstGeom>
          <a:noFill/>
        </p:spPr>
        <p:txBody>
          <a:bodyPr wrap="square" rtlCol="0">
            <a:spAutoFit/>
          </a:bodyPr>
          <a:lstStyle/>
          <a:p>
            <a:r>
              <a:rPr lang="zh-CN" altLang="en-US" dirty="0"/>
              <a:t>注：全文比较长，展示一部分，需要看完整内容的可以提出来，我们可以展示原件</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07</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232419" y="4076588"/>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配置管理工具进行文档的版本管理</a:t>
            </a:r>
            <a:endParaRPr lang="zh-CN" altLang="en-US" sz="2000" dirty="0"/>
          </a:p>
        </p:txBody>
      </p:sp>
    </p:spTree>
    <p:extLst>
      <p:ext uri="{BB962C8B-B14F-4D97-AF65-F5344CB8AC3E}">
        <p14:creationId xmlns:p14="http://schemas.microsoft.com/office/powerpoint/2010/main" val="3451183209"/>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配置管理工具进行文档的版本管理</a:t>
            </a:r>
          </a:p>
          <a:p>
            <a:pPr algn="ctr"/>
            <a:endParaRPr lang="en-US" altLang="zh-CN" dirty="0">
              <a:solidFill>
                <a:schemeClr val="accent1"/>
              </a:solidFill>
              <a:latin typeface="+mn-lt"/>
              <a:ea typeface="+mn-ea"/>
              <a:cs typeface="+mn-ea"/>
              <a:sym typeface="+mn-lt"/>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08</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232419" y="4076588"/>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相关文档的更新及相关历史信息</a:t>
            </a:r>
            <a:endParaRPr lang="zh-CN" altLang="en-US" sz="2000" dirty="0"/>
          </a:p>
        </p:txBody>
      </p:sp>
    </p:spTree>
    <p:extLst>
      <p:ext uri="{BB962C8B-B14F-4D97-AF65-F5344CB8AC3E}">
        <p14:creationId xmlns:p14="http://schemas.microsoft.com/office/powerpoint/2010/main" val="681731147"/>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09</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需求项目计划的</a:t>
            </a:r>
            <a:r>
              <a:rPr lang="en-US" altLang="zh-CN" sz="3200" dirty="0">
                <a:effectLst/>
                <a:ea typeface="等线" panose="02010600030101010101" pitchFamily="2" charset="-122"/>
                <a:cs typeface="Times New Roman" panose="02020603050405020304" pitchFamily="18" charset="0"/>
              </a:rPr>
              <a:t>WBS</a:t>
            </a:r>
            <a:r>
              <a:rPr lang="zh-CN" altLang="en-US" sz="3200" dirty="0">
                <a:effectLst/>
                <a:ea typeface="等线" panose="02010600030101010101" pitchFamily="2" charset="-122"/>
                <a:cs typeface="Times New Roman" panose="02020603050405020304" pitchFamily="18" charset="0"/>
              </a:rPr>
              <a:t>结构</a:t>
            </a:r>
            <a:endParaRPr lang="zh-CN" altLang="en-US" sz="2000" dirty="0"/>
          </a:p>
        </p:txBody>
      </p:sp>
    </p:spTree>
    <p:extLst>
      <p:ext uri="{BB962C8B-B14F-4D97-AF65-F5344CB8AC3E}">
        <p14:creationId xmlns:p14="http://schemas.microsoft.com/office/powerpoint/2010/main" val="444121401"/>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10</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需求计划中给每个组员分配的任务</a:t>
            </a:r>
            <a:endParaRPr lang="zh-CN" altLang="en-US" sz="2000" dirty="0"/>
          </a:p>
        </p:txBody>
      </p:sp>
    </p:spTree>
    <p:extLst>
      <p:ext uri="{BB962C8B-B14F-4D97-AF65-F5344CB8AC3E}">
        <p14:creationId xmlns:p14="http://schemas.microsoft.com/office/powerpoint/2010/main" val="4207935681"/>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911D8E-2864-028D-A1A9-8D23B45D6A2D}"/>
              </a:ext>
            </a:extLst>
          </p:cNvPr>
          <p:cNvSpPr txBox="1"/>
          <p:nvPr/>
        </p:nvSpPr>
        <p:spPr>
          <a:xfrm>
            <a:off x="419878" y="363894"/>
            <a:ext cx="1464906" cy="369332"/>
          </a:xfrm>
          <a:prstGeom prst="rect">
            <a:avLst/>
          </a:prstGeom>
          <a:noFill/>
        </p:spPr>
        <p:txBody>
          <a:bodyPr wrap="square" rtlCol="0">
            <a:spAutoFit/>
          </a:bodyPr>
          <a:lstStyle/>
          <a:p>
            <a:r>
              <a:rPr lang="zh-CN" altLang="en-US" dirty="0"/>
              <a:t>目录</a:t>
            </a:r>
          </a:p>
        </p:txBody>
      </p:sp>
      <p:sp>
        <p:nvSpPr>
          <p:cNvPr id="4" name="文本框 3">
            <a:extLst>
              <a:ext uri="{FF2B5EF4-FFF2-40B4-BE49-F238E27FC236}">
                <a16:creationId xmlns:a16="http://schemas.microsoft.com/office/drawing/2014/main" id="{EF5AAEF7-307B-A5C4-BDB1-74DE256C0B5F}"/>
              </a:ext>
            </a:extLst>
          </p:cNvPr>
          <p:cNvSpPr txBox="1"/>
          <p:nvPr/>
        </p:nvSpPr>
        <p:spPr>
          <a:xfrm>
            <a:off x="419877" y="867941"/>
            <a:ext cx="8966717"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每个里程碑阶段都准备了相关的演示材料</a:t>
            </a:r>
            <a:endParaRPr lang="zh-CN" altLang="en-US" dirty="0"/>
          </a:p>
        </p:txBody>
      </p:sp>
      <p:sp>
        <p:nvSpPr>
          <p:cNvPr id="5" name="文本框 4">
            <a:extLst>
              <a:ext uri="{FF2B5EF4-FFF2-40B4-BE49-F238E27FC236}">
                <a16:creationId xmlns:a16="http://schemas.microsoft.com/office/drawing/2014/main" id="{A3FBC197-DE93-9A95-5DCB-59CFC633C14C}"/>
              </a:ext>
            </a:extLst>
          </p:cNvPr>
          <p:cNvSpPr txBox="1"/>
          <p:nvPr/>
        </p:nvSpPr>
        <p:spPr>
          <a:xfrm>
            <a:off x="419875" y="1152547"/>
            <a:ext cx="8966717"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大作业要求的全部的里程碑任务</a:t>
            </a:r>
            <a:endParaRPr lang="zh-CN" altLang="en-US" dirty="0"/>
          </a:p>
        </p:txBody>
      </p:sp>
      <p:sp>
        <p:nvSpPr>
          <p:cNvPr id="6" name="文本框 5">
            <a:extLst>
              <a:ext uri="{FF2B5EF4-FFF2-40B4-BE49-F238E27FC236}">
                <a16:creationId xmlns:a16="http://schemas.microsoft.com/office/drawing/2014/main" id="{F0843985-88A7-5B82-465E-1B2B78CE12C7}"/>
              </a:ext>
            </a:extLst>
          </p:cNvPr>
          <p:cNvSpPr txBox="1"/>
          <p:nvPr/>
        </p:nvSpPr>
        <p:spPr>
          <a:xfrm>
            <a:off x="419873" y="1478699"/>
            <a:ext cx="8966717" cy="369332"/>
          </a:xfrm>
          <a:prstGeom prst="rect">
            <a:avLst/>
          </a:prstGeom>
          <a:noFill/>
        </p:spPr>
        <p:txBody>
          <a:bodyPr wrap="square">
            <a:spAutoFit/>
          </a:bodyPr>
          <a:lstStyle/>
          <a:p>
            <a:r>
              <a:rPr lang="en-US" altLang="zh-CN" dirty="0">
                <a:ea typeface="等线" panose="02010600030101010101" pitchFamily="2" charset="-122"/>
                <a:cs typeface="Times New Roman" panose="02020603050405020304" pitchFamily="18" charset="0"/>
              </a:rPr>
              <a:t>3</a:t>
            </a:r>
            <a:r>
              <a:rPr lang="en-US" altLang="zh-CN" sz="1800" dirty="0">
                <a:effectLst/>
                <a:ea typeface="等线" panose="02010600030101010101" pitchFamily="2" charset="-122"/>
                <a:cs typeface="Times New Roman" panose="02020603050405020304" pitchFamily="18" charset="0"/>
              </a:rPr>
              <a:t>.</a:t>
            </a:r>
            <a:r>
              <a:rPr lang="zh-CN" altLang="en-US" dirty="0">
                <a:ea typeface="等线" panose="02010600030101010101" pitchFamily="2" charset="-122"/>
                <a:cs typeface="Times New Roman" panose="02020603050405020304" pitchFamily="18" charset="0"/>
              </a:rPr>
              <a:t>项目章程</a:t>
            </a:r>
            <a:endParaRPr lang="zh-CN" altLang="en-US" dirty="0"/>
          </a:p>
        </p:txBody>
      </p:sp>
      <p:sp>
        <p:nvSpPr>
          <p:cNvPr id="7" name="文本框 6">
            <a:extLst>
              <a:ext uri="{FF2B5EF4-FFF2-40B4-BE49-F238E27FC236}">
                <a16:creationId xmlns:a16="http://schemas.microsoft.com/office/drawing/2014/main" id="{38ECE712-6569-3800-F631-54A1193E97AD}"/>
              </a:ext>
            </a:extLst>
          </p:cNvPr>
          <p:cNvSpPr txBox="1"/>
          <p:nvPr/>
        </p:nvSpPr>
        <p:spPr>
          <a:xfrm>
            <a:off x="419873" y="1813037"/>
            <a:ext cx="8966717"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4.</a:t>
            </a:r>
            <a:r>
              <a:rPr lang="zh-CN" altLang="zh-CN" sz="1800" dirty="0">
                <a:effectLst/>
                <a:ea typeface="等线" panose="02010600030101010101" pitchFamily="2" charset="-122"/>
                <a:cs typeface="Times New Roman" panose="02020603050405020304" pitchFamily="18" charset="0"/>
              </a:rPr>
              <a:t>需求项目计划</a:t>
            </a:r>
            <a:endParaRPr lang="zh-CN" altLang="en-US" dirty="0"/>
          </a:p>
        </p:txBody>
      </p:sp>
      <p:sp>
        <p:nvSpPr>
          <p:cNvPr id="9" name="文本框 8">
            <a:extLst>
              <a:ext uri="{FF2B5EF4-FFF2-40B4-BE49-F238E27FC236}">
                <a16:creationId xmlns:a16="http://schemas.microsoft.com/office/drawing/2014/main" id="{A4122864-EAA0-AE83-DDCC-066461EA3AFC}"/>
              </a:ext>
            </a:extLst>
          </p:cNvPr>
          <p:cNvSpPr txBox="1"/>
          <p:nvPr/>
        </p:nvSpPr>
        <p:spPr>
          <a:xfrm>
            <a:off x="419873" y="2113201"/>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5.</a:t>
            </a:r>
            <a:r>
              <a:rPr lang="zh-CN" altLang="zh-CN" sz="1800" dirty="0">
                <a:effectLst/>
                <a:ea typeface="等线" panose="02010600030101010101" pitchFamily="2" charset="-122"/>
                <a:cs typeface="Times New Roman" panose="02020603050405020304" pitchFamily="18" charset="0"/>
              </a:rPr>
              <a:t>项目会议，并有会议记录</a:t>
            </a:r>
            <a:endParaRPr lang="zh-CN" altLang="en-US" dirty="0"/>
          </a:p>
        </p:txBody>
      </p:sp>
      <p:sp>
        <p:nvSpPr>
          <p:cNvPr id="11" name="文本框 10">
            <a:extLst>
              <a:ext uri="{FF2B5EF4-FFF2-40B4-BE49-F238E27FC236}">
                <a16:creationId xmlns:a16="http://schemas.microsoft.com/office/drawing/2014/main" id="{FE6A59BE-6660-4050-B13B-14959DB6DAAC}"/>
              </a:ext>
            </a:extLst>
          </p:cNvPr>
          <p:cNvSpPr txBox="1"/>
          <p:nvPr/>
        </p:nvSpPr>
        <p:spPr>
          <a:xfrm>
            <a:off x="419873" y="2421571"/>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6.</a:t>
            </a:r>
            <a:r>
              <a:rPr lang="zh-CN" altLang="zh-CN" sz="1800" dirty="0">
                <a:effectLst/>
                <a:ea typeface="等线" panose="02010600030101010101" pitchFamily="2" charset="-122"/>
                <a:cs typeface="Times New Roman" panose="02020603050405020304" pitchFamily="18" charset="0"/>
              </a:rPr>
              <a:t>各个里程碑内部的评审记录</a:t>
            </a:r>
            <a:endParaRPr lang="zh-CN" altLang="en-US" dirty="0"/>
          </a:p>
        </p:txBody>
      </p:sp>
      <p:sp>
        <p:nvSpPr>
          <p:cNvPr id="13" name="文本框 12">
            <a:extLst>
              <a:ext uri="{FF2B5EF4-FFF2-40B4-BE49-F238E27FC236}">
                <a16:creationId xmlns:a16="http://schemas.microsoft.com/office/drawing/2014/main" id="{825B9D63-3A90-CCE4-C5D3-F02BB97A831B}"/>
              </a:ext>
            </a:extLst>
          </p:cNvPr>
          <p:cNvSpPr txBox="1"/>
          <p:nvPr/>
        </p:nvSpPr>
        <p:spPr>
          <a:xfrm>
            <a:off x="419873" y="2764925"/>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7.</a:t>
            </a:r>
            <a:r>
              <a:rPr lang="zh-CN" altLang="zh-CN" sz="1800" dirty="0">
                <a:effectLst/>
                <a:ea typeface="等线" panose="02010600030101010101" pitchFamily="2" charset="-122"/>
                <a:cs typeface="Times New Roman" panose="02020603050405020304" pitchFamily="18" charset="0"/>
              </a:rPr>
              <a:t>配置管理工具进行文档的版本管理</a:t>
            </a:r>
            <a:endParaRPr lang="zh-CN" altLang="en-US" dirty="0"/>
          </a:p>
        </p:txBody>
      </p:sp>
      <p:sp>
        <p:nvSpPr>
          <p:cNvPr id="15" name="文本框 14">
            <a:extLst>
              <a:ext uri="{FF2B5EF4-FFF2-40B4-BE49-F238E27FC236}">
                <a16:creationId xmlns:a16="http://schemas.microsoft.com/office/drawing/2014/main" id="{BD326E59-5BCC-2642-3B43-DE3609842FF0}"/>
              </a:ext>
            </a:extLst>
          </p:cNvPr>
          <p:cNvSpPr txBox="1"/>
          <p:nvPr/>
        </p:nvSpPr>
        <p:spPr>
          <a:xfrm>
            <a:off x="419873" y="3059668"/>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8.</a:t>
            </a:r>
            <a:r>
              <a:rPr lang="zh-CN" altLang="zh-CN" sz="1800" dirty="0">
                <a:effectLst/>
                <a:ea typeface="等线" panose="02010600030101010101" pitchFamily="2" charset="-122"/>
                <a:cs typeface="Times New Roman" panose="02020603050405020304" pitchFamily="18" charset="0"/>
              </a:rPr>
              <a:t> 相关文档的更新</a:t>
            </a:r>
            <a:r>
              <a:rPr lang="zh-CN" altLang="en-US" sz="1800" dirty="0">
                <a:effectLst/>
                <a:ea typeface="等线" panose="02010600030101010101" pitchFamily="2" charset="-122"/>
                <a:cs typeface="Times New Roman" panose="02020603050405020304" pitchFamily="18" charset="0"/>
              </a:rPr>
              <a:t>及</a:t>
            </a:r>
            <a:r>
              <a:rPr lang="zh-CN" altLang="zh-CN" sz="1800" dirty="0">
                <a:effectLst/>
                <a:ea typeface="等线" panose="02010600030101010101" pitchFamily="2" charset="-122"/>
                <a:cs typeface="Times New Roman" panose="02020603050405020304" pitchFamily="18" charset="0"/>
              </a:rPr>
              <a:t>相关历史信息</a:t>
            </a:r>
            <a:endParaRPr lang="zh-CN" altLang="en-US" dirty="0"/>
          </a:p>
        </p:txBody>
      </p:sp>
      <p:sp>
        <p:nvSpPr>
          <p:cNvPr id="17" name="文本框 16">
            <a:extLst>
              <a:ext uri="{FF2B5EF4-FFF2-40B4-BE49-F238E27FC236}">
                <a16:creationId xmlns:a16="http://schemas.microsoft.com/office/drawing/2014/main" id="{129B6FB0-AA35-F0B7-BE73-3E2172C1393E}"/>
              </a:ext>
            </a:extLst>
          </p:cNvPr>
          <p:cNvSpPr txBox="1"/>
          <p:nvPr/>
        </p:nvSpPr>
        <p:spPr>
          <a:xfrm>
            <a:off x="419873" y="3387259"/>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9.</a:t>
            </a:r>
            <a:r>
              <a:rPr lang="zh-CN" altLang="zh-CN" sz="1800" dirty="0">
                <a:effectLst/>
                <a:ea typeface="等线" panose="02010600030101010101" pitchFamily="2" charset="-122"/>
                <a:cs typeface="Times New Roman" panose="02020603050405020304" pitchFamily="18" charset="0"/>
              </a:rPr>
              <a:t>需求项目计划的</a:t>
            </a:r>
            <a:r>
              <a:rPr lang="en-US" altLang="zh-CN" sz="1800" dirty="0">
                <a:effectLst/>
                <a:ea typeface="等线" panose="02010600030101010101" pitchFamily="2" charset="-122"/>
                <a:cs typeface="Times New Roman" panose="02020603050405020304" pitchFamily="18" charset="0"/>
              </a:rPr>
              <a:t>WBS</a:t>
            </a:r>
            <a:r>
              <a:rPr lang="zh-CN" altLang="zh-CN" sz="1800" dirty="0">
                <a:effectLst/>
                <a:ea typeface="等线" panose="02010600030101010101" pitchFamily="2" charset="-122"/>
                <a:cs typeface="Times New Roman" panose="02020603050405020304" pitchFamily="18" charset="0"/>
              </a:rPr>
              <a:t>结构</a:t>
            </a:r>
            <a:endParaRPr lang="zh-CN" altLang="en-US" dirty="0"/>
          </a:p>
        </p:txBody>
      </p:sp>
      <p:sp>
        <p:nvSpPr>
          <p:cNvPr id="19" name="文本框 18">
            <a:extLst>
              <a:ext uri="{FF2B5EF4-FFF2-40B4-BE49-F238E27FC236}">
                <a16:creationId xmlns:a16="http://schemas.microsoft.com/office/drawing/2014/main" id="{4D2DF6F1-353D-1A7B-CE7E-9F149F04182C}"/>
              </a:ext>
            </a:extLst>
          </p:cNvPr>
          <p:cNvSpPr txBox="1"/>
          <p:nvPr/>
        </p:nvSpPr>
        <p:spPr>
          <a:xfrm>
            <a:off x="419873" y="3703450"/>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10.</a:t>
            </a:r>
            <a:r>
              <a:rPr lang="zh-CN" altLang="zh-CN" sz="1800" dirty="0">
                <a:effectLst/>
                <a:ea typeface="等线" panose="02010600030101010101" pitchFamily="2" charset="-122"/>
                <a:cs typeface="Times New Roman" panose="02020603050405020304" pitchFamily="18" charset="0"/>
              </a:rPr>
              <a:t>需求计划中给每个组员分配</a:t>
            </a:r>
            <a:r>
              <a:rPr lang="zh-CN" altLang="en-US" sz="1800" dirty="0">
                <a:effectLst/>
                <a:ea typeface="等线" panose="02010600030101010101" pitchFamily="2" charset="-122"/>
                <a:cs typeface="Times New Roman" panose="02020603050405020304" pitchFamily="18" charset="0"/>
              </a:rPr>
              <a:t>的</a:t>
            </a:r>
            <a:r>
              <a:rPr lang="zh-CN" altLang="zh-CN" sz="1800" dirty="0">
                <a:effectLst/>
                <a:ea typeface="等线" panose="02010600030101010101" pitchFamily="2" charset="-122"/>
                <a:cs typeface="Times New Roman" panose="02020603050405020304" pitchFamily="18" charset="0"/>
              </a:rPr>
              <a:t>任务</a:t>
            </a:r>
            <a:endParaRPr lang="zh-CN" altLang="en-US" dirty="0"/>
          </a:p>
        </p:txBody>
      </p:sp>
      <p:sp>
        <p:nvSpPr>
          <p:cNvPr id="21" name="文本框 20">
            <a:extLst>
              <a:ext uri="{FF2B5EF4-FFF2-40B4-BE49-F238E27FC236}">
                <a16:creationId xmlns:a16="http://schemas.microsoft.com/office/drawing/2014/main" id="{379A5B03-52DB-5B6D-FD4F-25BB6FFAB7AA}"/>
              </a:ext>
            </a:extLst>
          </p:cNvPr>
          <p:cNvSpPr txBox="1"/>
          <p:nvPr/>
        </p:nvSpPr>
        <p:spPr>
          <a:xfrm>
            <a:off x="419873" y="4031041"/>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11.</a:t>
            </a:r>
            <a:r>
              <a:rPr lang="zh-CN" altLang="zh-CN" sz="1800" dirty="0">
                <a:effectLst/>
                <a:ea typeface="等线" panose="02010600030101010101" pitchFamily="2" charset="-122"/>
                <a:cs typeface="Times New Roman" panose="02020603050405020304" pitchFamily="18" charset="0"/>
              </a:rPr>
              <a:t> </a:t>
            </a:r>
            <a:r>
              <a:rPr lang="en-US" altLang="zh-CN" sz="1800" dirty="0">
                <a:effectLst/>
                <a:ea typeface="等线" panose="02010600030101010101" pitchFamily="2" charset="-122"/>
                <a:cs typeface="Times New Roman" panose="02020603050405020304" pitchFamily="18" charset="0"/>
              </a:rPr>
              <a:t>GANTT</a:t>
            </a:r>
            <a:r>
              <a:rPr lang="zh-CN" altLang="zh-CN" sz="1800" dirty="0">
                <a:effectLst/>
                <a:ea typeface="等线" panose="02010600030101010101" pitchFamily="2" charset="-122"/>
                <a:cs typeface="Times New Roman" panose="02020603050405020304" pitchFamily="18" charset="0"/>
              </a:rPr>
              <a:t>图</a:t>
            </a:r>
            <a:endParaRPr lang="zh-CN" altLang="en-US" dirty="0"/>
          </a:p>
        </p:txBody>
      </p:sp>
      <p:sp>
        <p:nvSpPr>
          <p:cNvPr id="23" name="文本框 22">
            <a:extLst>
              <a:ext uri="{FF2B5EF4-FFF2-40B4-BE49-F238E27FC236}">
                <a16:creationId xmlns:a16="http://schemas.microsoft.com/office/drawing/2014/main" id="{96CB8966-F8D5-1BC9-0C04-4CB56FE60948}"/>
              </a:ext>
            </a:extLst>
          </p:cNvPr>
          <p:cNvSpPr txBox="1"/>
          <p:nvPr/>
        </p:nvSpPr>
        <p:spPr>
          <a:xfrm>
            <a:off x="419873" y="4343617"/>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12.</a:t>
            </a:r>
            <a:r>
              <a:rPr lang="zh-CN" altLang="zh-CN" sz="1800" dirty="0">
                <a:effectLst/>
                <a:ea typeface="等线" panose="02010600030101010101" pitchFamily="2" charset="-122"/>
                <a:cs typeface="Times New Roman" panose="02020603050405020304" pitchFamily="18" charset="0"/>
              </a:rPr>
              <a:t>需求计划中</a:t>
            </a:r>
            <a:r>
              <a:rPr lang="zh-CN" altLang="en-US" dirty="0">
                <a:ea typeface="等线" panose="02010600030101010101" pitchFamily="2" charset="-122"/>
                <a:cs typeface="Times New Roman" panose="02020603050405020304" pitchFamily="18" charset="0"/>
              </a:rPr>
              <a:t>中</a:t>
            </a:r>
            <a:r>
              <a:rPr lang="zh-CN" altLang="zh-CN" sz="1800" dirty="0">
                <a:effectLst/>
                <a:ea typeface="等线" panose="02010600030101010101" pitchFamily="2" charset="-122"/>
                <a:cs typeface="Times New Roman" panose="02020603050405020304" pitchFamily="18" charset="0"/>
              </a:rPr>
              <a:t>包含</a:t>
            </a:r>
            <a:r>
              <a:rPr lang="zh-CN" altLang="en-US" dirty="0">
                <a:ea typeface="等线" panose="02010600030101010101" pitchFamily="2" charset="-122"/>
                <a:cs typeface="Times New Roman" panose="02020603050405020304" pitchFamily="18" charset="0"/>
              </a:rPr>
              <a:t>的</a:t>
            </a:r>
            <a:r>
              <a:rPr lang="zh-CN" altLang="zh-CN" sz="1800" dirty="0">
                <a:effectLst/>
                <a:ea typeface="等线" panose="02010600030101010101" pitchFamily="2" charset="-122"/>
                <a:cs typeface="Times New Roman" panose="02020603050405020304" pitchFamily="18" charset="0"/>
              </a:rPr>
              <a:t>项目计划的必要子计划</a:t>
            </a:r>
            <a:endParaRPr lang="zh-CN" altLang="en-US" dirty="0"/>
          </a:p>
        </p:txBody>
      </p:sp>
      <p:sp>
        <p:nvSpPr>
          <p:cNvPr id="25" name="文本框 24">
            <a:extLst>
              <a:ext uri="{FF2B5EF4-FFF2-40B4-BE49-F238E27FC236}">
                <a16:creationId xmlns:a16="http://schemas.microsoft.com/office/drawing/2014/main" id="{68316216-6F75-FA15-FC54-C8F20F0E86DF}"/>
              </a:ext>
            </a:extLst>
          </p:cNvPr>
          <p:cNvSpPr txBox="1"/>
          <p:nvPr/>
        </p:nvSpPr>
        <p:spPr>
          <a:xfrm>
            <a:off x="419873" y="4660618"/>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13.</a:t>
            </a:r>
            <a:r>
              <a:rPr lang="zh-CN" altLang="zh-CN" sz="1800" dirty="0">
                <a:effectLst/>
                <a:ea typeface="等线" panose="02010600030101010101" pitchFamily="2" charset="-122"/>
                <a:cs typeface="Times New Roman" panose="02020603050405020304" pitchFamily="18" charset="0"/>
              </a:rPr>
              <a:t>最终的计划中与实际情况的偏差</a:t>
            </a:r>
            <a:endParaRPr lang="zh-CN" altLang="en-US" dirty="0"/>
          </a:p>
        </p:txBody>
      </p:sp>
      <p:sp>
        <p:nvSpPr>
          <p:cNvPr id="27" name="文本框 26">
            <a:extLst>
              <a:ext uri="{FF2B5EF4-FFF2-40B4-BE49-F238E27FC236}">
                <a16:creationId xmlns:a16="http://schemas.microsoft.com/office/drawing/2014/main" id="{B76BD147-FA5A-60EA-0BB4-3B8DE9650CCB}"/>
              </a:ext>
            </a:extLst>
          </p:cNvPr>
          <p:cNvSpPr txBox="1"/>
          <p:nvPr/>
        </p:nvSpPr>
        <p:spPr>
          <a:xfrm>
            <a:off x="419873" y="4967029"/>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14.</a:t>
            </a:r>
            <a:r>
              <a:rPr lang="zh-CN" altLang="zh-CN" sz="1800" dirty="0">
                <a:effectLst/>
                <a:ea typeface="等线" panose="02010600030101010101" pitchFamily="2" charset="-122"/>
                <a:cs typeface="Times New Roman" panose="02020603050405020304" pitchFamily="18" charset="0"/>
              </a:rPr>
              <a:t> </a:t>
            </a:r>
            <a:r>
              <a:rPr lang="en-US" altLang="zh-CN" sz="1800" dirty="0">
                <a:effectLst/>
                <a:ea typeface="等线" panose="02010600030101010101" pitchFamily="2" charset="-122"/>
                <a:cs typeface="Times New Roman" panose="02020603050405020304" pitchFamily="18" charset="0"/>
              </a:rPr>
              <a:t>Vision &amp; Scope</a:t>
            </a:r>
            <a:r>
              <a:rPr lang="zh-CN" altLang="zh-CN" sz="1800" dirty="0">
                <a:effectLst/>
                <a:ea typeface="等线" panose="02010600030101010101" pitchFamily="2" charset="-122"/>
                <a:cs typeface="Times New Roman" panose="02020603050405020304" pitchFamily="18" charset="0"/>
              </a:rPr>
              <a:t>文档</a:t>
            </a:r>
            <a:r>
              <a:rPr lang="en-US" altLang="zh-CN" dirty="0">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Context Diagram)</a:t>
            </a:r>
            <a:endParaRPr lang="zh-CN" altLang="en-US" dirty="0"/>
          </a:p>
        </p:txBody>
      </p:sp>
      <p:sp>
        <p:nvSpPr>
          <p:cNvPr id="29" name="文本框 28">
            <a:extLst>
              <a:ext uri="{FF2B5EF4-FFF2-40B4-BE49-F238E27FC236}">
                <a16:creationId xmlns:a16="http://schemas.microsoft.com/office/drawing/2014/main" id="{2A7A3DAB-9A8E-4634-058D-2982EAB6F8C3}"/>
              </a:ext>
            </a:extLst>
          </p:cNvPr>
          <p:cNvSpPr txBox="1"/>
          <p:nvPr/>
        </p:nvSpPr>
        <p:spPr>
          <a:xfrm>
            <a:off x="419873" y="5267275"/>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15.</a:t>
            </a:r>
            <a:r>
              <a:rPr lang="zh-CN" altLang="zh-CN" sz="1800" dirty="0">
                <a:effectLst/>
                <a:ea typeface="等线" panose="02010600030101010101" pitchFamily="2" charset="-122"/>
                <a:cs typeface="Times New Roman" panose="02020603050405020304" pitchFamily="18" charset="0"/>
              </a:rPr>
              <a:t> 用户群</a:t>
            </a:r>
            <a:r>
              <a:rPr lang="zh-CN" altLang="en-US" dirty="0">
                <a:ea typeface="等线" panose="02010600030101010101" pitchFamily="2" charset="-122"/>
                <a:cs typeface="Times New Roman" panose="02020603050405020304" pitchFamily="18" charset="0"/>
              </a:rPr>
              <a:t>分类文档和</a:t>
            </a:r>
            <a:r>
              <a:rPr lang="zh-CN" altLang="zh-CN" sz="1800" dirty="0">
                <a:effectLst/>
                <a:ea typeface="等线" panose="02010600030101010101" pitchFamily="2" charset="-122"/>
                <a:cs typeface="Times New Roman" panose="02020603050405020304" pitchFamily="18" charset="0"/>
              </a:rPr>
              <a:t>相关的用户代表</a:t>
            </a:r>
            <a:endParaRPr lang="zh-CN" altLang="en-US" dirty="0"/>
          </a:p>
        </p:txBody>
      </p:sp>
      <p:sp>
        <p:nvSpPr>
          <p:cNvPr id="31" name="文本框 30">
            <a:extLst>
              <a:ext uri="{FF2B5EF4-FFF2-40B4-BE49-F238E27FC236}">
                <a16:creationId xmlns:a16="http://schemas.microsoft.com/office/drawing/2014/main" id="{7F761BB7-6F0F-9B79-CAAA-6EB8D844A296}"/>
              </a:ext>
            </a:extLst>
          </p:cNvPr>
          <p:cNvSpPr txBox="1"/>
          <p:nvPr/>
        </p:nvSpPr>
        <p:spPr>
          <a:xfrm>
            <a:off x="419873" y="5573686"/>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16.</a:t>
            </a:r>
            <a:r>
              <a:rPr lang="zh-CN" altLang="zh-CN" sz="1800" dirty="0">
                <a:effectLst/>
                <a:ea typeface="等线" panose="02010600030101010101" pitchFamily="2" charset="-122"/>
                <a:cs typeface="Times New Roman" panose="02020603050405020304" pitchFamily="18" charset="0"/>
              </a:rPr>
              <a:t>每个用户代表都进行了需求获取和确认</a:t>
            </a:r>
            <a:endParaRPr lang="zh-CN" altLang="en-US" dirty="0"/>
          </a:p>
        </p:txBody>
      </p:sp>
      <p:sp>
        <p:nvSpPr>
          <p:cNvPr id="33" name="文本框 32">
            <a:extLst>
              <a:ext uri="{FF2B5EF4-FFF2-40B4-BE49-F238E27FC236}">
                <a16:creationId xmlns:a16="http://schemas.microsoft.com/office/drawing/2014/main" id="{DD442A21-4DE5-DCBF-C84F-6A0442C50CC4}"/>
              </a:ext>
            </a:extLst>
          </p:cNvPr>
          <p:cNvSpPr txBox="1"/>
          <p:nvPr/>
        </p:nvSpPr>
        <p:spPr>
          <a:xfrm>
            <a:off x="419873" y="5879647"/>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17.</a:t>
            </a:r>
            <a:r>
              <a:rPr lang="zh-CN" altLang="zh-CN" sz="1800" dirty="0">
                <a:effectLst/>
                <a:ea typeface="等线" panose="02010600030101010101" pitchFamily="2" charset="-122"/>
                <a:cs typeface="Times New Roman" panose="02020603050405020304" pitchFamily="18" charset="0"/>
              </a:rPr>
              <a:t>相关</a:t>
            </a:r>
            <a:r>
              <a:rPr lang="zh-CN" altLang="en-US" sz="1800" dirty="0">
                <a:effectLst/>
                <a:ea typeface="等线" panose="02010600030101010101" pitchFamily="2" charset="-122"/>
                <a:cs typeface="Times New Roman" panose="02020603050405020304" pitchFamily="18" charset="0"/>
              </a:rPr>
              <a:t>界面</a:t>
            </a:r>
            <a:r>
              <a:rPr lang="zh-CN" altLang="zh-CN" sz="1800" dirty="0">
                <a:effectLst/>
                <a:ea typeface="等线" panose="02010600030101010101" pitchFamily="2" charset="-122"/>
                <a:cs typeface="Times New Roman" panose="02020603050405020304" pitchFamily="18" charset="0"/>
              </a:rPr>
              <a:t>原型</a:t>
            </a:r>
            <a:endParaRPr lang="zh-CN" altLang="en-US" dirty="0"/>
          </a:p>
        </p:txBody>
      </p:sp>
      <p:sp>
        <p:nvSpPr>
          <p:cNvPr id="34" name="文本框 33">
            <a:extLst>
              <a:ext uri="{FF2B5EF4-FFF2-40B4-BE49-F238E27FC236}">
                <a16:creationId xmlns:a16="http://schemas.microsoft.com/office/drawing/2014/main" id="{2C266F10-9DB0-E325-25B0-762A4A2D56D5}"/>
              </a:ext>
            </a:extLst>
          </p:cNvPr>
          <p:cNvSpPr txBox="1"/>
          <p:nvPr/>
        </p:nvSpPr>
        <p:spPr>
          <a:xfrm>
            <a:off x="419873" y="6155829"/>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18.</a:t>
            </a:r>
            <a:r>
              <a:rPr lang="zh-CN" altLang="en-US" dirty="0">
                <a:ea typeface="等线" panose="02010600030101010101" pitchFamily="2" charset="-122"/>
                <a:cs typeface="Times New Roman" panose="02020603050405020304" pitchFamily="18" charset="0"/>
              </a:rPr>
              <a:t>用例文档</a:t>
            </a:r>
            <a:endParaRPr lang="zh-CN" altLang="en-US" dirty="0"/>
          </a:p>
        </p:txBody>
      </p:sp>
      <p:sp>
        <p:nvSpPr>
          <p:cNvPr id="36" name="文本框 35">
            <a:extLst>
              <a:ext uri="{FF2B5EF4-FFF2-40B4-BE49-F238E27FC236}">
                <a16:creationId xmlns:a16="http://schemas.microsoft.com/office/drawing/2014/main" id="{888CC000-407F-45C8-4A11-BF7102D18EE0}"/>
              </a:ext>
            </a:extLst>
          </p:cNvPr>
          <p:cNvSpPr txBox="1"/>
          <p:nvPr/>
        </p:nvSpPr>
        <p:spPr>
          <a:xfrm>
            <a:off x="5390762" y="837759"/>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19.</a:t>
            </a:r>
            <a:r>
              <a:rPr lang="zh-CN" altLang="zh-CN" sz="1800" dirty="0">
                <a:effectLst/>
                <a:ea typeface="等线" panose="02010600030101010101" pitchFamily="2" charset="-122"/>
                <a:cs typeface="Times New Roman" panose="02020603050405020304" pitchFamily="18" charset="0"/>
              </a:rPr>
              <a:t>非功能性需求</a:t>
            </a:r>
            <a:endParaRPr lang="zh-CN" altLang="en-US" dirty="0"/>
          </a:p>
        </p:txBody>
      </p:sp>
      <p:sp>
        <p:nvSpPr>
          <p:cNvPr id="38" name="文本框 37">
            <a:extLst>
              <a:ext uri="{FF2B5EF4-FFF2-40B4-BE49-F238E27FC236}">
                <a16:creationId xmlns:a16="http://schemas.microsoft.com/office/drawing/2014/main" id="{0DCB7240-D050-1AC9-8DB5-6BC33D86E7FB}"/>
              </a:ext>
            </a:extLst>
          </p:cNvPr>
          <p:cNvSpPr txBox="1"/>
          <p:nvPr/>
        </p:nvSpPr>
        <p:spPr>
          <a:xfrm>
            <a:off x="5390762" y="1154344"/>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20.</a:t>
            </a:r>
            <a:r>
              <a:rPr lang="zh-CN" altLang="zh-CN" sz="1800" dirty="0">
                <a:effectLst/>
                <a:ea typeface="等线" panose="02010600030101010101" pitchFamily="2" charset="-122"/>
                <a:cs typeface="Times New Roman" panose="02020603050405020304" pitchFamily="18" charset="0"/>
              </a:rPr>
              <a:t>每个用户的需求进行了优先级打分和排序</a:t>
            </a:r>
            <a:endParaRPr lang="zh-CN" altLang="en-US" dirty="0"/>
          </a:p>
        </p:txBody>
      </p:sp>
      <p:sp>
        <p:nvSpPr>
          <p:cNvPr id="40" name="文本框 39">
            <a:extLst>
              <a:ext uri="{FF2B5EF4-FFF2-40B4-BE49-F238E27FC236}">
                <a16:creationId xmlns:a16="http://schemas.microsoft.com/office/drawing/2014/main" id="{2D38B5E1-F6F9-9D16-B08E-C6F821279F13}"/>
              </a:ext>
            </a:extLst>
          </p:cNvPr>
          <p:cNvSpPr txBox="1"/>
          <p:nvPr/>
        </p:nvSpPr>
        <p:spPr>
          <a:xfrm>
            <a:off x="5390762" y="1480925"/>
            <a:ext cx="6097554" cy="369332"/>
          </a:xfrm>
          <a:prstGeom prst="rect">
            <a:avLst/>
          </a:prstGeom>
          <a:noFill/>
        </p:spPr>
        <p:txBody>
          <a:bodyPr wrap="square">
            <a:spAutoFit/>
          </a:bodyPr>
          <a:lstStyle/>
          <a:p>
            <a:r>
              <a:rPr lang="en-US" altLang="zh-CN" dirty="0">
                <a:ea typeface="等线" panose="02010600030101010101" pitchFamily="2" charset="-122"/>
                <a:cs typeface="Times New Roman" panose="02020603050405020304" pitchFamily="18" charset="0"/>
              </a:rPr>
              <a:t>21.</a:t>
            </a:r>
            <a:r>
              <a:rPr lang="zh-CN" altLang="en-US" dirty="0">
                <a:ea typeface="等线" panose="02010600030101010101" pitchFamily="2" charset="-122"/>
                <a:cs typeface="Times New Roman" panose="02020603050405020304" pitchFamily="18" charset="0"/>
              </a:rPr>
              <a:t>需求可行性分析</a:t>
            </a:r>
            <a:endParaRPr lang="zh-CN" altLang="en-US" dirty="0"/>
          </a:p>
        </p:txBody>
      </p:sp>
      <p:sp>
        <p:nvSpPr>
          <p:cNvPr id="42" name="文本框 41">
            <a:extLst>
              <a:ext uri="{FF2B5EF4-FFF2-40B4-BE49-F238E27FC236}">
                <a16:creationId xmlns:a16="http://schemas.microsoft.com/office/drawing/2014/main" id="{C0CD3680-5902-E0C4-5A47-01ADE7757005}"/>
              </a:ext>
            </a:extLst>
          </p:cNvPr>
          <p:cNvSpPr txBox="1"/>
          <p:nvPr/>
        </p:nvSpPr>
        <p:spPr>
          <a:xfrm>
            <a:off x="5390762" y="1741626"/>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22.JAD</a:t>
            </a:r>
            <a:r>
              <a:rPr lang="zh-CN" altLang="zh-CN" sz="1800" dirty="0">
                <a:effectLst/>
                <a:ea typeface="等线" panose="02010600030101010101" pitchFamily="2" charset="-122"/>
                <a:cs typeface="Times New Roman" panose="02020603050405020304" pitchFamily="18" charset="0"/>
              </a:rPr>
              <a:t>会议</a:t>
            </a:r>
            <a:endParaRPr lang="zh-CN" altLang="en-US" dirty="0"/>
          </a:p>
        </p:txBody>
      </p:sp>
      <p:sp>
        <p:nvSpPr>
          <p:cNvPr id="44" name="文本框 43">
            <a:extLst>
              <a:ext uri="{FF2B5EF4-FFF2-40B4-BE49-F238E27FC236}">
                <a16:creationId xmlns:a16="http://schemas.microsoft.com/office/drawing/2014/main" id="{FF02BA3A-7965-AF1C-7F24-1B9C4DA0733B}"/>
              </a:ext>
            </a:extLst>
          </p:cNvPr>
          <p:cNvSpPr txBox="1"/>
          <p:nvPr/>
        </p:nvSpPr>
        <p:spPr>
          <a:xfrm>
            <a:off x="5390762" y="1993865"/>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23.</a:t>
            </a:r>
            <a:r>
              <a:rPr lang="zh-CN" altLang="zh-CN" sz="1800" dirty="0">
                <a:effectLst/>
                <a:ea typeface="等线" panose="02010600030101010101" pitchFamily="2" charset="-122"/>
                <a:cs typeface="Times New Roman" panose="02020603050405020304" pitchFamily="18" charset="0"/>
              </a:rPr>
              <a:t>需求</a:t>
            </a:r>
            <a:r>
              <a:rPr lang="zh-CN" altLang="en-US" sz="1800" dirty="0">
                <a:effectLst/>
                <a:ea typeface="等线" panose="02010600030101010101" pitchFamily="2" charset="-122"/>
                <a:cs typeface="Times New Roman" panose="02020603050405020304" pitchFamily="18" charset="0"/>
              </a:rPr>
              <a:t>定义</a:t>
            </a:r>
            <a:endParaRPr lang="zh-CN" altLang="en-US" dirty="0"/>
          </a:p>
        </p:txBody>
      </p:sp>
      <p:sp>
        <p:nvSpPr>
          <p:cNvPr id="61" name="文本框 60">
            <a:extLst>
              <a:ext uri="{FF2B5EF4-FFF2-40B4-BE49-F238E27FC236}">
                <a16:creationId xmlns:a16="http://schemas.microsoft.com/office/drawing/2014/main" id="{1A719AE5-D1EC-AB97-3CA8-6A30D866E0A6}"/>
              </a:ext>
            </a:extLst>
          </p:cNvPr>
          <p:cNvSpPr txBox="1"/>
          <p:nvPr/>
        </p:nvSpPr>
        <p:spPr>
          <a:xfrm>
            <a:off x="5390762" y="2227898"/>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24.SRS</a:t>
            </a:r>
            <a:endParaRPr lang="zh-CN" altLang="en-US" dirty="0"/>
          </a:p>
        </p:txBody>
      </p:sp>
      <p:sp>
        <p:nvSpPr>
          <p:cNvPr id="63" name="文本框 62">
            <a:extLst>
              <a:ext uri="{FF2B5EF4-FFF2-40B4-BE49-F238E27FC236}">
                <a16:creationId xmlns:a16="http://schemas.microsoft.com/office/drawing/2014/main" id="{CDACB597-D3EA-52CA-C3FE-5F25B9F35950}"/>
              </a:ext>
            </a:extLst>
          </p:cNvPr>
          <p:cNvSpPr txBox="1"/>
          <p:nvPr/>
        </p:nvSpPr>
        <p:spPr>
          <a:xfrm>
            <a:off x="5390762" y="2479402"/>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25.</a:t>
            </a:r>
            <a:r>
              <a:rPr lang="zh-CN" altLang="zh-CN" sz="1800" dirty="0">
                <a:effectLst/>
                <a:ea typeface="等线" panose="02010600030101010101" pitchFamily="2" charset="-122"/>
                <a:cs typeface="Times New Roman" panose="02020603050405020304" pitchFamily="18" charset="0"/>
              </a:rPr>
              <a:t>需求冲突</a:t>
            </a:r>
            <a:r>
              <a:rPr lang="zh-CN" altLang="en-US" sz="1800" dirty="0">
                <a:effectLst/>
                <a:ea typeface="等线" panose="02010600030101010101" pitchFamily="2" charset="-122"/>
                <a:cs typeface="Times New Roman" panose="02020603050405020304" pitchFamily="18" charset="0"/>
              </a:rPr>
              <a:t>以及相应的解决</a:t>
            </a:r>
            <a:endParaRPr lang="zh-CN" altLang="en-US" dirty="0"/>
          </a:p>
        </p:txBody>
      </p:sp>
      <p:sp>
        <p:nvSpPr>
          <p:cNvPr id="65" name="文本框 64">
            <a:extLst>
              <a:ext uri="{FF2B5EF4-FFF2-40B4-BE49-F238E27FC236}">
                <a16:creationId xmlns:a16="http://schemas.microsoft.com/office/drawing/2014/main" id="{12562384-EE06-748B-2B08-F6809EE6888E}"/>
              </a:ext>
            </a:extLst>
          </p:cNvPr>
          <p:cNvSpPr txBox="1"/>
          <p:nvPr/>
        </p:nvSpPr>
        <p:spPr>
          <a:xfrm>
            <a:off x="5390762" y="2764925"/>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26.</a:t>
            </a:r>
            <a:r>
              <a:rPr lang="zh-CN" altLang="zh-CN" sz="1800" dirty="0">
                <a:effectLst/>
                <a:ea typeface="等线" panose="02010600030101010101" pitchFamily="2" charset="-122"/>
                <a:cs typeface="Times New Roman" panose="02020603050405020304" pitchFamily="18" charset="0"/>
              </a:rPr>
              <a:t>数据字典</a:t>
            </a:r>
            <a:endParaRPr lang="zh-CN" altLang="en-US" dirty="0"/>
          </a:p>
        </p:txBody>
      </p:sp>
      <p:sp>
        <p:nvSpPr>
          <p:cNvPr id="67" name="文本框 66">
            <a:extLst>
              <a:ext uri="{FF2B5EF4-FFF2-40B4-BE49-F238E27FC236}">
                <a16:creationId xmlns:a16="http://schemas.microsoft.com/office/drawing/2014/main" id="{0C3450AA-5639-3D4D-FAB3-CDCBF2972631}"/>
              </a:ext>
            </a:extLst>
          </p:cNvPr>
          <p:cNvSpPr txBox="1"/>
          <p:nvPr/>
        </p:nvSpPr>
        <p:spPr>
          <a:xfrm>
            <a:off x="5390762" y="3031095"/>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27.ER</a:t>
            </a:r>
            <a:r>
              <a:rPr lang="zh-CN" altLang="zh-CN" sz="1800" dirty="0">
                <a:effectLst/>
                <a:ea typeface="等线" panose="02010600030101010101" pitchFamily="2" charset="-122"/>
                <a:cs typeface="Times New Roman" panose="02020603050405020304" pitchFamily="18" charset="0"/>
              </a:rPr>
              <a:t>图</a:t>
            </a:r>
            <a:endParaRPr lang="zh-CN" altLang="en-US" dirty="0"/>
          </a:p>
        </p:txBody>
      </p:sp>
      <p:sp>
        <p:nvSpPr>
          <p:cNvPr id="69" name="文本框 68">
            <a:extLst>
              <a:ext uri="{FF2B5EF4-FFF2-40B4-BE49-F238E27FC236}">
                <a16:creationId xmlns:a16="http://schemas.microsoft.com/office/drawing/2014/main" id="{1F79C11A-B0D8-CBC4-4714-0CF7DF9867E0}"/>
              </a:ext>
            </a:extLst>
          </p:cNvPr>
          <p:cNvSpPr txBox="1"/>
          <p:nvPr/>
        </p:nvSpPr>
        <p:spPr>
          <a:xfrm>
            <a:off x="5390762" y="3252848"/>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28.</a:t>
            </a:r>
            <a:r>
              <a:rPr lang="zh-CN" altLang="zh-CN" sz="1800" dirty="0">
                <a:effectLst/>
                <a:ea typeface="等线" panose="02010600030101010101" pitchFamily="2" charset="-122"/>
                <a:cs typeface="Times New Roman" panose="02020603050405020304" pitchFamily="18" charset="0"/>
              </a:rPr>
              <a:t>系统的实现环境</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运行环境</a:t>
            </a:r>
            <a:endParaRPr lang="zh-CN" altLang="en-US" dirty="0"/>
          </a:p>
        </p:txBody>
      </p:sp>
      <p:sp>
        <p:nvSpPr>
          <p:cNvPr id="73" name="文本框 72">
            <a:extLst>
              <a:ext uri="{FF2B5EF4-FFF2-40B4-BE49-F238E27FC236}">
                <a16:creationId xmlns:a16="http://schemas.microsoft.com/office/drawing/2014/main" id="{163414BC-EE17-9E2E-3FEC-884D30C32505}"/>
              </a:ext>
            </a:extLst>
          </p:cNvPr>
          <p:cNvSpPr txBox="1"/>
          <p:nvPr/>
        </p:nvSpPr>
        <p:spPr>
          <a:xfrm>
            <a:off x="5390762" y="3541297"/>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29.</a:t>
            </a:r>
            <a:r>
              <a:rPr lang="zh-CN" altLang="en-US" sz="1800" dirty="0">
                <a:effectLst/>
                <a:latin typeface="等线" panose="02010600030101010101" pitchFamily="2" charset="-122"/>
                <a:cs typeface="Times New Roman" panose="02020603050405020304" pitchFamily="18" charset="0"/>
              </a:rPr>
              <a:t>部分</a:t>
            </a:r>
            <a:r>
              <a:rPr lang="en-US" altLang="zh-CN" sz="1800" dirty="0">
                <a:effectLst/>
                <a:latin typeface="等线" panose="02010600030101010101" pitchFamily="2" charset="-122"/>
                <a:cs typeface="Times New Roman" panose="02020603050405020304" pitchFamily="18" charset="0"/>
              </a:rPr>
              <a:t>UML</a:t>
            </a:r>
            <a:r>
              <a:rPr lang="zh-CN" altLang="en-US" sz="1800" dirty="0">
                <a:effectLst/>
                <a:latin typeface="等线" panose="02010600030101010101" pitchFamily="2" charset="-122"/>
                <a:cs typeface="Times New Roman" panose="02020603050405020304" pitchFamily="18" charset="0"/>
              </a:rPr>
              <a:t>图</a:t>
            </a:r>
            <a:endParaRPr lang="zh-CN" altLang="en-US" dirty="0"/>
          </a:p>
        </p:txBody>
      </p:sp>
      <p:sp>
        <p:nvSpPr>
          <p:cNvPr id="77" name="文本框 76">
            <a:extLst>
              <a:ext uri="{FF2B5EF4-FFF2-40B4-BE49-F238E27FC236}">
                <a16:creationId xmlns:a16="http://schemas.microsoft.com/office/drawing/2014/main" id="{7C421A1D-C3B3-61C3-1D94-EF287B074684}"/>
              </a:ext>
            </a:extLst>
          </p:cNvPr>
          <p:cNvSpPr txBox="1"/>
          <p:nvPr/>
        </p:nvSpPr>
        <p:spPr>
          <a:xfrm>
            <a:off x="5390762" y="3868888"/>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30.</a:t>
            </a:r>
            <a:r>
              <a:rPr lang="zh-CN" altLang="en-US" sz="1800" dirty="0">
                <a:effectLst/>
                <a:latin typeface="等线" panose="02010600030101010101" pitchFamily="2" charset="-122"/>
                <a:cs typeface="Times New Roman" panose="02020603050405020304" pitchFamily="18" charset="0"/>
              </a:rPr>
              <a:t>测试文档中的</a:t>
            </a:r>
            <a:r>
              <a:rPr lang="en-US" altLang="zh-CN" sz="1800" dirty="0">
                <a:effectLst/>
                <a:latin typeface="等线" panose="02010600030101010101" pitchFamily="2" charset="-122"/>
                <a:cs typeface="Times New Roman" panose="02020603050405020304" pitchFamily="18" charset="0"/>
              </a:rPr>
              <a:t>Test Case</a:t>
            </a:r>
            <a:r>
              <a:rPr lang="zh-CN" altLang="en-US" dirty="0">
                <a:latin typeface="等线" panose="02010600030101010101" pitchFamily="2" charset="-122"/>
                <a:cs typeface="Times New Roman" panose="02020603050405020304" pitchFamily="18" charset="0"/>
              </a:rPr>
              <a:t>及其设计方法</a:t>
            </a:r>
            <a:endParaRPr lang="zh-CN" altLang="en-US" dirty="0"/>
          </a:p>
        </p:txBody>
      </p:sp>
      <p:sp>
        <p:nvSpPr>
          <p:cNvPr id="78" name="文本框 77">
            <a:extLst>
              <a:ext uri="{FF2B5EF4-FFF2-40B4-BE49-F238E27FC236}">
                <a16:creationId xmlns:a16="http://schemas.microsoft.com/office/drawing/2014/main" id="{61523F62-F761-ABA4-E1E2-99C7AE9D2D8A}"/>
              </a:ext>
            </a:extLst>
          </p:cNvPr>
          <p:cNvSpPr txBox="1"/>
          <p:nvPr/>
        </p:nvSpPr>
        <p:spPr>
          <a:xfrm>
            <a:off x="5390762" y="4142196"/>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31.</a:t>
            </a:r>
            <a:r>
              <a:rPr lang="zh-CN" altLang="en-US" dirty="0">
                <a:latin typeface="等线" panose="02010600030101010101" pitchFamily="2" charset="-122"/>
                <a:cs typeface="Times New Roman" panose="02020603050405020304" pitchFamily="18" charset="0"/>
              </a:rPr>
              <a:t>用户手册</a:t>
            </a:r>
            <a:endParaRPr lang="zh-CN" altLang="en-US" dirty="0"/>
          </a:p>
        </p:txBody>
      </p:sp>
      <p:sp>
        <p:nvSpPr>
          <p:cNvPr id="81" name="文本框 80">
            <a:extLst>
              <a:ext uri="{FF2B5EF4-FFF2-40B4-BE49-F238E27FC236}">
                <a16:creationId xmlns:a16="http://schemas.microsoft.com/office/drawing/2014/main" id="{51C63EA2-E998-244E-4C30-4143B54B1844}"/>
              </a:ext>
            </a:extLst>
          </p:cNvPr>
          <p:cNvSpPr txBox="1"/>
          <p:nvPr/>
        </p:nvSpPr>
        <p:spPr>
          <a:xfrm>
            <a:off x="5390762" y="4417578"/>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32.SRS</a:t>
            </a:r>
            <a:r>
              <a:rPr lang="zh-CN" altLang="zh-CN" sz="1800" dirty="0">
                <a:effectLst/>
                <a:ea typeface="等线" panose="02010600030101010101" pitchFamily="2" charset="-122"/>
                <a:cs typeface="Times New Roman" panose="02020603050405020304" pitchFamily="18" charset="0"/>
              </a:rPr>
              <a:t>内部评审</a:t>
            </a:r>
            <a:endParaRPr lang="zh-CN" altLang="en-US" dirty="0"/>
          </a:p>
        </p:txBody>
      </p:sp>
      <p:sp>
        <p:nvSpPr>
          <p:cNvPr id="82" name="文本框 81">
            <a:extLst>
              <a:ext uri="{FF2B5EF4-FFF2-40B4-BE49-F238E27FC236}">
                <a16:creationId xmlns:a16="http://schemas.microsoft.com/office/drawing/2014/main" id="{B2C461D1-754F-310F-FBB8-37F22C609DA2}"/>
              </a:ext>
            </a:extLst>
          </p:cNvPr>
          <p:cNvSpPr txBox="1"/>
          <p:nvPr/>
        </p:nvSpPr>
        <p:spPr>
          <a:xfrm>
            <a:off x="5390762" y="4652852"/>
            <a:ext cx="1284326" cy="369332"/>
          </a:xfrm>
          <a:prstGeom prst="rect">
            <a:avLst/>
          </a:prstGeom>
          <a:noFill/>
        </p:spPr>
        <p:txBody>
          <a:bodyPr wrap="none" rtlCol="0">
            <a:spAutoFit/>
          </a:bodyPr>
          <a:lstStyle/>
          <a:p>
            <a:r>
              <a:rPr lang="en-US" altLang="zh-CN" sz="1800" dirty="0">
                <a:effectLst/>
                <a:latin typeface="等线" panose="02010600030101010101" pitchFamily="2" charset="-122"/>
                <a:cs typeface="Times New Roman" panose="02020603050405020304" pitchFamily="18" charset="0"/>
              </a:rPr>
              <a:t>33.Baseline</a:t>
            </a:r>
            <a:endParaRPr lang="zh-CN" altLang="en-US" dirty="0"/>
          </a:p>
        </p:txBody>
      </p:sp>
      <p:sp>
        <p:nvSpPr>
          <p:cNvPr id="84" name="文本框 83">
            <a:extLst>
              <a:ext uri="{FF2B5EF4-FFF2-40B4-BE49-F238E27FC236}">
                <a16:creationId xmlns:a16="http://schemas.microsoft.com/office/drawing/2014/main" id="{E20D12BE-49BE-BAD7-447C-9E753EEB7752}"/>
              </a:ext>
            </a:extLst>
          </p:cNvPr>
          <p:cNvSpPr txBox="1"/>
          <p:nvPr/>
        </p:nvSpPr>
        <p:spPr>
          <a:xfrm>
            <a:off x="5390762" y="4919669"/>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34.</a:t>
            </a:r>
            <a:r>
              <a:rPr lang="zh-CN" altLang="zh-CN" sz="1800" dirty="0">
                <a:effectLst/>
                <a:ea typeface="等线" panose="02010600030101010101" pitchFamily="2" charset="-122"/>
                <a:cs typeface="Times New Roman" panose="02020603050405020304" pitchFamily="18" charset="0"/>
              </a:rPr>
              <a:t>需求管理工具</a:t>
            </a:r>
            <a:r>
              <a:rPr lang="zh-CN" altLang="en-US" sz="1800" dirty="0">
                <a:effectLst/>
                <a:ea typeface="等线" panose="02010600030101010101" pitchFamily="2" charset="-122"/>
                <a:cs typeface="Times New Roman" panose="02020603050405020304" pitchFamily="18" charset="0"/>
              </a:rPr>
              <a:t>及跟踪链接矩阵</a:t>
            </a:r>
            <a:endParaRPr lang="zh-CN" altLang="en-US" dirty="0"/>
          </a:p>
        </p:txBody>
      </p:sp>
      <p:sp>
        <p:nvSpPr>
          <p:cNvPr id="86" name="文本框 85">
            <a:extLst>
              <a:ext uri="{FF2B5EF4-FFF2-40B4-BE49-F238E27FC236}">
                <a16:creationId xmlns:a16="http://schemas.microsoft.com/office/drawing/2014/main" id="{1F6D9F99-863F-C051-08B0-FA2EDAE0AA9A}"/>
              </a:ext>
            </a:extLst>
          </p:cNvPr>
          <p:cNvSpPr txBox="1"/>
          <p:nvPr/>
        </p:nvSpPr>
        <p:spPr>
          <a:xfrm>
            <a:off x="5390762" y="5129209"/>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35.CCB</a:t>
            </a:r>
            <a:r>
              <a:rPr lang="zh-CN" altLang="zh-CN" sz="1800" dirty="0">
                <a:effectLst/>
                <a:ea typeface="等线" panose="02010600030101010101" pitchFamily="2" charset="-122"/>
                <a:cs typeface="Times New Roman" panose="02020603050405020304" pitchFamily="18" charset="0"/>
              </a:rPr>
              <a:t>组织</a:t>
            </a:r>
            <a:endParaRPr lang="zh-CN" altLang="en-US" dirty="0"/>
          </a:p>
        </p:txBody>
      </p:sp>
      <p:sp>
        <p:nvSpPr>
          <p:cNvPr id="88" name="文本框 87">
            <a:extLst>
              <a:ext uri="{FF2B5EF4-FFF2-40B4-BE49-F238E27FC236}">
                <a16:creationId xmlns:a16="http://schemas.microsoft.com/office/drawing/2014/main" id="{73A90D01-FCE9-3765-B155-68E998C11F63}"/>
              </a:ext>
            </a:extLst>
          </p:cNvPr>
          <p:cNvSpPr txBox="1"/>
          <p:nvPr/>
        </p:nvSpPr>
        <p:spPr>
          <a:xfrm>
            <a:off x="5390762" y="5363399"/>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36.</a:t>
            </a:r>
            <a:r>
              <a:rPr lang="zh-CN" altLang="zh-CN" sz="1800" dirty="0">
                <a:effectLst/>
                <a:ea typeface="等线" panose="02010600030101010101" pitchFamily="2" charset="-122"/>
                <a:cs typeface="Times New Roman" panose="02020603050405020304" pitchFamily="18" charset="0"/>
              </a:rPr>
              <a:t>需求变更申请报告</a:t>
            </a:r>
            <a:endParaRPr lang="zh-CN" altLang="en-US" dirty="0"/>
          </a:p>
        </p:txBody>
      </p:sp>
      <p:sp>
        <p:nvSpPr>
          <p:cNvPr id="90" name="文本框 89">
            <a:extLst>
              <a:ext uri="{FF2B5EF4-FFF2-40B4-BE49-F238E27FC236}">
                <a16:creationId xmlns:a16="http://schemas.microsoft.com/office/drawing/2014/main" id="{A3B753B4-CBD6-11F7-21CF-F32CCB56C0D5}"/>
              </a:ext>
            </a:extLst>
          </p:cNvPr>
          <p:cNvSpPr txBox="1"/>
          <p:nvPr/>
        </p:nvSpPr>
        <p:spPr>
          <a:xfrm>
            <a:off x="5390762" y="5596490"/>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37.</a:t>
            </a:r>
            <a:r>
              <a:rPr lang="zh-CN" altLang="zh-CN" sz="1800" dirty="0">
                <a:effectLst/>
                <a:ea typeface="等线" panose="02010600030101010101" pitchFamily="2" charset="-122"/>
                <a:cs typeface="Times New Roman" panose="02020603050405020304" pitchFamily="18" charset="0"/>
              </a:rPr>
              <a:t>需求变更影响分析</a:t>
            </a:r>
            <a:endParaRPr lang="zh-CN" altLang="en-US" dirty="0"/>
          </a:p>
        </p:txBody>
      </p:sp>
      <p:sp>
        <p:nvSpPr>
          <p:cNvPr id="92" name="文本框 91">
            <a:extLst>
              <a:ext uri="{FF2B5EF4-FFF2-40B4-BE49-F238E27FC236}">
                <a16:creationId xmlns:a16="http://schemas.microsoft.com/office/drawing/2014/main" id="{EC3849C5-D76D-BAF7-8A54-F6C90B4E2B0B}"/>
              </a:ext>
            </a:extLst>
          </p:cNvPr>
          <p:cNvSpPr txBox="1"/>
          <p:nvPr/>
        </p:nvSpPr>
        <p:spPr>
          <a:xfrm>
            <a:off x="5390762" y="5819430"/>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38.</a:t>
            </a:r>
            <a:r>
              <a:rPr lang="zh-CN" altLang="zh-CN" sz="1800" dirty="0">
                <a:effectLst/>
                <a:ea typeface="等线" panose="02010600030101010101" pitchFamily="2" charset="-122"/>
                <a:cs typeface="Times New Roman" panose="02020603050405020304" pitchFamily="18" charset="0"/>
              </a:rPr>
              <a:t>后续设计，开发，部署，测试等阶段的计划性安排</a:t>
            </a:r>
            <a:endParaRPr lang="zh-CN" altLang="en-US" dirty="0"/>
          </a:p>
        </p:txBody>
      </p:sp>
      <p:sp>
        <p:nvSpPr>
          <p:cNvPr id="94" name="文本框 93">
            <a:extLst>
              <a:ext uri="{FF2B5EF4-FFF2-40B4-BE49-F238E27FC236}">
                <a16:creationId xmlns:a16="http://schemas.microsoft.com/office/drawing/2014/main" id="{1DB0E13E-03EA-2D07-8548-7655FF74EA7A}"/>
              </a:ext>
            </a:extLst>
          </p:cNvPr>
          <p:cNvSpPr txBox="1"/>
          <p:nvPr/>
        </p:nvSpPr>
        <p:spPr>
          <a:xfrm>
            <a:off x="5390762" y="6052722"/>
            <a:ext cx="6097554"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39.Team Building</a:t>
            </a:r>
            <a:endParaRPr lang="zh-CN" altLang="en-US" dirty="0"/>
          </a:p>
        </p:txBody>
      </p:sp>
      <p:sp>
        <p:nvSpPr>
          <p:cNvPr id="96" name="文本框 95">
            <a:extLst>
              <a:ext uri="{FF2B5EF4-FFF2-40B4-BE49-F238E27FC236}">
                <a16:creationId xmlns:a16="http://schemas.microsoft.com/office/drawing/2014/main" id="{D05245FE-EA2A-4C34-49BF-8FEB725B6D2C}"/>
              </a:ext>
            </a:extLst>
          </p:cNvPr>
          <p:cNvSpPr txBox="1"/>
          <p:nvPr/>
        </p:nvSpPr>
        <p:spPr>
          <a:xfrm>
            <a:off x="5390762" y="6307353"/>
            <a:ext cx="6097554"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40.</a:t>
            </a:r>
            <a:r>
              <a:rPr lang="zh-CN" altLang="zh-CN" sz="1800" dirty="0">
                <a:effectLst/>
                <a:ea typeface="等线" panose="02010600030101010101" pitchFamily="2" charset="-122"/>
                <a:cs typeface="Times New Roman" panose="02020603050405020304" pitchFamily="18" charset="0"/>
              </a:rPr>
              <a:t>项目总结报告</a:t>
            </a:r>
            <a:endParaRPr lang="zh-CN" altLang="en-US" dirty="0"/>
          </a:p>
        </p:txBody>
      </p:sp>
    </p:spTree>
    <p:extLst>
      <p:ext uri="{BB962C8B-B14F-4D97-AF65-F5344CB8AC3E}">
        <p14:creationId xmlns:p14="http://schemas.microsoft.com/office/powerpoint/2010/main" val="1634504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11</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ffectLst/>
                <a:ea typeface="等线" panose="02010600030101010101" pitchFamily="2" charset="-122"/>
                <a:cs typeface="Times New Roman" panose="02020603050405020304" pitchFamily="18" charset="0"/>
              </a:rPr>
              <a:t>GANTT</a:t>
            </a:r>
            <a:r>
              <a:rPr lang="zh-CN" altLang="en-US" sz="3200" dirty="0">
                <a:effectLst/>
                <a:ea typeface="等线" panose="02010600030101010101" pitchFamily="2" charset="-122"/>
                <a:cs typeface="Times New Roman" panose="02020603050405020304" pitchFamily="18" charset="0"/>
              </a:rPr>
              <a:t>图</a:t>
            </a:r>
            <a:endParaRPr lang="zh-CN" altLang="en-US" sz="2000" dirty="0"/>
          </a:p>
        </p:txBody>
      </p:sp>
    </p:spTree>
    <p:extLst>
      <p:ext uri="{BB962C8B-B14F-4D97-AF65-F5344CB8AC3E}">
        <p14:creationId xmlns:p14="http://schemas.microsoft.com/office/powerpoint/2010/main" val="1087894532"/>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12</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需求计划中中包含的项目计划的必要子计划</a:t>
            </a:r>
            <a:endParaRPr lang="zh-CN" altLang="en-US" sz="2000" dirty="0"/>
          </a:p>
        </p:txBody>
      </p:sp>
    </p:spTree>
    <p:extLst>
      <p:ext uri="{BB962C8B-B14F-4D97-AF65-F5344CB8AC3E}">
        <p14:creationId xmlns:p14="http://schemas.microsoft.com/office/powerpoint/2010/main" val="1452012842"/>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13</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zh-CN" sz="3200" dirty="0">
                <a:effectLst/>
                <a:ea typeface="等线" panose="02010600030101010101" pitchFamily="2" charset="-122"/>
                <a:cs typeface="Times New Roman" panose="02020603050405020304" pitchFamily="18" charset="0"/>
              </a:rPr>
              <a:t>最终的计划中与实际情况的偏差</a:t>
            </a:r>
            <a:endParaRPr lang="zh-CN" altLang="en-US" sz="2000" dirty="0"/>
          </a:p>
        </p:txBody>
      </p:sp>
    </p:spTree>
    <p:extLst>
      <p:ext uri="{BB962C8B-B14F-4D97-AF65-F5344CB8AC3E}">
        <p14:creationId xmlns:p14="http://schemas.microsoft.com/office/powerpoint/2010/main" val="1950993857"/>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14</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ffectLst/>
                <a:ea typeface="等线" panose="02010600030101010101" pitchFamily="2" charset="-122"/>
                <a:cs typeface="Times New Roman" panose="02020603050405020304" pitchFamily="18" charset="0"/>
              </a:rPr>
              <a:t>Vision &amp; Scope</a:t>
            </a:r>
            <a:r>
              <a:rPr lang="zh-CN" altLang="en-US" sz="3200" dirty="0">
                <a:effectLst/>
                <a:ea typeface="等线" panose="02010600030101010101" pitchFamily="2" charset="-122"/>
                <a:cs typeface="Times New Roman" panose="02020603050405020304" pitchFamily="18" charset="0"/>
              </a:rPr>
              <a:t>文档</a:t>
            </a:r>
            <a:r>
              <a:rPr lang="en-US" altLang="zh-CN" sz="3200" dirty="0">
                <a:effectLst/>
                <a:ea typeface="等线" panose="02010600030101010101" pitchFamily="2" charset="-122"/>
                <a:cs typeface="Times New Roman" panose="02020603050405020304" pitchFamily="18" charset="0"/>
              </a:rPr>
              <a:t>(Context Diagram)</a:t>
            </a:r>
            <a:endParaRPr lang="zh-CN" altLang="en-US" sz="2000" dirty="0"/>
          </a:p>
        </p:txBody>
      </p:sp>
    </p:spTree>
    <p:extLst>
      <p:ext uri="{BB962C8B-B14F-4D97-AF65-F5344CB8AC3E}">
        <p14:creationId xmlns:p14="http://schemas.microsoft.com/office/powerpoint/2010/main" val="3771061131"/>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15</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用户群分类文档和相关的用户代表</a:t>
            </a:r>
            <a:endParaRPr lang="zh-CN" altLang="en-US" sz="2000" dirty="0"/>
          </a:p>
        </p:txBody>
      </p:sp>
    </p:spTree>
    <p:extLst>
      <p:ext uri="{BB962C8B-B14F-4D97-AF65-F5344CB8AC3E}">
        <p14:creationId xmlns:p14="http://schemas.microsoft.com/office/powerpoint/2010/main" val="403403035"/>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16</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每个用户代表都进行了需求获取和确认</a:t>
            </a:r>
            <a:endParaRPr lang="zh-CN" altLang="en-US" sz="2000" dirty="0"/>
          </a:p>
        </p:txBody>
      </p:sp>
    </p:spTree>
    <p:extLst>
      <p:ext uri="{BB962C8B-B14F-4D97-AF65-F5344CB8AC3E}">
        <p14:creationId xmlns:p14="http://schemas.microsoft.com/office/powerpoint/2010/main" val="1598139154"/>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17</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相关界面原型</a:t>
            </a:r>
            <a:endParaRPr lang="zh-CN" altLang="en-US" sz="2000" dirty="0"/>
          </a:p>
        </p:txBody>
      </p:sp>
    </p:spTree>
    <p:extLst>
      <p:ext uri="{BB962C8B-B14F-4D97-AF65-F5344CB8AC3E}">
        <p14:creationId xmlns:p14="http://schemas.microsoft.com/office/powerpoint/2010/main" val="987367895"/>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18</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用例文档</a:t>
            </a:r>
            <a:endParaRPr lang="zh-CN" altLang="en-US" sz="2000" dirty="0"/>
          </a:p>
        </p:txBody>
      </p:sp>
    </p:spTree>
    <p:extLst>
      <p:ext uri="{BB962C8B-B14F-4D97-AF65-F5344CB8AC3E}">
        <p14:creationId xmlns:p14="http://schemas.microsoft.com/office/powerpoint/2010/main" val="3453129007"/>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19</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非功能性需求</a:t>
            </a:r>
            <a:endParaRPr lang="zh-CN" altLang="en-US" sz="2000" dirty="0"/>
          </a:p>
        </p:txBody>
      </p:sp>
    </p:spTree>
    <p:extLst>
      <p:ext uri="{BB962C8B-B14F-4D97-AF65-F5344CB8AC3E}">
        <p14:creationId xmlns:p14="http://schemas.microsoft.com/office/powerpoint/2010/main" val="3263720964"/>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20</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每个用户的需求进行了优先级打分和排序</a:t>
            </a:r>
            <a:endParaRPr lang="zh-CN" altLang="en-US" sz="2000" dirty="0"/>
          </a:p>
        </p:txBody>
      </p:sp>
    </p:spTree>
    <p:extLst>
      <p:ext uri="{BB962C8B-B14F-4D97-AF65-F5344CB8AC3E}">
        <p14:creationId xmlns:p14="http://schemas.microsoft.com/office/powerpoint/2010/main" val="2952881279"/>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01</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307064" y="4029410"/>
            <a:ext cx="787796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zh-CN" sz="3200" dirty="0">
                <a:effectLst/>
                <a:ea typeface="等线" panose="02010600030101010101" pitchFamily="2" charset="-122"/>
                <a:cs typeface="Times New Roman" panose="02020603050405020304" pitchFamily="18" charset="0"/>
              </a:rPr>
              <a:t>每个里程碑阶段都准备了相关的演示材料</a:t>
            </a:r>
            <a:endParaRPr lang="zh-CN" altLang="en-US" sz="3200" b="1" dirty="0">
              <a:solidFill>
                <a:srgbClr val="78AF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8738396"/>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a:solidFill>
                  <a:srgbClr val="92B5C2"/>
                </a:solidFill>
                <a:latin typeface="Agency FB" panose="020B0503020202020204" pitchFamily="34" charset="0"/>
              </a:rPr>
              <a:t>21</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需求可行性分析</a:t>
            </a:r>
            <a:endParaRPr lang="zh-CN" altLang="en-US" sz="2000" dirty="0"/>
          </a:p>
        </p:txBody>
      </p:sp>
    </p:spTree>
    <p:extLst>
      <p:ext uri="{BB962C8B-B14F-4D97-AF65-F5344CB8AC3E}">
        <p14:creationId xmlns:p14="http://schemas.microsoft.com/office/powerpoint/2010/main" val="319676233"/>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22</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ffectLst/>
                <a:ea typeface="等线" panose="02010600030101010101" pitchFamily="2" charset="-122"/>
                <a:cs typeface="Times New Roman" panose="02020603050405020304" pitchFamily="18" charset="0"/>
              </a:rPr>
              <a:t>JAD</a:t>
            </a:r>
            <a:r>
              <a:rPr lang="zh-CN" altLang="en-US" sz="3200" dirty="0">
                <a:effectLst/>
                <a:ea typeface="等线" panose="02010600030101010101" pitchFamily="2" charset="-122"/>
                <a:cs typeface="Times New Roman" panose="02020603050405020304" pitchFamily="18" charset="0"/>
              </a:rPr>
              <a:t>会议</a:t>
            </a:r>
            <a:endParaRPr lang="zh-CN" altLang="en-US" sz="2000" dirty="0"/>
          </a:p>
        </p:txBody>
      </p:sp>
    </p:spTree>
    <p:extLst>
      <p:ext uri="{BB962C8B-B14F-4D97-AF65-F5344CB8AC3E}">
        <p14:creationId xmlns:p14="http://schemas.microsoft.com/office/powerpoint/2010/main" val="2748354031"/>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23</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需求定义</a:t>
            </a:r>
            <a:endParaRPr lang="zh-CN" altLang="en-US" sz="2000" dirty="0"/>
          </a:p>
        </p:txBody>
      </p:sp>
    </p:spTree>
    <p:extLst>
      <p:ext uri="{BB962C8B-B14F-4D97-AF65-F5344CB8AC3E}">
        <p14:creationId xmlns:p14="http://schemas.microsoft.com/office/powerpoint/2010/main" val="2258336563"/>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24</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a typeface="等线" panose="02010600030101010101" pitchFamily="2" charset="-122"/>
                <a:cs typeface="Times New Roman" panose="02020603050405020304" pitchFamily="18" charset="0"/>
              </a:rPr>
              <a:t>SRS</a:t>
            </a:r>
            <a:endParaRPr lang="zh-CN" altLang="en-US" sz="2000" dirty="0"/>
          </a:p>
        </p:txBody>
      </p:sp>
    </p:spTree>
    <p:extLst>
      <p:ext uri="{BB962C8B-B14F-4D97-AF65-F5344CB8AC3E}">
        <p14:creationId xmlns:p14="http://schemas.microsoft.com/office/powerpoint/2010/main" val="2855578935"/>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25</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需求冲突以及相应的解决</a:t>
            </a:r>
            <a:endParaRPr lang="zh-CN" altLang="en-US" sz="2000" dirty="0"/>
          </a:p>
        </p:txBody>
      </p:sp>
    </p:spTree>
    <p:extLst>
      <p:ext uri="{BB962C8B-B14F-4D97-AF65-F5344CB8AC3E}">
        <p14:creationId xmlns:p14="http://schemas.microsoft.com/office/powerpoint/2010/main" val="3937269533"/>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26</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数据字典</a:t>
            </a:r>
            <a:endParaRPr lang="zh-CN" altLang="en-US" sz="2000" dirty="0"/>
          </a:p>
        </p:txBody>
      </p:sp>
    </p:spTree>
    <p:extLst>
      <p:ext uri="{BB962C8B-B14F-4D97-AF65-F5344CB8AC3E}">
        <p14:creationId xmlns:p14="http://schemas.microsoft.com/office/powerpoint/2010/main" val="3214520509"/>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27</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a typeface="等线" panose="02010600030101010101" pitchFamily="2" charset="-122"/>
                <a:cs typeface="Times New Roman" panose="02020603050405020304" pitchFamily="18" charset="0"/>
              </a:rPr>
              <a:t>ER</a:t>
            </a:r>
            <a:r>
              <a:rPr lang="zh-CN" altLang="en-US" sz="3200" dirty="0">
                <a:ea typeface="等线" panose="02010600030101010101" pitchFamily="2" charset="-122"/>
                <a:cs typeface="Times New Roman" panose="02020603050405020304" pitchFamily="18" charset="0"/>
              </a:rPr>
              <a:t>图</a:t>
            </a:r>
            <a:endParaRPr lang="zh-CN" altLang="en-US" sz="2000" dirty="0"/>
          </a:p>
        </p:txBody>
      </p:sp>
    </p:spTree>
    <p:extLst>
      <p:ext uri="{BB962C8B-B14F-4D97-AF65-F5344CB8AC3E}">
        <p14:creationId xmlns:p14="http://schemas.microsoft.com/office/powerpoint/2010/main" val="2675919473"/>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28</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系统的实现环境、运行环境</a:t>
            </a:r>
            <a:endParaRPr lang="zh-CN" altLang="en-US" sz="2000" dirty="0"/>
          </a:p>
        </p:txBody>
      </p:sp>
    </p:spTree>
    <p:extLst>
      <p:ext uri="{BB962C8B-B14F-4D97-AF65-F5344CB8AC3E}">
        <p14:creationId xmlns:p14="http://schemas.microsoft.com/office/powerpoint/2010/main" val="90982659"/>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29</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部分</a:t>
            </a:r>
            <a:r>
              <a:rPr lang="en-US" altLang="zh-CN" sz="3200" dirty="0">
                <a:ea typeface="等线" panose="02010600030101010101" pitchFamily="2" charset="-122"/>
                <a:cs typeface="Times New Roman" panose="02020603050405020304" pitchFamily="18" charset="0"/>
              </a:rPr>
              <a:t>UML</a:t>
            </a:r>
            <a:r>
              <a:rPr lang="zh-CN" altLang="en-US" sz="3200" dirty="0">
                <a:ea typeface="等线" panose="02010600030101010101" pitchFamily="2" charset="-122"/>
                <a:cs typeface="Times New Roman" panose="02020603050405020304" pitchFamily="18" charset="0"/>
              </a:rPr>
              <a:t>图</a:t>
            </a:r>
            <a:endParaRPr lang="zh-CN" altLang="en-US" sz="2000" dirty="0"/>
          </a:p>
        </p:txBody>
      </p:sp>
    </p:spTree>
    <p:extLst>
      <p:ext uri="{BB962C8B-B14F-4D97-AF65-F5344CB8AC3E}">
        <p14:creationId xmlns:p14="http://schemas.microsoft.com/office/powerpoint/2010/main" val="1795505382"/>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30</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测试文档中的</a:t>
            </a:r>
            <a:r>
              <a:rPr lang="en-US" altLang="zh-CN" sz="3200" dirty="0">
                <a:ea typeface="等线" panose="02010600030101010101" pitchFamily="2" charset="-122"/>
                <a:cs typeface="Times New Roman" panose="02020603050405020304" pitchFamily="18" charset="0"/>
              </a:rPr>
              <a:t>Test Case</a:t>
            </a:r>
            <a:r>
              <a:rPr lang="zh-CN" altLang="en-US" sz="3200" dirty="0">
                <a:ea typeface="等线" panose="02010600030101010101" pitchFamily="2" charset="-122"/>
                <a:cs typeface="Times New Roman" panose="02020603050405020304" pitchFamily="18" charset="0"/>
              </a:rPr>
              <a:t>及其设计方法</a:t>
            </a:r>
            <a:endParaRPr lang="zh-CN" altLang="en-US" sz="2000" dirty="0"/>
          </a:p>
        </p:txBody>
      </p:sp>
    </p:spTree>
    <p:extLst>
      <p:ext uri="{BB962C8B-B14F-4D97-AF65-F5344CB8AC3E}">
        <p14:creationId xmlns:p14="http://schemas.microsoft.com/office/powerpoint/2010/main" val="792351603"/>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每个里程牌阶段的演示材料</a:t>
            </a:r>
            <a:endParaRPr lang="en-US" altLang="zh-CN" dirty="0">
              <a:solidFill>
                <a:schemeClr val="accent1"/>
              </a:solidFill>
              <a:latin typeface="+mn-lt"/>
              <a:ea typeface="+mn-ea"/>
              <a:cs typeface="+mn-ea"/>
              <a:sym typeface="+mn-lt"/>
            </a:endParaRPr>
          </a:p>
        </p:txBody>
      </p:sp>
      <p:sp>
        <p:nvSpPr>
          <p:cNvPr id="41" name="TextBox 40"/>
          <p:cNvSpPr txBox="1"/>
          <p:nvPr/>
        </p:nvSpPr>
        <p:spPr>
          <a:xfrm>
            <a:off x="851804" y="4521591"/>
            <a:ext cx="1617752" cy="379462"/>
          </a:xfrm>
          <a:prstGeom prst="rect">
            <a:avLst/>
          </a:prstGeom>
          <a:noFill/>
        </p:spPr>
        <p:txBody>
          <a:bodyPr wrap="none" rtlCol="0">
            <a:spAutoFit/>
          </a:bodyPr>
          <a:lstStyle>
            <a:defPPr>
              <a:defRPr lang="zh-CN"/>
            </a:defPPr>
            <a:lvl1pPr>
              <a:defRPr sz="1400">
                <a:solidFill>
                  <a:srgbClr val="0070C0"/>
                </a:solidFill>
                <a:latin typeface="微软雅黑" panose="020B0503020204020204" pitchFamily="34" charset="-122"/>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C1E2370-A1B2-E81E-7A87-C80DDAE3F397}"/>
              </a:ext>
            </a:extLst>
          </p:cNvPr>
          <p:cNvPicPr>
            <a:picLocks noChangeAspect="1"/>
          </p:cNvPicPr>
          <p:nvPr/>
        </p:nvPicPr>
        <p:blipFill>
          <a:blip r:embed="rId2"/>
          <a:stretch>
            <a:fillRect/>
          </a:stretch>
        </p:blipFill>
        <p:spPr>
          <a:xfrm>
            <a:off x="206783" y="1308448"/>
            <a:ext cx="4618039" cy="2394954"/>
          </a:xfrm>
          <a:prstGeom prst="rect">
            <a:avLst/>
          </a:prstGeom>
        </p:spPr>
      </p:pic>
      <p:pic>
        <p:nvPicPr>
          <p:cNvPr id="6" name="图片 5">
            <a:extLst>
              <a:ext uri="{FF2B5EF4-FFF2-40B4-BE49-F238E27FC236}">
                <a16:creationId xmlns:a16="http://schemas.microsoft.com/office/drawing/2014/main" id="{5B816E94-139A-F964-6EC5-0C09982873CC}"/>
              </a:ext>
            </a:extLst>
          </p:cNvPr>
          <p:cNvPicPr>
            <a:picLocks noChangeAspect="1"/>
          </p:cNvPicPr>
          <p:nvPr/>
        </p:nvPicPr>
        <p:blipFill>
          <a:blip r:embed="rId3"/>
          <a:stretch>
            <a:fillRect/>
          </a:stretch>
        </p:blipFill>
        <p:spPr>
          <a:xfrm>
            <a:off x="5258719" y="1259275"/>
            <a:ext cx="4843429" cy="2438623"/>
          </a:xfrm>
          <a:prstGeom prst="rect">
            <a:avLst/>
          </a:prstGeom>
        </p:spPr>
      </p:pic>
      <p:pic>
        <p:nvPicPr>
          <p:cNvPr id="8" name="图片 7">
            <a:extLst>
              <a:ext uri="{FF2B5EF4-FFF2-40B4-BE49-F238E27FC236}">
                <a16:creationId xmlns:a16="http://schemas.microsoft.com/office/drawing/2014/main" id="{A0A8ED7C-24E4-94CD-B012-FBBEECDE6D33}"/>
              </a:ext>
            </a:extLst>
          </p:cNvPr>
          <p:cNvPicPr>
            <a:picLocks noChangeAspect="1"/>
          </p:cNvPicPr>
          <p:nvPr/>
        </p:nvPicPr>
        <p:blipFill>
          <a:blip r:embed="rId4"/>
          <a:stretch>
            <a:fillRect/>
          </a:stretch>
        </p:blipFill>
        <p:spPr>
          <a:xfrm>
            <a:off x="301377" y="4030925"/>
            <a:ext cx="4724874" cy="2127279"/>
          </a:xfrm>
          <a:prstGeom prst="rect">
            <a:avLst/>
          </a:prstGeom>
        </p:spPr>
      </p:pic>
      <p:pic>
        <p:nvPicPr>
          <p:cNvPr id="10" name="图片 9">
            <a:extLst>
              <a:ext uri="{FF2B5EF4-FFF2-40B4-BE49-F238E27FC236}">
                <a16:creationId xmlns:a16="http://schemas.microsoft.com/office/drawing/2014/main" id="{A6AED62C-AB73-D3D1-559E-65FB767E4C61}"/>
              </a:ext>
            </a:extLst>
          </p:cNvPr>
          <p:cNvPicPr>
            <a:picLocks noChangeAspect="1"/>
          </p:cNvPicPr>
          <p:nvPr/>
        </p:nvPicPr>
        <p:blipFill>
          <a:blip r:embed="rId5"/>
          <a:stretch>
            <a:fillRect/>
          </a:stretch>
        </p:blipFill>
        <p:spPr>
          <a:xfrm>
            <a:off x="5258719" y="3977423"/>
            <a:ext cx="3922603" cy="2463988"/>
          </a:xfrm>
          <a:prstGeom prst="rect">
            <a:avLst/>
          </a:prstGeom>
        </p:spPr>
      </p:pic>
      <p:sp>
        <p:nvSpPr>
          <p:cNvPr id="11" name="文本框 10">
            <a:extLst>
              <a:ext uri="{FF2B5EF4-FFF2-40B4-BE49-F238E27FC236}">
                <a16:creationId xmlns:a16="http://schemas.microsoft.com/office/drawing/2014/main" id="{B92715AB-283B-21C9-0A0C-61CBB4ADC095}"/>
              </a:ext>
            </a:extLst>
          </p:cNvPr>
          <p:cNvSpPr txBox="1"/>
          <p:nvPr/>
        </p:nvSpPr>
        <p:spPr>
          <a:xfrm>
            <a:off x="9535885" y="3832554"/>
            <a:ext cx="2276669" cy="2862322"/>
          </a:xfrm>
          <a:prstGeom prst="rect">
            <a:avLst/>
          </a:prstGeom>
          <a:noFill/>
        </p:spPr>
        <p:txBody>
          <a:bodyPr wrap="square" rtlCol="0">
            <a:spAutoFit/>
          </a:bodyPr>
          <a:lstStyle/>
          <a:p>
            <a:r>
              <a:rPr lang="zh-CN" altLang="en-US" dirty="0"/>
              <a:t>一共四个关键里程碑</a:t>
            </a:r>
            <a:endParaRPr lang="en-US" altLang="zh-CN" dirty="0"/>
          </a:p>
          <a:p>
            <a:r>
              <a:rPr lang="en-US" altLang="zh-CN" dirty="0"/>
              <a:t>1.</a:t>
            </a:r>
            <a:r>
              <a:rPr lang="zh-CN" altLang="en-US" dirty="0"/>
              <a:t>项目计划</a:t>
            </a:r>
            <a:endParaRPr lang="en-US" altLang="zh-CN" dirty="0"/>
          </a:p>
          <a:p>
            <a:r>
              <a:rPr lang="en-US" altLang="zh-CN" dirty="0"/>
              <a:t>2.SRS</a:t>
            </a:r>
          </a:p>
          <a:p>
            <a:r>
              <a:rPr lang="en-US" altLang="zh-CN" dirty="0"/>
              <a:t>3.</a:t>
            </a:r>
            <a:r>
              <a:rPr lang="zh-CN" altLang="en-US" dirty="0"/>
              <a:t>需求变更</a:t>
            </a:r>
            <a:endParaRPr lang="en-US" altLang="zh-CN" dirty="0"/>
          </a:p>
          <a:p>
            <a:r>
              <a:rPr lang="en-US" altLang="zh-CN" dirty="0"/>
              <a:t>4.</a:t>
            </a:r>
            <a:r>
              <a:rPr lang="zh-CN" altLang="en-US" dirty="0"/>
              <a:t>项目收尾</a:t>
            </a:r>
            <a:endParaRPr lang="en-US" altLang="zh-CN" dirty="0"/>
          </a:p>
          <a:p>
            <a:r>
              <a:rPr lang="zh-CN" altLang="en-US" dirty="0"/>
              <a:t>每一个都准备了演示材料，如果需要可以再次展示</a:t>
            </a:r>
            <a:endParaRPr lang="en-US" altLang="zh-CN" dirty="0"/>
          </a:p>
          <a:p>
            <a:r>
              <a:rPr lang="zh-CN" altLang="en-US" dirty="0"/>
              <a:t>注：翻转课堂不算在内</a:t>
            </a:r>
          </a:p>
        </p:txBody>
      </p:sp>
    </p:spTree>
    <p:extLst>
      <p:ext uri="{BB962C8B-B14F-4D97-AF65-F5344CB8AC3E}">
        <p14:creationId xmlns:p14="http://schemas.microsoft.com/office/powerpoint/2010/main" val="410207143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31</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用户手册</a:t>
            </a:r>
            <a:endParaRPr lang="zh-CN" altLang="en-US" sz="2000" dirty="0"/>
          </a:p>
        </p:txBody>
      </p:sp>
    </p:spTree>
    <p:extLst>
      <p:ext uri="{BB962C8B-B14F-4D97-AF65-F5344CB8AC3E}">
        <p14:creationId xmlns:p14="http://schemas.microsoft.com/office/powerpoint/2010/main" val="4273060895"/>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32</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a typeface="等线" panose="02010600030101010101" pitchFamily="2" charset="-122"/>
                <a:cs typeface="Times New Roman" panose="02020603050405020304" pitchFamily="18" charset="0"/>
              </a:rPr>
              <a:t>SRS</a:t>
            </a:r>
            <a:r>
              <a:rPr lang="zh-CN" altLang="en-US" sz="3200" dirty="0">
                <a:ea typeface="等线" panose="02010600030101010101" pitchFamily="2" charset="-122"/>
                <a:cs typeface="Times New Roman" panose="02020603050405020304" pitchFamily="18" charset="0"/>
              </a:rPr>
              <a:t>内部评审</a:t>
            </a:r>
            <a:endParaRPr lang="zh-CN" altLang="en-US" sz="2000" dirty="0"/>
          </a:p>
        </p:txBody>
      </p:sp>
    </p:spTree>
    <p:extLst>
      <p:ext uri="{BB962C8B-B14F-4D97-AF65-F5344CB8AC3E}">
        <p14:creationId xmlns:p14="http://schemas.microsoft.com/office/powerpoint/2010/main" val="4051055142"/>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33</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a typeface="等线" panose="02010600030101010101" pitchFamily="2" charset="-122"/>
                <a:cs typeface="Times New Roman" panose="02020603050405020304" pitchFamily="18" charset="0"/>
              </a:rPr>
              <a:t>Baseline</a:t>
            </a:r>
            <a:endParaRPr lang="zh-CN" altLang="en-US" sz="2000" dirty="0"/>
          </a:p>
        </p:txBody>
      </p:sp>
    </p:spTree>
    <p:extLst>
      <p:ext uri="{BB962C8B-B14F-4D97-AF65-F5344CB8AC3E}">
        <p14:creationId xmlns:p14="http://schemas.microsoft.com/office/powerpoint/2010/main" val="1148166621"/>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34</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a typeface="等线" panose="02010600030101010101" pitchFamily="2" charset="-122"/>
                <a:cs typeface="Times New Roman" panose="02020603050405020304" pitchFamily="18" charset="0"/>
              </a:rPr>
              <a:t>需求管理工具及跟踪链接矩阵</a:t>
            </a:r>
            <a:endParaRPr lang="zh-CN" altLang="en-US" sz="2000" dirty="0"/>
          </a:p>
        </p:txBody>
      </p:sp>
    </p:spTree>
    <p:extLst>
      <p:ext uri="{BB962C8B-B14F-4D97-AF65-F5344CB8AC3E}">
        <p14:creationId xmlns:p14="http://schemas.microsoft.com/office/powerpoint/2010/main" val="131059149"/>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35</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effectLst/>
                <a:latin typeface="等线" panose="02010600030101010101" pitchFamily="2" charset="-122"/>
                <a:cs typeface="Times New Roman" panose="02020603050405020304" pitchFamily="18" charset="0"/>
              </a:rPr>
              <a:t>CCB</a:t>
            </a:r>
            <a:r>
              <a:rPr lang="zh-CN" altLang="zh-CN" sz="3200" dirty="0">
                <a:effectLst/>
                <a:ea typeface="等线" panose="02010600030101010101" pitchFamily="2" charset="-122"/>
                <a:cs typeface="Times New Roman" panose="02020603050405020304" pitchFamily="18" charset="0"/>
              </a:rPr>
              <a:t>组织</a:t>
            </a:r>
            <a:endParaRPr lang="zh-CN" altLang="en-US" sz="2000" dirty="0"/>
          </a:p>
        </p:txBody>
      </p:sp>
    </p:spTree>
    <p:extLst>
      <p:ext uri="{BB962C8B-B14F-4D97-AF65-F5344CB8AC3E}">
        <p14:creationId xmlns:p14="http://schemas.microsoft.com/office/powerpoint/2010/main" val="1024356715"/>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36</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latin typeface="等线" panose="02010600030101010101" pitchFamily="2" charset="-122"/>
                <a:cs typeface="Times New Roman" panose="02020603050405020304" pitchFamily="18" charset="0"/>
              </a:rPr>
              <a:t>需求变更申请报告</a:t>
            </a:r>
            <a:endParaRPr lang="zh-CN" altLang="en-US" sz="2000" dirty="0"/>
          </a:p>
        </p:txBody>
      </p:sp>
    </p:spTree>
    <p:extLst>
      <p:ext uri="{BB962C8B-B14F-4D97-AF65-F5344CB8AC3E}">
        <p14:creationId xmlns:p14="http://schemas.microsoft.com/office/powerpoint/2010/main" val="1603245645"/>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37</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latin typeface="等线" panose="02010600030101010101" pitchFamily="2" charset="-122"/>
                <a:cs typeface="Times New Roman" panose="02020603050405020304" pitchFamily="18" charset="0"/>
              </a:rPr>
              <a:t>需求变更影响分析</a:t>
            </a:r>
            <a:endParaRPr lang="zh-CN" altLang="en-US" sz="2000" dirty="0"/>
          </a:p>
        </p:txBody>
      </p:sp>
    </p:spTree>
    <p:extLst>
      <p:ext uri="{BB962C8B-B14F-4D97-AF65-F5344CB8AC3E}">
        <p14:creationId xmlns:p14="http://schemas.microsoft.com/office/powerpoint/2010/main" val="2899693581"/>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38</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zh-CN" sz="3200" dirty="0">
                <a:effectLst/>
                <a:ea typeface="等线" panose="02010600030101010101" pitchFamily="2" charset="-122"/>
                <a:cs typeface="Times New Roman" panose="02020603050405020304" pitchFamily="18" charset="0"/>
              </a:rPr>
              <a:t>后续设计，开发，部署，测试等阶段的计划性安排</a:t>
            </a:r>
            <a:endParaRPr lang="zh-CN" altLang="en-US" sz="2000" dirty="0"/>
          </a:p>
        </p:txBody>
      </p:sp>
    </p:spTree>
    <p:extLst>
      <p:ext uri="{BB962C8B-B14F-4D97-AF65-F5344CB8AC3E}">
        <p14:creationId xmlns:p14="http://schemas.microsoft.com/office/powerpoint/2010/main" val="606444419"/>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39</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err="1">
                <a:effectLst/>
                <a:ea typeface="等线" panose="02010600030101010101" pitchFamily="2" charset="-122"/>
                <a:cs typeface="Times New Roman" panose="02020603050405020304" pitchFamily="18" charset="0"/>
              </a:rPr>
              <a:t>TeamBuilding</a:t>
            </a:r>
            <a:endParaRPr lang="zh-CN" altLang="en-US" sz="2000" dirty="0"/>
          </a:p>
        </p:txBody>
      </p:sp>
    </p:spTree>
    <p:extLst>
      <p:ext uri="{BB962C8B-B14F-4D97-AF65-F5344CB8AC3E}">
        <p14:creationId xmlns:p14="http://schemas.microsoft.com/office/powerpoint/2010/main" val="786037325"/>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40</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157016" y="4030422"/>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effectLst/>
                <a:ea typeface="等线" panose="02010600030101010101" pitchFamily="2" charset="-122"/>
                <a:cs typeface="Times New Roman" panose="02020603050405020304" pitchFamily="18" charset="0"/>
              </a:rPr>
              <a:t>项目总结报告</a:t>
            </a:r>
            <a:endParaRPr lang="zh-CN" altLang="en-US" sz="2000" dirty="0"/>
          </a:p>
        </p:txBody>
      </p:sp>
    </p:spTree>
    <p:extLst>
      <p:ext uri="{BB962C8B-B14F-4D97-AF65-F5344CB8AC3E}">
        <p14:creationId xmlns:p14="http://schemas.microsoft.com/office/powerpoint/2010/main" val="1082536516"/>
      </p:ext>
    </p:ext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02</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232419" y="4076588"/>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zh-CN" sz="3200" dirty="0">
                <a:effectLst/>
                <a:ea typeface="等线" panose="02010600030101010101" pitchFamily="2" charset="-122"/>
                <a:cs typeface="Times New Roman" panose="02020603050405020304" pitchFamily="18" charset="0"/>
              </a:rPr>
              <a:t>大作业要求的全部的里程碑任务</a:t>
            </a:r>
            <a:endParaRPr lang="zh-CN" altLang="en-US" sz="3200" b="1" dirty="0">
              <a:solidFill>
                <a:srgbClr val="78AF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6424491"/>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71" name="组合 157"/>
          <p:cNvGrpSpPr/>
          <p:nvPr/>
        </p:nvGrpSpPr>
        <p:grpSpPr>
          <a:xfrm>
            <a:off x="5713515" y="3350946"/>
            <a:ext cx="460587" cy="394948"/>
            <a:chOff x="3546346" y="2339026"/>
            <a:chExt cx="897787" cy="769842"/>
          </a:xfrm>
          <a:solidFill>
            <a:sysClr val="window" lastClr="FFFFFF">
              <a:lumMod val="50000"/>
            </a:sysClr>
          </a:solidFill>
          <a:effectLst>
            <a:reflection blurRad="6350" stA="52000" endA="300" endPos="35000" dir="5400000" sy="-100000" algn="bl" rotWithShape="0"/>
          </a:effectLst>
        </p:grpSpPr>
        <p:sp>
          <p:nvSpPr>
            <p:cNvPr id="7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73"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74"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75"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76"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77"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78"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grpSp>
      <p:grpSp>
        <p:nvGrpSpPr>
          <p:cNvPr id="79" name="组合 28"/>
          <p:cNvGrpSpPr/>
          <p:nvPr/>
        </p:nvGrpSpPr>
        <p:grpSpPr>
          <a:xfrm>
            <a:off x="3649109" y="1519514"/>
            <a:ext cx="4020275" cy="4087141"/>
            <a:chOff x="4076701" y="1384898"/>
            <a:chExt cx="4021322" cy="4088205"/>
          </a:xfrm>
          <a:effectLst>
            <a:outerShdw blurRad="152400" dist="88900" dir="2700000" sx="99000" sy="99000" algn="tl" rotWithShape="0">
              <a:prstClr val="black">
                <a:alpha val="20000"/>
              </a:prstClr>
            </a:outerShdw>
          </a:effectLst>
        </p:grpSpPr>
        <p:sp>
          <p:nvSpPr>
            <p:cNvPr id="80" name="任意多边形 24"/>
            <p:cNvSpPr/>
            <p:nvPr/>
          </p:nvSpPr>
          <p:spPr>
            <a:xfrm>
              <a:off x="4076701" y="2446530"/>
              <a:ext cx="2026434" cy="1964942"/>
            </a:xfrm>
            <a:custGeom>
              <a:avLst/>
              <a:gdLst>
                <a:gd name="connsiteX0" fmla="*/ 648884 w 2026434"/>
                <a:gd name="connsiteY0" fmla="*/ 0 h 1964942"/>
                <a:gd name="connsiteX1" fmla="*/ 1551718 w 2026434"/>
                <a:gd name="connsiteY1" fmla="*/ 229 h 1964942"/>
                <a:gd name="connsiteX2" fmla="*/ 1724865 w 2026434"/>
                <a:gd name="connsiteY2" fmla="*/ 100196 h 1964942"/>
                <a:gd name="connsiteX3" fmla="*/ 1985955 w 2026434"/>
                <a:gd name="connsiteY3" fmla="*/ 552154 h 1964942"/>
                <a:gd name="connsiteX4" fmla="*/ 2016766 w 2026434"/>
                <a:gd name="connsiteY4" fmla="*/ 605484 h 1964942"/>
                <a:gd name="connsiteX5" fmla="*/ 1976958 w 2026434"/>
                <a:gd name="connsiteY5" fmla="*/ 638328 h 1964942"/>
                <a:gd name="connsiteX6" fmla="*/ 1839723 w 2026434"/>
                <a:gd name="connsiteY6" fmla="*/ 969642 h 1964942"/>
                <a:gd name="connsiteX7" fmla="*/ 1976958 w 2026434"/>
                <a:gd name="connsiteY7" fmla="*/ 1300955 h 1964942"/>
                <a:gd name="connsiteX8" fmla="*/ 2026434 w 2026434"/>
                <a:gd name="connsiteY8" fmla="*/ 1341779 h 1964942"/>
                <a:gd name="connsiteX9" fmla="*/ 1966837 w 2026434"/>
                <a:gd name="connsiteY9" fmla="*/ 1445004 h 1964942"/>
                <a:gd name="connsiteX10" fmla="*/ 1724816 w 2026434"/>
                <a:gd name="connsiteY10" fmla="*/ 1864201 h 1964942"/>
                <a:gd name="connsiteX11" fmla="*/ 1551222 w 2026434"/>
                <a:gd name="connsiteY11" fmla="*/ 1964942 h 1964942"/>
                <a:gd name="connsiteX12" fmla="*/ 648386 w 2026434"/>
                <a:gd name="connsiteY12" fmla="*/ 1964713 h 1964942"/>
                <a:gd name="connsiteX13" fmla="*/ 475240 w 2026434"/>
                <a:gd name="connsiteY13" fmla="*/ 1864748 h 1964942"/>
                <a:gd name="connsiteX14" fmla="*/ 23624 w 2026434"/>
                <a:gd name="connsiteY14" fmla="*/ 1082984 h 1964942"/>
                <a:gd name="connsiteX15" fmla="*/ 24071 w 2026434"/>
                <a:gd name="connsiteY15" fmla="*/ 882276 h 1964942"/>
                <a:gd name="connsiteX16" fmla="*/ 475291 w 2026434"/>
                <a:gd name="connsiteY16" fmla="*/ 100743 h 1964942"/>
                <a:gd name="connsiteX17" fmla="*/ 648884 w 2026434"/>
                <a:gd name="connsiteY17" fmla="*/ 0 h 196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26434" h="1964942">
                  <a:moveTo>
                    <a:pt x="648884" y="0"/>
                  </a:moveTo>
                  <a:cubicBezTo>
                    <a:pt x="1551718" y="229"/>
                    <a:pt x="1551718" y="229"/>
                    <a:pt x="1551718" y="229"/>
                  </a:cubicBezTo>
                  <a:cubicBezTo>
                    <a:pt x="1614503" y="1124"/>
                    <a:pt x="1692699" y="46270"/>
                    <a:pt x="1724865" y="100196"/>
                  </a:cubicBezTo>
                  <a:cubicBezTo>
                    <a:pt x="1837770" y="295637"/>
                    <a:pt x="1922447" y="442218"/>
                    <a:pt x="1985955" y="552154"/>
                  </a:cubicBezTo>
                  <a:lnTo>
                    <a:pt x="2016766" y="605484"/>
                  </a:lnTo>
                  <a:lnTo>
                    <a:pt x="1976958" y="638328"/>
                  </a:lnTo>
                  <a:cubicBezTo>
                    <a:pt x="1892167" y="723118"/>
                    <a:pt x="1839723" y="840256"/>
                    <a:pt x="1839723" y="969642"/>
                  </a:cubicBezTo>
                  <a:cubicBezTo>
                    <a:pt x="1839723" y="1099028"/>
                    <a:pt x="1892167" y="1216165"/>
                    <a:pt x="1976958" y="1300955"/>
                  </a:cubicBezTo>
                  <a:lnTo>
                    <a:pt x="2026434" y="1341779"/>
                  </a:lnTo>
                  <a:lnTo>
                    <a:pt x="1966837" y="1445004"/>
                  </a:lnTo>
                  <a:cubicBezTo>
                    <a:pt x="1724816" y="1864201"/>
                    <a:pt x="1724816" y="1864201"/>
                    <a:pt x="1724816" y="1864201"/>
                  </a:cubicBezTo>
                  <a:cubicBezTo>
                    <a:pt x="1692584" y="1920025"/>
                    <a:pt x="1614811" y="1964440"/>
                    <a:pt x="1551222" y="1964942"/>
                  </a:cubicBezTo>
                  <a:cubicBezTo>
                    <a:pt x="648386" y="1964713"/>
                    <a:pt x="648386" y="1964713"/>
                    <a:pt x="648386" y="1964713"/>
                  </a:cubicBezTo>
                  <a:cubicBezTo>
                    <a:pt x="584795" y="1965216"/>
                    <a:pt x="506600" y="1920070"/>
                    <a:pt x="475240" y="1864748"/>
                  </a:cubicBezTo>
                  <a:cubicBezTo>
                    <a:pt x="23624" y="1082984"/>
                    <a:pt x="23624" y="1082984"/>
                    <a:pt x="23624" y="1082984"/>
                  </a:cubicBezTo>
                  <a:cubicBezTo>
                    <a:pt x="-7738" y="1027662"/>
                    <a:pt x="-8160" y="938100"/>
                    <a:pt x="24071" y="882276"/>
                  </a:cubicBezTo>
                  <a:lnTo>
                    <a:pt x="475291" y="100743"/>
                  </a:lnTo>
                  <a:cubicBezTo>
                    <a:pt x="506715" y="46313"/>
                    <a:pt x="585293" y="503"/>
                    <a:pt x="648884" y="0"/>
                  </a:cubicBezTo>
                  <a:close/>
                </a:path>
              </a:pathLst>
            </a:custGeom>
            <a:pattFill prst="dkDnDiag">
              <a:fgClr>
                <a:srgbClr val="F8F8F8"/>
              </a:fgClr>
              <a:bgClr>
                <a:sysClr val="window" lastClr="FFFFFF"/>
              </a:bgClr>
            </a:patt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81" name="任意多边形 27"/>
            <p:cNvSpPr/>
            <p:nvPr/>
          </p:nvSpPr>
          <p:spPr>
            <a:xfrm>
              <a:off x="5898221" y="1384898"/>
              <a:ext cx="2199801" cy="1964942"/>
            </a:xfrm>
            <a:custGeom>
              <a:avLst/>
              <a:gdLst>
                <a:gd name="connsiteX0" fmla="*/ 648882 w 2199801"/>
                <a:gd name="connsiteY0" fmla="*/ 0 h 1964942"/>
                <a:gd name="connsiteX1" fmla="*/ 1551718 w 2199801"/>
                <a:gd name="connsiteY1" fmla="*/ 229 h 1964942"/>
                <a:gd name="connsiteX2" fmla="*/ 1724863 w 2199801"/>
                <a:gd name="connsiteY2" fmla="*/ 100196 h 1964942"/>
                <a:gd name="connsiteX3" fmla="*/ 2176480 w 2199801"/>
                <a:gd name="connsiteY3" fmla="*/ 881958 h 1964942"/>
                <a:gd name="connsiteX4" fmla="*/ 2176032 w 2199801"/>
                <a:gd name="connsiteY4" fmla="*/ 1082667 h 1964942"/>
                <a:gd name="connsiteX5" fmla="*/ 1724813 w 2199801"/>
                <a:gd name="connsiteY5" fmla="*/ 1864201 h 1964942"/>
                <a:gd name="connsiteX6" fmla="*/ 1551218 w 2199801"/>
                <a:gd name="connsiteY6" fmla="*/ 1964942 h 1964942"/>
                <a:gd name="connsiteX7" fmla="*/ 941762 w 2199801"/>
                <a:gd name="connsiteY7" fmla="*/ 1964788 h 1964942"/>
                <a:gd name="connsiteX8" fmla="*/ 931314 w 2199801"/>
                <a:gd name="connsiteY8" fmla="*/ 1964785 h 1964942"/>
                <a:gd name="connsiteX9" fmla="*/ 928498 w 2199801"/>
                <a:gd name="connsiteY9" fmla="*/ 1936844 h 1964942"/>
                <a:gd name="connsiteX10" fmla="*/ 469470 w 2199801"/>
                <a:gd name="connsiteY10" fmla="*/ 1562725 h 1964942"/>
                <a:gd name="connsiteX11" fmla="*/ 375041 w 2199801"/>
                <a:gd name="connsiteY11" fmla="*/ 1572245 h 1964942"/>
                <a:gd name="connsiteX12" fmla="*/ 316721 w 2199801"/>
                <a:gd name="connsiteY12" fmla="*/ 1590348 h 1964942"/>
                <a:gd name="connsiteX13" fmla="*/ 265859 w 2199801"/>
                <a:gd name="connsiteY13" fmla="*/ 1502303 h 1964942"/>
                <a:gd name="connsiteX14" fmla="*/ 23623 w 2199801"/>
                <a:gd name="connsiteY14" fmla="*/ 1082984 h 1964942"/>
                <a:gd name="connsiteX15" fmla="*/ 24070 w 2199801"/>
                <a:gd name="connsiteY15" fmla="*/ 882276 h 1964942"/>
                <a:gd name="connsiteX16" fmla="*/ 475290 w 2199801"/>
                <a:gd name="connsiteY16" fmla="*/ 100743 h 1964942"/>
                <a:gd name="connsiteX17" fmla="*/ 648882 w 2199801"/>
                <a:gd name="connsiteY17" fmla="*/ 0 h 196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9801" h="1964942">
                  <a:moveTo>
                    <a:pt x="648882" y="0"/>
                  </a:moveTo>
                  <a:cubicBezTo>
                    <a:pt x="1551718" y="229"/>
                    <a:pt x="1551718" y="229"/>
                    <a:pt x="1551718" y="229"/>
                  </a:cubicBezTo>
                  <a:cubicBezTo>
                    <a:pt x="1614502" y="1124"/>
                    <a:pt x="1692697" y="46270"/>
                    <a:pt x="1724863" y="100196"/>
                  </a:cubicBezTo>
                  <a:cubicBezTo>
                    <a:pt x="2176480" y="881958"/>
                    <a:pt x="2176480" y="881958"/>
                    <a:pt x="2176480" y="881958"/>
                  </a:cubicBezTo>
                  <a:cubicBezTo>
                    <a:pt x="2207840" y="937281"/>
                    <a:pt x="2207456" y="1028239"/>
                    <a:pt x="2176032" y="1082667"/>
                  </a:cubicBezTo>
                  <a:cubicBezTo>
                    <a:pt x="1724813" y="1864201"/>
                    <a:pt x="1724813" y="1864201"/>
                    <a:pt x="1724813" y="1864201"/>
                  </a:cubicBezTo>
                  <a:cubicBezTo>
                    <a:pt x="1692584" y="1920025"/>
                    <a:pt x="1614809" y="1964441"/>
                    <a:pt x="1551218" y="1964942"/>
                  </a:cubicBezTo>
                  <a:cubicBezTo>
                    <a:pt x="1269083" y="1964870"/>
                    <a:pt x="1075114" y="1964821"/>
                    <a:pt x="941762" y="1964788"/>
                  </a:cubicBezTo>
                  <a:lnTo>
                    <a:pt x="931314" y="1964785"/>
                  </a:lnTo>
                  <a:lnTo>
                    <a:pt x="928498" y="1936844"/>
                  </a:lnTo>
                  <a:cubicBezTo>
                    <a:pt x="884808" y="1723335"/>
                    <a:pt x="695895" y="1562727"/>
                    <a:pt x="469470" y="1562725"/>
                  </a:cubicBezTo>
                  <a:cubicBezTo>
                    <a:pt x="437124" y="1562727"/>
                    <a:pt x="405542" y="1566003"/>
                    <a:pt x="375041" y="1572245"/>
                  </a:cubicBezTo>
                  <a:lnTo>
                    <a:pt x="316721" y="1590348"/>
                  </a:lnTo>
                  <a:lnTo>
                    <a:pt x="265859" y="1502303"/>
                  </a:lnTo>
                  <a:cubicBezTo>
                    <a:pt x="23623" y="1082984"/>
                    <a:pt x="23623" y="1082984"/>
                    <a:pt x="23623" y="1082984"/>
                  </a:cubicBezTo>
                  <a:cubicBezTo>
                    <a:pt x="-7738" y="1027661"/>
                    <a:pt x="-8158" y="938100"/>
                    <a:pt x="24070" y="882276"/>
                  </a:cubicBezTo>
                  <a:lnTo>
                    <a:pt x="475290" y="100743"/>
                  </a:lnTo>
                  <a:cubicBezTo>
                    <a:pt x="506713" y="46314"/>
                    <a:pt x="585292" y="502"/>
                    <a:pt x="648882" y="0"/>
                  </a:cubicBezTo>
                  <a:close/>
                </a:path>
              </a:pathLst>
            </a:custGeom>
            <a:pattFill prst="dkDnDiag">
              <a:fgClr>
                <a:srgbClr val="F8F8F8"/>
              </a:fgClr>
              <a:bgClr>
                <a:sysClr val="window" lastClr="FFFFFF"/>
              </a:bgClr>
            </a:patt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82" name="任意多边形 10"/>
            <p:cNvSpPr/>
            <p:nvPr/>
          </p:nvSpPr>
          <p:spPr>
            <a:xfrm>
              <a:off x="5898222" y="3508232"/>
              <a:ext cx="2199801" cy="1964871"/>
            </a:xfrm>
            <a:custGeom>
              <a:avLst/>
              <a:gdLst>
                <a:gd name="connsiteX0" fmla="*/ 928740 w 2199801"/>
                <a:gd name="connsiteY0" fmla="*/ 0 h 1964871"/>
                <a:gd name="connsiteX1" fmla="*/ 946889 w 2199801"/>
                <a:gd name="connsiteY1" fmla="*/ 5 h 1964871"/>
                <a:gd name="connsiteX2" fmla="*/ 1551718 w 2199801"/>
                <a:gd name="connsiteY2" fmla="*/ 160 h 1964871"/>
                <a:gd name="connsiteX3" fmla="*/ 1724864 w 2199801"/>
                <a:gd name="connsiteY3" fmla="*/ 100126 h 1964871"/>
                <a:gd name="connsiteX4" fmla="*/ 2176481 w 2199801"/>
                <a:gd name="connsiteY4" fmla="*/ 881887 h 1964871"/>
                <a:gd name="connsiteX5" fmla="*/ 2176033 w 2199801"/>
                <a:gd name="connsiteY5" fmla="*/ 1082596 h 1964871"/>
                <a:gd name="connsiteX6" fmla="*/ 1724814 w 2199801"/>
                <a:gd name="connsiteY6" fmla="*/ 1864130 h 1964871"/>
                <a:gd name="connsiteX7" fmla="*/ 1551220 w 2199801"/>
                <a:gd name="connsiteY7" fmla="*/ 1964871 h 1964871"/>
                <a:gd name="connsiteX8" fmla="*/ 648385 w 2199801"/>
                <a:gd name="connsiteY8" fmla="*/ 1964642 h 1964871"/>
                <a:gd name="connsiteX9" fmla="*/ 475239 w 2199801"/>
                <a:gd name="connsiteY9" fmla="*/ 1864676 h 1964871"/>
                <a:gd name="connsiteX10" fmla="*/ 23624 w 2199801"/>
                <a:gd name="connsiteY10" fmla="*/ 1082914 h 1964871"/>
                <a:gd name="connsiteX11" fmla="*/ 24071 w 2199801"/>
                <a:gd name="connsiteY11" fmla="*/ 882205 h 1964871"/>
                <a:gd name="connsiteX12" fmla="*/ 329674 w 2199801"/>
                <a:gd name="connsiteY12" fmla="*/ 352885 h 1964871"/>
                <a:gd name="connsiteX13" fmla="*/ 375044 w 2199801"/>
                <a:gd name="connsiteY13" fmla="*/ 366968 h 1964871"/>
                <a:gd name="connsiteX14" fmla="*/ 469472 w 2199801"/>
                <a:gd name="connsiteY14" fmla="*/ 376487 h 1964871"/>
                <a:gd name="connsiteX15" fmla="*/ 928501 w 2199801"/>
                <a:gd name="connsiteY15" fmla="*/ 2368 h 196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801" h="1964871">
                  <a:moveTo>
                    <a:pt x="928740" y="0"/>
                  </a:moveTo>
                  <a:lnTo>
                    <a:pt x="946889" y="5"/>
                  </a:lnTo>
                  <a:lnTo>
                    <a:pt x="1551718" y="160"/>
                  </a:lnTo>
                  <a:cubicBezTo>
                    <a:pt x="1614503" y="1053"/>
                    <a:pt x="1692699" y="46199"/>
                    <a:pt x="1724864" y="100126"/>
                  </a:cubicBezTo>
                  <a:lnTo>
                    <a:pt x="2176481" y="881887"/>
                  </a:lnTo>
                  <a:cubicBezTo>
                    <a:pt x="2207841" y="937210"/>
                    <a:pt x="2207456" y="1028168"/>
                    <a:pt x="2176033" y="1082596"/>
                  </a:cubicBezTo>
                  <a:lnTo>
                    <a:pt x="1724814" y="1864130"/>
                  </a:lnTo>
                  <a:cubicBezTo>
                    <a:pt x="1692584" y="1919954"/>
                    <a:pt x="1614812" y="1964370"/>
                    <a:pt x="1551220" y="1964871"/>
                  </a:cubicBezTo>
                  <a:lnTo>
                    <a:pt x="648385" y="1964642"/>
                  </a:lnTo>
                  <a:cubicBezTo>
                    <a:pt x="584796" y="1965145"/>
                    <a:pt x="506599" y="1919999"/>
                    <a:pt x="475239" y="1864676"/>
                  </a:cubicBezTo>
                  <a:lnTo>
                    <a:pt x="23624" y="1082914"/>
                  </a:lnTo>
                  <a:cubicBezTo>
                    <a:pt x="-7737" y="1027591"/>
                    <a:pt x="-8159" y="938029"/>
                    <a:pt x="24071" y="882205"/>
                  </a:cubicBezTo>
                  <a:lnTo>
                    <a:pt x="329674" y="352885"/>
                  </a:lnTo>
                  <a:lnTo>
                    <a:pt x="375044" y="366968"/>
                  </a:lnTo>
                  <a:cubicBezTo>
                    <a:pt x="405546" y="373210"/>
                    <a:pt x="437126" y="376488"/>
                    <a:pt x="469472" y="376487"/>
                  </a:cubicBezTo>
                  <a:cubicBezTo>
                    <a:pt x="695899" y="376487"/>
                    <a:pt x="884810" y="215877"/>
                    <a:pt x="928501" y="2368"/>
                  </a:cubicBezTo>
                  <a:close/>
                </a:path>
              </a:pathLst>
            </a:custGeom>
            <a:pattFill prst="dkDnDiag">
              <a:fgClr>
                <a:srgbClr val="F8F8F8"/>
              </a:fgClr>
              <a:bgClr>
                <a:sysClr val="window" lastClr="FFFFFF"/>
              </a:bgClr>
            </a:patt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83" name="Group 154"/>
          <p:cNvGrpSpPr/>
          <p:nvPr/>
        </p:nvGrpSpPr>
        <p:grpSpPr>
          <a:xfrm>
            <a:off x="4075504" y="2992583"/>
            <a:ext cx="1287386" cy="1141000"/>
            <a:chOff x="3021147" y="2143764"/>
            <a:chExt cx="965791" cy="855973"/>
          </a:xfrm>
        </p:grpSpPr>
        <p:sp>
          <p:nvSpPr>
            <p:cNvPr id="84" name="Freeform 5"/>
            <p:cNvSpPr/>
            <p:nvPr/>
          </p:nvSpPr>
          <p:spPr bwMode="auto">
            <a:xfrm>
              <a:off x="3021147" y="2143764"/>
              <a:ext cx="965791" cy="8559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2B5C2"/>
            </a:solidFill>
            <a:ln w="15875">
              <a:noFill/>
            </a:ln>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ea typeface="方正正纤黑简体" panose="02000000000000000000" pitchFamily="2" charset="-122"/>
                <a:sym typeface="Arial" panose="020B0604020202020204" pitchFamily="34" charset="0"/>
              </a:endParaRPr>
            </a:p>
          </p:txBody>
        </p:sp>
        <p:grpSp>
          <p:nvGrpSpPr>
            <p:cNvPr id="85" name="组合 40"/>
            <p:cNvGrpSpPr/>
            <p:nvPr/>
          </p:nvGrpSpPr>
          <p:grpSpPr>
            <a:xfrm>
              <a:off x="3146854" y="2285077"/>
              <a:ext cx="714375" cy="561855"/>
              <a:chOff x="4145699" y="1416086"/>
              <a:chExt cx="952500" cy="749140"/>
            </a:xfrm>
          </p:grpSpPr>
          <p:sp>
            <p:nvSpPr>
              <p:cNvPr id="86" name="文本框 41"/>
              <p:cNvSpPr txBox="1"/>
              <p:nvPr/>
            </p:nvSpPr>
            <p:spPr>
              <a:xfrm>
                <a:off x="4145699" y="1416086"/>
                <a:ext cx="952500" cy="523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rPr>
                  <a:t>01</a:t>
                </a:r>
                <a:endParaRPr kumimoji="0" lang="zh-CN" altLang="en-US" sz="280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endParaRPr>
              </a:p>
            </p:txBody>
          </p:sp>
          <p:sp>
            <p:nvSpPr>
              <p:cNvPr id="87" name="文本框 42"/>
              <p:cNvSpPr txBox="1"/>
              <p:nvPr/>
            </p:nvSpPr>
            <p:spPr>
              <a:xfrm>
                <a:off x="4145699" y="1903548"/>
                <a:ext cx="952500" cy="2616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rgbClr val="FFFFFF"/>
                    </a:solidFill>
                    <a:effectLst/>
                    <a:uLnTx/>
                    <a:uFillTx/>
                    <a:latin typeface="LiHei Pro" panose="020B0500000000000000" pitchFamily="34" charset="-122"/>
                    <a:ea typeface="LiHei Pro" panose="020B0500000000000000" pitchFamily="34" charset="-122"/>
                  </a:rPr>
                  <a:t>OPTION</a:t>
                </a:r>
                <a:endParaRPr kumimoji="0" lang="zh-CN" altLang="en-US" sz="1050" b="0" i="0" u="none" strike="noStrike" kern="0" cap="none" spc="0" normalizeH="0" baseline="0" noProof="0" dirty="0">
                  <a:ln>
                    <a:noFill/>
                  </a:ln>
                  <a:solidFill>
                    <a:srgbClr val="FFFFFF"/>
                  </a:solidFill>
                  <a:effectLst/>
                  <a:uLnTx/>
                  <a:uFillTx/>
                  <a:latin typeface="LiHei Pro" panose="020B0500000000000000" pitchFamily="34" charset="-122"/>
                  <a:ea typeface="LiHei Pro" panose="020B0500000000000000" pitchFamily="34" charset="-122"/>
                </a:endParaRPr>
              </a:p>
            </p:txBody>
          </p:sp>
        </p:grpSp>
      </p:grpSp>
      <p:grpSp>
        <p:nvGrpSpPr>
          <p:cNvPr id="88" name="Group 155"/>
          <p:cNvGrpSpPr/>
          <p:nvPr/>
        </p:nvGrpSpPr>
        <p:grpSpPr>
          <a:xfrm>
            <a:off x="5926074" y="1921706"/>
            <a:ext cx="1287386" cy="1141000"/>
            <a:chOff x="4409436" y="1340397"/>
            <a:chExt cx="965791" cy="855973"/>
          </a:xfrm>
        </p:grpSpPr>
        <p:sp>
          <p:nvSpPr>
            <p:cNvPr id="89" name="Freeform 5"/>
            <p:cNvSpPr/>
            <p:nvPr/>
          </p:nvSpPr>
          <p:spPr bwMode="auto">
            <a:xfrm>
              <a:off x="4409436" y="1340397"/>
              <a:ext cx="965791" cy="8559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78AF74"/>
            </a:solidFill>
            <a:ln w="15875">
              <a:noFill/>
            </a:ln>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ea typeface="方正正纤黑简体" panose="02000000000000000000" pitchFamily="2" charset="-122"/>
                <a:sym typeface="Arial" panose="020B0604020202020204" pitchFamily="34" charset="0"/>
              </a:endParaRPr>
            </a:p>
          </p:txBody>
        </p:sp>
        <p:grpSp>
          <p:nvGrpSpPr>
            <p:cNvPr id="90" name="组合 43"/>
            <p:cNvGrpSpPr/>
            <p:nvPr/>
          </p:nvGrpSpPr>
          <p:grpSpPr>
            <a:xfrm>
              <a:off x="4535144" y="1481709"/>
              <a:ext cx="714375" cy="561855"/>
              <a:chOff x="4145699" y="1416086"/>
              <a:chExt cx="952500" cy="749140"/>
            </a:xfrm>
          </p:grpSpPr>
          <p:sp>
            <p:nvSpPr>
              <p:cNvPr id="91" name="文本框 44"/>
              <p:cNvSpPr txBox="1"/>
              <p:nvPr/>
            </p:nvSpPr>
            <p:spPr>
              <a:xfrm>
                <a:off x="4145699" y="1416086"/>
                <a:ext cx="952500" cy="523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rPr>
                  <a:t>02</a:t>
                </a:r>
                <a:endParaRPr kumimoji="0" lang="zh-CN" altLang="en-US" sz="280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endParaRPr>
              </a:p>
            </p:txBody>
          </p:sp>
          <p:sp>
            <p:nvSpPr>
              <p:cNvPr id="92" name="文本框 45"/>
              <p:cNvSpPr txBox="1"/>
              <p:nvPr/>
            </p:nvSpPr>
            <p:spPr>
              <a:xfrm>
                <a:off x="4145699" y="1903548"/>
                <a:ext cx="952500" cy="2616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rgbClr val="FFFFFF"/>
                    </a:solidFill>
                    <a:effectLst/>
                    <a:uLnTx/>
                    <a:uFillTx/>
                    <a:latin typeface="LiHei Pro" panose="020B0500000000000000" pitchFamily="34" charset="-122"/>
                    <a:ea typeface="LiHei Pro" panose="020B0500000000000000" pitchFamily="34" charset="-122"/>
                  </a:rPr>
                  <a:t>OPTION</a:t>
                </a:r>
                <a:endParaRPr kumimoji="0" lang="zh-CN" altLang="en-US" sz="1050" b="0" i="0" u="none" strike="noStrike" kern="0" cap="none" spc="0" normalizeH="0" baseline="0" noProof="0" dirty="0">
                  <a:ln>
                    <a:noFill/>
                  </a:ln>
                  <a:solidFill>
                    <a:srgbClr val="FFFFFF"/>
                  </a:solidFill>
                  <a:effectLst/>
                  <a:uLnTx/>
                  <a:uFillTx/>
                  <a:latin typeface="LiHei Pro" panose="020B0500000000000000" pitchFamily="34" charset="-122"/>
                  <a:ea typeface="LiHei Pro" panose="020B0500000000000000" pitchFamily="34" charset="-122"/>
                </a:endParaRPr>
              </a:p>
            </p:txBody>
          </p:sp>
        </p:grpSp>
      </p:grpSp>
      <p:grpSp>
        <p:nvGrpSpPr>
          <p:cNvPr id="93" name="Group 156"/>
          <p:cNvGrpSpPr/>
          <p:nvPr/>
        </p:nvGrpSpPr>
        <p:grpSpPr>
          <a:xfrm>
            <a:off x="5926074" y="4053974"/>
            <a:ext cx="1287386" cy="1141000"/>
            <a:chOff x="4409436" y="2940014"/>
            <a:chExt cx="965791" cy="855973"/>
          </a:xfrm>
        </p:grpSpPr>
        <p:sp>
          <p:nvSpPr>
            <p:cNvPr id="94" name="Freeform 5"/>
            <p:cNvSpPr/>
            <p:nvPr/>
          </p:nvSpPr>
          <p:spPr bwMode="auto">
            <a:xfrm>
              <a:off x="4409436" y="2940014"/>
              <a:ext cx="965791" cy="8559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2B5C2"/>
            </a:solidFill>
            <a:ln w="15875">
              <a:noFill/>
            </a:ln>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ea typeface="方正正纤黑简体" panose="02000000000000000000" pitchFamily="2" charset="-122"/>
                <a:sym typeface="Arial" panose="020B0604020202020204" pitchFamily="34" charset="0"/>
              </a:endParaRPr>
            </a:p>
          </p:txBody>
        </p:sp>
        <p:grpSp>
          <p:nvGrpSpPr>
            <p:cNvPr id="95" name="组合 46"/>
            <p:cNvGrpSpPr/>
            <p:nvPr/>
          </p:nvGrpSpPr>
          <p:grpSpPr>
            <a:xfrm>
              <a:off x="4535144" y="3081327"/>
              <a:ext cx="714375" cy="561855"/>
              <a:chOff x="4145699" y="1416086"/>
              <a:chExt cx="952500" cy="749140"/>
            </a:xfrm>
          </p:grpSpPr>
          <p:sp>
            <p:nvSpPr>
              <p:cNvPr id="96" name="文本框 47"/>
              <p:cNvSpPr txBox="1"/>
              <p:nvPr/>
            </p:nvSpPr>
            <p:spPr>
              <a:xfrm>
                <a:off x="4145699" y="1416086"/>
                <a:ext cx="952500" cy="523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rPr>
                  <a:t>03</a:t>
                </a:r>
                <a:endParaRPr kumimoji="0" lang="zh-CN" altLang="en-US" sz="280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endParaRPr>
              </a:p>
            </p:txBody>
          </p:sp>
          <p:sp>
            <p:nvSpPr>
              <p:cNvPr id="97" name="文本框 48"/>
              <p:cNvSpPr txBox="1"/>
              <p:nvPr/>
            </p:nvSpPr>
            <p:spPr>
              <a:xfrm>
                <a:off x="4145699" y="1903548"/>
                <a:ext cx="952500" cy="2616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rgbClr val="FFFFFF"/>
                    </a:solidFill>
                    <a:effectLst/>
                    <a:uLnTx/>
                    <a:uFillTx/>
                    <a:latin typeface="LiHei Pro" panose="020B0500000000000000" pitchFamily="34" charset="-122"/>
                    <a:ea typeface="LiHei Pro" panose="020B0500000000000000" pitchFamily="34" charset="-122"/>
                  </a:rPr>
                  <a:t>OPTION</a:t>
                </a:r>
                <a:endParaRPr kumimoji="0" lang="zh-CN" altLang="en-US" sz="1050" b="0" i="0" u="none" strike="noStrike" kern="0" cap="none" spc="0" normalizeH="0" baseline="0" noProof="0" dirty="0">
                  <a:ln>
                    <a:noFill/>
                  </a:ln>
                  <a:solidFill>
                    <a:srgbClr val="FFFFFF"/>
                  </a:solidFill>
                  <a:effectLst/>
                  <a:uLnTx/>
                  <a:uFillTx/>
                  <a:latin typeface="LiHei Pro" panose="020B0500000000000000" pitchFamily="34" charset="-122"/>
                  <a:ea typeface="LiHei Pro" panose="020B0500000000000000" pitchFamily="34" charset="-122"/>
                </a:endParaRPr>
              </a:p>
            </p:txBody>
          </p:sp>
        </p:grpSp>
      </p:grpSp>
      <p:grpSp>
        <p:nvGrpSpPr>
          <p:cNvPr id="98" name="Group 153"/>
          <p:cNvGrpSpPr/>
          <p:nvPr/>
        </p:nvGrpSpPr>
        <p:grpSpPr>
          <a:xfrm>
            <a:off x="4464237" y="4719053"/>
            <a:ext cx="1091200" cy="967123"/>
            <a:chOff x="3312773" y="3438953"/>
            <a:chExt cx="818613" cy="725531"/>
          </a:xfrm>
        </p:grpSpPr>
        <p:sp>
          <p:nvSpPr>
            <p:cNvPr id="99" name="Freeform 5"/>
            <p:cNvSpPr/>
            <p:nvPr/>
          </p:nvSpPr>
          <p:spPr bwMode="auto">
            <a:xfrm>
              <a:off x="3312773" y="3438953"/>
              <a:ext cx="818613" cy="7255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cap="flat" cmpd="sng" algn="ctr">
              <a:solidFill>
                <a:srgbClr val="92B5C2"/>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mn-cs"/>
                <a:sym typeface="Arial" panose="020B0604020202020204" pitchFamily="34" charset="0"/>
              </a:endParaRPr>
            </a:p>
          </p:txBody>
        </p:sp>
        <p:grpSp>
          <p:nvGrpSpPr>
            <p:cNvPr id="100" name="组合 139"/>
            <p:cNvGrpSpPr/>
            <p:nvPr/>
          </p:nvGrpSpPr>
          <p:grpSpPr>
            <a:xfrm>
              <a:off x="3555105" y="3661606"/>
              <a:ext cx="330878" cy="272606"/>
              <a:chOff x="7623010" y="5580803"/>
              <a:chExt cx="645918" cy="532165"/>
            </a:xfrm>
            <a:solidFill>
              <a:srgbClr val="92B5C2"/>
            </a:solidFill>
          </p:grpSpPr>
          <p:sp>
            <p:nvSpPr>
              <p:cNvPr id="101" name="Freeform 91"/>
              <p:cNvSpPr>
                <a:spLocks noEditPoints="1"/>
              </p:cNvSpPr>
              <p:nvPr/>
            </p:nvSpPr>
            <p:spPr bwMode="auto">
              <a:xfrm>
                <a:off x="8153866" y="5580803"/>
                <a:ext cx="115062" cy="120293"/>
              </a:xfrm>
              <a:custGeom>
                <a:avLst/>
                <a:gdLst>
                  <a:gd name="T0" fmla="*/ 0 w 88"/>
                  <a:gd name="T1" fmla="*/ 0 h 92"/>
                  <a:gd name="T2" fmla="*/ 0 w 88"/>
                  <a:gd name="T3" fmla="*/ 92 h 92"/>
                  <a:gd name="T4" fmla="*/ 88 w 88"/>
                  <a:gd name="T5" fmla="*/ 92 h 92"/>
                  <a:gd name="T6" fmla="*/ 88 w 88"/>
                  <a:gd name="T7" fmla="*/ 0 h 92"/>
                  <a:gd name="T8" fmla="*/ 0 w 88"/>
                  <a:gd name="T9" fmla="*/ 0 h 92"/>
                  <a:gd name="T10" fmla="*/ 74 w 88"/>
                  <a:gd name="T11" fmla="*/ 76 h 92"/>
                  <a:gd name="T12" fmla="*/ 15 w 88"/>
                  <a:gd name="T13" fmla="*/ 76 h 92"/>
                  <a:gd name="T14" fmla="*/ 15 w 88"/>
                  <a:gd name="T15" fmla="*/ 14 h 92"/>
                  <a:gd name="T16" fmla="*/ 74 w 88"/>
                  <a:gd name="T17" fmla="*/ 14 h 92"/>
                  <a:gd name="T18" fmla="*/ 74 w 88"/>
                  <a:gd name="T19"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2">
                    <a:moveTo>
                      <a:pt x="0" y="0"/>
                    </a:moveTo>
                    <a:lnTo>
                      <a:pt x="0" y="92"/>
                    </a:lnTo>
                    <a:lnTo>
                      <a:pt x="88" y="92"/>
                    </a:lnTo>
                    <a:lnTo>
                      <a:pt x="88" y="0"/>
                    </a:lnTo>
                    <a:lnTo>
                      <a:pt x="0" y="0"/>
                    </a:lnTo>
                    <a:close/>
                    <a:moveTo>
                      <a:pt x="74" y="76"/>
                    </a:moveTo>
                    <a:lnTo>
                      <a:pt x="15" y="76"/>
                    </a:lnTo>
                    <a:lnTo>
                      <a:pt x="15" y="14"/>
                    </a:lnTo>
                    <a:lnTo>
                      <a:pt x="74" y="14"/>
                    </a:lnTo>
                    <a:lnTo>
                      <a:pt x="74" y="76"/>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02" name="Freeform 92"/>
              <p:cNvSpPr>
                <a:spLocks noEditPoints="1"/>
              </p:cNvSpPr>
              <p:nvPr/>
            </p:nvSpPr>
            <p:spPr bwMode="auto">
              <a:xfrm>
                <a:off x="8153866" y="5787393"/>
                <a:ext cx="115062" cy="121601"/>
              </a:xfrm>
              <a:custGeom>
                <a:avLst/>
                <a:gdLst>
                  <a:gd name="T0" fmla="*/ 0 w 88"/>
                  <a:gd name="T1" fmla="*/ 93 h 93"/>
                  <a:gd name="T2" fmla="*/ 88 w 88"/>
                  <a:gd name="T3" fmla="*/ 93 h 93"/>
                  <a:gd name="T4" fmla="*/ 88 w 88"/>
                  <a:gd name="T5" fmla="*/ 0 h 93"/>
                  <a:gd name="T6" fmla="*/ 0 w 88"/>
                  <a:gd name="T7" fmla="*/ 0 h 93"/>
                  <a:gd name="T8" fmla="*/ 0 w 88"/>
                  <a:gd name="T9" fmla="*/ 93 h 93"/>
                  <a:gd name="T10" fmla="*/ 15 w 88"/>
                  <a:gd name="T11" fmla="*/ 15 h 93"/>
                  <a:gd name="T12" fmla="*/ 74 w 88"/>
                  <a:gd name="T13" fmla="*/ 15 h 93"/>
                  <a:gd name="T14" fmla="*/ 74 w 88"/>
                  <a:gd name="T15" fmla="*/ 78 h 93"/>
                  <a:gd name="T16" fmla="*/ 15 w 88"/>
                  <a:gd name="T17" fmla="*/ 78 h 93"/>
                  <a:gd name="T18" fmla="*/ 15 w 88"/>
                  <a:gd name="T19"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3">
                    <a:moveTo>
                      <a:pt x="0" y="93"/>
                    </a:moveTo>
                    <a:lnTo>
                      <a:pt x="88" y="93"/>
                    </a:lnTo>
                    <a:lnTo>
                      <a:pt x="88" y="0"/>
                    </a:lnTo>
                    <a:lnTo>
                      <a:pt x="0" y="0"/>
                    </a:lnTo>
                    <a:lnTo>
                      <a:pt x="0" y="93"/>
                    </a:lnTo>
                    <a:close/>
                    <a:moveTo>
                      <a:pt x="15" y="15"/>
                    </a:moveTo>
                    <a:lnTo>
                      <a:pt x="74" y="15"/>
                    </a:lnTo>
                    <a:lnTo>
                      <a:pt x="74" y="78"/>
                    </a:lnTo>
                    <a:lnTo>
                      <a:pt x="15" y="78"/>
                    </a:lnTo>
                    <a:lnTo>
                      <a:pt x="15" y="15"/>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03" name="Freeform 93"/>
              <p:cNvSpPr>
                <a:spLocks noEditPoints="1"/>
              </p:cNvSpPr>
              <p:nvPr/>
            </p:nvSpPr>
            <p:spPr bwMode="auto">
              <a:xfrm>
                <a:off x="8153866" y="5988752"/>
                <a:ext cx="115062" cy="124216"/>
              </a:xfrm>
              <a:custGeom>
                <a:avLst/>
                <a:gdLst>
                  <a:gd name="T0" fmla="*/ 0 w 88"/>
                  <a:gd name="T1" fmla="*/ 95 h 95"/>
                  <a:gd name="T2" fmla="*/ 88 w 88"/>
                  <a:gd name="T3" fmla="*/ 95 h 95"/>
                  <a:gd name="T4" fmla="*/ 88 w 88"/>
                  <a:gd name="T5" fmla="*/ 0 h 95"/>
                  <a:gd name="T6" fmla="*/ 0 w 88"/>
                  <a:gd name="T7" fmla="*/ 0 h 95"/>
                  <a:gd name="T8" fmla="*/ 0 w 88"/>
                  <a:gd name="T9" fmla="*/ 95 h 95"/>
                  <a:gd name="T10" fmla="*/ 15 w 88"/>
                  <a:gd name="T11" fmla="*/ 17 h 95"/>
                  <a:gd name="T12" fmla="*/ 74 w 88"/>
                  <a:gd name="T13" fmla="*/ 17 h 95"/>
                  <a:gd name="T14" fmla="*/ 74 w 88"/>
                  <a:gd name="T15" fmla="*/ 78 h 95"/>
                  <a:gd name="T16" fmla="*/ 15 w 88"/>
                  <a:gd name="T17" fmla="*/ 78 h 95"/>
                  <a:gd name="T18" fmla="*/ 15 w 88"/>
                  <a:gd name="T19" fmla="*/ 1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5">
                    <a:moveTo>
                      <a:pt x="0" y="95"/>
                    </a:moveTo>
                    <a:lnTo>
                      <a:pt x="88" y="95"/>
                    </a:lnTo>
                    <a:lnTo>
                      <a:pt x="88" y="0"/>
                    </a:lnTo>
                    <a:lnTo>
                      <a:pt x="0" y="0"/>
                    </a:lnTo>
                    <a:lnTo>
                      <a:pt x="0" y="95"/>
                    </a:lnTo>
                    <a:close/>
                    <a:moveTo>
                      <a:pt x="15" y="17"/>
                    </a:moveTo>
                    <a:lnTo>
                      <a:pt x="74" y="17"/>
                    </a:lnTo>
                    <a:lnTo>
                      <a:pt x="74" y="78"/>
                    </a:lnTo>
                    <a:lnTo>
                      <a:pt x="15" y="78"/>
                    </a:lnTo>
                    <a:lnTo>
                      <a:pt x="15" y="17"/>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04" name="Freeform 94"/>
              <p:cNvSpPr>
                <a:spLocks noEditPoints="1"/>
              </p:cNvSpPr>
              <p:nvPr/>
            </p:nvSpPr>
            <p:spPr bwMode="auto">
              <a:xfrm>
                <a:off x="7623010" y="5694558"/>
                <a:ext cx="305962" cy="307270"/>
              </a:xfrm>
              <a:custGeom>
                <a:avLst/>
                <a:gdLst>
                  <a:gd name="T0" fmla="*/ 49 w 99"/>
                  <a:gd name="T1" fmla="*/ 0 h 99"/>
                  <a:gd name="T2" fmla="*/ 0 w 99"/>
                  <a:gd name="T3" fmla="*/ 49 h 99"/>
                  <a:gd name="T4" fmla="*/ 49 w 99"/>
                  <a:gd name="T5" fmla="*/ 99 h 99"/>
                  <a:gd name="T6" fmla="*/ 99 w 99"/>
                  <a:gd name="T7" fmla="*/ 49 h 99"/>
                  <a:gd name="T8" fmla="*/ 49 w 99"/>
                  <a:gd name="T9" fmla="*/ 0 h 99"/>
                  <a:gd name="T10" fmla="*/ 49 w 99"/>
                  <a:gd name="T11" fmla="*/ 90 h 99"/>
                  <a:gd name="T12" fmla="*/ 9 w 99"/>
                  <a:gd name="T13" fmla="*/ 49 h 99"/>
                  <a:gd name="T14" fmla="*/ 49 w 99"/>
                  <a:gd name="T15" fmla="*/ 9 h 99"/>
                  <a:gd name="T16" fmla="*/ 90 w 99"/>
                  <a:gd name="T17" fmla="*/ 49 h 99"/>
                  <a:gd name="T18" fmla="*/ 49 w 99"/>
                  <a:gd name="T19"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9">
                    <a:moveTo>
                      <a:pt x="49" y="0"/>
                    </a:moveTo>
                    <a:cubicBezTo>
                      <a:pt x="22" y="0"/>
                      <a:pt x="0" y="22"/>
                      <a:pt x="0" y="49"/>
                    </a:cubicBezTo>
                    <a:cubicBezTo>
                      <a:pt x="0" y="77"/>
                      <a:pt x="22" y="99"/>
                      <a:pt x="49" y="99"/>
                    </a:cubicBezTo>
                    <a:cubicBezTo>
                      <a:pt x="77" y="99"/>
                      <a:pt x="99" y="77"/>
                      <a:pt x="99" y="49"/>
                    </a:cubicBezTo>
                    <a:cubicBezTo>
                      <a:pt x="99" y="22"/>
                      <a:pt x="77" y="0"/>
                      <a:pt x="49" y="0"/>
                    </a:cubicBezTo>
                    <a:close/>
                    <a:moveTo>
                      <a:pt x="49" y="90"/>
                    </a:moveTo>
                    <a:cubicBezTo>
                      <a:pt x="27" y="90"/>
                      <a:pt x="9" y="72"/>
                      <a:pt x="9" y="49"/>
                    </a:cubicBezTo>
                    <a:cubicBezTo>
                      <a:pt x="9" y="27"/>
                      <a:pt x="27" y="9"/>
                      <a:pt x="49" y="9"/>
                    </a:cubicBezTo>
                    <a:cubicBezTo>
                      <a:pt x="72" y="9"/>
                      <a:pt x="90" y="27"/>
                      <a:pt x="90" y="49"/>
                    </a:cubicBezTo>
                    <a:cubicBezTo>
                      <a:pt x="90" y="72"/>
                      <a:pt x="72" y="90"/>
                      <a:pt x="49" y="90"/>
                    </a:cubicBez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05" name="Freeform 95"/>
              <p:cNvSpPr/>
              <p:nvPr/>
            </p:nvSpPr>
            <p:spPr bwMode="auto">
              <a:xfrm>
                <a:off x="7938125" y="5626567"/>
                <a:ext cx="206589" cy="443252"/>
              </a:xfrm>
              <a:custGeom>
                <a:avLst/>
                <a:gdLst>
                  <a:gd name="T0" fmla="*/ 14 w 67"/>
                  <a:gd name="T1" fmla="*/ 65 h 143"/>
                  <a:gd name="T2" fmla="*/ 0 w 67"/>
                  <a:gd name="T3" fmla="*/ 65 h 143"/>
                  <a:gd name="T4" fmla="*/ 0 w 67"/>
                  <a:gd name="T5" fmla="*/ 71 h 143"/>
                  <a:gd name="T6" fmla="*/ 0 w 67"/>
                  <a:gd name="T7" fmla="*/ 76 h 143"/>
                  <a:gd name="T8" fmla="*/ 14 w 67"/>
                  <a:gd name="T9" fmla="*/ 76 h 143"/>
                  <a:gd name="T10" fmla="*/ 14 w 67"/>
                  <a:gd name="T11" fmla="*/ 143 h 143"/>
                  <a:gd name="T12" fmla="*/ 67 w 67"/>
                  <a:gd name="T13" fmla="*/ 143 h 143"/>
                  <a:gd name="T14" fmla="*/ 67 w 67"/>
                  <a:gd name="T15" fmla="*/ 132 h 143"/>
                  <a:gd name="T16" fmla="*/ 25 w 67"/>
                  <a:gd name="T17" fmla="*/ 132 h 143"/>
                  <a:gd name="T18" fmla="*/ 25 w 67"/>
                  <a:gd name="T19" fmla="*/ 76 h 143"/>
                  <a:gd name="T20" fmla="*/ 67 w 67"/>
                  <a:gd name="T21" fmla="*/ 76 h 143"/>
                  <a:gd name="T22" fmla="*/ 67 w 67"/>
                  <a:gd name="T23" fmla="*/ 65 h 143"/>
                  <a:gd name="T24" fmla="*/ 25 w 67"/>
                  <a:gd name="T25" fmla="*/ 65 h 143"/>
                  <a:gd name="T26" fmla="*/ 25 w 67"/>
                  <a:gd name="T27" fmla="*/ 11 h 143"/>
                  <a:gd name="T28" fmla="*/ 67 w 67"/>
                  <a:gd name="T29" fmla="*/ 11 h 143"/>
                  <a:gd name="T30" fmla="*/ 67 w 67"/>
                  <a:gd name="T31" fmla="*/ 0 h 143"/>
                  <a:gd name="T32" fmla="*/ 14 w 67"/>
                  <a:gd name="T33" fmla="*/ 0 h 143"/>
                  <a:gd name="T34" fmla="*/ 14 w 67"/>
                  <a:gd name="T35" fmla="*/ 6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143">
                    <a:moveTo>
                      <a:pt x="14" y="65"/>
                    </a:moveTo>
                    <a:cubicBezTo>
                      <a:pt x="0" y="65"/>
                      <a:pt x="0" y="65"/>
                      <a:pt x="0" y="65"/>
                    </a:cubicBezTo>
                    <a:cubicBezTo>
                      <a:pt x="0" y="67"/>
                      <a:pt x="0" y="69"/>
                      <a:pt x="0" y="71"/>
                    </a:cubicBezTo>
                    <a:cubicBezTo>
                      <a:pt x="0" y="73"/>
                      <a:pt x="0" y="75"/>
                      <a:pt x="0" y="76"/>
                    </a:cubicBezTo>
                    <a:cubicBezTo>
                      <a:pt x="14" y="76"/>
                      <a:pt x="14" y="76"/>
                      <a:pt x="14" y="76"/>
                    </a:cubicBezTo>
                    <a:cubicBezTo>
                      <a:pt x="14" y="143"/>
                      <a:pt x="14" y="143"/>
                      <a:pt x="14" y="143"/>
                    </a:cubicBezTo>
                    <a:cubicBezTo>
                      <a:pt x="67" y="143"/>
                      <a:pt x="67" y="143"/>
                      <a:pt x="67" y="143"/>
                    </a:cubicBezTo>
                    <a:cubicBezTo>
                      <a:pt x="67" y="132"/>
                      <a:pt x="67" y="132"/>
                      <a:pt x="67" y="132"/>
                    </a:cubicBezTo>
                    <a:cubicBezTo>
                      <a:pt x="25" y="132"/>
                      <a:pt x="25" y="132"/>
                      <a:pt x="25" y="132"/>
                    </a:cubicBezTo>
                    <a:cubicBezTo>
                      <a:pt x="25" y="76"/>
                      <a:pt x="25" y="76"/>
                      <a:pt x="25" y="76"/>
                    </a:cubicBezTo>
                    <a:cubicBezTo>
                      <a:pt x="67" y="76"/>
                      <a:pt x="67" y="76"/>
                      <a:pt x="67" y="76"/>
                    </a:cubicBezTo>
                    <a:cubicBezTo>
                      <a:pt x="67" y="65"/>
                      <a:pt x="67" y="65"/>
                      <a:pt x="67" y="65"/>
                    </a:cubicBezTo>
                    <a:cubicBezTo>
                      <a:pt x="25" y="65"/>
                      <a:pt x="25" y="65"/>
                      <a:pt x="25" y="65"/>
                    </a:cubicBezTo>
                    <a:cubicBezTo>
                      <a:pt x="25" y="11"/>
                      <a:pt x="25" y="11"/>
                      <a:pt x="25" y="11"/>
                    </a:cubicBezTo>
                    <a:cubicBezTo>
                      <a:pt x="67" y="11"/>
                      <a:pt x="67" y="11"/>
                      <a:pt x="67" y="11"/>
                    </a:cubicBezTo>
                    <a:cubicBezTo>
                      <a:pt x="67" y="0"/>
                      <a:pt x="67" y="0"/>
                      <a:pt x="67" y="0"/>
                    </a:cubicBezTo>
                    <a:cubicBezTo>
                      <a:pt x="14" y="0"/>
                      <a:pt x="14" y="0"/>
                      <a:pt x="14" y="0"/>
                    </a:cubicBezTo>
                    <a:lnTo>
                      <a:pt x="14" y="65"/>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06" name="Freeform 96"/>
              <p:cNvSpPr>
                <a:spLocks noEditPoints="1"/>
              </p:cNvSpPr>
              <p:nvPr/>
            </p:nvSpPr>
            <p:spPr bwMode="auto">
              <a:xfrm>
                <a:off x="7675311" y="5748167"/>
                <a:ext cx="201359" cy="200052"/>
              </a:xfrm>
              <a:custGeom>
                <a:avLst/>
                <a:gdLst>
                  <a:gd name="T0" fmla="*/ 32 w 65"/>
                  <a:gd name="T1" fmla="*/ 0 h 65"/>
                  <a:gd name="T2" fmla="*/ 0 w 65"/>
                  <a:gd name="T3" fmla="*/ 32 h 65"/>
                  <a:gd name="T4" fmla="*/ 32 w 65"/>
                  <a:gd name="T5" fmla="*/ 65 h 65"/>
                  <a:gd name="T6" fmla="*/ 65 w 65"/>
                  <a:gd name="T7" fmla="*/ 32 h 65"/>
                  <a:gd name="T8" fmla="*/ 32 w 65"/>
                  <a:gd name="T9" fmla="*/ 0 h 65"/>
                  <a:gd name="T10" fmla="*/ 36 w 65"/>
                  <a:gd name="T11" fmla="*/ 53 h 65"/>
                  <a:gd name="T12" fmla="*/ 36 w 65"/>
                  <a:gd name="T13" fmla="*/ 60 h 65"/>
                  <a:gd name="T14" fmla="*/ 29 w 65"/>
                  <a:gd name="T15" fmla="*/ 60 h 65"/>
                  <a:gd name="T16" fmla="*/ 29 w 65"/>
                  <a:gd name="T17" fmla="*/ 53 h 65"/>
                  <a:gd name="T18" fmla="*/ 18 w 65"/>
                  <a:gd name="T19" fmla="*/ 51 h 65"/>
                  <a:gd name="T20" fmla="*/ 20 w 65"/>
                  <a:gd name="T21" fmla="*/ 43 h 65"/>
                  <a:gd name="T22" fmla="*/ 31 w 65"/>
                  <a:gd name="T23" fmla="*/ 46 h 65"/>
                  <a:gd name="T24" fmla="*/ 37 w 65"/>
                  <a:gd name="T25" fmla="*/ 42 h 65"/>
                  <a:gd name="T26" fmla="*/ 30 w 65"/>
                  <a:gd name="T27" fmla="*/ 36 h 65"/>
                  <a:gd name="T28" fmla="*/ 18 w 65"/>
                  <a:gd name="T29" fmla="*/ 24 h 65"/>
                  <a:gd name="T30" fmla="*/ 29 w 65"/>
                  <a:gd name="T31" fmla="*/ 12 h 65"/>
                  <a:gd name="T32" fmla="*/ 29 w 65"/>
                  <a:gd name="T33" fmla="*/ 5 h 65"/>
                  <a:gd name="T34" fmla="*/ 36 w 65"/>
                  <a:gd name="T35" fmla="*/ 5 h 65"/>
                  <a:gd name="T36" fmla="*/ 36 w 65"/>
                  <a:gd name="T37" fmla="*/ 11 h 65"/>
                  <a:gd name="T38" fmla="*/ 46 w 65"/>
                  <a:gd name="T39" fmla="*/ 13 h 65"/>
                  <a:gd name="T40" fmla="*/ 44 w 65"/>
                  <a:gd name="T41" fmla="*/ 21 h 65"/>
                  <a:gd name="T42" fmla="*/ 34 w 65"/>
                  <a:gd name="T43" fmla="*/ 19 h 65"/>
                  <a:gd name="T44" fmla="*/ 28 w 65"/>
                  <a:gd name="T45" fmla="*/ 22 h 65"/>
                  <a:gd name="T46" fmla="*/ 36 w 65"/>
                  <a:gd name="T47" fmla="*/ 28 h 65"/>
                  <a:gd name="T48" fmla="*/ 47 w 65"/>
                  <a:gd name="T49" fmla="*/ 41 h 65"/>
                  <a:gd name="T50" fmla="*/ 36 w 65"/>
                  <a:gd name="T51"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65">
                    <a:moveTo>
                      <a:pt x="32" y="0"/>
                    </a:moveTo>
                    <a:cubicBezTo>
                      <a:pt x="15" y="0"/>
                      <a:pt x="0" y="15"/>
                      <a:pt x="0" y="32"/>
                    </a:cubicBezTo>
                    <a:cubicBezTo>
                      <a:pt x="0" y="50"/>
                      <a:pt x="15" y="65"/>
                      <a:pt x="32" y="65"/>
                    </a:cubicBezTo>
                    <a:cubicBezTo>
                      <a:pt x="50" y="65"/>
                      <a:pt x="65" y="50"/>
                      <a:pt x="65" y="32"/>
                    </a:cubicBezTo>
                    <a:cubicBezTo>
                      <a:pt x="65" y="15"/>
                      <a:pt x="50" y="0"/>
                      <a:pt x="32" y="0"/>
                    </a:cubicBezTo>
                    <a:close/>
                    <a:moveTo>
                      <a:pt x="36" y="53"/>
                    </a:moveTo>
                    <a:cubicBezTo>
                      <a:pt x="36" y="60"/>
                      <a:pt x="36" y="60"/>
                      <a:pt x="36" y="60"/>
                    </a:cubicBezTo>
                    <a:cubicBezTo>
                      <a:pt x="29" y="60"/>
                      <a:pt x="29" y="60"/>
                      <a:pt x="29" y="60"/>
                    </a:cubicBezTo>
                    <a:cubicBezTo>
                      <a:pt x="29" y="53"/>
                      <a:pt x="29" y="53"/>
                      <a:pt x="29" y="53"/>
                    </a:cubicBezTo>
                    <a:cubicBezTo>
                      <a:pt x="25" y="53"/>
                      <a:pt x="20" y="52"/>
                      <a:pt x="18" y="51"/>
                    </a:cubicBezTo>
                    <a:cubicBezTo>
                      <a:pt x="20" y="43"/>
                      <a:pt x="20" y="43"/>
                      <a:pt x="20" y="43"/>
                    </a:cubicBezTo>
                    <a:cubicBezTo>
                      <a:pt x="23" y="44"/>
                      <a:pt x="26" y="46"/>
                      <a:pt x="31" y="46"/>
                    </a:cubicBezTo>
                    <a:cubicBezTo>
                      <a:pt x="35" y="46"/>
                      <a:pt x="37" y="44"/>
                      <a:pt x="37" y="42"/>
                    </a:cubicBezTo>
                    <a:cubicBezTo>
                      <a:pt x="37" y="39"/>
                      <a:pt x="35" y="37"/>
                      <a:pt x="30" y="36"/>
                    </a:cubicBezTo>
                    <a:cubicBezTo>
                      <a:pt x="23" y="33"/>
                      <a:pt x="18" y="30"/>
                      <a:pt x="18" y="24"/>
                    </a:cubicBezTo>
                    <a:cubicBezTo>
                      <a:pt x="18" y="18"/>
                      <a:pt x="22" y="13"/>
                      <a:pt x="29" y="12"/>
                    </a:cubicBezTo>
                    <a:cubicBezTo>
                      <a:pt x="29" y="5"/>
                      <a:pt x="29" y="5"/>
                      <a:pt x="29" y="5"/>
                    </a:cubicBezTo>
                    <a:cubicBezTo>
                      <a:pt x="36" y="5"/>
                      <a:pt x="36" y="5"/>
                      <a:pt x="36" y="5"/>
                    </a:cubicBezTo>
                    <a:cubicBezTo>
                      <a:pt x="36" y="11"/>
                      <a:pt x="36" y="11"/>
                      <a:pt x="36" y="11"/>
                    </a:cubicBezTo>
                    <a:cubicBezTo>
                      <a:pt x="40" y="11"/>
                      <a:pt x="43" y="12"/>
                      <a:pt x="46" y="13"/>
                    </a:cubicBezTo>
                    <a:cubicBezTo>
                      <a:pt x="44" y="21"/>
                      <a:pt x="44" y="21"/>
                      <a:pt x="44" y="21"/>
                    </a:cubicBezTo>
                    <a:cubicBezTo>
                      <a:pt x="42" y="20"/>
                      <a:pt x="39" y="19"/>
                      <a:pt x="34" y="19"/>
                    </a:cubicBezTo>
                    <a:cubicBezTo>
                      <a:pt x="30" y="19"/>
                      <a:pt x="28" y="21"/>
                      <a:pt x="28" y="22"/>
                    </a:cubicBezTo>
                    <a:cubicBezTo>
                      <a:pt x="28" y="25"/>
                      <a:pt x="31" y="26"/>
                      <a:pt x="36" y="28"/>
                    </a:cubicBezTo>
                    <a:cubicBezTo>
                      <a:pt x="44" y="31"/>
                      <a:pt x="47" y="35"/>
                      <a:pt x="47" y="41"/>
                    </a:cubicBezTo>
                    <a:cubicBezTo>
                      <a:pt x="47" y="47"/>
                      <a:pt x="43" y="52"/>
                      <a:pt x="36" y="53"/>
                    </a:cubicBez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grpSp>
      </p:grpSp>
      <p:grpSp>
        <p:nvGrpSpPr>
          <p:cNvPr id="107" name="Group 152"/>
          <p:cNvGrpSpPr/>
          <p:nvPr/>
        </p:nvGrpSpPr>
        <p:grpSpPr>
          <a:xfrm>
            <a:off x="7354782" y="3093807"/>
            <a:ext cx="1091200" cy="967123"/>
            <a:chOff x="5481246" y="2219701"/>
            <a:chExt cx="818613" cy="725531"/>
          </a:xfrm>
        </p:grpSpPr>
        <p:sp>
          <p:nvSpPr>
            <p:cNvPr id="108" name="Freeform 5"/>
            <p:cNvSpPr/>
            <p:nvPr/>
          </p:nvSpPr>
          <p:spPr bwMode="auto">
            <a:xfrm>
              <a:off x="5481246" y="2219701"/>
              <a:ext cx="818613" cy="7255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cap="flat" cmpd="sng" algn="ctr">
              <a:solidFill>
                <a:srgbClr val="78AF74"/>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mn-cs"/>
                <a:sym typeface="Arial" panose="020B0604020202020204" pitchFamily="34" charset="0"/>
              </a:endParaRPr>
            </a:p>
          </p:txBody>
        </p:sp>
        <p:grpSp>
          <p:nvGrpSpPr>
            <p:cNvPr id="109" name="组合 140"/>
            <p:cNvGrpSpPr/>
            <p:nvPr/>
          </p:nvGrpSpPr>
          <p:grpSpPr>
            <a:xfrm>
              <a:off x="5722834" y="2458293"/>
              <a:ext cx="335567" cy="240456"/>
              <a:chOff x="9335872" y="5612184"/>
              <a:chExt cx="655071" cy="469403"/>
            </a:xfrm>
            <a:solidFill>
              <a:srgbClr val="78AF74"/>
            </a:solidFill>
          </p:grpSpPr>
          <p:sp>
            <p:nvSpPr>
              <p:cNvPr id="110" name="Freeform 98"/>
              <p:cNvSpPr/>
              <p:nvPr/>
            </p:nvSpPr>
            <p:spPr bwMode="auto">
              <a:xfrm>
                <a:off x="9335872" y="5612184"/>
                <a:ext cx="398796" cy="271966"/>
              </a:xfrm>
              <a:custGeom>
                <a:avLst/>
                <a:gdLst>
                  <a:gd name="T0" fmla="*/ 156 w 305"/>
                  <a:gd name="T1" fmla="*/ 156 h 208"/>
                  <a:gd name="T2" fmla="*/ 305 w 305"/>
                  <a:gd name="T3" fmla="*/ 156 h 208"/>
                  <a:gd name="T4" fmla="*/ 305 w 305"/>
                  <a:gd name="T5" fmla="*/ 54 h 208"/>
                  <a:gd name="T6" fmla="*/ 156 w 305"/>
                  <a:gd name="T7" fmla="*/ 54 h 208"/>
                  <a:gd name="T8" fmla="*/ 156 w 305"/>
                  <a:gd name="T9" fmla="*/ 0 h 208"/>
                  <a:gd name="T10" fmla="*/ 0 w 305"/>
                  <a:gd name="T11" fmla="*/ 106 h 208"/>
                  <a:gd name="T12" fmla="*/ 156 w 305"/>
                  <a:gd name="T13" fmla="*/ 208 h 208"/>
                  <a:gd name="T14" fmla="*/ 156 w 305"/>
                  <a:gd name="T15" fmla="*/ 156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208">
                    <a:moveTo>
                      <a:pt x="156" y="156"/>
                    </a:moveTo>
                    <a:lnTo>
                      <a:pt x="305" y="156"/>
                    </a:lnTo>
                    <a:lnTo>
                      <a:pt x="305" y="54"/>
                    </a:lnTo>
                    <a:lnTo>
                      <a:pt x="156" y="54"/>
                    </a:lnTo>
                    <a:lnTo>
                      <a:pt x="156" y="0"/>
                    </a:lnTo>
                    <a:lnTo>
                      <a:pt x="0" y="106"/>
                    </a:lnTo>
                    <a:lnTo>
                      <a:pt x="156" y="208"/>
                    </a:lnTo>
                    <a:lnTo>
                      <a:pt x="156" y="156"/>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11" name="Freeform 99"/>
              <p:cNvSpPr/>
              <p:nvPr/>
            </p:nvSpPr>
            <p:spPr bwMode="auto">
              <a:xfrm>
                <a:off x="9592147" y="5812236"/>
                <a:ext cx="398796" cy="269351"/>
              </a:xfrm>
              <a:custGeom>
                <a:avLst/>
                <a:gdLst>
                  <a:gd name="T0" fmla="*/ 305 w 305"/>
                  <a:gd name="T1" fmla="*/ 107 h 206"/>
                  <a:gd name="T2" fmla="*/ 149 w 305"/>
                  <a:gd name="T3" fmla="*/ 0 h 206"/>
                  <a:gd name="T4" fmla="*/ 149 w 305"/>
                  <a:gd name="T5" fmla="*/ 52 h 206"/>
                  <a:gd name="T6" fmla="*/ 0 w 305"/>
                  <a:gd name="T7" fmla="*/ 52 h 206"/>
                  <a:gd name="T8" fmla="*/ 0 w 305"/>
                  <a:gd name="T9" fmla="*/ 154 h 206"/>
                  <a:gd name="T10" fmla="*/ 149 w 305"/>
                  <a:gd name="T11" fmla="*/ 154 h 206"/>
                  <a:gd name="T12" fmla="*/ 149 w 305"/>
                  <a:gd name="T13" fmla="*/ 206 h 206"/>
                  <a:gd name="T14" fmla="*/ 305 w 305"/>
                  <a:gd name="T15" fmla="*/ 107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206">
                    <a:moveTo>
                      <a:pt x="305" y="107"/>
                    </a:moveTo>
                    <a:lnTo>
                      <a:pt x="149" y="0"/>
                    </a:lnTo>
                    <a:lnTo>
                      <a:pt x="149" y="52"/>
                    </a:lnTo>
                    <a:lnTo>
                      <a:pt x="0" y="52"/>
                    </a:lnTo>
                    <a:lnTo>
                      <a:pt x="0" y="154"/>
                    </a:lnTo>
                    <a:lnTo>
                      <a:pt x="149" y="154"/>
                    </a:lnTo>
                    <a:lnTo>
                      <a:pt x="149" y="206"/>
                    </a:lnTo>
                    <a:lnTo>
                      <a:pt x="305" y="107"/>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12" name="Freeform 100"/>
              <p:cNvSpPr>
                <a:spLocks noEditPoints="1"/>
              </p:cNvSpPr>
              <p:nvPr/>
            </p:nvSpPr>
            <p:spPr bwMode="auto">
              <a:xfrm>
                <a:off x="9752974" y="5630489"/>
                <a:ext cx="185669" cy="185669"/>
              </a:xfrm>
              <a:custGeom>
                <a:avLst/>
                <a:gdLst>
                  <a:gd name="T0" fmla="*/ 30 w 60"/>
                  <a:gd name="T1" fmla="*/ 60 h 60"/>
                  <a:gd name="T2" fmla="*/ 60 w 60"/>
                  <a:gd name="T3" fmla="*/ 30 h 60"/>
                  <a:gd name="T4" fmla="*/ 30 w 60"/>
                  <a:gd name="T5" fmla="*/ 0 h 60"/>
                  <a:gd name="T6" fmla="*/ 0 w 60"/>
                  <a:gd name="T7" fmla="*/ 30 h 60"/>
                  <a:gd name="T8" fmla="*/ 30 w 60"/>
                  <a:gd name="T9" fmla="*/ 60 h 60"/>
                  <a:gd name="T10" fmla="*/ 30 w 60"/>
                  <a:gd name="T11" fmla="*/ 4 h 60"/>
                  <a:gd name="T12" fmla="*/ 56 w 60"/>
                  <a:gd name="T13" fmla="*/ 30 h 60"/>
                  <a:gd name="T14" fmla="*/ 30 w 60"/>
                  <a:gd name="T15" fmla="*/ 56 h 60"/>
                  <a:gd name="T16" fmla="*/ 4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47" y="60"/>
                      <a:pt x="60" y="47"/>
                      <a:pt x="60" y="30"/>
                    </a:cubicBezTo>
                    <a:cubicBezTo>
                      <a:pt x="60" y="14"/>
                      <a:pt x="47" y="0"/>
                      <a:pt x="30" y="0"/>
                    </a:cubicBezTo>
                    <a:cubicBezTo>
                      <a:pt x="14" y="0"/>
                      <a:pt x="0" y="14"/>
                      <a:pt x="0" y="30"/>
                    </a:cubicBezTo>
                    <a:cubicBezTo>
                      <a:pt x="0" y="47"/>
                      <a:pt x="14" y="60"/>
                      <a:pt x="30" y="60"/>
                    </a:cubicBezTo>
                    <a:close/>
                    <a:moveTo>
                      <a:pt x="30" y="4"/>
                    </a:moveTo>
                    <a:cubicBezTo>
                      <a:pt x="45" y="4"/>
                      <a:pt x="56" y="16"/>
                      <a:pt x="56" y="30"/>
                    </a:cubicBezTo>
                    <a:cubicBezTo>
                      <a:pt x="56" y="45"/>
                      <a:pt x="45" y="56"/>
                      <a:pt x="30" y="56"/>
                    </a:cubicBezTo>
                    <a:cubicBezTo>
                      <a:pt x="16" y="56"/>
                      <a:pt x="4" y="45"/>
                      <a:pt x="4" y="30"/>
                    </a:cubicBezTo>
                    <a:cubicBezTo>
                      <a:pt x="4" y="16"/>
                      <a:pt x="16" y="4"/>
                      <a:pt x="30" y="4"/>
                    </a:cubicBez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13" name="Freeform 101"/>
              <p:cNvSpPr>
                <a:spLocks noEditPoints="1"/>
              </p:cNvSpPr>
              <p:nvPr/>
            </p:nvSpPr>
            <p:spPr bwMode="auto">
              <a:xfrm>
                <a:off x="9777816" y="5655333"/>
                <a:ext cx="135983" cy="138598"/>
              </a:xfrm>
              <a:custGeom>
                <a:avLst/>
                <a:gdLst>
                  <a:gd name="T0" fmla="*/ 22 w 44"/>
                  <a:gd name="T1" fmla="*/ 45 h 45"/>
                  <a:gd name="T2" fmla="*/ 44 w 44"/>
                  <a:gd name="T3" fmla="*/ 22 h 45"/>
                  <a:gd name="T4" fmla="*/ 22 w 44"/>
                  <a:gd name="T5" fmla="*/ 0 h 45"/>
                  <a:gd name="T6" fmla="*/ 0 w 44"/>
                  <a:gd name="T7" fmla="*/ 22 h 45"/>
                  <a:gd name="T8" fmla="*/ 22 w 44"/>
                  <a:gd name="T9" fmla="*/ 45 h 45"/>
                  <a:gd name="T10" fmla="*/ 21 w 44"/>
                  <a:gd name="T11" fmla="*/ 24 h 45"/>
                  <a:gd name="T12" fmla="*/ 13 w 44"/>
                  <a:gd name="T13" fmla="*/ 17 h 45"/>
                  <a:gd name="T14" fmla="*/ 20 w 44"/>
                  <a:gd name="T15" fmla="*/ 9 h 45"/>
                  <a:gd name="T16" fmla="*/ 20 w 44"/>
                  <a:gd name="T17" fmla="*/ 5 h 45"/>
                  <a:gd name="T18" fmla="*/ 24 w 44"/>
                  <a:gd name="T19" fmla="*/ 5 h 45"/>
                  <a:gd name="T20" fmla="*/ 24 w 44"/>
                  <a:gd name="T21" fmla="*/ 9 h 45"/>
                  <a:gd name="T22" fmla="*/ 31 w 44"/>
                  <a:gd name="T23" fmla="*/ 10 h 45"/>
                  <a:gd name="T24" fmla="*/ 29 w 44"/>
                  <a:gd name="T25" fmla="*/ 15 h 45"/>
                  <a:gd name="T26" fmla="*/ 23 w 44"/>
                  <a:gd name="T27" fmla="*/ 13 h 45"/>
                  <a:gd name="T28" fmla="*/ 19 w 44"/>
                  <a:gd name="T29" fmla="*/ 16 h 45"/>
                  <a:gd name="T30" fmla="*/ 25 w 44"/>
                  <a:gd name="T31" fmla="*/ 19 h 45"/>
                  <a:gd name="T32" fmla="*/ 32 w 44"/>
                  <a:gd name="T33" fmla="*/ 27 h 45"/>
                  <a:gd name="T34" fmla="*/ 24 w 44"/>
                  <a:gd name="T35" fmla="*/ 35 h 45"/>
                  <a:gd name="T36" fmla="*/ 24 w 44"/>
                  <a:gd name="T37" fmla="*/ 40 h 45"/>
                  <a:gd name="T38" fmla="*/ 20 w 44"/>
                  <a:gd name="T39" fmla="*/ 40 h 45"/>
                  <a:gd name="T40" fmla="*/ 20 w 44"/>
                  <a:gd name="T41" fmla="*/ 36 h 45"/>
                  <a:gd name="T42" fmla="*/ 13 w 44"/>
                  <a:gd name="T43" fmla="*/ 34 h 45"/>
                  <a:gd name="T44" fmla="*/ 14 w 44"/>
                  <a:gd name="T45" fmla="*/ 29 h 45"/>
                  <a:gd name="T46" fmla="*/ 21 w 44"/>
                  <a:gd name="T47" fmla="*/ 31 h 45"/>
                  <a:gd name="T48" fmla="*/ 25 w 44"/>
                  <a:gd name="T49" fmla="*/ 28 h 45"/>
                  <a:gd name="T50" fmla="*/ 21 w 44"/>
                  <a:gd name="T51" fmla="*/ 2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45">
                    <a:moveTo>
                      <a:pt x="22" y="45"/>
                    </a:moveTo>
                    <a:cubicBezTo>
                      <a:pt x="34" y="45"/>
                      <a:pt x="44" y="35"/>
                      <a:pt x="44" y="22"/>
                    </a:cubicBezTo>
                    <a:cubicBezTo>
                      <a:pt x="44" y="10"/>
                      <a:pt x="34" y="0"/>
                      <a:pt x="22" y="0"/>
                    </a:cubicBezTo>
                    <a:cubicBezTo>
                      <a:pt x="10" y="0"/>
                      <a:pt x="0" y="10"/>
                      <a:pt x="0" y="22"/>
                    </a:cubicBezTo>
                    <a:cubicBezTo>
                      <a:pt x="0" y="35"/>
                      <a:pt x="10" y="45"/>
                      <a:pt x="22" y="45"/>
                    </a:cubicBezTo>
                    <a:close/>
                    <a:moveTo>
                      <a:pt x="21" y="24"/>
                    </a:moveTo>
                    <a:cubicBezTo>
                      <a:pt x="16" y="23"/>
                      <a:pt x="13" y="21"/>
                      <a:pt x="13" y="17"/>
                    </a:cubicBezTo>
                    <a:cubicBezTo>
                      <a:pt x="13" y="13"/>
                      <a:pt x="16" y="10"/>
                      <a:pt x="20" y="9"/>
                    </a:cubicBezTo>
                    <a:cubicBezTo>
                      <a:pt x="20" y="5"/>
                      <a:pt x="20" y="5"/>
                      <a:pt x="20" y="5"/>
                    </a:cubicBezTo>
                    <a:cubicBezTo>
                      <a:pt x="24" y="5"/>
                      <a:pt x="24" y="5"/>
                      <a:pt x="24" y="5"/>
                    </a:cubicBezTo>
                    <a:cubicBezTo>
                      <a:pt x="24" y="9"/>
                      <a:pt x="24" y="9"/>
                      <a:pt x="24" y="9"/>
                    </a:cubicBezTo>
                    <a:cubicBezTo>
                      <a:pt x="27" y="9"/>
                      <a:pt x="29" y="9"/>
                      <a:pt x="31" y="10"/>
                    </a:cubicBezTo>
                    <a:cubicBezTo>
                      <a:pt x="29" y="15"/>
                      <a:pt x="29" y="15"/>
                      <a:pt x="29" y="15"/>
                    </a:cubicBezTo>
                    <a:cubicBezTo>
                      <a:pt x="28" y="14"/>
                      <a:pt x="26" y="13"/>
                      <a:pt x="23" y="13"/>
                    </a:cubicBezTo>
                    <a:cubicBezTo>
                      <a:pt x="20" y="13"/>
                      <a:pt x="19" y="15"/>
                      <a:pt x="19" y="16"/>
                    </a:cubicBezTo>
                    <a:cubicBezTo>
                      <a:pt x="19" y="17"/>
                      <a:pt x="21" y="18"/>
                      <a:pt x="25" y="19"/>
                    </a:cubicBezTo>
                    <a:cubicBezTo>
                      <a:pt x="30" y="21"/>
                      <a:pt x="32" y="24"/>
                      <a:pt x="32" y="27"/>
                    </a:cubicBezTo>
                    <a:cubicBezTo>
                      <a:pt x="32" y="31"/>
                      <a:pt x="29" y="34"/>
                      <a:pt x="24" y="35"/>
                    </a:cubicBezTo>
                    <a:cubicBezTo>
                      <a:pt x="24" y="40"/>
                      <a:pt x="24" y="40"/>
                      <a:pt x="24" y="40"/>
                    </a:cubicBezTo>
                    <a:cubicBezTo>
                      <a:pt x="20" y="40"/>
                      <a:pt x="20" y="40"/>
                      <a:pt x="20" y="40"/>
                    </a:cubicBezTo>
                    <a:cubicBezTo>
                      <a:pt x="20" y="36"/>
                      <a:pt x="20" y="36"/>
                      <a:pt x="20" y="36"/>
                    </a:cubicBezTo>
                    <a:cubicBezTo>
                      <a:pt x="17" y="36"/>
                      <a:pt x="14" y="35"/>
                      <a:pt x="13" y="34"/>
                    </a:cubicBezTo>
                    <a:cubicBezTo>
                      <a:pt x="14" y="29"/>
                      <a:pt x="14" y="29"/>
                      <a:pt x="14" y="29"/>
                    </a:cubicBezTo>
                    <a:cubicBezTo>
                      <a:pt x="16" y="30"/>
                      <a:pt x="18" y="31"/>
                      <a:pt x="21" y="31"/>
                    </a:cubicBezTo>
                    <a:cubicBezTo>
                      <a:pt x="24" y="31"/>
                      <a:pt x="25" y="30"/>
                      <a:pt x="25" y="28"/>
                    </a:cubicBezTo>
                    <a:cubicBezTo>
                      <a:pt x="25" y="26"/>
                      <a:pt x="24" y="25"/>
                      <a:pt x="21" y="24"/>
                    </a:cubicBez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14" name="Freeform 102"/>
              <p:cNvSpPr>
                <a:spLocks noEditPoints="1"/>
              </p:cNvSpPr>
              <p:nvPr/>
            </p:nvSpPr>
            <p:spPr bwMode="auto">
              <a:xfrm>
                <a:off x="9356792" y="5871074"/>
                <a:ext cx="185669" cy="185669"/>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6 h 60"/>
                  <a:gd name="T12" fmla="*/ 4 w 60"/>
                  <a:gd name="T13" fmla="*/ 30 h 60"/>
                  <a:gd name="T14" fmla="*/ 30 w 60"/>
                  <a:gd name="T15" fmla="*/ 4 h 60"/>
                  <a:gd name="T16" fmla="*/ 56 w 60"/>
                  <a:gd name="T17" fmla="*/ 30 h 60"/>
                  <a:gd name="T18" fmla="*/ 30 w 60"/>
                  <a:gd name="T19"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6"/>
                    </a:moveTo>
                    <a:cubicBezTo>
                      <a:pt x="15" y="56"/>
                      <a:pt x="4" y="44"/>
                      <a:pt x="4" y="30"/>
                    </a:cubicBezTo>
                    <a:cubicBezTo>
                      <a:pt x="4" y="16"/>
                      <a:pt x="15" y="4"/>
                      <a:pt x="30" y="4"/>
                    </a:cubicBezTo>
                    <a:cubicBezTo>
                      <a:pt x="44" y="4"/>
                      <a:pt x="56" y="16"/>
                      <a:pt x="56" y="30"/>
                    </a:cubicBezTo>
                    <a:cubicBezTo>
                      <a:pt x="56" y="44"/>
                      <a:pt x="44" y="56"/>
                      <a:pt x="30" y="56"/>
                    </a:cubicBez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15" name="Freeform 103"/>
              <p:cNvSpPr>
                <a:spLocks noEditPoints="1"/>
              </p:cNvSpPr>
              <p:nvPr/>
            </p:nvSpPr>
            <p:spPr bwMode="auto">
              <a:xfrm>
                <a:off x="9381636" y="5895918"/>
                <a:ext cx="135983" cy="135983"/>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4 w 44"/>
                  <a:gd name="T11" fmla="*/ 35 h 44"/>
                  <a:gd name="T12" fmla="*/ 24 w 44"/>
                  <a:gd name="T13" fmla="*/ 39 h 44"/>
                  <a:gd name="T14" fmla="*/ 20 w 44"/>
                  <a:gd name="T15" fmla="*/ 39 h 44"/>
                  <a:gd name="T16" fmla="*/ 20 w 44"/>
                  <a:gd name="T17" fmla="*/ 35 h 44"/>
                  <a:gd name="T18" fmla="*/ 12 w 44"/>
                  <a:gd name="T19" fmla="*/ 34 h 44"/>
                  <a:gd name="T20" fmla="*/ 14 w 44"/>
                  <a:gd name="T21" fmla="*/ 29 h 44"/>
                  <a:gd name="T22" fmla="*/ 21 w 44"/>
                  <a:gd name="T23" fmla="*/ 30 h 44"/>
                  <a:gd name="T24" fmla="*/ 25 w 44"/>
                  <a:gd name="T25" fmla="*/ 28 h 44"/>
                  <a:gd name="T26" fmla="*/ 20 w 44"/>
                  <a:gd name="T27" fmla="*/ 24 h 44"/>
                  <a:gd name="T28" fmla="*/ 13 w 44"/>
                  <a:gd name="T29" fmla="*/ 16 h 44"/>
                  <a:gd name="T30" fmla="*/ 20 w 44"/>
                  <a:gd name="T31" fmla="*/ 9 h 44"/>
                  <a:gd name="T32" fmla="*/ 20 w 44"/>
                  <a:gd name="T33" fmla="*/ 5 h 44"/>
                  <a:gd name="T34" fmla="*/ 24 w 44"/>
                  <a:gd name="T35" fmla="*/ 5 h 44"/>
                  <a:gd name="T36" fmla="*/ 24 w 44"/>
                  <a:gd name="T37" fmla="*/ 8 h 44"/>
                  <a:gd name="T38" fmla="*/ 30 w 44"/>
                  <a:gd name="T39" fmla="*/ 10 h 44"/>
                  <a:gd name="T40" fmla="*/ 29 w 44"/>
                  <a:gd name="T41" fmla="*/ 15 h 44"/>
                  <a:gd name="T42" fmla="*/ 23 w 44"/>
                  <a:gd name="T43" fmla="*/ 13 h 44"/>
                  <a:gd name="T44" fmla="*/ 19 w 44"/>
                  <a:gd name="T45" fmla="*/ 16 h 44"/>
                  <a:gd name="T46" fmla="*/ 24 w 44"/>
                  <a:gd name="T47" fmla="*/ 19 h 44"/>
                  <a:gd name="T48" fmla="*/ 31 w 44"/>
                  <a:gd name="T49" fmla="*/ 27 h 44"/>
                  <a:gd name="T50" fmla="*/ 24 w 44"/>
                  <a:gd name="T51"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4" y="35"/>
                    </a:moveTo>
                    <a:cubicBezTo>
                      <a:pt x="24" y="39"/>
                      <a:pt x="24" y="39"/>
                      <a:pt x="24" y="39"/>
                    </a:cubicBezTo>
                    <a:cubicBezTo>
                      <a:pt x="20" y="39"/>
                      <a:pt x="20" y="39"/>
                      <a:pt x="20" y="39"/>
                    </a:cubicBezTo>
                    <a:cubicBezTo>
                      <a:pt x="20" y="35"/>
                      <a:pt x="20" y="35"/>
                      <a:pt x="20" y="35"/>
                    </a:cubicBezTo>
                    <a:cubicBezTo>
                      <a:pt x="17" y="35"/>
                      <a:pt x="14" y="34"/>
                      <a:pt x="12" y="34"/>
                    </a:cubicBezTo>
                    <a:cubicBezTo>
                      <a:pt x="14" y="29"/>
                      <a:pt x="14" y="29"/>
                      <a:pt x="14" y="29"/>
                    </a:cubicBezTo>
                    <a:cubicBezTo>
                      <a:pt x="15" y="30"/>
                      <a:pt x="18" y="30"/>
                      <a:pt x="21" y="30"/>
                    </a:cubicBezTo>
                    <a:cubicBezTo>
                      <a:pt x="23" y="30"/>
                      <a:pt x="25" y="29"/>
                      <a:pt x="25" y="28"/>
                    </a:cubicBezTo>
                    <a:cubicBezTo>
                      <a:pt x="25" y="26"/>
                      <a:pt x="24" y="25"/>
                      <a:pt x="20" y="24"/>
                    </a:cubicBezTo>
                    <a:cubicBezTo>
                      <a:pt x="16" y="23"/>
                      <a:pt x="13" y="20"/>
                      <a:pt x="13" y="16"/>
                    </a:cubicBezTo>
                    <a:cubicBezTo>
                      <a:pt x="13" y="12"/>
                      <a:pt x="15" y="10"/>
                      <a:pt x="20" y="9"/>
                    </a:cubicBezTo>
                    <a:cubicBezTo>
                      <a:pt x="20" y="5"/>
                      <a:pt x="20" y="5"/>
                      <a:pt x="20" y="5"/>
                    </a:cubicBezTo>
                    <a:cubicBezTo>
                      <a:pt x="24" y="5"/>
                      <a:pt x="24" y="5"/>
                      <a:pt x="24" y="5"/>
                    </a:cubicBezTo>
                    <a:cubicBezTo>
                      <a:pt x="24" y="8"/>
                      <a:pt x="24" y="8"/>
                      <a:pt x="24" y="8"/>
                    </a:cubicBezTo>
                    <a:cubicBezTo>
                      <a:pt x="27" y="8"/>
                      <a:pt x="29" y="9"/>
                      <a:pt x="30" y="10"/>
                    </a:cubicBezTo>
                    <a:cubicBezTo>
                      <a:pt x="29" y="15"/>
                      <a:pt x="29" y="15"/>
                      <a:pt x="29" y="15"/>
                    </a:cubicBezTo>
                    <a:cubicBezTo>
                      <a:pt x="28" y="14"/>
                      <a:pt x="26" y="13"/>
                      <a:pt x="23" y="13"/>
                    </a:cubicBezTo>
                    <a:cubicBezTo>
                      <a:pt x="20" y="13"/>
                      <a:pt x="19" y="14"/>
                      <a:pt x="19" y="16"/>
                    </a:cubicBezTo>
                    <a:cubicBezTo>
                      <a:pt x="19" y="17"/>
                      <a:pt x="21" y="18"/>
                      <a:pt x="24" y="19"/>
                    </a:cubicBezTo>
                    <a:cubicBezTo>
                      <a:pt x="29" y="21"/>
                      <a:pt x="31" y="23"/>
                      <a:pt x="31" y="27"/>
                    </a:cubicBezTo>
                    <a:cubicBezTo>
                      <a:pt x="31" y="31"/>
                      <a:pt x="29" y="34"/>
                      <a:pt x="24" y="35"/>
                    </a:cubicBez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grpSp>
      </p:grpSp>
      <p:grpSp>
        <p:nvGrpSpPr>
          <p:cNvPr id="116" name="Group 151"/>
          <p:cNvGrpSpPr/>
          <p:nvPr/>
        </p:nvGrpSpPr>
        <p:grpSpPr>
          <a:xfrm>
            <a:off x="4464237" y="1406332"/>
            <a:ext cx="1091200" cy="967123"/>
            <a:chOff x="3312773" y="953765"/>
            <a:chExt cx="818613" cy="725531"/>
          </a:xfrm>
        </p:grpSpPr>
        <p:sp>
          <p:nvSpPr>
            <p:cNvPr id="117" name="Freeform 5"/>
            <p:cNvSpPr/>
            <p:nvPr/>
          </p:nvSpPr>
          <p:spPr bwMode="auto">
            <a:xfrm>
              <a:off x="3312773" y="953765"/>
              <a:ext cx="818613" cy="7255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cap="flat" cmpd="sng" algn="ctr">
              <a:solidFill>
                <a:srgbClr val="92B5C2"/>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mn-cs"/>
                <a:sym typeface="Arial" panose="020B0604020202020204" pitchFamily="34" charset="0"/>
              </a:endParaRPr>
            </a:p>
          </p:txBody>
        </p:sp>
        <p:grpSp>
          <p:nvGrpSpPr>
            <p:cNvPr id="118" name="组合 141"/>
            <p:cNvGrpSpPr/>
            <p:nvPr/>
          </p:nvGrpSpPr>
          <p:grpSpPr>
            <a:xfrm>
              <a:off x="3585107" y="1180897"/>
              <a:ext cx="273945" cy="271267"/>
              <a:chOff x="11048734" y="5583418"/>
              <a:chExt cx="534778" cy="529549"/>
            </a:xfrm>
            <a:solidFill>
              <a:srgbClr val="92B5C2"/>
            </a:solidFill>
          </p:grpSpPr>
          <p:sp>
            <p:nvSpPr>
              <p:cNvPr id="119" name="Freeform 105"/>
              <p:cNvSpPr>
                <a:spLocks noEditPoints="1"/>
              </p:cNvSpPr>
              <p:nvPr/>
            </p:nvSpPr>
            <p:spPr bwMode="auto">
              <a:xfrm>
                <a:off x="11048734" y="5587341"/>
                <a:ext cx="253660" cy="244508"/>
              </a:xfrm>
              <a:custGeom>
                <a:avLst/>
                <a:gdLst>
                  <a:gd name="T0" fmla="*/ 0 w 194"/>
                  <a:gd name="T1" fmla="*/ 187 h 187"/>
                  <a:gd name="T2" fmla="*/ 194 w 194"/>
                  <a:gd name="T3" fmla="*/ 187 h 187"/>
                  <a:gd name="T4" fmla="*/ 194 w 194"/>
                  <a:gd name="T5" fmla="*/ 0 h 187"/>
                  <a:gd name="T6" fmla="*/ 0 w 194"/>
                  <a:gd name="T7" fmla="*/ 0 h 187"/>
                  <a:gd name="T8" fmla="*/ 0 w 194"/>
                  <a:gd name="T9" fmla="*/ 187 h 187"/>
                  <a:gd name="T10" fmla="*/ 28 w 194"/>
                  <a:gd name="T11" fmla="*/ 28 h 187"/>
                  <a:gd name="T12" fmla="*/ 166 w 194"/>
                  <a:gd name="T13" fmla="*/ 28 h 187"/>
                  <a:gd name="T14" fmla="*/ 166 w 194"/>
                  <a:gd name="T15" fmla="*/ 158 h 187"/>
                  <a:gd name="T16" fmla="*/ 28 w 194"/>
                  <a:gd name="T17" fmla="*/ 158 h 187"/>
                  <a:gd name="T18" fmla="*/ 28 w 194"/>
                  <a:gd name="T19"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7">
                    <a:moveTo>
                      <a:pt x="0" y="187"/>
                    </a:moveTo>
                    <a:lnTo>
                      <a:pt x="194" y="187"/>
                    </a:lnTo>
                    <a:lnTo>
                      <a:pt x="194" y="0"/>
                    </a:lnTo>
                    <a:lnTo>
                      <a:pt x="0" y="0"/>
                    </a:lnTo>
                    <a:lnTo>
                      <a:pt x="0" y="187"/>
                    </a:lnTo>
                    <a:close/>
                    <a:moveTo>
                      <a:pt x="28" y="28"/>
                    </a:moveTo>
                    <a:lnTo>
                      <a:pt x="166" y="28"/>
                    </a:lnTo>
                    <a:lnTo>
                      <a:pt x="166" y="158"/>
                    </a:lnTo>
                    <a:lnTo>
                      <a:pt x="28" y="158"/>
                    </a:lnTo>
                    <a:lnTo>
                      <a:pt x="28" y="28"/>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0" name="Freeform 106"/>
              <p:cNvSpPr>
                <a:spLocks noEditPoints="1"/>
              </p:cNvSpPr>
              <p:nvPr/>
            </p:nvSpPr>
            <p:spPr bwMode="auto">
              <a:xfrm>
                <a:off x="11048734" y="5868459"/>
                <a:ext cx="253660" cy="244508"/>
              </a:xfrm>
              <a:custGeom>
                <a:avLst/>
                <a:gdLst>
                  <a:gd name="T0" fmla="*/ 0 w 194"/>
                  <a:gd name="T1" fmla="*/ 187 h 187"/>
                  <a:gd name="T2" fmla="*/ 194 w 194"/>
                  <a:gd name="T3" fmla="*/ 187 h 187"/>
                  <a:gd name="T4" fmla="*/ 194 w 194"/>
                  <a:gd name="T5" fmla="*/ 0 h 187"/>
                  <a:gd name="T6" fmla="*/ 0 w 194"/>
                  <a:gd name="T7" fmla="*/ 0 h 187"/>
                  <a:gd name="T8" fmla="*/ 0 w 194"/>
                  <a:gd name="T9" fmla="*/ 187 h 187"/>
                  <a:gd name="T10" fmla="*/ 28 w 194"/>
                  <a:gd name="T11" fmla="*/ 28 h 187"/>
                  <a:gd name="T12" fmla="*/ 166 w 194"/>
                  <a:gd name="T13" fmla="*/ 28 h 187"/>
                  <a:gd name="T14" fmla="*/ 166 w 194"/>
                  <a:gd name="T15" fmla="*/ 158 h 187"/>
                  <a:gd name="T16" fmla="*/ 28 w 194"/>
                  <a:gd name="T17" fmla="*/ 158 h 187"/>
                  <a:gd name="T18" fmla="*/ 28 w 194"/>
                  <a:gd name="T19"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7">
                    <a:moveTo>
                      <a:pt x="0" y="187"/>
                    </a:moveTo>
                    <a:lnTo>
                      <a:pt x="194" y="187"/>
                    </a:lnTo>
                    <a:lnTo>
                      <a:pt x="194" y="0"/>
                    </a:lnTo>
                    <a:lnTo>
                      <a:pt x="0" y="0"/>
                    </a:lnTo>
                    <a:lnTo>
                      <a:pt x="0" y="187"/>
                    </a:lnTo>
                    <a:close/>
                    <a:moveTo>
                      <a:pt x="28" y="28"/>
                    </a:moveTo>
                    <a:lnTo>
                      <a:pt x="166" y="28"/>
                    </a:lnTo>
                    <a:lnTo>
                      <a:pt x="166" y="158"/>
                    </a:lnTo>
                    <a:lnTo>
                      <a:pt x="28" y="158"/>
                    </a:lnTo>
                    <a:lnTo>
                      <a:pt x="28" y="28"/>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1" name="Freeform 107"/>
              <p:cNvSpPr>
                <a:spLocks noEditPoints="1"/>
              </p:cNvSpPr>
              <p:nvPr/>
            </p:nvSpPr>
            <p:spPr bwMode="auto">
              <a:xfrm>
                <a:off x="11329852" y="5583418"/>
                <a:ext cx="253660" cy="244508"/>
              </a:xfrm>
              <a:custGeom>
                <a:avLst/>
                <a:gdLst>
                  <a:gd name="T0" fmla="*/ 0 w 194"/>
                  <a:gd name="T1" fmla="*/ 0 h 187"/>
                  <a:gd name="T2" fmla="*/ 0 w 194"/>
                  <a:gd name="T3" fmla="*/ 187 h 187"/>
                  <a:gd name="T4" fmla="*/ 194 w 194"/>
                  <a:gd name="T5" fmla="*/ 187 h 187"/>
                  <a:gd name="T6" fmla="*/ 194 w 194"/>
                  <a:gd name="T7" fmla="*/ 0 h 187"/>
                  <a:gd name="T8" fmla="*/ 0 w 194"/>
                  <a:gd name="T9" fmla="*/ 0 h 187"/>
                  <a:gd name="T10" fmla="*/ 166 w 194"/>
                  <a:gd name="T11" fmla="*/ 159 h 187"/>
                  <a:gd name="T12" fmla="*/ 29 w 194"/>
                  <a:gd name="T13" fmla="*/ 159 h 187"/>
                  <a:gd name="T14" fmla="*/ 29 w 194"/>
                  <a:gd name="T15" fmla="*/ 29 h 187"/>
                  <a:gd name="T16" fmla="*/ 166 w 194"/>
                  <a:gd name="T17" fmla="*/ 29 h 187"/>
                  <a:gd name="T18" fmla="*/ 166 w 194"/>
                  <a:gd name="T19"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7">
                    <a:moveTo>
                      <a:pt x="0" y="0"/>
                    </a:moveTo>
                    <a:lnTo>
                      <a:pt x="0" y="187"/>
                    </a:lnTo>
                    <a:lnTo>
                      <a:pt x="194" y="187"/>
                    </a:lnTo>
                    <a:lnTo>
                      <a:pt x="194" y="0"/>
                    </a:lnTo>
                    <a:lnTo>
                      <a:pt x="0" y="0"/>
                    </a:lnTo>
                    <a:close/>
                    <a:moveTo>
                      <a:pt x="166" y="159"/>
                    </a:moveTo>
                    <a:lnTo>
                      <a:pt x="29" y="159"/>
                    </a:lnTo>
                    <a:lnTo>
                      <a:pt x="29" y="29"/>
                    </a:lnTo>
                    <a:lnTo>
                      <a:pt x="166" y="29"/>
                    </a:lnTo>
                    <a:lnTo>
                      <a:pt x="166" y="159"/>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2" name="Freeform 108"/>
              <p:cNvSpPr>
                <a:spLocks noEditPoints="1"/>
              </p:cNvSpPr>
              <p:nvPr/>
            </p:nvSpPr>
            <p:spPr bwMode="auto">
              <a:xfrm>
                <a:off x="11329852" y="5865844"/>
                <a:ext cx="253660" cy="243200"/>
              </a:xfrm>
              <a:custGeom>
                <a:avLst/>
                <a:gdLst>
                  <a:gd name="T0" fmla="*/ 0 w 194"/>
                  <a:gd name="T1" fmla="*/ 186 h 186"/>
                  <a:gd name="T2" fmla="*/ 194 w 194"/>
                  <a:gd name="T3" fmla="*/ 186 h 186"/>
                  <a:gd name="T4" fmla="*/ 194 w 194"/>
                  <a:gd name="T5" fmla="*/ 0 h 186"/>
                  <a:gd name="T6" fmla="*/ 0 w 194"/>
                  <a:gd name="T7" fmla="*/ 0 h 186"/>
                  <a:gd name="T8" fmla="*/ 0 w 194"/>
                  <a:gd name="T9" fmla="*/ 186 h 186"/>
                  <a:gd name="T10" fmla="*/ 29 w 194"/>
                  <a:gd name="T11" fmla="*/ 28 h 186"/>
                  <a:gd name="T12" fmla="*/ 166 w 194"/>
                  <a:gd name="T13" fmla="*/ 28 h 186"/>
                  <a:gd name="T14" fmla="*/ 166 w 194"/>
                  <a:gd name="T15" fmla="*/ 158 h 186"/>
                  <a:gd name="T16" fmla="*/ 29 w 194"/>
                  <a:gd name="T17" fmla="*/ 158 h 186"/>
                  <a:gd name="T18" fmla="*/ 29 w 194"/>
                  <a:gd name="T19" fmla="*/ 2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6">
                    <a:moveTo>
                      <a:pt x="0" y="186"/>
                    </a:moveTo>
                    <a:lnTo>
                      <a:pt x="194" y="186"/>
                    </a:lnTo>
                    <a:lnTo>
                      <a:pt x="194" y="0"/>
                    </a:lnTo>
                    <a:lnTo>
                      <a:pt x="0" y="0"/>
                    </a:lnTo>
                    <a:lnTo>
                      <a:pt x="0" y="186"/>
                    </a:lnTo>
                    <a:close/>
                    <a:moveTo>
                      <a:pt x="29" y="28"/>
                    </a:moveTo>
                    <a:lnTo>
                      <a:pt x="166" y="28"/>
                    </a:lnTo>
                    <a:lnTo>
                      <a:pt x="166" y="158"/>
                    </a:lnTo>
                    <a:lnTo>
                      <a:pt x="29" y="158"/>
                    </a:lnTo>
                    <a:lnTo>
                      <a:pt x="29" y="28"/>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3" name="Freeform 109"/>
              <p:cNvSpPr/>
              <p:nvPr/>
            </p:nvSpPr>
            <p:spPr bwMode="auto">
              <a:xfrm>
                <a:off x="11125878" y="5655333"/>
                <a:ext cx="99372" cy="101987"/>
              </a:xfrm>
              <a:custGeom>
                <a:avLst/>
                <a:gdLst>
                  <a:gd name="T0" fmla="*/ 45 w 76"/>
                  <a:gd name="T1" fmla="*/ 0 h 78"/>
                  <a:gd name="T2" fmla="*/ 31 w 76"/>
                  <a:gd name="T3" fmla="*/ 0 h 78"/>
                  <a:gd name="T4" fmla="*/ 31 w 76"/>
                  <a:gd name="T5" fmla="*/ 33 h 78"/>
                  <a:gd name="T6" fmla="*/ 0 w 76"/>
                  <a:gd name="T7" fmla="*/ 33 h 78"/>
                  <a:gd name="T8" fmla="*/ 0 w 76"/>
                  <a:gd name="T9" fmla="*/ 45 h 78"/>
                  <a:gd name="T10" fmla="*/ 31 w 76"/>
                  <a:gd name="T11" fmla="*/ 45 h 78"/>
                  <a:gd name="T12" fmla="*/ 31 w 76"/>
                  <a:gd name="T13" fmla="*/ 78 h 78"/>
                  <a:gd name="T14" fmla="*/ 45 w 76"/>
                  <a:gd name="T15" fmla="*/ 78 h 78"/>
                  <a:gd name="T16" fmla="*/ 45 w 76"/>
                  <a:gd name="T17" fmla="*/ 45 h 78"/>
                  <a:gd name="T18" fmla="*/ 76 w 76"/>
                  <a:gd name="T19" fmla="*/ 45 h 78"/>
                  <a:gd name="T20" fmla="*/ 76 w 76"/>
                  <a:gd name="T21" fmla="*/ 33 h 78"/>
                  <a:gd name="T22" fmla="*/ 45 w 76"/>
                  <a:gd name="T23" fmla="*/ 33 h 78"/>
                  <a:gd name="T24" fmla="*/ 45 w 76"/>
                  <a:gd name="T2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8">
                    <a:moveTo>
                      <a:pt x="45" y="0"/>
                    </a:moveTo>
                    <a:lnTo>
                      <a:pt x="31" y="0"/>
                    </a:lnTo>
                    <a:lnTo>
                      <a:pt x="31" y="33"/>
                    </a:lnTo>
                    <a:lnTo>
                      <a:pt x="0" y="33"/>
                    </a:lnTo>
                    <a:lnTo>
                      <a:pt x="0" y="45"/>
                    </a:lnTo>
                    <a:lnTo>
                      <a:pt x="31" y="45"/>
                    </a:lnTo>
                    <a:lnTo>
                      <a:pt x="31" y="78"/>
                    </a:lnTo>
                    <a:lnTo>
                      <a:pt x="45" y="78"/>
                    </a:lnTo>
                    <a:lnTo>
                      <a:pt x="45" y="45"/>
                    </a:lnTo>
                    <a:lnTo>
                      <a:pt x="76" y="45"/>
                    </a:lnTo>
                    <a:lnTo>
                      <a:pt x="76" y="33"/>
                    </a:lnTo>
                    <a:lnTo>
                      <a:pt x="45" y="33"/>
                    </a:lnTo>
                    <a:lnTo>
                      <a:pt x="45" y="0"/>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4" name="Rectangle 110"/>
              <p:cNvSpPr>
                <a:spLocks noChangeArrowheads="1"/>
              </p:cNvSpPr>
              <p:nvPr/>
            </p:nvSpPr>
            <p:spPr bwMode="auto">
              <a:xfrm>
                <a:off x="11422687" y="5694558"/>
                <a:ext cx="67991" cy="22228"/>
              </a:xfrm>
              <a:prstGeom prst="rect">
                <a:avLst/>
              </a:pr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5" name="Freeform 111"/>
              <p:cNvSpPr/>
              <p:nvPr/>
            </p:nvSpPr>
            <p:spPr bwMode="auto">
              <a:xfrm>
                <a:off x="11138953" y="5952141"/>
                <a:ext cx="73222" cy="79760"/>
              </a:xfrm>
              <a:custGeom>
                <a:avLst/>
                <a:gdLst>
                  <a:gd name="T0" fmla="*/ 24 w 24"/>
                  <a:gd name="T1" fmla="*/ 0 h 26"/>
                  <a:gd name="T2" fmla="*/ 16 w 24"/>
                  <a:gd name="T3" fmla="*/ 0 h 26"/>
                  <a:gd name="T4" fmla="*/ 14 w 24"/>
                  <a:gd name="T5" fmla="*/ 5 h 26"/>
                  <a:gd name="T6" fmla="*/ 12 w 24"/>
                  <a:gd name="T7" fmla="*/ 9 h 26"/>
                  <a:gd name="T8" fmla="*/ 12 w 24"/>
                  <a:gd name="T9" fmla="*/ 9 h 26"/>
                  <a:gd name="T10" fmla="*/ 10 w 24"/>
                  <a:gd name="T11" fmla="*/ 5 h 26"/>
                  <a:gd name="T12" fmla="*/ 8 w 24"/>
                  <a:gd name="T13" fmla="*/ 0 h 26"/>
                  <a:gd name="T14" fmla="*/ 0 w 24"/>
                  <a:gd name="T15" fmla="*/ 0 h 26"/>
                  <a:gd name="T16" fmla="*/ 8 w 24"/>
                  <a:gd name="T17" fmla="*/ 13 h 26"/>
                  <a:gd name="T18" fmla="*/ 0 w 24"/>
                  <a:gd name="T19" fmla="*/ 26 h 26"/>
                  <a:gd name="T20" fmla="*/ 7 w 24"/>
                  <a:gd name="T21" fmla="*/ 26 h 26"/>
                  <a:gd name="T22" fmla="*/ 10 w 24"/>
                  <a:gd name="T23" fmla="*/ 21 h 26"/>
                  <a:gd name="T24" fmla="*/ 12 w 24"/>
                  <a:gd name="T25" fmla="*/ 16 h 26"/>
                  <a:gd name="T26" fmla="*/ 12 w 24"/>
                  <a:gd name="T27" fmla="*/ 16 h 26"/>
                  <a:gd name="T28" fmla="*/ 14 w 24"/>
                  <a:gd name="T29" fmla="*/ 21 h 26"/>
                  <a:gd name="T30" fmla="*/ 17 w 24"/>
                  <a:gd name="T31" fmla="*/ 26 h 26"/>
                  <a:gd name="T32" fmla="*/ 24 w 24"/>
                  <a:gd name="T33" fmla="*/ 26 h 26"/>
                  <a:gd name="T34" fmla="*/ 16 w 24"/>
                  <a:gd name="T35" fmla="*/ 13 h 26"/>
                  <a:gd name="T36" fmla="*/ 24 w 24"/>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26">
                    <a:moveTo>
                      <a:pt x="24" y="0"/>
                    </a:moveTo>
                    <a:cubicBezTo>
                      <a:pt x="16" y="0"/>
                      <a:pt x="16" y="0"/>
                      <a:pt x="16" y="0"/>
                    </a:cubicBezTo>
                    <a:cubicBezTo>
                      <a:pt x="14" y="5"/>
                      <a:pt x="14" y="5"/>
                      <a:pt x="14" y="5"/>
                    </a:cubicBezTo>
                    <a:cubicBezTo>
                      <a:pt x="13" y="6"/>
                      <a:pt x="13" y="7"/>
                      <a:pt x="12" y="9"/>
                    </a:cubicBezTo>
                    <a:cubicBezTo>
                      <a:pt x="12" y="9"/>
                      <a:pt x="12" y="9"/>
                      <a:pt x="12" y="9"/>
                    </a:cubicBezTo>
                    <a:cubicBezTo>
                      <a:pt x="11" y="8"/>
                      <a:pt x="11" y="6"/>
                      <a:pt x="10" y="5"/>
                    </a:cubicBezTo>
                    <a:cubicBezTo>
                      <a:pt x="8" y="0"/>
                      <a:pt x="8" y="0"/>
                      <a:pt x="8" y="0"/>
                    </a:cubicBezTo>
                    <a:cubicBezTo>
                      <a:pt x="0" y="0"/>
                      <a:pt x="0" y="0"/>
                      <a:pt x="0" y="0"/>
                    </a:cubicBezTo>
                    <a:cubicBezTo>
                      <a:pt x="8" y="13"/>
                      <a:pt x="8" y="13"/>
                      <a:pt x="8" y="13"/>
                    </a:cubicBezTo>
                    <a:cubicBezTo>
                      <a:pt x="0" y="26"/>
                      <a:pt x="0" y="26"/>
                      <a:pt x="0" y="26"/>
                    </a:cubicBezTo>
                    <a:cubicBezTo>
                      <a:pt x="7" y="26"/>
                      <a:pt x="7" y="26"/>
                      <a:pt x="7" y="26"/>
                    </a:cubicBezTo>
                    <a:cubicBezTo>
                      <a:pt x="10" y="21"/>
                      <a:pt x="10" y="21"/>
                      <a:pt x="10" y="21"/>
                    </a:cubicBezTo>
                    <a:cubicBezTo>
                      <a:pt x="10" y="19"/>
                      <a:pt x="11" y="18"/>
                      <a:pt x="12" y="16"/>
                    </a:cubicBezTo>
                    <a:cubicBezTo>
                      <a:pt x="12" y="16"/>
                      <a:pt x="12" y="16"/>
                      <a:pt x="12" y="16"/>
                    </a:cubicBezTo>
                    <a:cubicBezTo>
                      <a:pt x="13" y="18"/>
                      <a:pt x="13" y="19"/>
                      <a:pt x="14" y="21"/>
                    </a:cubicBezTo>
                    <a:cubicBezTo>
                      <a:pt x="17" y="26"/>
                      <a:pt x="17" y="26"/>
                      <a:pt x="17" y="26"/>
                    </a:cubicBezTo>
                    <a:cubicBezTo>
                      <a:pt x="24" y="26"/>
                      <a:pt x="24" y="26"/>
                      <a:pt x="24" y="26"/>
                    </a:cubicBezTo>
                    <a:cubicBezTo>
                      <a:pt x="16" y="13"/>
                      <a:pt x="16" y="13"/>
                      <a:pt x="16" y="13"/>
                    </a:cubicBezTo>
                    <a:lnTo>
                      <a:pt x="24" y="0"/>
                    </a:lnTo>
                    <a:close/>
                  </a:path>
                </a:pathLst>
              </a:cu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6" name="Rectangle 112"/>
              <p:cNvSpPr>
                <a:spLocks noChangeArrowheads="1"/>
              </p:cNvSpPr>
              <p:nvPr/>
            </p:nvSpPr>
            <p:spPr bwMode="auto">
              <a:xfrm>
                <a:off x="11410919" y="6004442"/>
                <a:ext cx="101987" cy="15690"/>
              </a:xfrm>
              <a:prstGeom prst="rect">
                <a:avLst/>
              </a:pr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sp>
            <p:nvSpPr>
              <p:cNvPr id="127" name="Rectangle 113"/>
              <p:cNvSpPr>
                <a:spLocks noChangeArrowheads="1"/>
              </p:cNvSpPr>
              <p:nvPr/>
            </p:nvSpPr>
            <p:spPr bwMode="auto">
              <a:xfrm>
                <a:off x="11410919" y="5961294"/>
                <a:ext cx="101987" cy="18305"/>
              </a:xfrm>
              <a:prstGeom prst="rect">
                <a:avLst/>
              </a:prstGeom>
              <a:grp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Calibri" panose="020F0502020204030204"/>
                  <a:ea typeface="宋体" panose="02010600030101010101" pitchFamily="2" charset="-122"/>
                </a:endParaRPr>
              </a:p>
            </p:txBody>
          </p:sp>
        </p:grpSp>
      </p:grpSp>
      <p:grpSp>
        <p:nvGrpSpPr>
          <p:cNvPr id="128" name="组合 127"/>
          <p:cNvGrpSpPr/>
          <p:nvPr/>
        </p:nvGrpSpPr>
        <p:grpSpPr>
          <a:xfrm flipH="1">
            <a:off x="8549212" y="3133862"/>
            <a:ext cx="2875380" cy="907556"/>
            <a:chOff x="2288907" y="4783306"/>
            <a:chExt cx="2699254" cy="907793"/>
          </a:xfrm>
        </p:grpSpPr>
        <p:sp>
          <p:nvSpPr>
            <p:cNvPr id="129" name="文本框 143"/>
            <p:cNvSpPr txBox="1"/>
            <p:nvPr/>
          </p:nvSpPr>
          <p:spPr bwMode="auto">
            <a:xfrm>
              <a:off x="2288907" y="5212638"/>
              <a:ext cx="2699254" cy="478461"/>
            </a:xfrm>
            <a:prstGeom prst="rect">
              <a:avLst/>
            </a:prstGeom>
            <a:noFill/>
          </p:spPr>
          <p:txBody>
            <a:bodyPr wrap="square">
              <a:spAutoFit/>
            </a:bodyPr>
            <a:lstStyle/>
            <a:p>
              <a:pPr>
                <a:lnSpc>
                  <a:spcPct val="114000"/>
                </a:lnSpc>
              </a:pPr>
              <a:r>
                <a:rPr lang="zh-CN" altLang="en-US" sz="1100" dirty="0">
                  <a:solidFill>
                    <a:prstClr val="black">
                      <a:lumMod val="50000"/>
                      <a:lumOff val="50000"/>
                    </a:prstClr>
                  </a:solidFill>
                  <a:latin typeface="微软雅黑" panose="020B0503020204020204" pitchFamily="34" charset="-122"/>
                </a:rPr>
                <a:t>此处输入您的文本请在此处输入您的文本此处输入您的文本此处输入您的文本</a:t>
              </a:r>
              <a:endParaRPr lang="zh-CN" altLang="en-US" sz="1100" dirty="0">
                <a:solidFill>
                  <a:prstClr val="black">
                    <a:lumMod val="50000"/>
                  </a:prstClr>
                </a:solidFill>
                <a:latin typeface="微软雅黑" panose="020B0503020204020204" pitchFamily="34" charset="-122"/>
              </a:endParaRPr>
            </a:p>
          </p:txBody>
        </p:sp>
        <p:sp>
          <p:nvSpPr>
            <p:cNvPr id="130" name="文本框 144"/>
            <p:cNvSpPr txBox="1"/>
            <p:nvPr/>
          </p:nvSpPr>
          <p:spPr bwMode="auto">
            <a:xfrm>
              <a:off x="2479611" y="4783306"/>
              <a:ext cx="2496295" cy="369428"/>
            </a:xfrm>
            <a:prstGeom prst="rect">
              <a:avLst/>
            </a:prstGeom>
            <a:noFill/>
          </p:spPr>
          <p:txBody>
            <a:bodyPr wrap="square">
              <a:spAutoFit/>
            </a:bodyPr>
            <a:lstStyle/>
            <a:p>
              <a:pPr>
                <a:defRPr/>
              </a:pPr>
              <a:r>
                <a:rPr lang="zh-CN" altLang="en-US" b="1" dirty="0">
                  <a:solidFill>
                    <a:srgbClr val="78AF74"/>
                  </a:solidFill>
                  <a:latin typeface="微软雅黑"/>
                </a:rPr>
                <a:t>在此添加标题</a:t>
              </a:r>
            </a:p>
          </p:txBody>
        </p:sp>
      </p:grpSp>
      <p:grpSp>
        <p:nvGrpSpPr>
          <p:cNvPr id="131" name="组合 148"/>
          <p:cNvGrpSpPr/>
          <p:nvPr/>
        </p:nvGrpSpPr>
        <p:grpSpPr>
          <a:xfrm>
            <a:off x="1470387" y="1458444"/>
            <a:ext cx="2892753" cy="915067"/>
            <a:chOff x="2209485" y="4783299"/>
            <a:chExt cx="2778675" cy="915304"/>
          </a:xfrm>
        </p:grpSpPr>
        <p:sp>
          <p:nvSpPr>
            <p:cNvPr id="132" name="文本框 149"/>
            <p:cNvSpPr txBox="1"/>
            <p:nvPr/>
          </p:nvSpPr>
          <p:spPr bwMode="auto">
            <a:xfrm>
              <a:off x="2209485" y="5220143"/>
              <a:ext cx="2778675" cy="478460"/>
            </a:xfrm>
            <a:prstGeom prst="rect">
              <a:avLst/>
            </a:prstGeom>
            <a:noFill/>
          </p:spPr>
          <p:txBody>
            <a:bodyPr wrap="square">
              <a:spAutoFit/>
            </a:bodyPr>
            <a:lstStyle/>
            <a:p>
              <a:pPr algn="r">
                <a:lnSpc>
                  <a:spcPct val="114000"/>
                </a:lnSpc>
              </a:pPr>
              <a:r>
                <a:rPr lang="zh-CN" altLang="en-US" sz="1100" dirty="0">
                  <a:solidFill>
                    <a:prstClr val="black">
                      <a:lumMod val="50000"/>
                      <a:lumOff val="50000"/>
                    </a:prstClr>
                  </a:solidFill>
                  <a:latin typeface="微软雅黑" panose="020B0503020204020204" pitchFamily="34" charset="-122"/>
                </a:rPr>
                <a:t>此处输入您的文本请在此处输入您的文本此处输入您的文本此处输入您的文本</a:t>
              </a:r>
              <a:endParaRPr lang="zh-CN" altLang="en-US" sz="1100" dirty="0">
                <a:solidFill>
                  <a:prstClr val="black">
                    <a:lumMod val="50000"/>
                  </a:prstClr>
                </a:solidFill>
                <a:latin typeface="微软雅黑" panose="020B0503020204020204" pitchFamily="34" charset="-122"/>
              </a:endParaRPr>
            </a:p>
          </p:txBody>
        </p:sp>
        <p:sp>
          <p:nvSpPr>
            <p:cNvPr id="133" name="文本框 150"/>
            <p:cNvSpPr txBox="1"/>
            <p:nvPr/>
          </p:nvSpPr>
          <p:spPr bwMode="auto">
            <a:xfrm>
              <a:off x="2209485" y="4783299"/>
              <a:ext cx="2766420" cy="369428"/>
            </a:xfrm>
            <a:prstGeom prst="rect">
              <a:avLst/>
            </a:prstGeom>
            <a:noFill/>
          </p:spPr>
          <p:txBody>
            <a:bodyPr wrap="square">
              <a:spAutoFit/>
            </a:bodyPr>
            <a:lstStyle/>
            <a:p>
              <a:pPr algn="r">
                <a:defRPr/>
              </a:pPr>
              <a:r>
                <a:rPr lang="zh-CN" altLang="en-US" b="1" dirty="0">
                  <a:solidFill>
                    <a:srgbClr val="92B5C2"/>
                  </a:solidFill>
                  <a:latin typeface="微软雅黑"/>
                </a:rPr>
                <a:t>在此添加标题</a:t>
              </a:r>
            </a:p>
          </p:txBody>
        </p:sp>
      </p:grpSp>
      <p:grpSp>
        <p:nvGrpSpPr>
          <p:cNvPr id="134" name="组合 154"/>
          <p:cNvGrpSpPr/>
          <p:nvPr/>
        </p:nvGrpSpPr>
        <p:grpSpPr>
          <a:xfrm>
            <a:off x="1571959" y="4762241"/>
            <a:ext cx="2791180" cy="904526"/>
            <a:chOff x="2307053" y="4783299"/>
            <a:chExt cx="2681107" cy="904760"/>
          </a:xfrm>
        </p:grpSpPr>
        <p:sp>
          <p:nvSpPr>
            <p:cNvPr id="135" name="文本框 155"/>
            <p:cNvSpPr txBox="1"/>
            <p:nvPr/>
          </p:nvSpPr>
          <p:spPr bwMode="auto">
            <a:xfrm>
              <a:off x="2307053" y="5174580"/>
              <a:ext cx="2681107" cy="513479"/>
            </a:xfrm>
            <a:prstGeom prst="rect">
              <a:avLst/>
            </a:prstGeom>
            <a:noFill/>
          </p:spPr>
          <p:txBody>
            <a:bodyPr wrap="square">
              <a:spAutoFit/>
            </a:bodyPr>
            <a:lstStyle/>
            <a:p>
              <a:pPr algn="r">
                <a:lnSpc>
                  <a:spcPct val="114000"/>
                </a:lnSpc>
              </a:pPr>
              <a:r>
                <a:rPr lang="zh-CN" altLang="en-US" sz="1200" dirty="0">
                  <a:solidFill>
                    <a:prstClr val="black">
                      <a:lumMod val="50000"/>
                      <a:lumOff val="50000"/>
                    </a:prstClr>
                  </a:solidFill>
                  <a:latin typeface="微软雅黑" panose="020B0503020204020204" pitchFamily="34" charset="-122"/>
                </a:rPr>
                <a:t>此处输入您的文本请在此处输入您的文本此处输入您的文本此处输入您的文本</a:t>
              </a:r>
              <a:endParaRPr lang="zh-CN" altLang="en-US" sz="1200" dirty="0">
                <a:solidFill>
                  <a:prstClr val="black">
                    <a:lumMod val="50000"/>
                  </a:prstClr>
                </a:solidFill>
                <a:latin typeface="微软雅黑" panose="020B0503020204020204" pitchFamily="34" charset="-122"/>
              </a:endParaRPr>
            </a:p>
          </p:txBody>
        </p:sp>
        <p:sp>
          <p:nvSpPr>
            <p:cNvPr id="136" name="文本框 156"/>
            <p:cNvSpPr txBox="1"/>
            <p:nvPr/>
          </p:nvSpPr>
          <p:spPr bwMode="auto">
            <a:xfrm>
              <a:off x="2404621" y="4783299"/>
              <a:ext cx="2571284" cy="369428"/>
            </a:xfrm>
            <a:prstGeom prst="rect">
              <a:avLst/>
            </a:prstGeom>
            <a:noFill/>
          </p:spPr>
          <p:txBody>
            <a:bodyPr wrap="square">
              <a:spAutoFit/>
            </a:bodyPr>
            <a:lstStyle/>
            <a:p>
              <a:pPr algn="r">
                <a:defRPr/>
              </a:pPr>
              <a:r>
                <a:rPr lang="zh-CN" altLang="en-US" b="1" dirty="0">
                  <a:solidFill>
                    <a:srgbClr val="92B5C2"/>
                  </a:solidFill>
                  <a:latin typeface="微软雅黑"/>
                </a:rPr>
                <a:t>在此添加标题</a:t>
              </a:r>
            </a:p>
          </p:txBody>
        </p:sp>
      </p:grpSp>
      <p:sp>
        <p:nvSpPr>
          <p:cNvPr id="137" name="椭圆 35"/>
          <p:cNvSpPr/>
          <p:nvPr/>
        </p:nvSpPr>
        <p:spPr>
          <a:xfrm>
            <a:off x="5205825" y="2823987"/>
            <a:ext cx="1478195" cy="1478195"/>
          </a:xfrm>
          <a:prstGeom prst="ellipse">
            <a:avLst/>
          </a:prstGeom>
          <a:solidFill>
            <a:sysClr val="window" lastClr="FFFFFF">
              <a:alpha val="10000"/>
            </a:sysClr>
          </a:solidFill>
          <a:ln w="22225" cap="flat" cmpd="sng" algn="ctr">
            <a:gradFill flip="none" rotWithShape="1">
              <a:gsLst>
                <a:gs pos="71000">
                  <a:srgbClr val="ECECEC"/>
                </a:gs>
                <a:gs pos="92000">
                  <a:sysClr val="window" lastClr="FFFFFF"/>
                </a:gs>
                <a:gs pos="45000">
                  <a:sysClr val="window" lastClr="FFFFFF">
                    <a:lumMod val="85000"/>
                  </a:sysClr>
                </a:gs>
                <a:gs pos="19000">
                  <a:sysClr val="window" lastClr="FFFFFF"/>
                </a:gs>
              </a:gsLst>
              <a:lin ang="2700000" scaled="1"/>
              <a:tileRect/>
            </a:gradFill>
            <a:prstDash val="solid"/>
            <a:miter lim="800000"/>
          </a:ln>
          <a:effectLst>
            <a:outerShdw blurRad="254000" dist="88900" dir="2700000" algn="tl" rotWithShape="0">
              <a:srgbClr val="92B5C2">
                <a:lumMod val="50000"/>
                <a:alpha val="35000"/>
              </a:srgbClr>
            </a:outerShdw>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childTnLst>
                          </p:cTn>
                        </p:par>
                        <p:par>
                          <p:cTn id="15" fill="hold">
                            <p:stCondLst>
                              <p:cond delay="1250"/>
                            </p:stCondLst>
                            <p:childTnLst>
                              <p:par>
                                <p:cTn id="16" presetID="53" presetClass="entr" presetSubtype="16" fill="hold" nodeType="afterEffect">
                                  <p:stCondLst>
                                    <p:cond delay="0"/>
                                  </p:stCondLst>
                                  <p:childTnLst>
                                    <p:set>
                                      <p:cBhvr>
                                        <p:cTn id="17" dur="1" fill="hold">
                                          <p:stCondLst>
                                            <p:cond delay="0"/>
                                          </p:stCondLst>
                                        </p:cTn>
                                        <p:tgtEl>
                                          <p:spTgt spid="88"/>
                                        </p:tgtEl>
                                        <p:attrNameLst>
                                          <p:attrName>style.visibility</p:attrName>
                                        </p:attrNameLst>
                                      </p:cBhvr>
                                      <p:to>
                                        <p:strVal val="visible"/>
                                      </p:to>
                                    </p:set>
                                    <p:anim calcmode="lin" valueType="num">
                                      <p:cBhvr>
                                        <p:cTn id="18" dur="500" fill="hold"/>
                                        <p:tgtEl>
                                          <p:spTgt spid="88"/>
                                        </p:tgtEl>
                                        <p:attrNameLst>
                                          <p:attrName>ppt_w</p:attrName>
                                        </p:attrNameLst>
                                      </p:cBhvr>
                                      <p:tavLst>
                                        <p:tav tm="0">
                                          <p:val>
                                            <p:fltVal val="0"/>
                                          </p:val>
                                        </p:tav>
                                        <p:tav tm="100000">
                                          <p:val>
                                            <p:strVal val="#ppt_w"/>
                                          </p:val>
                                        </p:tav>
                                      </p:tavLst>
                                    </p:anim>
                                    <p:anim calcmode="lin" valueType="num">
                                      <p:cBhvr>
                                        <p:cTn id="19" dur="500" fill="hold"/>
                                        <p:tgtEl>
                                          <p:spTgt spid="88"/>
                                        </p:tgtEl>
                                        <p:attrNameLst>
                                          <p:attrName>ppt_h</p:attrName>
                                        </p:attrNameLst>
                                      </p:cBhvr>
                                      <p:tavLst>
                                        <p:tav tm="0">
                                          <p:val>
                                            <p:fltVal val="0"/>
                                          </p:val>
                                        </p:tav>
                                        <p:tav tm="100000">
                                          <p:val>
                                            <p:strVal val="#ppt_h"/>
                                          </p:val>
                                        </p:tav>
                                      </p:tavLst>
                                    </p:anim>
                                    <p:animEffect transition="in" filter="fade">
                                      <p:cBhvr>
                                        <p:cTn id="20" dur="500"/>
                                        <p:tgtEl>
                                          <p:spTgt spid="88"/>
                                        </p:tgtEl>
                                      </p:cBhvr>
                                    </p:animEffect>
                                  </p:childTnLst>
                                </p:cTn>
                              </p:par>
                            </p:childTnLst>
                          </p:cTn>
                        </p:par>
                        <p:par>
                          <p:cTn id="21" fill="hold">
                            <p:stCondLst>
                              <p:cond delay="1750"/>
                            </p:stCondLst>
                            <p:childTnLst>
                              <p:par>
                                <p:cTn id="22" presetID="53" presetClass="entr" presetSubtype="16"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 calcmode="lin" valueType="num">
                                      <p:cBhvr>
                                        <p:cTn id="24" dur="500" fill="hold"/>
                                        <p:tgtEl>
                                          <p:spTgt spid="93"/>
                                        </p:tgtEl>
                                        <p:attrNameLst>
                                          <p:attrName>ppt_w</p:attrName>
                                        </p:attrNameLst>
                                      </p:cBhvr>
                                      <p:tavLst>
                                        <p:tav tm="0">
                                          <p:val>
                                            <p:fltVal val="0"/>
                                          </p:val>
                                        </p:tav>
                                        <p:tav tm="100000">
                                          <p:val>
                                            <p:strVal val="#ppt_w"/>
                                          </p:val>
                                        </p:tav>
                                      </p:tavLst>
                                    </p:anim>
                                    <p:anim calcmode="lin" valueType="num">
                                      <p:cBhvr>
                                        <p:cTn id="25" dur="500" fill="hold"/>
                                        <p:tgtEl>
                                          <p:spTgt spid="93"/>
                                        </p:tgtEl>
                                        <p:attrNameLst>
                                          <p:attrName>ppt_h</p:attrName>
                                        </p:attrNameLst>
                                      </p:cBhvr>
                                      <p:tavLst>
                                        <p:tav tm="0">
                                          <p:val>
                                            <p:fltVal val="0"/>
                                          </p:val>
                                        </p:tav>
                                        <p:tav tm="100000">
                                          <p:val>
                                            <p:strVal val="#ppt_h"/>
                                          </p:val>
                                        </p:tav>
                                      </p:tavLst>
                                    </p:anim>
                                    <p:animEffect transition="in" filter="fade">
                                      <p:cBhvr>
                                        <p:cTn id="26" dur="500"/>
                                        <p:tgtEl>
                                          <p:spTgt spid="93"/>
                                        </p:tgtEl>
                                      </p:cBhvr>
                                    </p:animEffect>
                                  </p:childTnLst>
                                </p:cTn>
                              </p:par>
                            </p:childTnLst>
                          </p:cTn>
                        </p:par>
                        <p:par>
                          <p:cTn id="27" fill="hold">
                            <p:stCondLst>
                              <p:cond delay="2250"/>
                            </p:stCondLst>
                            <p:childTnLst>
                              <p:par>
                                <p:cTn id="28" presetID="53" presetClass="entr" presetSubtype="16" fill="hold" nodeType="afterEffect">
                                  <p:stCondLst>
                                    <p:cond delay="0"/>
                                  </p:stCondLst>
                                  <p:childTnLst>
                                    <p:set>
                                      <p:cBhvr>
                                        <p:cTn id="29" dur="1" fill="hold">
                                          <p:stCondLst>
                                            <p:cond delay="0"/>
                                          </p:stCondLst>
                                        </p:cTn>
                                        <p:tgtEl>
                                          <p:spTgt spid="116"/>
                                        </p:tgtEl>
                                        <p:attrNameLst>
                                          <p:attrName>style.visibility</p:attrName>
                                        </p:attrNameLst>
                                      </p:cBhvr>
                                      <p:to>
                                        <p:strVal val="visible"/>
                                      </p:to>
                                    </p:set>
                                    <p:anim calcmode="lin" valueType="num">
                                      <p:cBhvr>
                                        <p:cTn id="30" dur="500" fill="hold"/>
                                        <p:tgtEl>
                                          <p:spTgt spid="116"/>
                                        </p:tgtEl>
                                        <p:attrNameLst>
                                          <p:attrName>ppt_w</p:attrName>
                                        </p:attrNameLst>
                                      </p:cBhvr>
                                      <p:tavLst>
                                        <p:tav tm="0">
                                          <p:val>
                                            <p:fltVal val="0"/>
                                          </p:val>
                                        </p:tav>
                                        <p:tav tm="100000">
                                          <p:val>
                                            <p:strVal val="#ppt_w"/>
                                          </p:val>
                                        </p:tav>
                                      </p:tavLst>
                                    </p:anim>
                                    <p:anim calcmode="lin" valueType="num">
                                      <p:cBhvr>
                                        <p:cTn id="31" dur="500" fill="hold"/>
                                        <p:tgtEl>
                                          <p:spTgt spid="116"/>
                                        </p:tgtEl>
                                        <p:attrNameLst>
                                          <p:attrName>ppt_h</p:attrName>
                                        </p:attrNameLst>
                                      </p:cBhvr>
                                      <p:tavLst>
                                        <p:tav tm="0">
                                          <p:val>
                                            <p:fltVal val="0"/>
                                          </p:val>
                                        </p:tav>
                                        <p:tav tm="100000">
                                          <p:val>
                                            <p:strVal val="#ppt_h"/>
                                          </p:val>
                                        </p:tav>
                                      </p:tavLst>
                                    </p:anim>
                                    <p:animEffect transition="in" filter="fade">
                                      <p:cBhvr>
                                        <p:cTn id="32" dur="500"/>
                                        <p:tgtEl>
                                          <p:spTgt spid="116"/>
                                        </p:tgtEl>
                                      </p:cBhvr>
                                    </p:animEffect>
                                  </p:childTnLst>
                                </p:cTn>
                              </p:par>
                              <p:par>
                                <p:cTn id="33" presetID="53" presetClass="entr" presetSubtype="16"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 calcmode="lin" valueType="num">
                                      <p:cBhvr>
                                        <p:cTn id="35" dur="500" fill="hold"/>
                                        <p:tgtEl>
                                          <p:spTgt spid="98"/>
                                        </p:tgtEl>
                                        <p:attrNameLst>
                                          <p:attrName>ppt_w</p:attrName>
                                        </p:attrNameLst>
                                      </p:cBhvr>
                                      <p:tavLst>
                                        <p:tav tm="0">
                                          <p:val>
                                            <p:fltVal val="0"/>
                                          </p:val>
                                        </p:tav>
                                        <p:tav tm="100000">
                                          <p:val>
                                            <p:strVal val="#ppt_w"/>
                                          </p:val>
                                        </p:tav>
                                      </p:tavLst>
                                    </p:anim>
                                    <p:anim calcmode="lin" valueType="num">
                                      <p:cBhvr>
                                        <p:cTn id="36" dur="500" fill="hold"/>
                                        <p:tgtEl>
                                          <p:spTgt spid="98"/>
                                        </p:tgtEl>
                                        <p:attrNameLst>
                                          <p:attrName>ppt_h</p:attrName>
                                        </p:attrNameLst>
                                      </p:cBhvr>
                                      <p:tavLst>
                                        <p:tav tm="0">
                                          <p:val>
                                            <p:fltVal val="0"/>
                                          </p:val>
                                        </p:tav>
                                        <p:tav tm="100000">
                                          <p:val>
                                            <p:strVal val="#ppt_h"/>
                                          </p:val>
                                        </p:tav>
                                      </p:tavLst>
                                    </p:anim>
                                    <p:animEffect transition="in" filter="fade">
                                      <p:cBhvr>
                                        <p:cTn id="37" dur="500"/>
                                        <p:tgtEl>
                                          <p:spTgt spid="98"/>
                                        </p:tgtEl>
                                      </p:cBhvr>
                                    </p:animEffect>
                                  </p:childTnLst>
                                </p:cTn>
                              </p:par>
                              <p:par>
                                <p:cTn id="38" presetID="53" presetClass="entr" presetSubtype="16" fill="hold" nodeType="withEffect">
                                  <p:stCondLst>
                                    <p:cond delay="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fltVal val="0"/>
                                          </p:val>
                                        </p:tav>
                                        <p:tav tm="100000">
                                          <p:val>
                                            <p:strVal val="#ppt_w"/>
                                          </p:val>
                                        </p:tav>
                                      </p:tavLst>
                                    </p:anim>
                                    <p:anim calcmode="lin" valueType="num">
                                      <p:cBhvr>
                                        <p:cTn id="41" dur="500" fill="hold"/>
                                        <p:tgtEl>
                                          <p:spTgt spid="107"/>
                                        </p:tgtEl>
                                        <p:attrNameLst>
                                          <p:attrName>ppt_h</p:attrName>
                                        </p:attrNameLst>
                                      </p:cBhvr>
                                      <p:tavLst>
                                        <p:tav tm="0">
                                          <p:val>
                                            <p:fltVal val="0"/>
                                          </p:val>
                                        </p:tav>
                                        <p:tav tm="100000">
                                          <p:val>
                                            <p:strVal val="#ppt_h"/>
                                          </p:val>
                                        </p:tav>
                                      </p:tavLst>
                                    </p:anim>
                                    <p:animEffect transition="in" filter="fade">
                                      <p:cBhvr>
                                        <p:cTn id="42" dur="500"/>
                                        <p:tgtEl>
                                          <p:spTgt spid="107"/>
                                        </p:tgtEl>
                                      </p:cBhvr>
                                    </p:animEffect>
                                  </p:childTnLst>
                                </p:cTn>
                              </p:par>
                            </p:childTnLst>
                          </p:cTn>
                        </p:par>
                        <p:par>
                          <p:cTn id="43" fill="hold">
                            <p:stCondLst>
                              <p:cond delay="2750"/>
                            </p:stCondLst>
                            <p:childTnLst>
                              <p:par>
                                <p:cTn id="44" presetID="42" presetClass="entr" presetSubtype="0" fill="hold" nodeType="after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fade">
                                      <p:cBhvr>
                                        <p:cTn id="46" dur="1000"/>
                                        <p:tgtEl>
                                          <p:spTgt spid="131"/>
                                        </p:tgtEl>
                                      </p:cBhvr>
                                    </p:animEffect>
                                    <p:anim calcmode="lin" valueType="num">
                                      <p:cBhvr>
                                        <p:cTn id="47" dur="1000" fill="hold"/>
                                        <p:tgtEl>
                                          <p:spTgt spid="131"/>
                                        </p:tgtEl>
                                        <p:attrNameLst>
                                          <p:attrName>ppt_x</p:attrName>
                                        </p:attrNameLst>
                                      </p:cBhvr>
                                      <p:tavLst>
                                        <p:tav tm="0">
                                          <p:val>
                                            <p:strVal val="#ppt_x"/>
                                          </p:val>
                                        </p:tav>
                                        <p:tav tm="100000">
                                          <p:val>
                                            <p:strVal val="#ppt_x"/>
                                          </p:val>
                                        </p:tav>
                                      </p:tavLst>
                                    </p:anim>
                                    <p:anim calcmode="lin" valueType="num">
                                      <p:cBhvr>
                                        <p:cTn id="48" dur="1000" fill="hold"/>
                                        <p:tgtEl>
                                          <p:spTgt spid="13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fade">
                                      <p:cBhvr>
                                        <p:cTn id="51" dur="1000"/>
                                        <p:tgtEl>
                                          <p:spTgt spid="134"/>
                                        </p:tgtEl>
                                      </p:cBhvr>
                                    </p:animEffect>
                                    <p:anim calcmode="lin" valueType="num">
                                      <p:cBhvr>
                                        <p:cTn id="52" dur="1000" fill="hold"/>
                                        <p:tgtEl>
                                          <p:spTgt spid="134"/>
                                        </p:tgtEl>
                                        <p:attrNameLst>
                                          <p:attrName>ppt_x</p:attrName>
                                        </p:attrNameLst>
                                      </p:cBhvr>
                                      <p:tavLst>
                                        <p:tav tm="0">
                                          <p:val>
                                            <p:strVal val="#ppt_x"/>
                                          </p:val>
                                        </p:tav>
                                        <p:tav tm="100000">
                                          <p:val>
                                            <p:strVal val="#ppt_x"/>
                                          </p:val>
                                        </p:tav>
                                      </p:tavLst>
                                    </p:anim>
                                    <p:anim calcmode="lin" valueType="num">
                                      <p:cBhvr>
                                        <p:cTn id="53" dur="1000" fill="hold"/>
                                        <p:tgtEl>
                                          <p:spTgt spid="13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28"/>
                                        </p:tgtEl>
                                        <p:attrNameLst>
                                          <p:attrName>style.visibility</p:attrName>
                                        </p:attrNameLst>
                                      </p:cBhvr>
                                      <p:to>
                                        <p:strVal val="visible"/>
                                      </p:to>
                                    </p:set>
                                    <p:animEffect transition="in" filter="fade">
                                      <p:cBhvr>
                                        <p:cTn id="56" dur="1000"/>
                                        <p:tgtEl>
                                          <p:spTgt spid="128"/>
                                        </p:tgtEl>
                                      </p:cBhvr>
                                    </p:animEffect>
                                    <p:anim calcmode="lin" valueType="num">
                                      <p:cBhvr>
                                        <p:cTn id="57" dur="1000" fill="hold"/>
                                        <p:tgtEl>
                                          <p:spTgt spid="128"/>
                                        </p:tgtEl>
                                        <p:attrNameLst>
                                          <p:attrName>ppt_x</p:attrName>
                                        </p:attrNameLst>
                                      </p:cBhvr>
                                      <p:tavLst>
                                        <p:tav tm="0">
                                          <p:val>
                                            <p:strVal val="#ppt_x"/>
                                          </p:val>
                                        </p:tav>
                                        <p:tav tm="100000">
                                          <p:val>
                                            <p:strVal val="#ppt_x"/>
                                          </p:val>
                                        </p:tav>
                                      </p:tavLst>
                                    </p:anim>
                                    <p:anim calcmode="lin" valueType="num">
                                      <p:cBhvr>
                                        <p:cTn id="58"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85" name="Group 66"/>
          <p:cNvGrpSpPr/>
          <p:nvPr/>
        </p:nvGrpSpPr>
        <p:grpSpPr bwMode="auto">
          <a:xfrm>
            <a:off x="509456" y="1171848"/>
            <a:ext cx="5936475" cy="4992974"/>
            <a:chOff x="720" y="839"/>
            <a:chExt cx="3740" cy="3146"/>
          </a:xfrm>
          <a:solidFill>
            <a:srgbClr val="E8E8E6"/>
          </a:solidFill>
        </p:grpSpPr>
        <p:sp>
          <p:nvSpPr>
            <p:cNvPr id="86"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7"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8"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9"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0"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1"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2"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3"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4"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5"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6"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7"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8"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9"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0"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1"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2"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3"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4"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5"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6"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7"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8"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9"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0"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1"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2"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3"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4"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5"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6"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7"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8"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9"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0"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1"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2"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3"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4"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5"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6"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7"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8"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9"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0"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1"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2"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3"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4"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5"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6"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7"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solidFill>
              <a:srgbClr val="E7E6E6"/>
            </a:solid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8"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9"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0"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1"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2"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3"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4"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5"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6"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7"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sp>
        <p:nvSpPr>
          <p:cNvPr id="148" name="Freeform 78"/>
          <p:cNvSpPr/>
          <p:nvPr/>
        </p:nvSpPr>
        <p:spPr bwMode="gray">
          <a:xfrm>
            <a:off x="4446412" y="5107822"/>
            <a:ext cx="895233" cy="761802"/>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78AF74"/>
          </a:solidFill>
          <a:ln w="6350">
            <a:solidFill>
              <a:sysClr val="windowText" lastClr="000000">
                <a:lumMod val="85000"/>
                <a:lumOff val="15000"/>
              </a:sysClr>
            </a:solidFill>
            <a:prstDash val="solid"/>
            <a:round/>
          </a:ln>
        </p:spPr>
        <p:txBody>
          <a:bodyPr lIns="91436" tIns="45717" rIns="91436" bIns="45717"/>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49" name="Freeform 92"/>
          <p:cNvSpPr/>
          <p:nvPr/>
        </p:nvSpPr>
        <p:spPr bwMode="gray">
          <a:xfrm>
            <a:off x="4863871" y="3342983"/>
            <a:ext cx="782536" cy="525326"/>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78AF74"/>
          </a:solidFill>
          <a:ln w="6350">
            <a:solidFill>
              <a:sysClr val="windowText" lastClr="000000">
                <a:lumMod val="85000"/>
                <a:lumOff val="15000"/>
              </a:sysClr>
            </a:solidFill>
            <a:prstDash val="solid"/>
            <a:round/>
          </a:ln>
        </p:spPr>
        <p:txBody>
          <a:bodyPr lIns="91436" tIns="45717" rIns="91436" bIns="45717"/>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50" name="Freeform 100"/>
          <p:cNvSpPr/>
          <p:nvPr/>
        </p:nvSpPr>
        <p:spPr bwMode="gray">
          <a:xfrm>
            <a:off x="5168631" y="2536744"/>
            <a:ext cx="682536" cy="680861"/>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92B5C2"/>
          </a:solidFill>
          <a:ln w="6350">
            <a:solidFill>
              <a:sysClr val="windowText" lastClr="000000">
                <a:lumMod val="85000"/>
                <a:lumOff val="15000"/>
              </a:sysClr>
            </a:solidFill>
            <a:prstDash val="solid"/>
            <a:round/>
          </a:ln>
        </p:spPr>
        <p:txBody>
          <a:bodyPr lIns="91436" tIns="45717" rIns="91436" bIns="45717"/>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cxnSp>
        <p:nvCxnSpPr>
          <p:cNvPr id="151" name="直接连接符 93"/>
          <p:cNvCxnSpPr/>
          <p:nvPr/>
        </p:nvCxnSpPr>
        <p:spPr>
          <a:xfrm>
            <a:off x="5768966" y="2964466"/>
            <a:ext cx="252380" cy="248379"/>
          </a:xfrm>
          <a:prstGeom prst="line">
            <a:avLst/>
          </a:prstGeom>
          <a:noFill/>
          <a:ln w="6350" cap="flat" cmpd="sng" algn="ctr">
            <a:solidFill>
              <a:sysClr val="window" lastClr="FFFFFF">
                <a:lumMod val="50000"/>
              </a:sysClr>
            </a:solidFill>
            <a:prstDash val="solid"/>
            <a:miter lim="800000"/>
          </a:ln>
          <a:effectLst/>
        </p:spPr>
      </p:cxnSp>
      <p:cxnSp>
        <p:nvCxnSpPr>
          <p:cNvPr id="152" name="直接连接符 94"/>
          <p:cNvCxnSpPr/>
          <p:nvPr/>
        </p:nvCxnSpPr>
        <p:spPr>
          <a:xfrm>
            <a:off x="6021346" y="3212842"/>
            <a:ext cx="2251356" cy="0"/>
          </a:xfrm>
          <a:prstGeom prst="line">
            <a:avLst/>
          </a:prstGeom>
          <a:noFill/>
          <a:ln w="6350" cap="flat" cmpd="sng" algn="ctr">
            <a:solidFill>
              <a:sysClr val="window" lastClr="FFFFFF">
                <a:lumMod val="50000"/>
              </a:sysClr>
            </a:solidFill>
            <a:prstDash val="solid"/>
            <a:miter lim="800000"/>
          </a:ln>
          <a:effectLst/>
        </p:spPr>
      </p:cxnSp>
      <p:cxnSp>
        <p:nvCxnSpPr>
          <p:cNvPr id="153" name="直接连接符 95"/>
          <p:cNvCxnSpPr/>
          <p:nvPr/>
        </p:nvCxnSpPr>
        <p:spPr>
          <a:xfrm>
            <a:off x="5555538" y="3473837"/>
            <a:ext cx="252380" cy="248379"/>
          </a:xfrm>
          <a:prstGeom prst="line">
            <a:avLst/>
          </a:prstGeom>
          <a:noFill/>
          <a:ln w="6350" cap="flat" cmpd="sng" algn="ctr">
            <a:solidFill>
              <a:sysClr val="window" lastClr="FFFFFF">
                <a:lumMod val="50000"/>
              </a:sysClr>
            </a:solidFill>
            <a:prstDash val="solid"/>
            <a:miter lim="800000"/>
          </a:ln>
          <a:effectLst/>
        </p:spPr>
      </p:cxnSp>
      <p:cxnSp>
        <p:nvCxnSpPr>
          <p:cNvPr id="154" name="直接连接符 96"/>
          <p:cNvCxnSpPr/>
          <p:nvPr/>
        </p:nvCxnSpPr>
        <p:spPr>
          <a:xfrm>
            <a:off x="5807921" y="3722215"/>
            <a:ext cx="2464783" cy="0"/>
          </a:xfrm>
          <a:prstGeom prst="line">
            <a:avLst/>
          </a:prstGeom>
          <a:noFill/>
          <a:ln w="6350" cap="flat" cmpd="sng" algn="ctr">
            <a:solidFill>
              <a:sysClr val="window" lastClr="FFFFFF">
                <a:lumMod val="50000"/>
              </a:sysClr>
            </a:solidFill>
            <a:prstDash val="solid"/>
            <a:miter lim="800000"/>
          </a:ln>
          <a:effectLst/>
        </p:spPr>
      </p:cxnSp>
      <p:cxnSp>
        <p:nvCxnSpPr>
          <p:cNvPr id="155" name="直接连接符 97"/>
          <p:cNvCxnSpPr/>
          <p:nvPr/>
        </p:nvCxnSpPr>
        <p:spPr>
          <a:xfrm flipV="1">
            <a:off x="5181840" y="4385701"/>
            <a:ext cx="839505" cy="265783"/>
          </a:xfrm>
          <a:prstGeom prst="line">
            <a:avLst/>
          </a:prstGeom>
          <a:noFill/>
          <a:ln w="6350" cap="flat" cmpd="sng" algn="ctr">
            <a:solidFill>
              <a:sysClr val="window" lastClr="FFFFFF">
                <a:lumMod val="50000"/>
              </a:sysClr>
            </a:solidFill>
            <a:prstDash val="solid"/>
            <a:miter lim="800000"/>
          </a:ln>
          <a:effectLst/>
        </p:spPr>
      </p:cxnSp>
      <p:cxnSp>
        <p:nvCxnSpPr>
          <p:cNvPr id="156" name="直接连接符 98"/>
          <p:cNvCxnSpPr/>
          <p:nvPr/>
        </p:nvCxnSpPr>
        <p:spPr>
          <a:xfrm>
            <a:off x="6021346" y="4385699"/>
            <a:ext cx="2251356" cy="0"/>
          </a:xfrm>
          <a:prstGeom prst="line">
            <a:avLst/>
          </a:prstGeom>
          <a:noFill/>
          <a:ln w="6350" cap="flat" cmpd="sng" algn="ctr">
            <a:solidFill>
              <a:sysClr val="window" lastClr="FFFFFF">
                <a:lumMod val="50000"/>
              </a:sysClr>
            </a:solidFill>
            <a:prstDash val="solid"/>
            <a:miter lim="800000"/>
          </a:ln>
          <a:effectLst/>
        </p:spPr>
      </p:cxnSp>
      <p:cxnSp>
        <p:nvCxnSpPr>
          <p:cNvPr id="157" name="直接连接符 99"/>
          <p:cNvCxnSpPr/>
          <p:nvPr/>
        </p:nvCxnSpPr>
        <p:spPr>
          <a:xfrm>
            <a:off x="5046409" y="5537132"/>
            <a:ext cx="252380" cy="248379"/>
          </a:xfrm>
          <a:prstGeom prst="line">
            <a:avLst/>
          </a:prstGeom>
          <a:noFill/>
          <a:ln w="6350" cap="flat" cmpd="sng" algn="ctr">
            <a:solidFill>
              <a:sysClr val="window" lastClr="FFFFFF">
                <a:lumMod val="50000"/>
              </a:sysClr>
            </a:solidFill>
            <a:prstDash val="solid"/>
            <a:miter lim="800000"/>
          </a:ln>
          <a:effectLst/>
        </p:spPr>
      </p:cxnSp>
      <p:cxnSp>
        <p:nvCxnSpPr>
          <p:cNvPr id="158" name="直接连接符 100"/>
          <p:cNvCxnSpPr/>
          <p:nvPr/>
        </p:nvCxnSpPr>
        <p:spPr>
          <a:xfrm>
            <a:off x="5298790" y="5785509"/>
            <a:ext cx="2860679" cy="0"/>
          </a:xfrm>
          <a:prstGeom prst="line">
            <a:avLst/>
          </a:prstGeom>
          <a:noFill/>
          <a:ln w="6350" cap="flat" cmpd="sng" algn="ctr">
            <a:solidFill>
              <a:sysClr val="window" lastClr="FFFFFF">
                <a:lumMod val="50000"/>
              </a:sysClr>
            </a:solidFill>
            <a:prstDash val="solid"/>
            <a:miter lim="800000"/>
          </a:ln>
          <a:effectLst/>
        </p:spPr>
      </p:cxnSp>
      <p:sp>
        <p:nvSpPr>
          <p:cNvPr id="159" name="矩形 101"/>
          <p:cNvSpPr/>
          <p:nvPr/>
        </p:nvSpPr>
        <p:spPr>
          <a:xfrm>
            <a:off x="6703246" y="2732514"/>
            <a:ext cx="1617742" cy="379457"/>
          </a:xfrm>
          <a:prstGeom prst="rect">
            <a:avLst/>
          </a:prstGeom>
        </p:spPr>
        <p:txBody>
          <a:bodyPr wrap="none" lIns="91436" tIns="45717" rIns="91436" bIns="45717">
            <a:spAutoFit/>
          </a:bodyPr>
          <a:lstStyle/>
          <a:p>
            <a:r>
              <a:rPr lang="zh-CN" altLang="en-US" sz="1865" dirty="0">
                <a:solidFill>
                  <a:prstClr val="black">
                    <a:lumMod val="50000"/>
                    <a:lumOff val="50000"/>
                  </a:prstClr>
                </a:solidFill>
                <a:latin typeface="微软雅黑" panose="020B0503020204020204" pitchFamily="34" charset="-122"/>
                <a:cs typeface="华文黑体" pitchFamily="2" charset="-122"/>
              </a:rPr>
              <a:t>点击添加文本</a:t>
            </a:r>
            <a:endParaRPr lang="zh-CN" altLang="en-US" sz="1865" dirty="0">
              <a:solidFill>
                <a:prstClr val="black">
                  <a:lumMod val="50000"/>
                  <a:lumOff val="50000"/>
                </a:prstClr>
              </a:solidFill>
              <a:latin typeface="微软雅黑" panose="020B0503020204020204" pitchFamily="34" charset="-122"/>
            </a:endParaRPr>
          </a:p>
        </p:txBody>
      </p:sp>
      <p:sp>
        <p:nvSpPr>
          <p:cNvPr id="160" name="矩形 102"/>
          <p:cNvSpPr/>
          <p:nvPr/>
        </p:nvSpPr>
        <p:spPr>
          <a:xfrm>
            <a:off x="6703246" y="3308070"/>
            <a:ext cx="1617742" cy="379457"/>
          </a:xfrm>
          <a:prstGeom prst="rect">
            <a:avLst/>
          </a:prstGeom>
        </p:spPr>
        <p:txBody>
          <a:bodyPr wrap="none" lIns="91436" tIns="45717" rIns="91436" bIns="45717">
            <a:spAutoFit/>
          </a:bodyPr>
          <a:lstStyle/>
          <a:p>
            <a:r>
              <a:rPr lang="zh-CN" altLang="en-US" sz="1865" dirty="0">
                <a:solidFill>
                  <a:prstClr val="black">
                    <a:lumMod val="50000"/>
                    <a:lumOff val="50000"/>
                  </a:prstClr>
                </a:solidFill>
                <a:latin typeface="微软雅黑" panose="020B0503020204020204" pitchFamily="34" charset="-122"/>
                <a:cs typeface="华文黑体" pitchFamily="2" charset="-122"/>
              </a:rPr>
              <a:t>点击添加文本</a:t>
            </a:r>
            <a:endParaRPr lang="zh-CN" altLang="en-US" sz="1865" dirty="0">
              <a:solidFill>
                <a:prstClr val="black">
                  <a:lumMod val="50000"/>
                  <a:lumOff val="50000"/>
                </a:prstClr>
              </a:solidFill>
              <a:latin typeface="微软雅黑" panose="020B0503020204020204" pitchFamily="34" charset="-122"/>
            </a:endParaRPr>
          </a:p>
        </p:txBody>
      </p:sp>
      <p:sp>
        <p:nvSpPr>
          <p:cNvPr id="161" name="矩形 103"/>
          <p:cNvSpPr/>
          <p:nvPr/>
        </p:nvSpPr>
        <p:spPr>
          <a:xfrm>
            <a:off x="6703246" y="3973337"/>
            <a:ext cx="1617742" cy="379457"/>
          </a:xfrm>
          <a:prstGeom prst="rect">
            <a:avLst/>
          </a:prstGeom>
        </p:spPr>
        <p:txBody>
          <a:bodyPr wrap="none" lIns="91436" tIns="45717" rIns="91436" bIns="45717">
            <a:spAutoFit/>
          </a:bodyPr>
          <a:lstStyle/>
          <a:p>
            <a:r>
              <a:rPr lang="zh-CN" altLang="en-US" sz="1865" dirty="0">
                <a:solidFill>
                  <a:prstClr val="black">
                    <a:lumMod val="50000"/>
                    <a:lumOff val="50000"/>
                  </a:prstClr>
                </a:solidFill>
                <a:latin typeface="微软雅黑" panose="020B0503020204020204" pitchFamily="34" charset="-122"/>
                <a:cs typeface="华文黑体" pitchFamily="2" charset="-122"/>
              </a:rPr>
              <a:t>点击添加文本</a:t>
            </a:r>
            <a:endParaRPr lang="zh-CN" altLang="en-US" sz="1865" dirty="0">
              <a:solidFill>
                <a:prstClr val="black">
                  <a:lumMod val="50000"/>
                  <a:lumOff val="50000"/>
                </a:prstClr>
              </a:solidFill>
              <a:latin typeface="微软雅黑" panose="020B0503020204020204" pitchFamily="34" charset="-122"/>
            </a:endParaRPr>
          </a:p>
        </p:txBody>
      </p:sp>
      <p:sp>
        <p:nvSpPr>
          <p:cNvPr id="162" name="矩形 104"/>
          <p:cNvSpPr/>
          <p:nvPr/>
        </p:nvSpPr>
        <p:spPr>
          <a:xfrm>
            <a:off x="6657987" y="5302960"/>
            <a:ext cx="1617742" cy="379457"/>
          </a:xfrm>
          <a:prstGeom prst="rect">
            <a:avLst/>
          </a:prstGeom>
        </p:spPr>
        <p:txBody>
          <a:bodyPr wrap="none" lIns="91436" tIns="45717" rIns="91436" bIns="45717">
            <a:spAutoFit/>
          </a:bodyPr>
          <a:lstStyle/>
          <a:p>
            <a:r>
              <a:rPr lang="zh-CN" altLang="en-US" sz="1865" dirty="0">
                <a:solidFill>
                  <a:prstClr val="black">
                    <a:lumMod val="50000"/>
                    <a:lumOff val="50000"/>
                  </a:prstClr>
                </a:solidFill>
                <a:latin typeface="微软雅黑" panose="020B0503020204020204" pitchFamily="34" charset="-122"/>
                <a:cs typeface="华文黑体" pitchFamily="2" charset="-122"/>
              </a:rPr>
              <a:t>点击添加文本</a:t>
            </a:r>
            <a:endParaRPr lang="zh-CN" altLang="en-US" sz="1865" dirty="0">
              <a:solidFill>
                <a:prstClr val="black">
                  <a:lumMod val="50000"/>
                  <a:lumOff val="50000"/>
                </a:prstClr>
              </a:solidFill>
              <a:latin typeface="微软雅黑" panose="020B0503020204020204" pitchFamily="34" charset="-122"/>
            </a:endParaRPr>
          </a:p>
        </p:txBody>
      </p:sp>
      <p:sp>
        <p:nvSpPr>
          <p:cNvPr id="163" name="矩形标注 105"/>
          <p:cNvSpPr/>
          <p:nvPr/>
        </p:nvSpPr>
        <p:spPr>
          <a:xfrm>
            <a:off x="8808815" y="2154259"/>
            <a:ext cx="2899425" cy="3897459"/>
          </a:xfrm>
          <a:prstGeom prst="wedgeRectCallout">
            <a:avLst>
              <a:gd name="adj1" fmla="val -72333"/>
              <a:gd name="adj2" fmla="val 19715"/>
            </a:avLst>
          </a:prstGeom>
          <a:solidFill>
            <a:srgbClr val="78AF74"/>
          </a:solidFill>
          <a:ln w="12700" cap="flat" cmpd="sng" algn="ctr">
            <a:noFill/>
            <a:prstDash val="solid"/>
            <a:miter lim="800000"/>
          </a:ln>
          <a:effectLst/>
        </p:spPr>
        <p:txBody>
          <a:bodyPr lIns="91436" tIns="45717" rIns="91436"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164" name="TextBox 163"/>
          <p:cNvSpPr txBox="1"/>
          <p:nvPr/>
        </p:nvSpPr>
        <p:spPr>
          <a:xfrm>
            <a:off x="8825544" y="2357476"/>
            <a:ext cx="2755428" cy="2878218"/>
          </a:xfrm>
          <a:prstGeom prst="rect">
            <a:avLst/>
          </a:prstGeom>
          <a:noFill/>
        </p:spPr>
        <p:txBody>
          <a:bodyPr wrap="square" lIns="91436" tIns="45717" rIns="91436" bIns="45717" rtlCol="0">
            <a:spAutoFit/>
          </a:bodyPr>
          <a:lstStyle/>
          <a:p>
            <a:pPr>
              <a:lnSpc>
                <a:spcPct val="114000"/>
              </a:lnSpc>
            </a:pPr>
            <a:r>
              <a:rPr lang="zh-CN" altLang="en-US" sz="1600" dirty="0">
                <a:solidFill>
                  <a:prstClr val="white"/>
                </a:solidFill>
                <a:latin typeface="微软雅黑" panose="020B0503020204020204" pitchFamily="34" charset="-122"/>
              </a:rPr>
              <a:t>此处输入您的文本请在此处输入您的文本此处输入您的文本此处输入您的文本此处输入您的文本请在此处输入您的文本此处输入您的文本此处输入您的文本</a:t>
            </a:r>
          </a:p>
          <a:p>
            <a:pPr>
              <a:lnSpc>
                <a:spcPct val="114000"/>
              </a:lnSpc>
            </a:pPr>
            <a:r>
              <a:rPr lang="zh-CN" altLang="en-US" sz="1600" dirty="0">
                <a:solidFill>
                  <a:prstClr val="white"/>
                </a:solidFill>
                <a:latin typeface="微软雅黑" panose="020B0503020204020204" pitchFamily="34" charset="-122"/>
              </a:rPr>
              <a:t>此处输入您的文本请在此处输入您的文本此处输入您的文本此处输入您的文本</a:t>
            </a:r>
          </a:p>
          <a:p>
            <a:pPr>
              <a:lnSpc>
                <a:spcPct val="114000"/>
              </a:lnSpc>
            </a:pPr>
            <a:endParaRPr lang="zh-CN" altLang="en-US" sz="1600" dirty="0">
              <a:solidFill>
                <a:prstClr val="white"/>
              </a:solidFill>
              <a:latin typeface="微软雅黑" panose="020B0503020204020204" pitchFamily="34" charset="-122"/>
            </a:endParaRPr>
          </a:p>
        </p:txBody>
      </p:sp>
      <p:sp>
        <p:nvSpPr>
          <p:cNvPr id="165" name="Freeform 118"/>
          <p:cNvSpPr/>
          <p:nvPr/>
        </p:nvSpPr>
        <p:spPr bwMode="gray">
          <a:xfrm>
            <a:off x="4819909" y="4448335"/>
            <a:ext cx="565077" cy="779260"/>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solidFill>
            <a:srgbClr val="92B5C2"/>
          </a:solidFill>
          <a:ln w="6350">
            <a:solidFill>
              <a:sysClr val="windowText" lastClr="000000">
                <a:lumMod val="85000"/>
                <a:lumOff val="15000"/>
              </a:sysClr>
            </a:solid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 presetClass="entr" presetSubtype="8" accel="58000" fill="hold" nodeType="after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1000" fill="hold"/>
                                        <p:tgtEl>
                                          <p:spTgt spid="85"/>
                                        </p:tgtEl>
                                        <p:attrNameLst>
                                          <p:attrName>ppt_x</p:attrName>
                                        </p:attrNameLst>
                                      </p:cBhvr>
                                      <p:tavLst>
                                        <p:tav tm="0">
                                          <p:val>
                                            <p:strVal val="0-#ppt_w/2"/>
                                          </p:val>
                                        </p:tav>
                                        <p:tav tm="100000">
                                          <p:val>
                                            <p:strVal val="#ppt_x"/>
                                          </p:val>
                                        </p:tav>
                                      </p:tavLst>
                                    </p:anim>
                                    <p:anim calcmode="lin" valueType="num">
                                      <p:cBhvr additive="base">
                                        <p:cTn id="13" dur="1000" fill="hold"/>
                                        <p:tgtEl>
                                          <p:spTgt spid="85"/>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1000"/>
                                  </p:stCondLst>
                                  <p:childTnLst>
                                    <p:set>
                                      <p:cBhvr>
                                        <p:cTn id="15" dur="1" fill="hold">
                                          <p:stCondLst>
                                            <p:cond delay="0"/>
                                          </p:stCondLst>
                                        </p:cTn>
                                        <p:tgtEl>
                                          <p:spTgt spid="149"/>
                                        </p:tgtEl>
                                        <p:attrNameLst>
                                          <p:attrName>style.visibility</p:attrName>
                                        </p:attrNameLst>
                                      </p:cBhvr>
                                      <p:to>
                                        <p:strVal val="visible"/>
                                      </p:to>
                                    </p:set>
                                    <p:animEffect transition="in" filter="fade">
                                      <p:cBhvr>
                                        <p:cTn id="16" dur="500"/>
                                        <p:tgtEl>
                                          <p:spTgt spid="149"/>
                                        </p:tgtEl>
                                      </p:cBhvr>
                                    </p:animEffect>
                                  </p:childTnLst>
                                </p:cTn>
                              </p:par>
                              <p:par>
                                <p:cTn id="17" presetID="10" presetClass="entr" presetSubtype="0" fill="hold" grpId="0" nodeType="withEffect">
                                  <p:stCondLst>
                                    <p:cond delay="130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151"/>
                                        </p:tgtEl>
                                        <p:attrNameLst>
                                          <p:attrName>style.visibility</p:attrName>
                                        </p:attrNameLst>
                                      </p:cBhvr>
                                      <p:to>
                                        <p:strVal val="visible"/>
                                      </p:to>
                                    </p:set>
                                    <p:animEffect transition="in" filter="fade">
                                      <p:cBhvr>
                                        <p:cTn id="29" dur="500"/>
                                        <p:tgtEl>
                                          <p:spTgt spid="151"/>
                                        </p:tgtEl>
                                      </p:cBhvr>
                                    </p:animEffect>
                                  </p:childTnLst>
                                </p:cTn>
                              </p:par>
                              <p:par>
                                <p:cTn id="30" presetID="10" presetClass="entr" presetSubtype="0" fill="hold" nodeType="withEffect">
                                  <p:stCondLst>
                                    <p:cond delay="0"/>
                                  </p:stCondLst>
                                  <p:childTnLst>
                                    <p:set>
                                      <p:cBhvr>
                                        <p:cTn id="31" dur="1" fill="hold">
                                          <p:stCondLst>
                                            <p:cond delay="0"/>
                                          </p:stCondLst>
                                        </p:cTn>
                                        <p:tgtEl>
                                          <p:spTgt spid="152"/>
                                        </p:tgtEl>
                                        <p:attrNameLst>
                                          <p:attrName>style.visibility</p:attrName>
                                        </p:attrNameLst>
                                      </p:cBhvr>
                                      <p:to>
                                        <p:strVal val="visible"/>
                                      </p:to>
                                    </p:set>
                                    <p:animEffect transition="in" filter="fade">
                                      <p:cBhvr>
                                        <p:cTn id="32" dur="500"/>
                                        <p:tgtEl>
                                          <p:spTgt spid="152"/>
                                        </p:tgtEl>
                                      </p:cBhvr>
                                    </p:animEffect>
                                  </p:childTnLst>
                                </p:cTn>
                              </p:par>
                              <p:par>
                                <p:cTn id="33" presetID="10" presetClass="entr" presetSubtype="0" fill="hold" nodeType="withEffect">
                                  <p:stCondLst>
                                    <p:cond delay="0"/>
                                  </p:stCondLst>
                                  <p:childTnLst>
                                    <p:set>
                                      <p:cBhvr>
                                        <p:cTn id="34" dur="1" fill="hold">
                                          <p:stCondLst>
                                            <p:cond delay="0"/>
                                          </p:stCondLst>
                                        </p:cTn>
                                        <p:tgtEl>
                                          <p:spTgt spid="153"/>
                                        </p:tgtEl>
                                        <p:attrNameLst>
                                          <p:attrName>style.visibility</p:attrName>
                                        </p:attrNameLst>
                                      </p:cBhvr>
                                      <p:to>
                                        <p:strVal val="visible"/>
                                      </p:to>
                                    </p:set>
                                    <p:animEffect transition="in" filter="fade">
                                      <p:cBhvr>
                                        <p:cTn id="35" dur="500"/>
                                        <p:tgtEl>
                                          <p:spTgt spid="153"/>
                                        </p:tgtEl>
                                      </p:cBhvr>
                                    </p:animEffect>
                                  </p:childTnLst>
                                </p:cTn>
                              </p:par>
                              <p:par>
                                <p:cTn id="36" presetID="10" presetClass="entr" presetSubtype="0" fill="hold" nodeType="withEffect">
                                  <p:stCondLst>
                                    <p:cond delay="0"/>
                                  </p:stCondLst>
                                  <p:childTnLst>
                                    <p:set>
                                      <p:cBhvr>
                                        <p:cTn id="37" dur="1" fill="hold">
                                          <p:stCondLst>
                                            <p:cond delay="0"/>
                                          </p:stCondLst>
                                        </p:cTn>
                                        <p:tgtEl>
                                          <p:spTgt spid="154"/>
                                        </p:tgtEl>
                                        <p:attrNameLst>
                                          <p:attrName>style.visibility</p:attrName>
                                        </p:attrNameLst>
                                      </p:cBhvr>
                                      <p:to>
                                        <p:strVal val="visible"/>
                                      </p:to>
                                    </p:set>
                                    <p:animEffect transition="in" filter="fade">
                                      <p:cBhvr>
                                        <p:cTn id="38" dur="500"/>
                                        <p:tgtEl>
                                          <p:spTgt spid="154"/>
                                        </p:tgtEl>
                                      </p:cBhvr>
                                    </p:animEffect>
                                  </p:childTnLst>
                                </p:cTn>
                              </p:par>
                              <p:par>
                                <p:cTn id="39" presetID="10"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fade">
                                      <p:cBhvr>
                                        <p:cTn id="41" dur="500"/>
                                        <p:tgtEl>
                                          <p:spTgt spid="155"/>
                                        </p:tgtEl>
                                      </p:cBhvr>
                                    </p:animEffect>
                                  </p:childTnLst>
                                </p:cTn>
                              </p:par>
                              <p:par>
                                <p:cTn id="42" presetID="10" presetClass="entr" presetSubtype="0" fill="hold" nodeType="with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500"/>
                                        <p:tgtEl>
                                          <p:spTgt spid="156"/>
                                        </p:tgtEl>
                                      </p:cBhvr>
                                    </p:animEffect>
                                  </p:childTnLst>
                                </p:cTn>
                              </p:par>
                              <p:par>
                                <p:cTn id="45" presetID="10" presetClass="entr" presetSubtype="0" fill="hold" nodeType="withEffect">
                                  <p:stCondLst>
                                    <p:cond delay="0"/>
                                  </p:stCondLst>
                                  <p:childTnLst>
                                    <p:set>
                                      <p:cBhvr>
                                        <p:cTn id="46" dur="1" fill="hold">
                                          <p:stCondLst>
                                            <p:cond delay="0"/>
                                          </p:stCondLst>
                                        </p:cTn>
                                        <p:tgtEl>
                                          <p:spTgt spid="157"/>
                                        </p:tgtEl>
                                        <p:attrNameLst>
                                          <p:attrName>style.visibility</p:attrName>
                                        </p:attrNameLst>
                                      </p:cBhvr>
                                      <p:to>
                                        <p:strVal val="visible"/>
                                      </p:to>
                                    </p:set>
                                    <p:animEffect transition="in" filter="fade">
                                      <p:cBhvr>
                                        <p:cTn id="47" dur="500"/>
                                        <p:tgtEl>
                                          <p:spTgt spid="157"/>
                                        </p:tgtEl>
                                      </p:cBhvr>
                                    </p:animEffect>
                                  </p:childTnLst>
                                </p:cTn>
                              </p:par>
                              <p:par>
                                <p:cTn id="48" presetID="10" presetClass="entr" presetSubtype="0" fill="hold" nodeType="withEffect">
                                  <p:stCondLst>
                                    <p:cond delay="0"/>
                                  </p:stCondLst>
                                  <p:childTnLst>
                                    <p:set>
                                      <p:cBhvr>
                                        <p:cTn id="49" dur="1" fill="hold">
                                          <p:stCondLst>
                                            <p:cond delay="0"/>
                                          </p:stCondLst>
                                        </p:cTn>
                                        <p:tgtEl>
                                          <p:spTgt spid="158"/>
                                        </p:tgtEl>
                                        <p:attrNameLst>
                                          <p:attrName>style.visibility</p:attrName>
                                        </p:attrNameLst>
                                      </p:cBhvr>
                                      <p:to>
                                        <p:strVal val="visible"/>
                                      </p:to>
                                    </p:set>
                                    <p:animEffect transition="in" filter="fade">
                                      <p:cBhvr>
                                        <p:cTn id="50" dur="500"/>
                                        <p:tgtEl>
                                          <p:spTgt spid="1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2"/>
                                        </p:tgtEl>
                                        <p:attrNameLst>
                                          <p:attrName>style.visibility</p:attrName>
                                        </p:attrNameLst>
                                      </p:cBhvr>
                                      <p:to>
                                        <p:strVal val="visible"/>
                                      </p:to>
                                    </p:set>
                                    <p:animEffect transition="in" filter="fade">
                                      <p:cBhvr>
                                        <p:cTn id="53" dur="500"/>
                                        <p:tgtEl>
                                          <p:spTgt spid="16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1"/>
                                        </p:tgtEl>
                                        <p:attrNameLst>
                                          <p:attrName>style.visibility</p:attrName>
                                        </p:attrNameLst>
                                      </p:cBhvr>
                                      <p:to>
                                        <p:strVal val="visible"/>
                                      </p:to>
                                    </p:set>
                                    <p:animEffect transition="in" filter="fade">
                                      <p:cBhvr>
                                        <p:cTn id="56" dur="500"/>
                                        <p:tgtEl>
                                          <p:spTgt spid="16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0"/>
                                        </p:tgtEl>
                                        <p:attrNameLst>
                                          <p:attrName>style.visibility</p:attrName>
                                        </p:attrNameLst>
                                      </p:cBhvr>
                                      <p:to>
                                        <p:strVal val="visible"/>
                                      </p:to>
                                    </p:set>
                                    <p:animEffect transition="in" filter="fade">
                                      <p:cBhvr>
                                        <p:cTn id="59" dur="500"/>
                                        <p:tgtEl>
                                          <p:spTgt spid="16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9"/>
                                        </p:tgtEl>
                                        <p:attrNameLst>
                                          <p:attrName>style.visibility</p:attrName>
                                        </p:attrNameLst>
                                      </p:cBhvr>
                                      <p:to>
                                        <p:strVal val="visible"/>
                                      </p:to>
                                    </p:set>
                                    <p:animEffect transition="in" filter="fade">
                                      <p:cBhvr>
                                        <p:cTn id="62" dur="500"/>
                                        <p:tgtEl>
                                          <p:spTgt spid="159"/>
                                        </p:tgtEl>
                                      </p:cBhvr>
                                    </p:animEffect>
                                  </p:childTnLst>
                                </p:cTn>
                              </p:par>
                            </p:childTnLst>
                          </p:cTn>
                        </p:par>
                        <p:par>
                          <p:cTn id="63" fill="hold">
                            <p:stCondLst>
                              <p:cond delay="3250"/>
                            </p:stCondLst>
                            <p:childTnLst>
                              <p:par>
                                <p:cTn id="64" presetID="22" presetClass="entr" presetSubtype="8" fill="hold" grpId="0" nodeType="afterEffect">
                                  <p:stCondLst>
                                    <p:cond delay="0"/>
                                  </p:stCondLst>
                                  <p:childTnLst>
                                    <p:set>
                                      <p:cBhvr>
                                        <p:cTn id="65" dur="1" fill="hold">
                                          <p:stCondLst>
                                            <p:cond delay="0"/>
                                          </p:stCondLst>
                                        </p:cTn>
                                        <p:tgtEl>
                                          <p:spTgt spid="163"/>
                                        </p:tgtEl>
                                        <p:attrNameLst>
                                          <p:attrName>style.visibility</p:attrName>
                                        </p:attrNameLst>
                                      </p:cBhvr>
                                      <p:to>
                                        <p:strVal val="visible"/>
                                      </p:to>
                                    </p:set>
                                    <p:animEffect transition="in" filter="wipe(left)">
                                      <p:cBhvr>
                                        <p:cTn id="66" dur="500"/>
                                        <p:tgtEl>
                                          <p:spTgt spid="163"/>
                                        </p:tgtEl>
                                      </p:cBhvr>
                                    </p:animEffect>
                                  </p:childTnLst>
                                </p:cTn>
                              </p:par>
                            </p:childTnLst>
                          </p:cTn>
                        </p:par>
                        <p:par>
                          <p:cTn id="67" fill="hold">
                            <p:stCondLst>
                              <p:cond delay="3750"/>
                            </p:stCondLst>
                            <p:childTnLst>
                              <p:par>
                                <p:cTn id="68" presetID="12" presetClass="entr" presetSubtype="4" fill="hold" grpId="0" nodeType="afterEffect">
                                  <p:stCondLst>
                                    <p:cond delay="0"/>
                                  </p:stCondLst>
                                  <p:childTnLst>
                                    <p:set>
                                      <p:cBhvr>
                                        <p:cTn id="69" dur="1" fill="hold">
                                          <p:stCondLst>
                                            <p:cond delay="0"/>
                                          </p:stCondLst>
                                        </p:cTn>
                                        <p:tgtEl>
                                          <p:spTgt spid="164"/>
                                        </p:tgtEl>
                                        <p:attrNameLst>
                                          <p:attrName>style.visibility</p:attrName>
                                        </p:attrNameLst>
                                      </p:cBhvr>
                                      <p:to>
                                        <p:strVal val="visible"/>
                                      </p:to>
                                    </p:set>
                                    <p:animEffect transition="in" filter="slide(fromBottom)">
                                      <p:cBhvr>
                                        <p:cTn id="70"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8" grpId="0" animBg="1"/>
      <p:bldP spid="149" grpId="0" animBg="1"/>
      <p:bldP spid="150" grpId="0" animBg="1"/>
      <p:bldP spid="159" grpId="0"/>
      <p:bldP spid="160" grpId="0"/>
      <p:bldP spid="161" grpId="0"/>
      <p:bldP spid="162" grpId="0"/>
      <p:bldP spid="163" grpId="0" animBg="1"/>
      <p:bldP spid="164" grpId="0"/>
      <p:bldP spid="16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29" name="等腰三角形 21"/>
          <p:cNvSpPr/>
          <p:nvPr/>
        </p:nvSpPr>
        <p:spPr bwMode="auto">
          <a:xfrm rot="16200000" flipH="1">
            <a:off x="6108267" y="2148560"/>
            <a:ext cx="2837196" cy="2889965"/>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ysClr val="window" lastClr="FFFFFF">
              <a:lumMod val="85000"/>
            </a:sysClr>
          </a:solidFill>
          <a:ln w="9525" cap="rnd">
            <a:solidFill>
              <a:srgbClr val="E6E6E6"/>
            </a:solidFill>
            <a:prstDash val="solid"/>
            <a:round/>
          </a:ln>
        </p:spPr>
        <p:txBody>
          <a:bodyPr vert="eaVert" lIns="89442" tIns="44720" rIns="89442" bIns="4472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65" b="0"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30" name="等腰三角形 21"/>
          <p:cNvSpPr/>
          <p:nvPr/>
        </p:nvSpPr>
        <p:spPr bwMode="auto">
          <a:xfrm rot="5400000">
            <a:off x="3309884" y="2148560"/>
            <a:ext cx="2837196" cy="2889965"/>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ysClr val="window" lastClr="FFFFFF">
              <a:lumMod val="85000"/>
            </a:sysClr>
          </a:solidFill>
          <a:ln w="9525" cap="rnd">
            <a:solidFill>
              <a:srgbClr val="E6E6E6"/>
            </a:solidFill>
            <a:prstDash val="solid"/>
            <a:round/>
          </a:ln>
        </p:spPr>
        <p:txBody>
          <a:bodyPr vert="eaVert" lIns="89442" tIns="44720" rIns="89442" bIns="4472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65" b="0"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31" name="椭圆 5"/>
          <p:cNvSpPr/>
          <p:nvPr/>
        </p:nvSpPr>
        <p:spPr bwMode="auto">
          <a:xfrm>
            <a:off x="3285286" y="1938284"/>
            <a:ext cx="3562555" cy="3577923"/>
          </a:xfrm>
          <a:prstGeom prst="ellipse">
            <a:avLst/>
          </a:prstGeom>
          <a:noFill/>
          <a:ln w="25400" cap="flat" cmpd="sng" algn="ctr">
            <a:solidFill>
              <a:sysClr val="window" lastClr="FFFFFF">
                <a:lumMod val="50000"/>
              </a:sysClr>
            </a:solidFill>
            <a:prstDash val="solid"/>
          </a:ln>
          <a:effectLst/>
        </p:spPr>
        <p:txBody>
          <a:bodyPr lIns="89442" tIns="44720" rIns="89442" bIns="4472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Calibri" panose="020F0502020204030204"/>
            </a:endParaRPr>
          </a:p>
        </p:txBody>
      </p:sp>
      <p:sp>
        <p:nvSpPr>
          <p:cNvPr id="32" name="椭圆 6"/>
          <p:cNvSpPr/>
          <p:nvPr/>
        </p:nvSpPr>
        <p:spPr bwMode="auto">
          <a:xfrm>
            <a:off x="5416929" y="1938284"/>
            <a:ext cx="3564105" cy="3577923"/>
          </a:xfrm>
          <a:prstGeom prst="ellipse">
            <a:avLst/>
          </a:prstGeom>
          <a:noFill/>
          <a:ln w="25400" cap="flat" cmpd="sng" algn="ctr">
            <a:solidFill>
              <a:sysClr val="window" lastClr="FFFFFF">
                <a:lumMod val="50000"/>
              </a:sysClr>
            </a:solidFill>
            <a:prstDash val="solid"/>
          </a:ln>
          <a:effectLst/>
        </p:spPr>
        <p:txBody>
          <a:bodyPr lIns="89442" tIns="44720" rIns="89442" bIns="4472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Calibri" panose="020F0502020204030204"/>
            </a:endParaRPr>
          </a:p>
        </p:txBody>
      </p:sp>
      <p:cxnSp>
        <p:nvCxnSpPr>
          <p:cNvPr id="33" name="直接连接符 7"/>
          <p:cNvCxnSpPr>
            <a:cxnSpLocks noChangeShapeType="1"/>
          </p:cNvCxnSpPr>
          <p:nvPr/>
        </p:nvCxnSpPr>
        <p:spPr bwMode="auto">
          <a:xfrm>
            <a:off x="4263515" y="2811747"/>
            <a:ext cx="558103" cy="263127"/>
          </a:xfrm>
          <a:prstGeom prst="line">
            <a:avLst/>
          </a:prstGeom>
          <a:noFill/>
          <a:ln w="28575" algn="ctr">
            <a:solidFill>
              <a:sysClr val="window" lastClr="FFFFFF">
                <a:lumMod val="50000"/>
              </a:sysClr>
            </a:solidFill>
            <a:round/>
            <a:headEnd type="none" w="med" len="med"/>
            <a:tailEnd type="arrow" w="med" len="med"/>
          </a:ln>
        </p:spPr>
      </p:cxnSp>
      <p:cxnSp>
        <p:nvCxnSpPr>
          <p:cNvPr id="34" name="直接连接符 8"/>
          <p:cNvCxnSpPr>
            <a:cxnSpLocks noChangeShapeType="1"/>
          </p:cNvCxnSpPr>
          <p:nvPr/>
        </p:nvCxnSpPr>
        <p:spPr bwMode="auto">
          <a:xfrm>
            <a:off x="3965860" y="3619812"/>
            <a:ext cx="576704" cy="0"/>
          </a:xfrm>
          <a:prstGeom prst="line">
            <a:avLst/>
          </a:prstGeom>
          <a:noFill/>
          <a:ln w="28575" algn="ctr">
            <a:solidFill>
              <a:sysClr val="window" lastClr="FFFFFF">
                <a:lumMod val="50000"/>
              </a:sysClr>
            </a:solidFill>
            <a:round/>
            <a:headEnd type="none" w="med" len="med"/>
            <a:tailEnd type="arrow" w="med" len="med"/>
          </a:ln>
        </p:spPr>
      </p:cxnSp>
      <p:cxnSp>
        <p:nvCxnSpPr>
          <p:cNvPr id="35" name="直接连接符 9"/>
          <p:cNvCxnSpPr>
            <a:cxnSpLocks noChangeShapeType="1"/>
          </p:cNvCxnSpPr>
          <p:nvPr/>
        </p:nvCxnSpPr>
        <p:spPr bwMode="auto">
          <a:xfrm flipV="1">
            <a:off x="4263514" y="4142957"/>
            <a:ext cx="576704" cy="306724"/>
          </a:xfrm>
          <a:prstGeom prst="line">
            <a:avLst/>
          </a:prstGeom>
          <a:noFill/>
          <a:ln w="28575" algn="ctr">
            <a:solidFill>
              <a:sysClr val="window" lastClr="FFFFFF">
                <a:lumMod val="50000"/>
              </a:sysClr>
            </a:solidFill>
            <a:round/>
            <a:headEnd type="none" w="med" len="med"/>
            <a:tailEnd type="arrow" w="med" len="med"/>
          </a:ln>
        </p:spPr>
      </p:cxnSp>
      <p:cxnSp>
        <p:nvCxnSpPr>
          <p:cNvPr id="36" name="直接连接符 10"/>
          <p:cNvCxnSpPr>
            <a:cxnSpLocks noChangeShapeType="1"/>
          </p:cNvCxnSpPr>
          <p:nvPr/>
        </p:nvCxnSpPr>
        <p:spPr bwMode="auto">
          <a:xfrm flipH="1" flipV="1">
            <a:off x="7517563" y="4130501"/>
            <a:ext cx="576704" cy="306724"/>
          </a:xfrm>
          <a:prstGeom prst="line">
            <a:avLst/>
          </a:prstGeom>
          <a:noFill/>
          <a:ln w="28575" algn="ctr">
            <a:solidFill>
              <a:sysClr val="window" lastClr="FFFFFF">
                <a:lumMod val="50000"/>
              </a:sysClr>
            </a:solidFill>
            <a:round/>
            <a:headEnd type="none" w="med" len="med"/>
            <a:tailEnd type="arrow" w="med" len="med"/>
          </a:ln>
        </p:spPr>
      </p:cxnSp>
      <p:cxnSp>
        <p:nvCxnSpPr>
          <p:cNvPr id="37" name="直接连接符 11"/>
          <p:cNvCxnSpPr>
            <a:cxnSpLocks noChangeShapeType="1"/>
          </p:cNvCxnSpPr>
          <p:nvPr/>
        </p:nvCxnSpPr>
        <p:spPr bwMode="auto">
          <a:xfrm flipH="1">
            <a:off x="7805915" y="3616698"/>
            <a:ext cx="576704" cy="0"/>
          </a:xfrm>
          <a:prstGeom prst="line">
            <a:avLst/>
          </a:prstGeom>
          <a:noFill/>
          <a:ln w="28575" algn="ctr">
            <a:solidFill>
              <a:sysClr val="window" lastClr="FFFFFF">
                <a:lumMod val="50000"/>
              </a:sysClr>
            </a:solidFill>
            <a:round/>
            <a:headEnd type="none" w="med" len="med"/>
            <a:tailEnd type="arrow" w="med" len="med"/>
          </a:ln>
        </p:spPr>
      </p:cxnSp>
      <p:cxnSp>
        <p:nvCxnSpPr>
          <p:cNvPr id="38" name="直接连接符 12"/>
          <p:cNvCxnSpPr>
            <a:cxnSpLocks noChangeShapeType="1"/>
          </p:cNvCxnSpPr>
          <p:nvPr/>
        </p:nvCxnSpPr>
        <p:spPr bwMode="auto">
          <a:xfrm flipH="1">
            <a:off x="7536166" y="2811747"/>
            <a:ext cx="558103" cy="263127"/>
          </a:xfrm>
          <a:prstGeom prst="line">
            <a:avLst/>
          </a:prstGeom>
          <a:noFill/>
          <a:ln w="28575" algn="ctr">
            <a:solidFill>
              <a:sysClr val="window" lastClr="FFFFFF">
                <a:lumMod val="50000"/>
              </a:sysClr>
            </a:solidFill>
            <a:round/>
            <a:headEnd type="none" w="med" len="med"/>
            <a:tailEnd type="arrow" w="med" len="med"/>
          </a:ln>
        </p:spPr>
      </p:cxnSp>
      <p:grpSp>
        <p:nvGrpSpPr>
          <p:cNvPr id="39" name="组合 13"/>
          <p:cNvGrpSpPr/>
          <p:nvPr/>
        </p:nvGrpSpPr>
        <p:grpSpPr>
          <a:xfrm>
            <a:off x="5106871" y="2593769"/>
            <a:ext cx="2055677" cy="2064545"/>
            <a:chOff x="5014912" y="2584450"/>
            <a:chExt cx="2105025" cy="2105025"/>
          </a:xfrm>
        </p:grpSpPr>
        <p:sp>
          <p:nvSpPr>
            <p:cNvPr id="40" name="Oval 19"/>
            <p:cNvSpPr>
              <a:spLocks noChangeArrowheads="1"/>
            </p:cNvSpPr>
            <p:nvPr/>
          </p:nvSpPr>
          <p:spPr bwMode="auto">
            <a:xfrm>
              <a:off x="5014912" y="2584450"/>
              <a:ext cx="2105025" cy="2105025"/>
            </a:xfrm>
            <a:prstGeom prst="ellipse">
              <a:avLst/>
            </a:prstGeom>
            <a:solidFill>
              <a:srgbClr val="92B5C2"/>
            </a:solidFill>
            <a:ln w="3175"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935" b="0" i="0" u="none" strike="noStrike" kern="0" cap="none" spc="0" normalizeH="0" baseline="0" noProof="0" dirty="0">
                <a:ln>
                  <a:noFill/>
                </a:ln>
                <a:solidFill>
                  <a:srgbClr val="4D4D4D"/>
                </a:solidFill>
                <a:effectLst/>
                <a:uLnTx/>
                <a:uFillTx/>
                <a:latin typeface="微软雅黑" panose="020B0503020204020204" pitchFamily="34" charset="-122"/>
              </a:endParaRPr>
            </a:p>
          </p:txBody>
        </p:sp>
        <p:sp>
          <p:nvSpPr>
            <p:cNvPr id="41" name="Oval 19"/>
            <p:cNvSpPr>
              <a:spLocks noChangeArrowheads="1"/>
            </p:cNvSpPr>
            <p:nvPr/>
          </p:nvSpPr>
          <p:spPr bwMode="auto">
            <a:xfrm>
              <a:off x="5497512" y="3066331"/>
              <a:ext cx="1139825" cy="1139825"/>
            </a:xfrm>
            <a:prstGeom prst="ellipse">
              <a:avLst/>
            </a:prstGeom>
            <a:solidFill>
              <a:sysClr val="window" lastClr="FFFFFF"/>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135" b="1" i="0" u="none" strike="noStrike" kern="0" cap="none" spc="0" normalizeH="0" baseline="0" noProof="0" dirty="0">
                  <a:ln>
                    <a:noFill/>
                  </a:ln>
                  <a:solidFill>
                    <a:srgbClr val="4D4D4D"/>
                  </a:solidFill>
                  <a:effectLst/>
                  <a:uLnTx/>
                  <a:uFillTx/>
                  <a:latin typeface="Impact" panose="020B0806030902050204" pitchFamily="34" charset="0"/>
                </a:rPr>
                <a:t>文字说明</a:t>
              </a:r>
            </a:p>
          </p:txBody>
        </p:sp>
      </p:grpSp>
      <p:sp>
        <p:nvSpPr>
          <p:cNvPr id="42" name="Oval 19"/>
          <p:cNvSpPr>
            <a:spLocks noChangeArrowheads="1"/>
          </p:cNvSpPr>
          <p:nvPr/>
        </p:nvSpPr>
        <p:spPr bwMode="auto">
          <a:xfrm>
            <a:off x="3302338" y="2022362"/>
            <a:ext cx="968929" cy="973107"/>
          </a:xfrm>
          <a:prstGeom prst="ellipse">
            <a:avLst/>
          </a:prstGeom>
          <a:solidFill>
            <a:srgbClr val="78AF74"/>
          </a:solidFill>
          <a:ln w="9525">
            <a:noFill/>
            <a:round/>
          </a:ln>
          <a:effectLst/>
        </p:spPr>
        <p:txBody>
          <a:bodyPr lIns="89442" tIns="44720" rIns="89442" bIns="4472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sysClr val="window" lastClr="FFFFFF"/>
                </a:solidFill>
                <a:effectLst/>
                <a:uLnTx/>
                <a:uFillTx/>
              </a:rPr>
              <a:t>添加文本</a:t>
            </a:r>
          </a:p>
        </p:txBody>
      </p:sp>
      <p:sp>
        <p:nvSpPr>
          <p:cNvPr id="43" name="Oval 19"/>
          <p:cNvSpPr>
            <a:spLocks noChangeArrowheads="1"/>
          </p:cNvSpPr>
          <p:nvPr/>
        </p:nvSpPr>
        <p:spPr bwMode="auto">
          <a:xfrm>
            <a:off x="8044660" y="2037929"/>
            <a:ext cx="968928" cy="974665"/>
          </a:xfrm>
          <a:prstGeom prst="ellipse">
            <a:avLst/>
          </a:prstGeom>
          <a:solidFill>
            <a:srgbClr val="92B5C2"/>
          </a:solidFill>
          <a:ln w="9525">
            <a:noFill/>
            <a:round/>
          </a:ln>
          <a:effectLst/>
        </p:spPr>
        <p:txBody>
          <a:bodyPr lIns="89442" tIns="44720" rIns="89442" bIns="4472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white"/>
                </a:solidFill>
                <a:effectLst/>
                <a:uLnTx/>
                <a:uFillTx/>
              </a:rPr>
              <a:t>添加文本</a:t>
            </a:r>
          </a:p>
        </p:txBody>
      </p:sp>
      <p:sp>
        <p:nvSpPr>
          <p:cNvPr id="44" name="Oval 19"/>
          <p:cNvSpPr>
            <a:spLocks noChangeArrowheads="1"/>
          </p:cNvSpPr>
          <p:nvPr/>
        </p:nvSpPr>
        <p:spPr bwMode="auto">
          <a:xfrm>
            <a:off x="8484940" y="3168292"/>
            <a:ext cx="970478" cy="974665"/>
          </a:xfrm>
          <a:prstGeom prst="ellipse">
            <a:avLst/>
          </a:prstGeom>
          <a:solidFill>
            <a:srgbClr val="92B5C2"/>
          </a:solidFill>
          <a:ln w="9525">
            <a:noFill/>
            <a:round/>
          </a:ln>
          <a:effectLst/>
        </p:spPr>
        <p:txBody>
          <a:bodyPr lIns="89442" tIns="44720" rIns="89442" bIns="4472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white"/>
                </a:solidFill>
                <a:effectLst/>
                <a:uLnTx/>
                <a:uFillTx/>
              </a:rPr>
              <a:t>添加文本</a:t>
            </a:r>
          </a:p>
        </p:txBody>
      </p:sp>
      <p:sp>
        <p:nvSpPr>
          <p:cNvPr id="45" name="Oval 110"/>
          <p:cNvSpPr>
            <a:spLocks noChangeArrowheads="1"/>
          </p:cNvSpPr>
          <p:nvPr/>
        </p:nvSpPr>
        <p:spPr bwMode="auto">
          <a:xfrm>
            <a:off x="8092716" y="4286198"/>
            <a:ext cx="970478" cy="974665"/>
          </a:xfrm>
          <a:prstGeom prst="ellipse">
            <a:avLst/>
          </a:prstGeom>
          <a:solidFill>
            <a:srgbClr val="92B5C2"/>
          </a:solidFill>
          <a:ln w="9525">
            <a:noFill/>
            <a:round/>
          </a:ln>
          <a:effectLst/>
        </p:spPr>
        <p:txBody>
          <a:bodyPr lIns="89442" tIns="44720" rIns="89442" bIns="4472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white"/>
                </a:solidFill>
                <a:effectLst/>
                <a:uLnTx/>
                <a:uFillTx/>
              </a:rPr>
              <a:t>添加文本</a:t>
            </a:r>
          </a:p>
        </p:txBody>
      </p:sp>
      <p:sp>
        <p:nvSpPr>
          <p:cNvPr id="46" name="Oval 19"/>
          <p:cNvSpPr>
            <a:spLocks noChangeArrowheads="1"/>
          </p:cNvSpPr>
          <p:nvPr/>
        </p:nvSpPr>
        <p:spPr bwMode="auto">
          <a:xfrm>
            <a:off x="2868257" y="3130925"/>
            <a:ext cx="970478" cy="974665"/>
          </a:xfrm>
          <a:prstGeom prst="ellipse">
            <a:avLst/>
          </a:prstGeom>
          <a:solidFill>
            <a:srgbClr val="78AF74"/>
          </a:solidFill>
          <a:ln w="9525">
            <a:noFill/>
            <a:round/>
          </a:ln>
          <a:effectLst/>
        </p:spPr>
        <p:txBody>
          <a:bodyPr lIns="89442" tIns="44720" rIns="89442" bIns="4472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sysClr val="window" lastClr="FFFFFF"/>
                </a:solidFill>
                <a:effectLst/>
                <a:uLnTx/>
                <a:uFillTx/>
              </a:rPr>
              <a:t>添加文本</a:t>
            </a:r>
          </a:p>
        </p:txBody>
      </p:sp>
      <p:sp>
        <p:nvSpPr>
          <p:cNvPr id="47" name="Oval 19"/>
          <p:cNvSpPr>
            <a:spLocks noChangeArrowheads="1"/>
          </p:cNvSpPr>
          <p:nvPr/>
        </p:nvSpPr>
        <p:spPr bwMode="auto">
          <a:xfrm>
            <a:off x="3265131" y="4279969"/>
            <a:ext cx="970478" cy="974665"/>
          </a:xfrm>
          <a:prstGeom prst="ellipse">
            <a:avLst/>
          </a:prstGeom>
          <a:solidFill>
            <a:srgbClr val="78AF74"/>
          </a:solidFill>
          <a:ln w="9525">
            <a:noFill/>
            <a:round/>
          </a:ln>
          <a:effectLst/>
        </p:spPr>
        <p:txBody>
          <a:bodyPr lIns="89442" tIns="44720" rIns="89442" bIns="4472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sysClr val="window" lastClr="FFFFFF"/>
                </a:solidFill>
                <a:effectLst/>
                <a:uLnTx/>
                <a:uFillTx/>
              </a:rPr>
              <a:t>添加文本</a:t>
            </a:r>
          </a:p>
        </p:txBody>
      </p:sp>
      <p:sp>
        <p:nvSpPr>
          <p:cNvPr id="48" name="TextBox 47"/>
          <p:cNvSpPr txBox="1"/>
          <p:nvPr/>
        </p:nvSpPr>
        <p:spPr>
          <a:xfrm>
            <a:off x="929419" y="1905397"/>
            <a:ext cx="2123856" cy="1050576"/>
          </a:xfrm>
          <a:prstGeom prst="rect">
            <a:avLst/>
          </a:prstGeom>
          <a:noFill/>
        </p:spPr>
        <p:txBody>
          <a:bodyPr wrap="square" lIns="89442" tIns="44720" rIns="89442" bIns="44720"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a:t>
            </a:r>
          </a:p>
        </p:txBody>
      </p:sp>
      <p:sp>
        <p:nvSpPr>
          <p:cNvPr id="49" name="TextBox 48"/>
          <p:cNvSpPr txBox="1"/>
          <p:nvPr/>
        </p:nvSpPr>
        <p:spPr>
          <a:xfrm>
            <a:off x="9228630" y="1905397"/>
            <a:ext cx="2095112" cy="1050576"/>
          </a:xfrm>
          <a:prstGeom prst="rect">
            <a:avLst/>
          </a:prstGeom>
          <a:noFill/>
        </p:spPr>
        <p:txBody>
          <a:bodyPr wrap="square" lIns="89442" tIns="44720" rIns="89442" bIns="44720"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a:t>
            </a:r>
          </a:p>
        </p:txBody>
      </p:sp>
      <p:sp>
        <p:nvSpPr>
          <p:cNvPr id="50" name="TextBox 49"/>
          <p:cNvSpPr txBox="1"/>
          <p:nvPr/>
        </p:nvSpPr>
        <p:spPr>
          <a:xfrm>
            <a:off x="536245" y="3189169"/>
            <a:ext cx="2095112" cy="1050576"/>
          </a:xfrm>
          <a:prstGeom prst="rect">
            <a:avLst/>
          </a:prstGeom>
          <a:noFill/>
        </p:spPr>
        <p:txBody>
          <a:bodyPr wrap="square" lIns="89442" tIns="44720" rIns="89442" bIns="44720"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a:t>
            </a:r>
          </a:p>
        </p:txBody>
      </p:sp>
      <p:sp>
        <p:nvSpPr>
          <p:cNvPr id="51" name="TextBox 50"/>
          <p:cNvSpPr txBox="1"/>
          <p:nvPr/>
        </p:nvSpPr>
        <p:spPr>
          <a:xfrm>
            <a:off x="9685080" y="3189169"/>
            <a:ext cx="2095112" cy="1050576"/>
          </a:xfrm>
          <a:prstGeom prst="rect">
            <a:avLst/>
          </a:prstGeom>
          <a:noFill/>
        </p:spPr>
        <p:txBody>
          <a:bodyPr wrap="square" lIns="89442" tIns="44720" rIns="89442" bIns="44720"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a:t>
            </a:r>
          </a:p>
        </p:txBody>
      </p:sp>
      <p:sp>
        <p:nvSpPr>
          <p:cNvPr id="52" name="TextBox 51"/>
          <p:cNvSpPr txBox="1"/>
          <p:nvPr/>
        </p:nvSpPr>
        <p:spPr>
          <a:xfrm>
            <a:off x="9253830" y="4307075"/>
            <a:ext cx="2095112" cy="1050576"/>
          </a:xfrm>
          <a:prstGeom prst="rect">
            <a:avLst/>
          </a:prstGeom>
          <a:noFill/>
        </p:spPr>
        <p:txBody>
          <a:bodyPr wrap="square" lIns="89442" tIns="44720" rIns="89442" bIns="44720"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a:t>
            </a:r>
          </a:p>
        </p:txBody>
      </p:sp>
      <p:sp>
        <p:nvSpPr>
          <p:cNvPr id="53" name="TextBox 52"/>
          <p:cNvSpPr txBox="1"/>
          <p:nvPr/>
        </p:nvSpPr>
        <p:spPr>
          <a:xfrm>
            <a:off x="929418" y="4307075"/>
            <a:ext cx="2095112" cy="1050576"/>
          </a:xfrm>
          <a:prstGeom prst="rect">
            <a:avLst/>
          </a:prstGeom>
          <a:noFill/>
        </p:spPr>
        <p:txBody>
          <a:bodyPr wrap="square" lIns="89442" tIns="44720" rIns="89442" bIns="44720"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49" presetClass="entr" presetSubtype="0" decel="100000"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 calcmode="lin" valueType="num">
                                      <p:cBhvr>
                                        <p:cTn id="14" dur="500" fill="hold"/>
                                        <p:tgtEl>
                                          <p:spTgt spid="39"/>
                                        </p:tgtEl>
                                        <p:attrNameLst>
                                          <p:attrName>style.rotation</p:attrName>
                                        </p:attrNameLst>
                                      </p:cBhvr>
                                      <p:tavLst>
                                        <p:tav tm="0">
                                          <p:val>
                                            <p:fltVal val="360"/>
                                          </p:val>
                                        </p:tav>
                                        <p:tav tm="100000">
                                          <p:val>
                                            <p:fltVal val="0"/>
                                          </p:val>
                                        </p:tav>
                                      </p:tavLst>
                                    </p:anim>
                                    <p:animEffect transition="in" filter="fade">
                                      <p:cBhvr>
                                        <p:cTn id="15" dur="500"/>
                                        <p:tgtEl>
                                          <p:spTgt spid="3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right)">
                                      <p:cBhvr>
                                        <p:cTn id="22" dur="500"/>
                                        <p:tgtEl>
                                          <p:spTgt spid="31"/>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right)">
                                      <p:cBhvr>
                                        <p:cTn id="25" dur="500"/>
                                        <p:tgtEl>
                                          <p:spTgt spid="2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right)">
                                      <p:cBhvr>
                                        <p:cTn id="28" dur="500"/>
                                        <p:tgtEl>
                                          <p:spTgt spid="30"/>
                                        </p:tgtEl>
                                      </p:cBhvr>
                                    </p:animEffect>
                                  </p:childTnLst>
                                </p:cTn>
                              </p:par>
                            </p:childTnLst>
                          </p:cTn>
                        </p:par>
                        <p:par>
                          <p:cTn id="29" fill="hold">
                            <p:stCondLst>
                              <p:cond delay="1750"/>
                            </p:stCondLst>
                            <p:childTnLst>
                              <p:par>
                                <p:cTn id="30" presetID="52"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Scale>
                                      <p:cBhvr>
                                        <p:cTn id="32"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42"/>
                                        </p:tgtEl>
                                        <p:attrNameLst>
                                          <p:attrName>ppt_x</p:attrName>
                                          <p:attrName>ppt_y</p:attrName>
                                        </p:attrNameLst>
                                      </p:cBhvr>
                                    </p:animMotion>
                                    <p:animEffect transition="in" filter="fade">
                                      <p:cBhvr>
                                        <p:cTn id="34" dur="1000"/>
                                        <p:tgtEl>
                                          <p:spTgt spid="42"/>
                                        </p:tgtEl>
                                      </p:cBhvr>
                                    </p:animEffect>
                                  </p:childTnLst>
                                </p:cTn>
                              </p:par>
                              <p:par>
                                <p:cTn id="35" presetID="52" presetClass="entr" presetSubtype="0" fill="hold" grpId="0" nodeType="withEffect">
                                  <p:stCondLst>
                                    <p:cond delay="200"/>
                                  </p:stCondLst>
                                  <p:childTnLst>
                                    <p:set>
                                      <p:cBhvr>
                                        <p:cTn id="36" dur="1" fill="hold">
                                          <p:stCondLst>
                                            <p:cond delay="0"/>
                                          </p:stCondLst>
                                        </p:cTn>
                                        <p:tgtEl>
                                          <p:spTgt spid="43"/>
                                        </p:tgtEl>
                                        <p:attrNameLst>
                                          <p:attrName>style.visibility</p:attrName>
                                        </p:attrNameLst>
                                      </p:cBhvr>
                                      <p:to>
                                        <p:strVal val="visible"/>
                                      </p:to>
                                    </p:set>
                                    <p:animScale>
                                      <p:cBhvr>
                                        <p:cTn id="37"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3"/>
                                        </p:tgtEl>
                                        <p:attrNameLst>
                                          <p:attrName>ppt_x</p:attrName>
                                          <p:attrName>ppt_y</p:attrName>
                                        </p:attrNameLst>
                                      </p:cBhvr>
                                    </p:animMotion>
                                    <p:animEffect transition="in" filter="fade">
                                      <p:cBhvr>
                                        <p:cTn id="39" dur="1000"/>
                                        <p:tgtEl>
                                          <p:spTgt spid="43"/>
                                        </p:tgtEl>
                                      </p:cBhvr>
                                    </p:animEffect>
                                  </p:childTnLst>
                                </p:cTn>
                              </p:par>
                              <p:par>
                                <p:cTn id="40" presetID="52" presetClass="entr" presetSubtype="0" fill="hold" grpId="0" nodeType="withEffect">
                                  <p:stCondLst>
                                    <p:cond delay="400"/>
                                  </p:stCondLst>
                                  <p:childTnLst>
                                    <p:set>
                                      <p:cBhvr>
                                        <p:cTn id="41" dur="1" fill="hold">
                                          <p:stCondLst>
                                            <p:cond delay="0"/>
                                          </p:stCondLst>
                                        </p:cTn>
                                        <p:tgtEl>
                                          <p:spTgt spid="46"/>
                                        </p:tgtEl>
                                        <p:attrNameLst>
                                          <p:attrName>style.visibility</p:attrName>
                                        </p:attrNameLst>
                                      </p:cBhvr>
                                      <p:to>
                                        <p:strVal val="visible"/>
                                      </p:to>
                                    </p:set>
                                    <p:animScale>
                                      <p:cBhvr>
                                        <p:cTn id="42" dur="10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46"/>
                                        </p:tgtEl>
                                        <p:attrNameLst>
                                          <p:attrName>ppt_x</p:attrName>
                                          <p:attrName>ppt_y</p:attrName>
                                        </p:attrNameLst>
                                      </p:cBhvr>
                                    </p:animMotion>
                                    <p:animEffect transition="in" filter="fade">
                                      <p:cBhvr>
                                        <p:cTn id="44" dur="1000"/>
                                        <p:tgtEl>
                                          <p:spTgt spid="46"/>
                                        </p:tgtEl>
                                      </p:cBhvr>
                                    </p:animEffect>
                                  </p:childTnLst>
                                </p:cTn>
                              </p:par>
                              <p:par>
                                <p:cTn id="45" presetID="52" presetClass="entr" presetSubtype="0" fill="hold" grpId="0" nodeType="withEffect">
                                  <p:stCondLst>
                                    <p:cond delay="600"/>
                                  </p:stCondLst>
                                  <p:childTnLst>
                                    <p:set>
                                      <p:cBhvr>
                                        <p:cTn id="46" dur="1" fill="hold">
                                          <p:stCondLst>
                                            <p:cond delay="0"/>
                                          </p:stCondLst>
                                        </p:cTn>
                                        <p:tgtEl>
                                          <p:spTgt spid="44"/>
                                        </p:tgtEl>
                                        <p:attrNameLst>
                                          <p:attrName>style.visibility</p:attrName>
                                        </p:attrNameLst>
                                      </p:cBhvr>
                                      <p:to>
                                        <p:strVal val="visible"/>
                                      </p:to>
                                    </p:set>
                                    <p:animScale>
                                      <p:cBhvr>
                                        <p:cTn id="47"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44"/>
                                        </p:tgtEl>
                                        <p:attrNameLst>
                                          <p:attrName>ppt_x</p:attrName>
                                          <p:attrName>ppt_y</p:attrName>
                                        </p:attrNameLst>
                                      </p:cBhvr>
                                    </p:animMotion>
                                    <p:animEffect transition="in" filter="fade">
                                      <p:cBhvr>
                                        <p:cTn id="49" dur="1000"/>
                                        <p:tgtEl>
                                          <p:spTgt spid="44"/>
                                        </p:tgtEl>
                                      </p:cBhvr>
                                    </p:animEffect>
                                  </p:childTnLst>
                                </p:cTn>
                              </p:par>
                              <p:par>
                                <p:cTn id="50" presetID="52" presetClass="entr" presetSubtype="0" fill="hold" grpId="0" nodeType="withEffect">
                                  <p:stCondLst>
                                    <p:cond delay="800"/>
                                  </p:stCondLst>
                                  <p:childTnLst>
                                    <p:set>
                                      <p:cBhvr>
                                        <p:cTn id="51" dur="1" fill="hold">
                                          <p:stCondLst>
                                            <p:cond delay="0"/>
                                          </p:stCondLst>
                                        </p:cTn>
                                        <p:tgtEl>
                                          <p:spTgt spid="47"/>
                                        </p:tgtEl>
                                        <p:attrNameLst>
                                          <p:attrName>style.visibility</p:attrName>
                                        </p:attrNameLst>
                                      </p:cBhvr>
                                      <p:to>
                                        <p:strVal val="visible"/>
                                      </p:to>
                                    </p:set>
                                    <p:animScale>
                                      <p:cBhvr>
                                        <p:cTn id="52"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47"/>
                                        </p:tgtEl>
                                        <p:attrNameLst>
                                          <p:attrName>ppt_x</p:attrName>
                                          <p:attrName>ppt_y</p:attrName>
                                        </p:attrNameLst>
                                      </p:cBhvr>
                                    </p:animMotion>
                                    <p:animEffect transition="in" filter="fade">
                                      <p:cBhvr>
                                        <p:cTn id="54" dur="1000"/>
                                        <p:tgtEl>
                                          <p:spTgt spid="47"/>
                                        </p:tgtEl>
                                      </p:cBhvr>
                                    </p:animEffect>
                                  </p:childTnLst>
                                </p:cTn>
                              </p:par>
                              <p:par>
                                <p:cTn id="55" presetID="52" presetClass="entr" presetSubtype="0" fill="hold" grpId="0" nodeType="withEffect">
                                  <p:stCondLst>
                                    <p:cond delay="1000"/>
                                  </p:stCondLst>
                                  <p:childTnLst>
                                    <p:set>
                                      <p:cBhvr>
                                        <p:cTn id="56" dur="1" fill="hold">
                                          <p:stCondLst>
                                            <p:cond delay="0"/>
                                          </p:stCondLst>
                                        </p:cTn>
                                        <p:tgtEl>
                                          <p:spTgt spid="45"/>
                                        </p:tgtEl>
                                        <p:attrNameLst>
                                          <p:attrName>style.visibility</p:attrName>
                                        </p:attrNameLst>
                                      </p:cBhvr>
                                      <p:to>
                                        <p:strVal val="visible"/>
                                      </p:to>
                                    </p:set>
                                    <p:animScale>
                                      <p:cBhvr>
                                        <p:cTn id="57"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45"/>
                                        </p:tgtEl>
                                        <p:attrNameLst>
                                          <p:attrName>ppt_x</p:attrName>
                                          <p:attrName>ppt_y</p:attrName>
                                        </p:attrNameLst>
                                      </p:cBhvr>
                                    </p:animMotion>
                                    <p:animEffect transition="in" filter="fade">
                                      <p:cBhvr>
                                        <p:cTn id="59" dur="1000"/>
                                        <p:tgtEl>
                                          <p:spTgt spid="45"/>
                                        </p:tgtEl>
                                      </p:cBhvr>
                                    </p:animEffect>
                                  </p:childTnLst>
                                </p:cTn>
                              </p:par>
                            </p:childTnLst>
                          </p:cTn>
                        </p:par>
                        <p:par>
                          <p:cTn id="60" fill="hold">
                            <p:stCondLst>
                              <p:cond delay="3750"/>
                            </p:stCondLst>
                            <p:childTnLst>
                              <p:par>
                                <p:cTn id="61" presetID="12" presetClass="entr" presetSubtype="8"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p:tgtEl>
                                          <p:spTgt spid="33"/>
                                        </p:tgtEl>
                                        <p:attrNameLst>
                                          <p:attrName>ppt_x</p:attrName>
                                        </p:attrNameLst>
                                      </p:cBhvr>
                                      <p:tavLst>
                                        <p:tav tm="0">
                                          <p:val>
                                            <p:strVal val="#ppt_x-#ppt_w*1.125000"/>
                                          </p:val>
                                        </p:tav>
                                        <p:tav tm="100000">
                                          <p:val>
                                            <p:strVal val="#ppt_x"/>
                                          </p:val>
                                        </p:tav>
                                      </p:tavLst>
                                    </p:anim>
                                    <p:animEffect transition="in" filter="wipe(right)">
                                      <p:cBhvr>
                                        <p:cTn id="64" dur="500"/>
                                        <p:tgtEl>
                                          <p:spTgt spid="33"/>
                                        </p:tgtEl>
                                      </p:cBhvr>
                                    </p:animEffect>
                                  </p:childTnLst>
                                </p:cTn>
                              </p:par>
                              <p:par>
                                <p:cTn id="65" presetID="12" presetClass="entr" presetSubtype="8"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p:tgtEl>
                                          <p:spTgt spid="34"/>
                                        </p:tgtEl>
                                        <p:attrNameLst>
                                          <p:attrName>ppt_x</p:attrName>
                                        </p:attrNameLst>
                                      </p:cBhvr>
                                      <p:tavLst>
                                        <p:tav tm="0">
                                          <p:val>
                                            <p:strVal val="#ppt_x-#ppt_w*1.125000"/>
                                          </p:val>
                                        </p:tav>
                                        <p:tav tm="100000">
                                          <p:val>
                                            <p:strVal val="#ppt_x"/>
                                          </p:val>
                                        </p:tav>
                                      </p:tavLst>
                                    </p:anim>
                                    <p:animEffect transition="in" filter="wipe(right)">
                                      <p:cBhvr>
                                        <p:cTn id="68" dur="500"/>
                                        <p:tgtEl>
                                          <p:spTgt spid="34"/>
                                        </p:tgtEl>
                                      </p:cBhvr>
                                    </p:animEffect>
                                  </p:childTnLst>
                                </p:cTn>
                              </p:par>
                              <p:par>
                                <p:cTn id="69" presetID="12" presetClass="entr" presetSubtype="8"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p:tgtEl>
                                          <p:spTgt spid="35"/>
                                        </p:tgtEl>
                                        <p:attrNameLst>
                                          <p:attrName>ppt_x</p:attrName>
                                        </p:attrNameLst>
                                      </p:cBhvr>
                                      <p:tavLst>
                                        <p:tav tm="0">
                                          <p:val>
                                            <p:strVal val="#ppt_x-#ppt_w*1.125000"/>
                                          </p:val>
                                        </p:tav>
                                        <p:tav tm="100000">
                                          <p:val>
                                            <p:strVal val="#ppt_x"/>
                                          </p:val>
                                        </p:tav>
                                      </p:tavLst>
                                    </p:anim>
                                    <p:animEffect transition="in" filter="wipe(right)">
                                      <p:cBhvr>
                                        <p:cTn id="72" dur="500"/>
                                        <p:tgtEl>
                                          <p:spTgt spid="35"/>
                                        </p:tgtEl>
                                      </p:cBhvr>
                                    </p:animEffect>
                                  </p:childTnLst>
                                </p:cTn>
                              </p:par>
                              <p:par>
                                <p:cTn id="73" presetID="12" presetClass="entr" presetSubtype="2"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p:tgtEl>
                                          <p:spTgt spid="38"/>
                                        </p:tgtEl>
                                        <p:attrNameLst>
                                          <p:attrName>ppt_x</p:attrName>
                                        </p:attrNameLst>
                                      </p:cBhvr>
                                      <p:tavLst>
                                        <p:tav tm="0">
                                          <p:val>
                                            <p:strVal val="#ppt_x+#ppt_w*1.125000"/>
                                          </p:val>
                                        </p:tav>
                                        <p:tav tm="100000">
                                          <p:val>
                                            <p:strVal val="#ppt_x"/>
                                          </p:val>
                                        </p:tav>
                                      </p:tavLst>
                                    </p:anim>
                                    <p:animEffect transition="in" filter="wipe(left)">
                                      <p:cBhvr>
                                        <p:cTn id="76" dur="500"/>
                                        <p:tgtEl>
                                          <p:spTgt spid="38"/>
                                        </p:tgtEl>
                                      </p:cBhvr>
                                    </p:animEffect>
                                  </p:childTnLst>
                                </p:cTn>
                              </p:par>
                              <p:par>
                                <p:cTn id="77" presetID="12" presetClass="entr" presetSubtype="2"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500"/>
                                        <p:tgtEl>
                                          <p:spTgt spid="37"/>
                                        </p:tgtEl>
                                        <p:attrNameLst>
                                          <p:attrName>ppt_x</p:attrName>
                                        </p:attrNameLst>
                                      </p:cBhvr>
                                      <p:tavLst>
                                        <p:tav tm="0">
                                          <p:val>
                                            <p:strVal val="#ppt_x+#ppt_w*1.125000"/>
                                          </p:val>
                                        </p:tav>
                                        <p:tav tm="100000">
                                          <p:val>
                                            <p:strVal val="#ppt_x"/>
                                          </p:val>
                                        </p:tav>
                                      </p:tavLst>
                                    </p:anim>
                                    <p:animEffect transition="in" filter="wipe(left)">
                                      <p:cBhvr>
                                        <p:cTn id="80" dur="500"/>
                                        <p:tgtEl>
                                          <p:spTgt spid="37"/>
                                        </p:tgtEl>
                                      </p:cBhvr>
                                    </p:animEffect>
                                  </p:childTnLst>
                                </p:cTn>
                              </p:par>
                              <p:par>
                                <p:cTn id="81" presetID="12" presetClass="entr" presetSubtype="2"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p:tgtEl>
                                          <p:spTgt spid="36"/>
                                        </p:tgtEl>
                                        <p:attrNameLst>
                                          <p:attrName>ppt_x</p:attrName>
                                        </p:attrNameLst>
                                      </p:cBhvr>
                                      <p:tavLst>
                                        <p:tav tm="0">
                                          <p:val>
                                            <p:strVal val="#ppt_x+#ppt_w*1.125000"/>
                                          </p:val>
                                        </p:tav>
                                        <p:tav tm="100000">
                                          <p:val>
                                            <p:strVal val="#ppt_x"/>
                                          </p:val>
                                        </p:tav>
                                      </p:tavLst>
                                    </p:anim>
                                    <p:animEffect transition="in" filter="wipe(left)">
                                      <p:cBhvr>
                                        <p:cTn id="84" dur="500"/>
                                        <p:tgtEl>
                                          <p:spTgt spid="36"/>
                                        </p:tgtEl>
                                      </p:cBhvr>
                                    </p:animEffect>
                                  </p:childTnLst>
                                </p:cTn>
                              </p:par>
                            </p:childTnLst>
                          </p:cTn>
                        </p:par>
                        <p:par>
                          <p:cTn id="85" fill="hold">
                            <p:stCondLst>
                              <p:cond delay="4250"/>
                            </p:stCondLst>
                            <p:childTnLst>
                              <p:par>
                                <p:cTn id="86" presetID="22" presetClass="entr" presetSubtype="8" fill="hold" grpId="0" nodeType="after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left)">
                                      <p:cBhvr>
                                        <p:cTn id="94" dur="500"/>
                                        <p:tgtEl>
                                          <p:spTgt spid="50"/>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left)">
                                      <p:cBhvr>
                                        <p:cTn id="97" dur="500"/>
                                        <p:tgtEl>
                                          <p:spTgt spid="51"/>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wipe(left)">
                                      <p:cBhvr>
                                        <p:cTn id="100" dur="500"/>
                                        <p:tgtEl>
                                          <p:spTgt spid="5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left)">
                                      <p:cBhvr>
                                        <p:cTn id="10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animBg="1"/>
      <p:bldP spid="30" grpId="0" animBg="1"/>
      <p:bldP spid="31" grpId="0" animBg="1"/>
      <p:bldP spid="32" grpId="0" animBg="1"/>
      <p:bldP spid="42" grpId="0" animBg="1"/>
      <p:bldP spid="43" grpId="0" animBg="1"/>
      <p:bldP spid="44" grpId="0" animBg="1"/>
      <p:bldP spid="45" grpId="0" animBg="1"/>
      <p:bldP spid="46" grpId="0" animBg="1"/>
      <p:bldP spid="47" grpId="0" animBg="1"/>
      <p:bldP spid="48" grpId="0"/>
      <p:bldP spid="49" grpId="0"/>
      <p:bldP spid="50" grpId="0"/>
      <p:bldP spid="51" grpId="0"/>
      <p:bldP spid="52" grpId="0"/>
      <p:bldP spid="5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52" name="Freeform 6"/>
          <p:cNvSpPr/>
          <p:nvPr/>
        </p:nvSpPr>
        <p:spPr bwMode="auto">
          <a:xfrm>
            <a:off x="1602857" y="1458299"/>
            <a:ext cx="313102"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53" name="Freeform 7"/>
          <p:cNvSpPr/>
          <p:nvPr/>
        </p:nvSpPr>
        <p:spPr bwMode="auto">
          <a:xfrm>
            <a:off x="1602857" y="2795262"/>
            <a:ext cx="313102" cy="591770"/>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54" name="Freeform 8"/>
          <p:cNvSpPr/>
          <p:nvPr/>
        </p:nvSpPr>
        <p:spPr bwMode="auto">
          <a:xfrm>
            <a:off x="2005175" y="1458299"/>
            <a:ext cx="313102"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55" name="Freeform 9"/>
          <p:cNvSpPr/>
          <p:nvPr/>
        </p:nvSpPr>
        <p:spPr bwMode="auto">
          <a:xfrm>
            <a:off x="2405812" y="1458299"/>
            <a:ext cx="314783"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56" name="Freeform 10"/>
          <p:cNvSpPr/>
          <p:nvPr/>
        </p:nvSpPr>
        <p:spPr bwMode="auto">
          <a:xfrm>
            <a:off x="2803081" y="1458299"/>
            <a:ext cx="314783" cy="1928732"/>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57" name="Freeform 11"/>
          <p:cNvSpPr/>
          <p:nvPr/>
        </p:nvSpPr>
        <p:spPr bwMode="auto">
          <a:xfrm>
            <a:off x="2005175" y="2392320"/>
            <a:ext cx="313102" cy="994713"/>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58" name="Freeform 12"/>
          <p:cNvSpPr/>
          <p:nvPr/>
        </p:nvSpPr>
        <p:spPr bwMode="auto">
          <a:xfrm>
            <a:off x="2405812" y="1975885"/>
            <a:ext cx="314783" cy="1411144"/>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59" name="Freeform 13"/>
          <p:cNvSpPr/>
          <p:nvPr/>
        </p:nvSpPr>
        <p:spPr bwMode="auto">
          <a:xfrm>
            <a:off x="2803081" y="1702763"/>
            <a:ext cx="314783" cy="1684269"/>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0" name="Freeform 14"/>
          <p:cNvSpPr/>
          <p:nvPr/>
        </p:nvSpPr>
        <p:spPr bwMode="auto">
          <a:xfrm>
            <a:off x="4114144" y="1458299"/>
            <a:ext cx="313102"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1" name="Freeform 15"/>
          <p:cNvSpPr/>
          <p:nvPr/>
        </p:nvSpPr>
        <p:spPr bwMode="auto">
          <a:xfrm>
            <a:off x="4514782" y="1458299"/>
            <a:ext cx="314783"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2" name="Freeform 16"/>
          <p:cNvSpPr/>
          <p:nvPr/>
        </p:nvSpPr>
        <p:spPr bwMode="auto">
          <a:xfrm>
            <a:off x="4917101" y="1458299"/>
            <a:ext cx="314783"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3" name="Freeform 17"/>
          <p:cNvSpPr/>
          <p:nvPr/>
        </p:nvSpPr>
        <p:spPr bwMode="auto">
          <a:xfrm>
            <a:off x="5319420" y="1458299"/>
            <a:ext cx="314783"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4" name="Freeform 18"/>
          <p:cNvSpPr/>
          <p:nvPr/>
        </p:nvSpPr>
        <p:spPr bwMode="auto">
          <a:xfrm>
            <a:off x="4114144" y="3100420"/>
            <a:ext cx="313102" cy="286612"/>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5" name="Freeform 19"/>
          <p:cNvSpPr/>
          <p:nvPr/>
        </p:nvSpPr>
        <p:spPr bwMode="auto">
          <a:xfrm>
            <a:off x="4514782" y="2400744"/>
            <a:ext cx="314783" cy="986284"/>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6" name="Freeform 20"/>
          <p:cNvSpPr/>
          <p:nvPr/>
        </p:nvSpPr>
        <p:spPr bwMode="auto">
          <a:xfrm>
            <a:off x="4917101" y="1702763"/>
            <a:ext cx="314783" cy="1684269"/>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7" name="Freeform 21"/>
          <p:cNvSpPr/>
          <p:nvPr/>
        </p:nvSpPr>
        <p:spPr bwMode="auto">
          <a:xfrm>
            <a:off x="5319420" y="2646898"/>
            <a:ext cx="314783" cy="740134"/>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8" name="Freeform 22"/>
          <p:cNvSpPr/>
          <p:nvPr/>
        </p:nvSpPr>
        <p:spPr bwMode="auto">
          <a:xfrm>
            <a:off x="6566810" y="1458299"/>
            <a:ext cx="314783"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69" name="Freeform 23"/>
          <p:cNvSpPr/>
          <p:nvPr/>
        </p:nvSpPr>
        <p:spPr bwMode="auto">
          <a:xfrm>
            <a:off x="6969127" y="1458299"/>
            <a:ext cx="313102"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0" name="Freeform 24"/>
          <p:cNvSpPr/>
          <p:nvPr/>
        </p:nvSpPr>
        <p:spPr bwMode="auto">
          <a:xfrm>
            <a:off x="7371443" y="1458299"/>
            <a:ext cx="313102"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1" name="Freeform 25"/>
          <p:cNvSpPr/>
          <p:nvPr/>
        </p:nvSpPr>
        <p:spPr bwMode="auto">
          <a:xfrm>
            <a:off x="7772083" y="1458299"/>
            <a:ext cx="314783"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2" name="Freeform 26"/>
          <p:cNvSpPr/>
          <p:nvPr/>
        </p:nvSpPr>
        <p:spPr bwMode="auto">
          <a:xfrm>
            <a:off x="7772083" y="1694331"/>
            <a:ext cx="314783" cy="1692699"/>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3" name="Freeform 27"/>
          <p:cNvSpPr/>
          <p:nvPr/>
        </p:nvSpPr>
        <p:spPr bwMode="auto">
          <a:xfrm>
            <a:off x="7371443" y="2007923"/>
            <a:ext cx="313102" cy="1379111"/>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4" name="Freeform 28"/>
          <p:cNvSpPr/>
          <p:nvPr/>
        </p:nvSpPr>
        <p:spPr bwMode="auto">
          <a:xfrm>
            <a:off x="6969127" y="2400744"/>
            <a:ext cx="313102" cy="986284"/>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5" name="Freeform 29"/>
          <p:cNvSpPr/>
          <p:nvPr/>
        </p:nvSpPr>
        <p:spPr bwMode="auto">
          <a:xfrm>
            <a:off x="6566810" y="2808751"/>
            <a:ext cx="314783" cy="578283"/>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6" name="Freeform 30"/>
          <p:cNvSpPr/>
          <p:nvPr/>
        </p:nvSpPr>
        <p:spPr bwMode="auto">
          <a:xfrm>
            <a:off x="9093534" y="1458299"/>
            <a:ext cx="314783" cy="1928732"/>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7" name="Freeform 31"/>
          <p:cNvSpPr/>
          <p:nvPr/>
        </p:nvSpPr>
        <p:spPr bwMode="auto">
          <a:xfrm>
            <a:off x="9490804" y="1458299"/>
            <a:ext cx="314783"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8" name="Freeform 32"/>
          <p:cNvSpPr/>
          <p:nvPr/>
        </p:nvSpPr>
        <p:spPr bwMode="auto">
          <a:xfrm>
            <a:off x="9893119" y="1458299"/>
            <a:ext cx="313102"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9" name="Freeform 33"/>
          <p:cNvSpPr/>
          <p:nvPr/>
        </p:nvSpPr>
        <p:spPr bwMode="auto">
          <a:xfrm>
            <a:off x="10295438" y="1458299"/>
            <a:ext cx="313102" cy="1928732"/>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ysClr val="window" lastClr="FFFFFF">
              <a:lumMod val="75000"/>
            </a:sysClr>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0" name="Freeform 34"/>
          <p:cNvSpPr/>
          <p:nvPr/>
        </p:nvSpPr>
        <p:spPr bwMode="auto">
          <a:xfrm>
            <a:off x="10295438" y="1712878"/>
            <a:ext cx="313102" cy="1674155"/>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1" name="Freeform 35"/>
          <p:cNvSpPr/>
          <p:nvPr/>
        </p:nvSpPr>
        <p:spPr bwMode="auto">
          <a:xfrm>
            <a:off x="9893119" y="1859554"/>
            <a:ext cx="313102" cy="1527474"/>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2" name="Freeform 36"/>
          <p:cNvSpPr/>
          <p:nvPr/>
        </p:nvSpPr>
        <p:spPr bwMode="auto">
          <a:xfrm>
            <a:off x="9490804" y="2975658"/>
            <a:ext cx="314783" cy="411373"/>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3" name="Freeform 37"/>
          <p:cNvSpPr/>
          <p:nvPr/>
        </p:nvSpPr>
        <p:spPr bwMode="auto">
          <a:xfrm>
            <a:off x="9093534" y="2211919"/>
            <a:ext cx="314783" cy="1175111"/>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4" name="Oval 38"/>
          <p:cNvSpPr>
            <a:spLocks noChangeArrowheads="1"/>
          </p:cNvSpPr>
          <p:nvPr/>
        </p:nvSpPr>
        <p:spPr bwMode="auto">
          <a:xfrm>
            <a:off x="1952992" y="3708545"/>
            <a:ext cx="794537" cy="798459"/>
          </a:xfrm>
          <a:prstGeom prst="ellipse">
            <a:avLst/>
          </a:prstGeom>
          <a:solidFill>
            <a:sysClr val="window" lastClr="FFFFFF"/>
          </a:solidFill>
          <a:ln w="12700" cap="flat">
            <a:solidFill>
              <a:srgbClr val="92B5C2"/>
            </a:solidFill>
            <a:prstDash val="solid"/>
            <a:miter lim="800000"/>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5" name="Freeform 39"/>
          <p:cNvSpPr>
            <a:spLocks noEditPoints="1"/>
          </p:cNvSpPr>
          <p:nvPr/>
        </p:nvSpPr>
        <p:spPr bwMode="auto">
          <a:xfrm>
            <a:off x="2142072" y="3894048"/>
            <a:ext cx="421428" cy="427458"/>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6" name="Oval 40"/>
          <p:cNvSpPr>
            <a:spLocks noChangeArrowheads="1"/>
          </p:cNvSpPr>
          <p:nvPr/>
        </p:nvSpPr>
        <p:spPr bwMode="auto">
          <a:xfrm>
            <a:off x="4473824" y="3708545"/>
            <a:ext cx="797222" cy="798459"/>
          </a:xfrm>
          <a:prstGeom prst="ellipse">
            <a:avLst/>
          </a:prstGeom>
          <a:solidFill>
            <a:sysClr val="window" lastClr="FFFFFF"/>
          </a:solidFill>
          <a:ln w="12700" cap="flat">
            <a:solidFill>
              <a:srgbClr val="78AF74"/>
            </a:solidFill>
            <a:prstDash val="solid"/>
            <a:miter lim="800000"/>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7" name="Oval 41"/>
          <p:cNvSpPr>
            <a:spLocks noChangeArrowheads="1"/>
          </p:cNvSpPr>
          <p:nvPr/>
        </p:nvSpPr>
        <p:spPr bwMode="auto">
          <a:xfrm>
            <a:off x="6935461" y="3708545"/>
            <a:ext cx="794537" cy="798459"/>
          </a:xfrm>
          <a:prstGeom prst="ellipse">
            <a:avLst/>
          </a:prstGeom>
          <a:solidFill>
            <a:sysClr val="window" lastClr="FFFFFF"/>
          </a:solidFill>
          <a:ln w="12700" cap="flat">
            <a:solidFill>
              <a:srgbClr val="92B5C2"/>
            </a:solidFill>
            <a:prstDash val="solid"/>
            <a:miter lim="800000"/>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8" name="Oval 42"/>
          <p:cNvSpPr>
            <a:spLocks noChangeArrowheads="1"/>
          </p:cNvSpPr>
          <p:nvPr/>
        </p:nvSpPr>
        <p:spPr bwMode="auto">
          <a:xfrm>
            <a:off x="9436512" y="3708545"/>
            <a:ext cx="794537" cy="798459"/>
          </a:xfrm>
          <a:prstGeom prst="ellipse">
            <a:avLst/>
          </a:prstGeom>
          <a:solidFill>
            <a:sysClr val="window" lastClr="FFFFFF"/>
          </a:solidFill>
          <a:ln w="12700" cap="flat">
            <a:solidFill>
              <a:srgbClr val="78AF74"/>
            </a:solidFill>
            <a:prstDash val="solid"/>
            <a:miter lim="800000"/>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9" name="Freeform 43"/>
          <p:cNvSpPr>
            <a:spLocks noEditPoints="1"/>
          </p:cNvSpPr>
          <p:nvPr/>
        </p:nvSpPr>
        <p:spPr bwMode="auto">
          <a:xfrm>
            <a:off x="7165122" y="3974699"/>
            <a:ext cx="330162" cy="266157"/>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92B5C2"/>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0" name="Freeform 44"/>
          <p:cNvSpPr>
            <a:spLocks noEditPoints="1"/>
          </p:cNvSpPr>
          <p:nvPr/>
        </p:nvSpPr>
        <p:spPr bwMode="auto">
          <a:xfrm>
            <a:off x="4643430" y="3909676"/>
            <a:ext cx="456324" cy="397886"/>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1" name="Freeform 45"/>
          <p:cNvSpPr>
            <a:spLocks noEditPoints="1"/>
          </p:cNvSpPr>
          <p:nvPr/>
        </p:nvSpPr>
        <p:spPr bwMode="auto">
          <a:xfrm>
            <a:off x="9664670" y="3917058"/>
            <a:ext cx="338219" cy="376377"/>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8AF74"/>
          </a:solidFill>
          <a:ln>
            <a:noFill/>
          </a:ln>
        </p:spPr>
        <p:txBody>
          <a:bodyPr vert="horz" wrap="square" lIns="96983" tIns="48491" rIns="96983" bIns="48491"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2" name="TextBox 91"/>
          <p:cNvSpPr txBox="1"/>
          <p:nvPr/>
        </p:nvSpPr>
        <p:spPr>
          <a:xfrm>
            <a:off x="1322044" y="5027428"/>
            <a:ext cx="2084520" cy="1383859"/>
          </a:xfrm>
          <a:prstGeom prst="rect">
            <a:avLst/>
          </a:prstGeom>
          <a:noFill/>
        </p:spPr>
        <p:txBody>
          <a:bodyPr wrap="square" lIns="96983" tIns="48491" rIns="96983" bIns="48491" rtlCol="0">
            <a:spAutoFit/>
          </a:bodyPr>
          <a:lstStyle/>
          <a:p>
            <a:pPr algn="just">
              <a:lnSpc>
                <a:spcPct val="114000"/>
              </a:lnSpc>
            </a:pPr>
            <a:r>
              <a:rPr lang="zh-CN" altLang="en-US" sz="1465" dirty="0">
                <a:solidFill>
                  <a:prstClr val="black">
                    <a:lumMod val="50000"/>
                    <a:lumOff val="50000"/>
                  </a:prstClr>
                </a:solidFill>
                <a:latin typeface="微软雅黑" panose="020B0503020204020204" pitchFamily="34" charset="-122"/>
              </a:rPr>
              <a:t>轻点此处输入文字内容，</a:t>
            </a:r>
            <a:r>
              <a:rPr lang="en-US" altLang="zh-CN" sz="1465" dirty="0">
                <a:solidFill>
                  <a:prstClr val="black">
                    <a:lumMod val="50000"/>
                    <a:lumOff val="50000"/>
                  </a:prstClr>
                </a:solidFill>
                <a:latin typeface="微软雅黑" panose="020B0503020204020204" pitchFamily="34" charset="-122"/>
              </a:rPr>
              <a:t>PPT</a:t>
            </a:r>
            <a:r>
              <a:rPr lang="zh-CN" altLang="en-US" sz="1465" dirty="0">
                <a:solidFill>
                  <a:prstClr val="black">
                    <a:lumMod val="50000"/>
                    <a:lumOff val="50000"/>
                  </a:prstClr>
                </a:solidFill>
                <a:latin typeface="微软雅黑" panose="020B0503020204020204" pitchFamily="34" charset="-122"/>
              </a:rPr>
              <a:t>模板所有文字图片都可编辑，数据图表都可以修改颜色大小形状轻点此处输入文字内容</a:t>
            </a:r>
          </a:p>
        </p:txBody>
      </p:sp>
      <p:sp>
        <p:nvSpPr>
          <p:cNvPr id="93" name="TextBox 92"/>
          <p:cNvSpPr txBox="1"/>
          <p:nvPr/>
        </p:nvSpPr>
        <p:spPr>
          <a:xfrm>
            <a:off x="1799245" y="4620583"/>
            <a:ext cx="1881393" cy="287130"/>
          </a:xfrm>
          <a:prstGeom prst="rect">
            <a:avLst/>
          </a:prstGeom>
          <a:noFill/>
        </p:spPr>
        <p:txBody>
          <a:bodyPr wrap="square" lIns="96983" tIns="0" rIns="96983" bIns="0" rtlCol="0" anchor="t">
            <a:spAutoFit/>
          </a:bodyPr>
          <a:lstStyle/>
          <a:p>
            <a:r>
              <a:rPr lang="zh-CN" altLang="en-US" sz="2800" baseline="-3000" dirty="0">
                <a:solidFill>
                  <a:srgbClr val="92B5C2"/>
                </a:solidFill>
                <a:latin typeface="微软雅黑" panose="020B0503020204020204" pitchFamily="34" charset="-122"/>
              </a:rPr>
              <a:t>添加标题</a:t>
            </a:r>
          </a:p>
        </p:txBody>
      </p:sp>
      <p:sp>
        <p:nvSpPr>
          <p:cNvPr id="94" name="TextBox 93"/>
          <p:cNvSpPr txBox="1"/>
          <p:nvPr/>
        </p:nvSpPr>
        <p:spPr>
          <a:xfrm>
            <a:off x="3858103" y="5027428"/>
            <a:ext cx="2136325" cy="1383859"/>
          </a:xfrm>
          <a:prstGeom prst="rect">
            <a:avLst/>
          </a:prstGeom>
          <a:noFill/>
        </p:spPr>
        <p:txBody>
          <a:bodyPr wrap="square" lIns="96983" tIns="48491" rIns="96983" bIns="48491" rtlCol="0">
            <a:spAutoFit/>
          </a:bodyPr>
          <a:lstStyle/>
          <a:p>
            <a:pPr algn="just">
              <a:lnSpc>
                <a:spcPct val="114000"/>
              </a:lnSpc>
            </a:pPr>
            <a:r>
              <a:rPr lang="zh-CN" altLang="en-US" sz="1465" dirty="0">
                <a:solidFill>
                  <a:prstClr val="black">
                    <a:lumMod val="50000"/>
                    <a:lumOff val="50000"/>
                  </a:prstClr>
                </a:solidFill>
                <a:latin typeface="微软雅黑" panose="020B0503020204020204" pitchFamily="34" charset="-122"/>
              </a:rPr>
              <a:t>轻点此处输入文字内容，</a:t>
            </a:r>
            <a:r>
              <a:rPr lang="en-US" altLang="zh-CN" sz="1465" dirty="0">
                <a:solidFill>
                  <a:prstClr val="black">
                    <a:lumMod val="50000"/>
                    <a:lumOff val="50000"/>
                  </a:prstClr>
                </a:solidFill>
                <a:latin typeface="微软雅黑" panose="020B0503020204020204" pitchFamily="34" charset="-122"/>
              </a:rPr>
              <a:t>PPT</a:t>
            </a:r>
            <a:r>
              <a:rPr lang="zh-CN" altLang="en-US" sz="1465" dirty="0">
                <a:solidFill>
                  <a:prstClr val="black">
                    <a:lumMod val="50000"/>
                    <a:lumOff val="50000"/>
                  </a:prstClr>
                </a:solidFill>
                <a:latin typeface="微软雅黑" panose="020B0503020204020204" pitchFamily="34" charset="-122"/>
              </a:rPr>
              <a:t>模板所有文字图片都可编辑，数据图表都可以修改颜色大小形状轻点此处输入文字内容</a:t>
            </a:r>
          </a:p>
        </p:txBody>
      </p:sp>
      <p:sp>
        <p:nvSpPr>
          <p:cNvPr id="95" name="TextBox 94"/>
          <p:cNvSpPr txBox="1"/>
          <p:nvPr/>
        </p:nvSpPr>
        <p:spPr>
          <a:xfrm>
            <a:off x="4335302" y="4660879"/>
            <a:ext cx="1881393" cy="287130"/>
          </a:xfrm>
          <a:prstGeom prst="rect">
            <a:avLst/>
          </a:prstGeom>
          <a:noFill/>
        </p:spPr>
        <p:txBody>
          <a:bodyPr wrap="square" lIns="96983" tIns="0" rIns="96983" bIns="0" rtlCol="0" anchor="t">
            <a:spAutoFit/>
          </a:bodyPr>
          <a:lstStyle/>
          <a:p>
            <a:r>
              <a:rPr lang="zh-CN" altLang="en-US" sz="2800" baseline="-3000" dirty="0">
                <a:solidFill>
                  <a:srgbClr val="78AF74"/>
                </a:solidFill>
                <a:latin typeface="微软雅黑" panose="020B0503020204020204" pitchFamily="34" charset="-122"/>
              </a:rPr>
              <a:t>添加标题</a:t>
            </a:r>
          </a:p>
        </p:txBody>
      </p:sp>
      <p:sp>
        <p:nvSpPr>
          <p:cNvPr id="96" name="TextBox 95"/>
          <p:cNvSpPr txBox="1"/>
          <p:nvPr/>
        </p:nvSpPr>
        <p:spPr>
          <a:xfrm>
            <a:off x="6316296" y="5027428"/>
            <a:ext cx="2115897" cy="1383859"/>
          </a:xfrm>
          <a:prstGeom prst="rect">
            <a:avLst/>
          </a:prstGeom>
          <a:noFill/>
        </p:spPr>
        <p:txBody>
          <a:bodyPr wrap="square" lIns="96983" tIns="48491" rIns="96983" bIns="48491" rtlCol="0">
            <a:spAutoFit/>
          </a:bodyPr>
          <a:lstStyle/>
          <a:p>
            <a:pPr algn="just">
              <a:lnSpc>
                <a:spcPct val="114000"/>
              </a:lnSpc>
            </a:pPr>
            <a:r>
              <a:rPr lang="zh-CN" altLang="en-US" sz="1465" dirty="0">
                <a:solidFill>
                  <a:prstClr val="black">
                    <a:lumMod val="50000"/>
                    <a:lumOff val="50000"/>
                  </a:prstClr>
                </a:solidFill>
                <a:latin typeface="微软雅黑" panose="020B0503020204020204" pitchFamily="34" charset="-122"/>
              </a:rPr>
              <a:t>轻点此处输入文字内容，</a:t>
            </a:r>
            <a:r>
              <a:rPr lang="en-US" altLang="zh-CN" sz="1465" dirty="0">
                <a:solidFill>
                  <a:prstClr val="black">
                    <a:lumMod val="50000"/>
                    <a:lumOff val="50000"/>
                  </a:prstClr>
                </a:solidFill>
                <a:latin typeface="微软雅黑" panose="020B0503020204020204" pitchFamily="34" charset="-122"/>
              </a:rPr>
              <a:t>PPT</a:t>
            </a:r>
            <a:r>
              <a:rPr lang="zh-CN" altLang="en-US" sz="1465" dirty="0">
                <a:solidFill>
                  <a:prstClr val="black">
                    <a:lumMod val="50000"/>
                    <a:lumOff val="50000"/>
                  </a:prstClr>
                </a:solidFill>
                <a:latin typeface="微软雅黑" panose="020B0503020204020204" pitchFamily="34" charset="-122"/>
              </a:rPr>
              <a:t>模板所有文字图片都可编辑，数据图表都可以修改颜色大小形状轻点此处输入文字内容</a:t>
            </a:r>
          </a:p>
        </p:txBody>
      </p:sp>
      <p:sp>
        <p:nvSpPr>
          <p:cNvPr id="97" name="TextBox 96"/>
          <p:cNvSpPr txBox="1"/>
          <p:nvPr/>
        </p:nvSpPr>
        <p:spPr>
          <a:xfrm>
            <a:off x="6753947" y="4660879"/>
            <a:ext cx="1881393" cy="287130"/>
          </a:xfrm>
          <a:prstGeom prst="rect">
            <a:avLst/>
          </a:prstGeom>
          <a:noFill/>
        </p:spPr>
        <p:txBody>
          <a:bodyPr wrap="square" lIns="96983" tIns="0" rIns="96983" bIns="0" rtlCol="0" anchor="t">
            <a:spAutoFit/>
          </a:bodyPr>
          <a:lstStyle/>
          <a:p>
            <a:r>
              <a:rPr lang="zh-CN" altLang="en-US" sz="2800" baseline="-3000" dirty="0">
                <a:solidFill>
                  <a:srgbClr val="92B5C2"/>
                </a:solidFill>
                <a:latin typeface="微软雅黑" panose="020B0503020204020204" pitchFamily="34" charset="-122"/>
              </a:rPr>
              <a:t>添加标题</a:t>
            </a:r>
          </a:p>
        </p:txBody>
      </p:sp>
      <p:sp>
        <p:nvSpPr>
          <p:cNvPr id="98" name="TextBox 97"/>
          <p:cNvSpPr txBox="1"/>
          <p:nvPr/>
        </p:nvSpPr>
        <p:spPr>
          <a:xfrm>
            <a:off x="8816086" y="5044890"/>
            <a:ext cx="2113355" cy="1383859"/>
          </a:xfrm>
          <a:prstGeom prst="rect">
            <a:avLst/>
          </a:prstGeom>
          <a:noFill/>
        </p:spPr>
        <p:txBody>
          <a:bodyPr wrap="square" lIns="96983" tIns="48491" rIns="96983" bIns="48491" rtlCol="0">
            <a:spAutoFit/>
          </a:bodyPr>
          <a:lstStyle/>
          <a:p>
            <a:pPr algn="just">
              <a:lnSpc>
                <a:spcPct val="114000"/>
              </a:lnSpc>
            </a:pPr>
            <a:r>
              <a:rPr lang="zh-CN" altLang="en-US" sz="1465" dirty="0">
                <a:solidFill>
                  <a:prstClr val="black">
                    <a:lumMod val="50000"/>
                    <a:lumOff val="50000"/>
                  </a:prstClr>
                </a:solidFill>
                <a:latin typeface="微软雅黑" panose="020B0503020204020204" pitchFamily="34" charset="-122"/>
              </a:rPr>
              <a:t>轻点此处输入文字内容，</a:t>
            </a:r>
            <a:r>
              <a:rPr lang="en-US" altLang="zh-CN" sz="1465" dirty="0">
                <a:solidFill>
                  <a:prstClr val="black">
                    <a:lumMod val="50000"/>
                    <a:lumOff val="50000"/>
                  </a:prstClr>
                </a:solidFill>
                <a:latin typeface="微软雅黑" panose="020B0503020204020204" pitchFamily="34" charset="-122"/>
              </a:rPr>
              <a:t>PPT</a:t>
            </a:r>
            <a:r>
              <a:rPr lang="zh-CN" altLang="en-US" sz="1465" dirty="0">
                <a:solidFill>
                  <a:prstClr val="black">
                    <a:lumMod val="50000"/>
                    <a:lumOff val="50000"/>
                  </a:prstClr>
                </a:solidFill>
                <a:latin typeface="微软雅黑" panose="020B0503020204020204" pitchFamily="34" charset="-122"/>
              </a:rPr>
              <a:t>模板所有文字图片都可编辑，数据图表都可以修改颜色大小形状轻点此处输入文字内容</a:t>
            </a:r>
          </a:p>
        </p:txBody>
      </p:sp>
      <p:sp>
        <p:nvSpPr>
          <p:cNvPr id="99" name="TextBox 98"/>
          <p:cNvSpPr txBox="1"/>
          <p:nvPr/>
        </p:nvSpPr>
        <p:spPr>
          <a:xfrm>
            <a:off x="9293285" y="4660879"/>
            <a:ext cx="1881393" cy="287130"/>
          </a:xfrm>
          <a:prstGeom prst="rect">
            <a:avLst/>
          </a:prstGeom>
          <a:noFill/>
        </p:spPr>
        <p:txBody>
          <a:bodyPr wrap="square" lIns="96983" tIns="0" rIns="96983" bIns="0" rtlCol="0" anchor="t">
            <a:spAutoFit/>
          </a:bodyPr>
          <a:lstStyle/>
          <a:p>
            <a:r>
              <a:rPr lang="zh-CN" altLang="en-US" sz="2800" baseline="-3000" dirty="0">
                <a:solidFill>
                  <a:srgbClr val="78AF74"/>
                </a:solidFill>
                <a:latin typeface="微软雅黑" panose="020B0503020204020204" pitchFamily="34" charset="-122"/>
              </a:rPr>
              <a:t>添加标题</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45" presetClass="entr" presetSubtype="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anim calcmode="lin" valueType="num">
                                      <p:cBhvr>
                                        <p:cTn id="13" dur="500" fill="hold"/>
                                        <p:tgtEl>
                                          <p:spTgt spid="84"/>
                                        </p:tgtEl>
                                        <p:attrNameLst>
                                          <p:attrName>ppt_w</p:attrName>
                                        </p:attrNameLst>
                                      </p:cBhvr>
                                      <p:tavLst>
                                        <p:tav tm="0" fmla="#ppt_w*sin(2.5*pi*$)">
                                          <p:val>
                                            <p:fltVal val="0"/>
                                          </p:val>
                                        </p:tav>
                                        <p:tav tm="100000">
                                          <p:val>
                                            <p:fltVal val="1"/>
                                          </p:val>
                                        </p:tav>
                                      </p:tavLst>
                                    </p:anim>
                                    <p:anim calcmode="lin" valueType="num">
                                      <p:cBhvr>
                                        <p:cTn id="14" dur="500" fill="hold"/>
                                        <p:tgtEl>
                                          <p:spTgt spid="84"/>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anim calcmode="lin" valueType="num">
                                      <p:cBhvr>
                                        <p:cTn id="18" dur="500" fill="hold"/>
                                        <p:tgtEl>
                                          <p:spTgt spid="85"/>
                                        </p:tgtEl>
                                        <p:attrNameLst>
                                          <p:attrName>ppt_w</p:attrName>
                                        </p:attrNameLst>
                                      </p:cBhvr>
                                      <p:tavLst>
                                        <p:tav tm="0" fmla="#ppt_w*sin(2.5*pi*$)">
                                          <p:val>
                                            <p:fltVal val="0"/>
                                          </p:val>
                                        </p:tav>
                                        <p:tav tm="100000">
                                          <p:val>
                                            <p:fltVal val="1"/>
                                          </p:val>
                                        </p:tav>
                                      </p:tavLst>
                                    </p:anim>
                                    <p:anim calcmode="lin" valueType="num">
                                      <p:cBhvr>
                                        <p:cTn id="19" dur="500" fill="hold"/>
                                        <p:tgtEl>
                                          <p:spTgt spid="85"/>
                                        </p:tgtEl>
                                        <p:attrNameLst>
                                          <p:attrName>ppt_h</p:attrName>
                                        </p:attrNameLst>
                                      </p:cBhvr>
                                      <p:tavLst>
                                        <p:tav tm="0">
                                          <p:val>
                                            <p:strVal val="#ppt_h"/>
                                          </p:val>
                                        </p:tav>
                                        <p:tav tm="100000">
                                          <p:val>
                                            <p:strVal val="#ppt_h"/>
                                          </p:val>
                                        </p:tav>
                                      </p:tavLst>
                                    </p:anim>
                                  </p:childTnLst>
                                </p:cTn>
                              </p:par>
                            </p:childTnLst>
                          </p:cTn>
                        </p:par>
                        <p:par>
                          <p:cTn id="20" fill="hold">
                            <p:stCondLst>
                              <p:cond delay="1250"/>
                            </p:stCondLst>
                            <p:childTnLst>
                              <p:par>
                                <p:cTn id="21" presetID="47" presetClass="entr" presetSubtype="0" fill="hold" grpId="0"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1000"/>
                                        <p:tgtEl>
                                          <p:spTgt spid="93"/>
                                        </p:tgtEl>
                                      </p:cBhvr>
                                    </p:animEffect>
                                    <p:anim calcmode="lin" valueType="num">
                                      <p:cBhvr>
                                        <p:cTn id="24" dur="1000" fill="hold"/>
                                        <p:tgtEl>
                                          <p:spTgt spid="93"/>
                                        </p:tgtEl>
                                        <p:attrNameLst>
                                          <p:attrName>ppt_x</p:attrName>
                                        </p:attrNameLst>
                                      </p:cBhvr>
                                      <p:tavLst>
                                        <p:tav tm="0">
                                          <p:val>
                                            <p:strVal val="#ppt_x"/>
                                          </p:val>
                                        </p:tav>
                                        <p:tav tm="100000">
                                          <p:val>
                                            <p:strVal val="#ppt_x"/>
                                          </p:val>
                                        </p:tav>
                                      </p:tavLst>
                                    </p:anim>
                                    <p:anim calcmode="lin" valueType="num">
                                      <p:cBhvr>
                                        <p:cTn id="25" dur="1000" fill="hold"/>
                                        <p:tgtEl>
                                          <p:spTgt spid="93"/>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1000"/>
                                        <p:tgtEl>
                                          <p:spTgt spid="92"/>
                                        </p:tgtEl>
                                      </p:cBhvr>
                                    </p:animEffect>
                                    <p:anim calcmode="lin" valueType="num">
                                      <p:cBhvr>
                                        <p:cTn id="29" dur="1000" fill="hold"/>
                                        <p:tgtEl>
                                          <p:spTgt spid="92"/>
                                        </p:tgtEl>
                                        <p:attrNameLst>
                                          <p:attrName>ppt_x</p:attrName>
                                        </p:attrNameLst>
                                      </p:cBhvr>
                                      <p:tavLst>
                                        <p:tav tm="0">
                                          <p:val>
                                            <p:strVal val="#ppt_x"/>
                                          </p:val>
                                        </p:tav>
                                        <p:tav tm="100000">
                                          <p:val>
                                            <p:strVal val="#ppt_x"/>
                                          </p:val>
                                        </p:tav>
                                      </p:tavLst>
                                    </p:anim>
                                    <p:anim calcmode="lin" valueType="num">
                                      <p:cBhvr>
                                        <p:cTn id="30" dur="1000" fill="hold"/>
                                        <p:tgtEl>
                                          <p:spTgt spid="92"/>
                                        </p:tgtEl>
                                        <p:attrNameLst>
                                          <p:attrName>ppt_y</p:attrName>
                                        </p:attrNameLst>
                                      </p:cBhvr>
                                      <p:tavLst>
                                        <p:tav tm="0">
                                          <p:val>
                                            <p:strVal val="#ppt_y-.1"/>
                                          </p:val>
                                        </p:tav>
                                        <p:tav tm="100000">
                                          <p:val>
                                            <p:strVal val="#ppt_y"/>
                                          </p:val>
                                        </p:tav>
                                      </p:tavLst>
                                    </p:anim>
                                  </p:childTnLst>
                                </p:cTn>
                              </p:par>
                              <p:par>
                                <p:cTn id="31" presetID="22" presetClass="entr" presetSubtype="4"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down)">
                                      <p:cBhvr>
                                        <p:cTn id="33" dur="500"/>
                                        <p:tgtEl>
                                          <p:spTgt spid="52"/>
                                        </p:tgtEl>
                                      </p:cBhvr>
                                    </p:animEffect>
                                  </p:childTnLst>
                                </p:cTn>
                              </p:par>
                              <p:par>
                                <p:cTn id="34" presetID="22" presetClass="entr" presetSubtype="4" fill="hold" grpId="0" nodeType="withEffect">
                                  <p:stCondLst>
                                    <p:cond delay="200"/>
                                  </p:stCondLst>
                                  <p:childTnLst>
                                    <p:set>
                                      <p:cBhvr>
                                        <p:cTn id="35" dur="1" fill="hold">
                                          <p:stCondLst>
                                            <p:cond delay="0"/>
                                          </p:stCondLst>
                                        </p:cTn>
                                        <p:tgtEl>
                                          <p:spTgt spid="54"/>
                                        </p:tgtEl>
                                        <p:attrNameLst>
                                          <p:attrName>style.visibility</p:attrName>
                                        </p:attrNameLst>
                                      </p:cBhvr>
                                      <p:to>
                                        <p:strVal val="visible"/>
                                      </p:to>
                                    </p:set>
                                    <p:animEffect transition="in" filter="wipe(down)">
                                      <p:cBhvr>
                                        <p:cTn id="36" dur="500"/>
                                        <p:tgtEl>
                                          <p:spTgt spid="54"/>
                                        </p:tgtEl>
                                      </p:cBhvr>
                                    </p:animEffect>
                                  </p:childTnLst>
                                </p:cTn>
                              </p:par>
                              <p:par>
                                <p:cTn id="37" presetID="22" presetClass="entr" presetSubtype="4" fill="hold" grpId="0" nodeType="withEffect">
                                  <p:stCondLst>
                                    <p:cond delay="400"/>
                                  </p:stCondLst>
                                  <p:childTnLst>
                                    <p:set>
                                      <p:cBhvr>
                                        <p:cTn id="38" dur="1" fill="hold">
                                          <p:stCondLst>
                                            <p:cond delay="0"/>
                                          </p:stCondLst>
                                        </p:cTn>
                                        <p:tgtEl>
                                          <p:spTgt spid="55"/>
                                        </p:tgtEl>
                                        <p:attrNameLst>
                                          <p:attrName>style.visibility</p:attrName>
                                        </p:attrNameLst>
                                      </p:cBhvr>
                                      <p:to>
                                        <p:strVal val="visible"/>
                                      </p:to>
                                    </p:set>
                                    <p:animEffect transition="in" filter="wipe(down)">
                                      <p:cBhvr>
                                        <p:cTn id="39" dur="500"/>
                                        <p:tgtEl>
                                          <p:spTgt spid="55"/>
                                        </p:tgtEl>
                                      </p:cBhvr>
                                    </p:animEffect>
                                  </p:childTnLst>
                                </p:cTn>
                              </p:par>
                              <p:par>
                                <p:cTn id="40" presetID="22" presetClass="entr" presetSubtype="4" fill="hold" grpId="0" nodeType="withEffect">
                                  <p:stCondLst>
                                    <p:cond delay="600"/>
                                  </p:stCondLst>
                                  <p:childTnLst>
                                    <p:set>
                                      <p:cBhvr>
                                        <p:cTn id="41" dur="1" fill="hold">
                                          <p:stCondLst>
                                            <p:cond delay="0"/>
                                          </p:stCondLst>
                                        </p:cTn>
                                        <p:tgtEl>
                                          <p:spTgt spid="56"/>
                                        </p:tgtEl>
                                        <p:attrNameLst>
                                          <p:attrName>style.visibility</p:attrName>
                                        </p:attrNameLst>
                                      </p:cBhvr>
                                      <p:to>
                                        <p:strVal val="visible"/>
                                      </p:to>
                                    </p:set>
                                    <p:animEffect transition="in" filter="wipe(down)">
                                      <p:cBhvr>
                                        <p:cTn id="42" dur="500"/>
                                        <p:tgtEl>
                                          <p:spTgt spid="56"/>
                                        </p:tgtEl>
                                      </p:cBhvr>
                                    </p:animEffect>
                                  </p:childTnLst>
                                </p:cTn>
                              </p:par>
                            </p:childTnLst>
                          </p:cTn>
                        </p:par>
                        <p:par>
                          <p:cTn id="43" fill="hold">
                            <p:stCondLst>
                              <p:cond delay="2350"/>
                            </p:stCondLst>
                            <p:childTnLst>
                              <p:par>
                                <p:cTn id="44" presetID="22" presetClass="entr" presetSubtype="4"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par>
                                <p:cTn id="47" presetID="22" presetClass="entr" presetSubtype="4"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down)">
                                      <p:cBhvr>
                                        <p:cTn id="49" dur="500"/>
                                        <p:tgtEl>
                                          <p:spTgt spid="57"/>
                                        </p:tgtEl>
                                      </p:cBhvr>
                                    </p:animEffect>
                                  </p:childTnLst>
                                </p:cTn>
                              </p:par>
                              <p:par>
                                <p:cTn id="50" presetID="22" presetClass="entr" presetSubtype="4"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down)">
                                      <p:cBhvr>
                                        <p:cTn id="52" dur="500"/>
                                        <p:tgtEl>
                                          <p:spTgt spid="58"/>
                                        </p:tgtEl>
                                      </p:cBhvr>
                                    </p:animEffect>
                                  </p:childTnLst>
                                </p:cTn>
                              </p:par>
                              <p:par>
                                <p:cTn id="53" presetID="22" presetClass="entr" presetSubtype="4"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down)">
                                      <p:cBhvr>
                                        <p:cTn id="55" dur="500"/>
                                        <p:tgtEl>
                                          <p:spTgt spid="59"/>
                                        </p:tgtEl>
                                      </p:cBhvr>
                                    </p:animEffect>
                                  </p:childTnLst>
                                </p:cTn>
                              </p:par>
                            </p:childTnLst>
                          </p:cTn>
                        </p:par>
                        <p:par>
                          <p:cTn id="56" fill="hold">
                            <p:stCondLst>
                              <p:cond delay="2850"/>
                            </p:stCondLst>
                            <p:childTnLst>
                              <p:par>
                                <p:cTn id="57" presetID="45" presetClass="entr" presetSubtype="0" fill="hold" grpId="0" nodeType="after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500"/>
                                        <p:tgtEl>
                                          <p:spTgt spid="86"/>
                                        </p:tgtEl>
                                      </p:cBhvr>
                                    </p:animEffect>
                                    <p:anim calcmode="lin" valueType="num">
                                      <p:cBhvr>
                                        <p:cTn id="60" dur="500" fill="hold"/>
                                        <p:tgtEl>
                                          <p:spTgt spid="86"/>
                                        </p:tgtEl>
                                        <p:attrNameLst>
                                          <p:attrName>ppt_w</p:attrName>
                                        </p:attrNameLst>
                                      </p:cBhvr>
                                      <p:tavLst>
                                        <p:tav tm="0" fmla="#ppt_w*sin(2.5*pi*$)">
                                          <p:val>
                                            <p:fltVal val="0"/>
                                          </p:val>
                                        </p:tav>
                                        <p:tav tm="100000">
                                          <p:val>
                                            <p:fltVal val="1"/>
                                          </p:val>
                                        </p:tav>
                                      </p:tavLst>
                                    </p:anim>
                                    <p:anim calcmode="lin" valueType="num">
                                      <p:cBhvr>
                                        <p:cTn id="61" dur="500" fill="hold"/>
                                        <p:tgtEl>
                                          <p:spTgt spid="86"/>
                                        </p:tgtEl>
                                        <p:attrNameLst>
                                          <p:attrName>ppt_h</p:attrName>
                                        </p:attrNameLst>
                                      </p:cBhvr>
                                      <p:tavLst>
                                        <p:tav tm="0">
                                          <p:val>
                                            <p:strVal val="#ppt_h"/>
                                          </p:val>
                                        </p:tav>
                                        <p:tav tm="100000">
                                          <p:val>
                                            <p:strVal val="#ppt_h"/>
                                          </p:val>
                                        </p:tav>
                                      </p:tavLst>
                                    </p:anim>
                                  </p:childTnLst>
                                </p:cTn>
                              </p:par>
                              <p:par>
                                <p:cTn id="62" presetID="45" presetClass="entr" presetSubtype="0" fill="hold" nodeType="withEffect">
                                  <p:stCondLst>
                                    <p:cond delay="0"/>
                                  </p:stCondLst>
                                  <p:childTnLst>
                                    <p:set>
                                      <p:cBhvr>
                                        <p:cTn id="63" dur="1" fill="hold">
                                          <p:stCondLst>
                                            <p:cond delay="0"/>
                                          </p:stCondLst>
                                        </p:cTn>
                                        <p:tgtEl>
                                          <p:spTgt spid="90"/>
                                        </p:tgtEl>
                                        <p:attrNameLst>
                                          <p:attrName>style.visibility</p:attrName>
                                        </p:attrNameLst>
                                      </p:cBhvr>
                                      <p:to>
                                        <p:strVal val="visible"/>
                                      </p:to>
                                    </p:set>
                                    <p:animEffect transition="in" filter="fade">
                                      <p:cBhvr>
                                        <p:cTn id="64" dur="500"/>
                                        <p:tgtEl>
                                          <p:spTgt spid="90"/>
                                        </p:tgtEl>
                                      </p:cBhvr>
                                    </p:animEffect>
                                    <p:anim calcmode="lin" valueType="num">
                                      <p:cBhvr>
                                        <p:cTn id="65" dur="500" fill="hold"/>
                                        <p:tgtEl>
                                          <p:spTgt spid="90"/>
                                        </p:tgtEl>
                                        <p:attrNameLst>
                                          <p:attrName>ppt_w</p:attrName>
                                        </p:attrNameLst>
                                      </p:cBhvr>
                                      <p:tavLst>
                                        <p:tav tm="0" fmla="#ppt_w*sin(2.5*pi*$)">
                                          <p:val>
                                            <p:fltVal val="0"/>
                                          </p:val>
                                        </p:tav>
                                        <p:tav tm="100000">
                                          <p:val>
                                            <p:fltVal val="1"/>
                                          </p:val>
                                        </p:tav>
                                      </p:tavLst>
                                    </p:anim>
                                    <p:anim calcmode="lin" valueType="num">
                                      <p:cBhvr>
                                        <p:cTn id="66" dur="500" fill="hold"/>
                                        <p:tgtEl>
                                          <p:spTgt spid="90"/>
                                        </p:tgtEl>
                                        <p:attrNameLst>
                                          <p:attrName>ppt_h</p:attrName>
                                        </p:attrNameLst>
                                      </p:cBhvr>
                                      <p:tavLst>
                                        <p:tav tm="0">
                                          <p:val>
                                            <p:strVal val="#ppt_h"/>
                                          </p:val>
                                        </p:tav>
                                        <p:tav tm="100000">
                                          <p:val>
                                            <p:strVal val="#ppt_h"/>
                                          </p:val>
                                        </p:tav>
                                      </p:tavLst>
                                    </p:anim>
                                  </p:childTnLst>
                                </p:cTn>
                              </p:par>
                            </p:childTnLst>
                          </p:cTn>
                        </p:par>
                        <p:par>
                          <p:cTn id="67" fill="hold">
                            <p:stCondLst>
                              <p:cond delay="3350"/>
                            </p:stCondLst>
                            <p:childTnLst>
                              <p:par>
                                <p:cTn id="68" presetID="47" presetClass="entr" presetSubtype="0" fill="hold" grpId="0" nodeType="afterEffect">
                                  <p:stCondLst>
                                    <p:cond delay="0"/>
                                  </p:stCondLst>
                                  <p:childTnLst>
                                    <p:set>
                                      <p:cBhvr>
                                        <p:cTn id="69" dur="1" fill="hold">
                                          <p:stCondLst>
                                            <p:cond delay="0"/>
                                          </p:stCondLst>
                                        </p:cTn>
                                        <p:tgtEl>
                                          <p:spTgt spid="95"/>
                                        </p:tgtEl>
                                        <p:attrNameLst>
                                          <p:attrName>style.visibility</p:attrName>
                                        </p:attrNameLst>
                                      </p:cBhvr>
                                      <p:to>
                                        <p:strVal val="visible"/>
                                      </p:to>
                                    </p:set>
                                    <p:animEffect transition="in" filter="fade">
                                      <p:cBhvr>
                                        <p:cTn id="70" dur="1000"/>
                                        <p:tgtEl>
                                          <p:spTgt spid="95"/>
                                        </p:tgtEl>
                                      </p:cBhvr>
                                    </p:animEffect>
                                    <p:anim calcmode="lin" valueType="num">
                                      <p:cBhvr>
                                        <p:cTn id="71" dur="1000" fill="hold"/>
                                        <p:tgtEl>
                                          <p:spTgt spid="95"/>
                                        </p:tgtEl>
                                        <p:attrNameLst>
                                          <p:attrName>ppt_x</p:attrName>
                                        </p:attrNameLst>
                                      </p:cBhvr>
                                      <p:tavLst>
                                        <p:tav tm="0">
                                          <p:val>
                                            <p:strVal val="#ppt_x"/>
                                          </p:val>
                                        </p:tav>
                                        <p:tav tm="100000">
                                          <p:val>
                                            <p:strVal val="#ppt_x"/>
                                          </p:val>
                                        </p:tav>
                                      </p:tavLst>
                                    </p:anim>
                                    <p:anim calcmode="lin" valueType="num">
                                      <p:cBhvr>
                                        <p:cTn id="72" dur="1000" fill="hold"/>
                                        <p:tgtEl>
                                          <p:spTgt spid="95"/>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fade">
                                      <p:cBhvr>
                                        <p:cTn id="75" dur="1000"/>
                                        <p:tgtEl>
                                          <p:spTgt spid="94"/>
                                        </p:tgtEl>
                                      </p:cBhvr>
                                    </p:animEffect>
                                    <p:anim calcmode="lin" valueType="num">
                                      <p:cBhvr>
                                        <p:cTn id="76" dur="1000" fill="hold"/>
                                        <p:tgtEl>
                                          <p:spTgt spid="94"/>
                                        </p:tgtEl>
                                        <p:attrNameLst>
                                          <p:attrName>ppt_x</p:attrName>
                                        </p:attrNameLst>
                                      </p:cBhvr>
                                      <p:tavLst>
                                        <p:tav tm="0">
                                          <p:val>
                                            <p:strVal val="#ppt_x"/>
                                          </p:val>
                                        </p:tav>
                                        <p:tav tm="100000">
                                          <p:val>
                                            <p:strVal val="#ppt_x"/>
                                          </p:val>
                                        </p:tav>
                                      </p:tavLst>
                                    </p:anim>
                                    <p:anim calcmode="lin" valueType="num">
                                      <p:cBhvr>
                                        <p:cTn id="77" dur="1000" fill="hold"/>
                                        <p:tgtEl>
                                          <p:spTgt spid="94"/>
                                        </p:tgtEl>
                                        <p:attrNameLst>
                                          <p:attrName>ppt_y</p:attrName>
                                        </p:attrNameLst>
                                      </p:cBhvr>
                                      <p:tavLst>
                                        <p:tav tm="0">
                                          <p:val>
                                            <p:strVal val="#ppt_y-.1"/>
                                          </p:val>
                                        </p:tav>
                                        <p:tav tm="100000">
                                          <p:val>
                                            <p:strVal val="#ppt_y"/>
                                          </p:val>
                                        </p:tav>
                                      </p:tavLst>
                                    </p:anim>
                                  </p:childTnLst>
                                </p:cTn>
                              </p:par>
                              <p:par>
                                <p:cTn id="78" presetID="22" presetClass="entr" presetSubtype="4"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down)">
                                      <p:cBhvr>
                                        <p:cTn id="80" dur="500"/>
                                        <p:tgtEl>
                                          <p:spTgt spid="60"/>
                                        </p:tgtEl>
                                      </p:cBhvr>
                                    </p:animEffect>
                                  </p:childTnLst>
                                </p:cTn>
                              </p:par>
                              <p:par>
                                <p:cTn id="81" presetID="22" presetClass="entr" presetSubtype="4" fill="hold" grpId="0" nodeType="withEffect">
                                  <p:stCondLst>
                                    <p:cond delay="200"/>
                                  </p:stCondLst>
                                  <p:childTnLst>
                                    <p:set>
                                      <p:cBhvr>
                                        <p:cTn id="82" dur="1" fill="hold">
                                          <p:stCondLst>
                                            <p:cond delay="0"/>
                                          </p:stCondLst>
                                        </p:cTn>
                                        <p:tgtEl>
                                          <p:spTgt spid="61"/>
                                        </p:tgtEl>
                                        <p:attrNameLst>
                                          <p:attrName>style.visibility</p:attrName>
                                        </p:attrNameLst>
                                      </p:cBhvr>
                                      <p:to>
                                        <p:strVal val="visible"/>
                                      </p:to>
                                    </p:set>
                                    <p:animEffect transition="in" filter="wipe(down)">
                                      <p:cBhvr>
                                        <p:cTn id="83" dur="500"/>
                                        <p:tgtEl>
                                          <p:spTgt spid="61"/>
                                        </p:tgtEl>
                                      </p:cBhvr>
                                    </p:animEffect>
                                  </p:childTnLst>
                                </p:cTn>
                              </p:par>
                              <p:par>
                                <p:cTn id="84" presetID="22" presetClass="entr" presetSubtype="4" fill="hold" grpId="0" nodeType="withEffect">
                                  <p:stCondLst>
                                    <p:cond delay="400"/>
                                  </p:stCondLst>
                                  <p:childTnLst>
                                    <p:set>
                                      <p:cBhvr>
                                        <p:cTn id="85" dur="1" fill="hold">
                                          <p:stCondLst>
                                            <p:cond delay="0"/>
                                          </p:stCondLst>
                                        </p:cTn>
                                        <p:tgtEl>
                                          <p:spTgt spid="62"/>
                                        </p:tgtEl>
                                        <p:attrNameLst>
                                          <p:attrName>style.visibility</p:attrName>
                                        </p:attrNameLst>
                                      </p:cBhvr>
                                      <p:to>
                                        <p:strVal val="visible"/>
                                      </p:to>
                                    </p:set>
                                    <p:animEffect transition="in" filter="wipe(down)">
                                      <p:cBhvr>
                                        <p:cTn id="86" dur="500"/>
                                        <p:tgtEl>
                                          <p:spTgt spid="62"/>
                                        </p:tgtEl>
                                      </p:cBhvr>
                                    </p:animEffect>
                                  </p:childTnLst>
                                </p:cTn>
                              </p:par>
                              <p:par>
                                <p:cTn id="87" presetID="22" presetClass="entr" presetSubtype="4" fill="hold" grpId="0" nodeType="withEffect">
                                  <p:stCondLst>
                                    <p:cond delay="600"/>
                                  </p:stCondLst>
                                  <p:childTnLst>
                                    <p:set>
                                      <p:cBhvr>
                                        <p:cTn id="88" dur="1" fill="hold">
                                          <p:stCondLst>
                                            <p:cond delay="0"/>
                                          </p:stCondLst>
                                        </p:cTn>
                                        <p:tgtEl>
                                          <p:spTgt spid="63"/>
                                        </p:tgtEl>
                                        <p:attrNameLst>
                                          <p:attrName>style.visibility</p:attrName>
                                        </p:attrNameLst>
                                      </p:cBhvr>
                                      <p:to>
                                        <p:strVal val="visible"/>
                                      </p:to>
                                    </p:set>
                                    <p:animEffect transition="in" filter="wipe(down)">
                                      <p:cBhvr>
                                        <p:cTn id="89" dur="500"/>
                                        <p:tgtEl>
                                          <p:spTgt spid="63"/>
                                        </p:tgtEl>
                                      </p:cBhvr>
                                    </p:animEffect>
                                  </p:childTnLst>
                                </p:cTn>
                              </p:par>
                            </p:childTnLst>
                          </p:cTn>
                        </p:par>
                        <p:par>
                          <p:cTn id="90" fill="hold">
                            <p:stCondLst>
                              <p:cond delay="4450"/>
                            </p:stCondLst>
                            <p:childTnLst>
                              <p:par>
                                <p:cTn id="91" presetID="22" presetClass="entr" presetSubtype="4" fill="hold" grpId="0" nodeType="after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wipe(down)">
                                      <p:cBhvr>
                                        <p:cTn id="93" dur="500"/>
                                        <p:tgtEl>
                                          <p:spTgt spid="64"/>
                                        </p:tgtEl>
                                      </p:cBhvr>
                                    </p:animEffect>
                                  </p:childTnLst>
                                </p:cTn>
                              </p:par>
                              <p:par>
                                <p:cTn id="94" presetID="22" presetClass="entr" presetSubtype="4" fill="hold" nodeType="with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wipe(down)">
                                      <p:cBhvr>
                                        <p:cTn id="96" dur="500"/>
                                        <p:tgtEl>
                                          <p:spTgt spid="65"/>
                                        </p:tgtEl>
                                      </p:cBhvr>
                                    </p:animEffect>
                                  </p:childTnLst>
                                </p:cTn>
                              </p:par>
                              <p:par>
                                <p:cTn id="97" presetID="22" presetClass="entr" presetSubtype="4"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wipe(down)">
                                      <p:cBhvr>
                                        <p:cTn id="99" dur="500"/>
                                        <p:tgtEl>
                                          <p:spTgt spid="66"/>
                                        </p:tgtEl>
                                      </p:cBhvr>
                                    </p:animEffect>
                                  </p:childTnLst>
                                </p:cTn>
                              </p:par>
                              <p:par>
                                <p:cTn id="100" presetID="22" presetClass="entr" presetSubtype="4"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wipe(down)">
                                      <p:cBhvr>
                                        <p:cTn id="102" dur="500"/>
                                        <p:tgtEl>
                                          <p:spTgt spid="67"/>
                                        </p:tgtEl>
                                      </p:cBhvr>
                                    </p:animEffect>
                                  </p:childTnLst>
                                </p:cTn>
                              </p:par>
                            </p:childTnLst>
                          </p:cTn>
                        </p:par>
                        <p:par>
                          <p:cTn id="103" fill="hold">
                            <p:stCondLst>
                              <p:cond delay="4950"/>
                            </p:stCondLst>
                            <p:childTnLst>
                              <p:par>
                                <p:cTn id="104" presetID="45" presetClass="entr" presetSubtype="0" fill="hold" grpId="0" nodeType="afterEffect">
                                  <p:stCondLst>
                                    <p:cond delay="0"/>
                                  </p:stCondLst>
                                  <p:childTnLst>
                                    <p:set>
                                      <p:cBhvr>
                                        <p:cTn id="105" dur="1" fill="hold">
                                          <p:stCondLst>
                                            <p:cond delay="0"/>
                                          </p:stCondLst>
                                        </p:cTn>
                                        <p:tgtEl>
                                          <p:spTgt spid="87"/>
                                        </p:tgtEl>
                                        <p:attrNameLst>
                                          <p:attrName>style.visibility</p:attrName>
                                        </p:attrNameLst>
                                      </p:cBhvr>
                                      <p:to>
                                        <p:strVal val="visible"/>
                                      </p:to>
                                    </p:set>
                                    <p:animEffect transition="in" filter="fade">
                                      <p:cBhvr>
                                        <p:cTn id="106" dur="500"/>
                                        <p:tgtEl>
                                          <p:spTgt spid="87"/>
                                        </p:tgtEl>
                                      </p:cBhvr>
                                    </p:animEffect>
                                    <p:anim calcmode="lin" valueType="num">
                                      <p:cBhvr>
                                        <p:cTn id="107" dur="500" fill="hold"/>
                                        <p:tgtEl>
                                          <p:spTgt spid="87"/>
                                        </p:tgtEl>
                                        <p:attrNameLst>
                                          <p:attrName>ppt_w</p:attrName>
                                        </p:attrNameLst>
                                      </p:cBhvr>
                                      <p:tavLst>
                                        <p:tav tm="0" fmla="#ppt_w*sin(2.5*pi*$)">
                                          <p:val>
                                            <p:fltVal val="0"/>
                                          </p:val>
                                        </p:tav>
                                        <p:tav tm="100000">
                                          <p:val>
                                            <p:fltVal val="1"/>
                                          </p:val>
                                        </p:tav>
                                      </p:tavLst>
                                    </p:anim>
                                    <p:anim calcmode="lin" valueType="num">
                                      <p:cBhvr>
                                        <p:cTn id="108" dur="500" fill="hold"/>
                                        <p:tgtEl>
                                          <p:spTgt spid="87"/>
                                        </p:tgtEl>
                                        <p:attrNameLst>
                                          <p:attrName>ppt_h</p:attrName>
                                        </p:attrNameLst>
                                      </p:cBhvr>
                                      <p:tavLst>
                                        <p:tav tm="0">
                                          <p:val>
                                            <p:strVal val="#ppt_h"/>
                                          </p:val>
                                        </p:tav>
                                        <p:tav tm="100000">
                                          <p:val>
                                            <p:strVal val="#ppt_h"/>
                                          </p:val>
                                        </p:tav>
                                      </p:tavLst>
                                    </p:anim>
                                  </p:childTnLst>
                                </p:cTn>
                              </p:par>
                              <p:par>
                                <p:cTn id="109" presetID="45" presetClass="entr" presetSubtype="0" fill="hold" nodeType="withEffect">
                                  <p:stCondLst>
                                    <p:cond delay="0"/>
                                  </p:stCondLst>
                                  <p:childTnLst>
                                    <p:set>
                                      <p:cBhvr>
                                        <p:cTn id="110" dur="1" fill="hold">
                                          <p:stCondLst>
                                            <p:cond delay="0"/>
                                          </p:stCondLst>
                                        </p:cTn>
                                        <p:tgtEl>
                                          <p:spTgt spid="89"/>
                                        </p:tgtEl>
                                        <p:attrNameLst>
                                          <p:attrName>style.visibility</p:attrName>
                                        </p:attrNameLst>
                                      </p:cBhvr>
                                      <p:to>
                                        <p:strVal val="visible"/>
                                      </p:to>
                                    </p:set>
                                    <p:animEffect transition="in" filter="fade">
                                      <p:cBhvr>
                                        <p:cTn id="111" dur="500"/>
                                        <p:tgtEl>
                                          <p:spTgt spid="89"/>
                                        </p:tgtEl>
                                      </p:cBhvr>
                                    </p:animEffect>
                                    <p:anim calcmode="lin" valueType="num">
                                      <p:cBhvr>
                                        <p:cTn id="112" dur="500" fill="hold"/>
                                        <p:tgtEl>
                                          <p:spTgt spid="89"/>
                                        </p:tgtEl>
                                        <p:attrNameLst>
                                          <p:attrName>ppt_w</p:attrName>
                                        </p:attrNameLst>
                                      </p:cBhvr>
                                      <p:tavLst>
                                        <p:tav tm="0" fmla="#ppt_w*sin(2.5*pi*$)">
                                          <p:val>
                                            <p:fltVal val="0"/>
                                          </p:val>
                                        </p:tav>
                                        <p:tav tm="100000">
                                          <p:val>
                                            <p:fltVal val="1"/>
                                          </p:val>
                                        </p:tav>
                                      </p:tavLst>
                                    </p:anim>
                                    <p:anim calcmode="lin" valueType="num">
                                      <p:cBhvr>
                                        <p:cTn id="113" dur="500" fill="hold"/>
                                        <p:tgtEl>
                                          <p:spTgt spid="89"/>
                                        </p:tgtEl>
                                        <p:attrNameLst>
                                          <p:attrName>ppt_h</p:attrName>
                                        </p:attrNameLst>
                                      </p:cBhvr>
                                      <p:tavLst>
                                        <p:tav tm="0">
                                          <p:val>
                                            <p:strVal val="#ppt_h"/>
                                          </p:val>
                                        </p:tav>
                                        <p:tav tm="100000">
                                          <p:val>
                                            <p:strVal val="#ppt_h"/>
                                          </p:val>
                                        </p:tav>
                                      </p:tavLst>
                                    </p:anim>
                                  </p:childTnLst>
                                </p:cTn>
                              </p:par>
                            </p:childTnLst>
                          </p:cTn>
                        </p:par>
                        <p:par>
                          <p:cTn id="114" fill="hold">
                            <p:stCondLst>
                              <p:cond delay="5450"/>
                            </p:stCondLst>
                            <p:childTnLst>
                              <p:par>
                                <p:cTn id="115" presetID="47" presetClass="entr" presetSubtype="0" fill="hold" grpId="0" nodeType="afterEffect">
                                  <p:stCondLst>
                                    <p:cond delay="0"/>
                                  </p:stCondLst>
                                  <p:childTnLst>
                                    <p:set>
                                      <p:cBhvr>
                                        <p:cTn id="116" dur="1" fill="hold">
                                          <p:stCondLst>
                                            <p:cond delay="0"/>
                                          </p:stCondLst>
                                        </p:cTn>
                                        <p:tgtEl>
                                          <p:spTgt spid="97"/>
                                        </p:tgtEl>
                                        <p:attrNameLst>
                                          <p:attrName>style.visibility</p:attrName>
                                        </p:attrNameLst>
                                      </p:cBhvr>
                                      <p:to>
                                        <p:strVal val="visible"/>
                                      </p:to>
                                    </p:set>
                                    <p:animEffect transition="in" filter="fade">
                                      <p:cBhvr>
                                        <p:cTn id="117" dur="1000"/>
                                        <p:tgtEl>
                                          <p:spTgt spid="97"/>
                                        </p:tgtEl>
                                      </p:cBhvr>
                                    </p:animEffect>
                                    <p:anim calcmode="lin" valueType="num">
                                      <p:cBhvr>
                                        <p:cTn id="118" dur="1000" fill="hold"/>
                                        <p:tgtEl>
                                          <p:spTgt spid="97"/>
                                        </p:tgtEl>
                                        <p:attrNameLst>
                                          <p:attrName>ppt_x</p:attrName>
                                        </p:attrNameLst>
                                      </p:cBhvr>
                                      <p:tavLst>
                                        <p:tav tm="0">
                                          <p:val>
                                            <p:strVal val="#ppt_x"/>
                                          </p:val>
                                        </p:tav>
                                        <p:tav tm="100000">
                                          <p:val>
                                            <p:strVal val="#ppt_x"/>
                                          </p:val>
                                        </p:tav>
                                      </p:tavLst>
                                    </p:anim>
                                    <p:anim calcmode="lin" valueType="num">
                                      <p:cBhvr>
                                        <p:cTn id="119" dur="1000" fill="hold"/>
                                        <p:tgtEl>
                                          <p:spTgt spid="97"/>
                                        </p:tgtEl>
                                        <p:attrNameLst>
                                          <p:attrName>ppt_y</p:attrName>
                                        </p:attrNameLst>
                                      </p:cBhvr>
                                      <p:tavLst>
                                        <p:tav tm="0">
                                          <p:val>
                                            <p:strVal val="#ppt_y-.1"/>
                                          </p:val>
                                        </p:tav>
                                        <p:tav tm="100000">
                                          <p:val>
                                            <p:strVal val="#ppt_y"/>
                                          </p:val>
                                        </p:tav>
                                      </p:tavLst>
                                    </p:anim>
                                  </p:childTnLst>
                                </p:cTn>
                              </p:par>
                              <p:par>
                                <p:cTn id="120" presetID="47" presetClass="entr" presetSubtype="0" fill="hold" nodeType="withEffect">
                                  <p:stCondLst>
                                    <p:cond delay="0"/>
                                  </p:stCondLst>
                                  <p:childTnLst>
                                    <p:set>
                                      <p:cBhvr>
                                        <p:cTn id="121" dur="1" fill="hold">
                                          <p:stCondLst>
                                            <p:cond delay="0"/>
                                          </p:stCondLst>
                                        </p:cTn>
                                        <p:tgtEl>
                                          <p:spTgt spid="96"/>
                                        </p:tgtEl>
                                        <p:attrNameLst>
                                          <p:attrName>style.visibility</p:attrName>
                                        </p:attrNameLst>
                                      </p:cBhvr>
                                      <p:to>
                                        <p:strVal val="visible"/>
                                      </p:to>
                                    </p:set>
                                    <p:animEffect transition="in" filter="fade">
                                      <p:cBhvr>
                                        <p:cTn id="122" dur="1000"/>
                                        <p:tgtEl>
                                          <p:spTgt spid="96"/>
                                        </p:tgtEl>
                                      </p:cBhvr>
                                    </p:animEffect>
                                    <p:anim calcmode="lin" valueType="num">
                                      <p:cBhvr>
                                        <p:cTn id="123" dur="1000" fill="hold"/>
                                        <p:tgtEl>
                                          <p:spTgt spid="96"/>
                                        </p:tgtEl>
                                        <p:attrNameLst>
                                          <p:attrName>ppt_x</p:attrName>
                                        </p:attrNameLst>
                                      </p:cBhvr>
                                      <p:tavLst>
                                        <p:tav tm="0">
                                          <p:val>
                                            <p:strVal val="#ppt_x"/>
                                          </p:val>
                                        </p:tav>
                                        <p:tav tm="100000">
                                          <p:val>
                                            <p:strVal val="#ppt_x"/>
                                          </p:val>
                                        </p:tav>
                                      </p:tavLst>
                                    </p:anim>
                                    <p:anim calcmode="lin" valueType="num">
                                      <p:cBhvr>
                                        <p:cTn id="124" dur="1000" fill="hold"/>
                                        <p:tgtEl>
                                          <p:spTgt spid="96"/>
                                        </p:tgtEl>
                                        <p:attrNameLst>
                                          <p:attrName>ppt_y</p:attrName>
                                        </p:attrNameLst>
                                      </p:cBhvr>
                                      <p:tavLst>
                                        <p:tav tm="0">
                                          <p:val>
                                            <p:strVal val="#ppt_y-.1"/>
                                          </p:val>
                                        </p:tav>
                                        <p:tav tm="100000">
                                          <p:val>
                                            <p:strVal val="#ppt_y"/>
                                          </p:val>
                                        </p:tav>
                                      </p:tavLst>
                                    </p:anim>
                                  </p:childTnLst>
                                </p:cTn>
                              </p:par>
                              <p:par>
                                <p:cTn id="125" presetID="22" presetClass="entr" presetSubtype="4"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Effect transition="in" filter="wipe(down)">
                                      <p:cBhvr>
                                        <p:cTn id="127" dur="500"/>
                                        <p:tgtEl>
                                          <p:spTgt spid="68"/>
                                        </p:tgtEl>
                                      </p:cBhvr>
                                    </p:animEffect>
                                  </p:childTnLst>
                                </p:cTn>
                              </p:par>
                              <p:par>
                                <p:cTn id="128" presetID="22" presetClass="entr" presetSubtype="4" fill="hold" grpId="0" nodeType="withEffect">
                                  <p:stCondLst>
                                    <p:cond delay="200"/>
                                  </p:stCondLst>
                                  <p:childTnLst>
                                    <p:set>
                                      <p:cBhvr>
                                        <p:cTn id="129" dur="1" fill="hold">
                                          <p:stCondLst>
                                            <p:cond delay="0"/>
                                          </p:stCondLst>
                                        </p:cTn>
                                        <p:tgtEl>
                                          <p:spTgt spid="69"/>
                                        </p:tgtEl>
                                        <p:attrNameLst>
                                          <p:attrName>style.visibility</p:attrName>
                                        </p:attrNameLst>
                                      </p:cBhvr>
                                      <p:to>
                                        <p:strVal val="visible"/>
                                      </p:to>
                                    </p:set>
                                    <p:animEffect transition="in" filter="wipe(down)">
                                      <p:cBhvr>
                                        <p:cTn id="130" dur="500"/>
                                        <p:tgtEl>
                                          <p:spTgt spid="69"/>
                                        </p:tgtEl>
                                      </p:cBhvr>
                                    </p:animEffect>
                                  </p:childTnLst>
                                </p:cTn>
                              </p:par>
                              <p:par>
                                <p:cTn id="131" presetID="22" presetClass="entr" presetSubtype="4" fill="hold" grpId="0" nodeType="withEffect">
                                  <p:stCondLst>
                                    <p:cond delay="400"/>
                                  </p:stCondLst>
                                  <p:childTnLst>
                                    <p:set>
                                      <p:cBhvr>
                                        <p:cTn id="132" dur="1" fill="hold">
                                          <p:stCondLst>
                                            <p:cond delay="0"/>
                                          </p:stCondLst>
                                        </p:cTn>
                                        <p:tgtEl>
                                          <p:spTgt spid="70"/>
                                        </p:tgtEl>
                                        <p:attrNameLst>
                                          <p:attrName>style.visibility</p:attrName>
                                        </p:attrNameLst>
                                      </p:cBhvr>
                                      <p:to>
                                        <p:strVal val="visible"/>
                                      </p:to>
                                    </p:set>
                                    <p:animEffect transition="in" filter="wipe(down)">
                                      <p:cBhvr>
                                        <p:cTn id="133" dur="500"/>
                                        <p:tgtEl>
                                          <p:spTgt spid="70"/>
                                        </p:tgtEl>
                                      </p:cBhvr>
                                    </p:animEffect>
                                  </p:childTnLst>
                                </p:cTn>
                              </p:par>
                              <p:par>
                                <p:cTn id="134" presetID="22" presetClass="entr" presetSubtype="4" fill="hold" grpId="0" nodeType="withEffect">
                                  <p:stCondLst>
                                    <p:cond delay="60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childTnLst>
                          </p:cTn>
                        </p:par>
                        <p:par>
                          <p:cTn id="137" fill="hold">
                            <p:stCondLst>
                              <p:cond delay="6550"/>
                            </p:stCondLst>
                            <p:childTnLst>
                              <p:par>
                                <p:cTn id="138" presetID="22" presetClass="entr" presetSubtype="4" fill="hold" grpId="0" nodeType="afterEffect">
                                  <p:stCondLst>
                                    <p:cond delay="0"/>
                                  </p:stCondLst>
                                  <p:childTnLst>
                                    <p:set>
                                      <p:cBhvr>
                                        <p:cTn id="139" dur="1" fill="hold">
                                          <p:stCondLst>
                                            <p:cond delay="0"/>
                                          </p:stCondLst>
                                        </p:cTn>
                                        <p:tgtEl>
                                          <p:spTgt spid="75"/>
                                        </p:tgtEl>
                                        <p:attrNameLst>
                                          <p:attrName>style.visibility</p:attrName>
                                        </p:attrNameLst>
                                      </p:cBhvr>
                                      <p:to>
                                        <p:strVal val="visible"/>
                                      </p:to>
                                    </p:set>
                                    <p:animEffect transition="in" filter="wipe(down)">
                                      <p:cBhvr>
                                        <p:cTn id="140" dur="500"/>
                                        <p:tgtEl>
                                          <p:spTgt spid="75"/>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74"/>
                                        </p:tgtEl>
                                        <p:attrNameLst>
                                          <p:attrName>style.visibility</p:attrName>
                                        </p:attrNameLst>
                                      </p:cBhvr>
                                      <p:to>
                                        <p:strVal val="visible"/>
                                      </p:to>
                                    </p:set>
                                    <p:animEffect transition="in" filter="wipe(down)">
                                      <p:cBhvr>
                                        <p:cTn id="143" dur="500"/>
                                        <p:tgtEl>
                                          <p:spTgt spid="74"/>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73"/>
                                        </p:tgtEl>
                                        <p:attrNameLst>
                                          <p:attrName>style.visibility</p:attrName>
                                        </p:attrNameLst>
                                      </p:cBhvr>
                                      <p:to>
                                        <p:strVal val="visible"/>
                                      </p:to>
                                    </p:set>
                                    <p:animEffect transition="in" filter="wipe(down)">
                                      <p:cBhvr>
                                        <p:cTn id="146" dur="500"/>
                                        <p:tgtEl>
                                          <p:spTgt spid="73"/>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wipe(down)">
                                      <p:cBhvr>
                                        <p:cTn id="149" dur="500"/>
                                        <p:tgtEl>
                                          <p:spTgt spid="72"/>
                                        </p:tgtEl>
                                      </p:cBhvr>
                                    </p:animEffect>
                                  </p:childTnLst>
                                </p:cTn>
                              </p:par>
                            </p:childTnLst>
                          </p:cTn>
                        </p:par>
                        <p:par>
                          <p:cTn id="150" fill="hold">
                            <p:stCondLst>
                              <p:cond delay="7050"/>
                            </p:stCondLst>
                            <p:childTnLst>
                              <p:par>
                                <p:cTn id="151" presetID="45" presetClass="entr" presetSubtype="0" fill="hold" grpId="0" nodeType="afterEffect">
                                  <p:stCondLst>
                                    <p:cond delay="0"/>
                                  </p:stCondLst>
                                  <p:childTnLst>
                                    <p:set>
                                      <p:cBhvr>
                                        <p:cTn id="152" dur="1" fill="hold">
                                          <p:stCondLst>
                                            <p:cond delay="0"/>
                                          </p:stCondLst>
                                        </p:cTn>
                                        <p:tgtEl>
                                          <p:spTgt spid="88"/>
                                        </p:tgtEl>
                                        <p:attrNameLst>
                                          <p:attrName>style.visibility</p:attrName>
                                        </p:attrNameLst>
                                      </p:cBhvr>
                                      <p:to>
                                        <p:strVal val="visible"/>
                                      </p:to>
                                    </p:set>
                                    <p:animEffect transition="in" filter="fade">
                                      <p:cBhvr>
                                        <p:cTn id="153" dur="500"/>
                                        <p:tgtEl>
                                          <p:spTgt spid="88"/>
                                        </p:tgtEl>
                                      </p:cBhvr>
                                    </p:animEffect>
                                    <p:anim calcmode="lin" valueType="num">
                                      <p:cBhvr>
                                        <p:cTn id="154" dur="500" fill="hold"/>
                                        <p:tgtEl>
                                          <p:spTgt spid="88"/>
                                        </p:tgtEl>
                                        <p:attrNameLst>
                                          <p:attrName>ppt_w</p:attrName>
                                        </p:attrNameLst>
                                      </p:cBhvr>
                                      <p:tavLst>
                                        <p:tav tm="0" fmla="#ppt_w*sin(2.5*pi*$)">
                                          <p:val>
                                            <p:fltVal val="0"/>
                                          </p:val>
                                        </p:tav>
                                        <p:tav tm="100000">
                                          <p:val>
                                            <p:fltVal val="1"/>
                                          </p:val>
                                        </p:tav>
                                      </p:tavLst>
                                    </p:anim>
                                    <p:anim calcmode="lin" valueType="num">
                                      <p:cBhvr>
                                        <p:cTn id="155" dur="500" fill="hold"/>
                                        <p:tgtEl>
                                          <p:spTgt spid="88"/>
                                        </p:tgtEl>
                                        <p:attrNameLst>
                                          <p:attrName>ppt_h</p:attrName>
                                        </p:attrNameLst>
                                      </p:cBhvr>
                                      <p:tavLst>
                                        <p:tav tm="0">
                                          <p:val>
                                            <p:strVal val="#ppt_h"/>
                                          </p:val>
                                        </p:tav>
                                        <p:tav tm="100000">
                                          <p:val>
                                            <p:strVal val="#ppt_h"/>
                                          </p:val>
                                        </p:tav>
                                      </p:tavLst>
                                    </p:anim>
                                  </p:childTnLst>
                                </p:cTn>
                              </p:par>
                              <p:par>
                                <p:cTn id="156" presetID="45" presetClass="entr" presetSubtype="0" fill="hold" nodeType="withEffect">
                                  <p:stCondLst>
                                    <p:cond delay="0"/>
                                  </p:stCondLst>
                                  <p:childTnLst>
                                    <p:set>
                                      <p:cBhvr>
                                        <p:cTn id="157" dur="1" fill="hold">
                                          <p:stCondLst>
                                            <p:cond delay="0"/>
                                          </p:stCondLst>
                                        </p:cTn>
                                        <p:tgtEl>
                                          <p:spTgt spid="91"/>
                                        </p:tgtEl>
                                        <p:attrNameLst>
                                          <p:attrName>style.visibility</p:attrName>
                                        </p:attrNameLst>
                                      </p:cBhvr>
                                      <p:to>
                                        <p:strVal val="visible"/>
                                      </p:to>
                                    </p:set>
                                    <p:animEffect transition="in" filter="fade">
                                      <p:cBhvr>
                                        <p:cTn id="158" dur="500"/>
                                        <p:tgtEl>
                                          <p:spTgt spid="91"/>
                                        </p:tgtEl>
                                      </p:cBhvr>
                                    </p:animEffect>
                                    <p:anim calcmode="lin" valueType="num">
                                      <p:cBhvr>
                                        <p:cTn id="159" dur="500" fill="hold"/>
                                        <p:tgtEl>
                                          <p:spTgt spid="91"/>
                                        </p:tgtEl>
                                        <p:attrNameLst>
                                          <p:attrName>ppt_w</p:attrName>
                                        </p:attrNameLst>
                                      </p:cBhvr>
                                      <p:tavLst>
                                        <p:tav tm="0" fmla="#ppt_w*sin(2.5*pi*$)">
                                          <p:val>
                                            <p:fltVal val="0"/>
                                          </p:val>
                                        </p:tav>
                                        <p:tav tm="100000">
                                          <p:val>
                                            <p:fltVal val="1"/>
                                          </p:val>
                                        </p:tav>
                                      </p:tavLst>
                                    </p:anim>
                                    <p:anim calcmode="lin" valueType="num">
                                      <p:cBhvr>
                                        <p:cTn id="160" dur="500" fill="hold"/>
                                        <p:tgtEl>
                                          <p:spTgt spid="91"/>
                                        </p:tgtEl>
                                        <p:attrNameLst>
                                          <p:attrName>ppt_h</p:attrName>
                                        </p:attrNameLst>
                                      </p:cBhvr>
                                      <p:tavLst>
                                        <p:tav tm="0">
                                          <p:val>
                                            <p:strVal val="#ppt_h"/>
                                          </p:val>
                                        </p:tav>
                                        <p:tav tm="100000">
                                          <p:val>
                                            <p:strVal val="#ppt_h"/>
                                          </p:val>
                                        </p:tav>
                                      </p:tavLst>
                                    </p:anim>
                                  </p:childTnLst>
                                </p:cTn>
                              </p:par>
                            </p:childTnLst>
                          </p:cTn>
                        </p:par>
                        <p:par>
                          <p:cTn id="161" fill="hold">
                            <p:stCondLst>
                              <p:cond delay="7550"/>
                            </p:stCondLst>
                            <p:childTnLst>
                              <p:par>
                                <p:cTn id="162" presetID="47" presetClass="entr" presetSubtype="0" fill="hold" grpId="0" nodeType="afterEffect">
                                  <p:stCondLst>
                                    <p:cond delay="0"/>
                                  </p:stCondLst>
                                  <p:childTnLst>
                                    <p:set>
                                      <p:cBhvr>
                                        <p:cTn id="163" dur="1" fill="hold">
                                          <p:stCondLst>
                                            <p:cond delay="0"/>
                                          </p:stCondLst>
                                        </p:cTn>
                                        <p:tgtEl>
                                          <p:spTgt spid="99"/>
                                        </p:tgtEl>
                                        <p:attrNameLst>
                                          <p:attrName>style.visibility</p:attrName>
                                        </p:attrNameLst>
                                      </p:cBhvr>
                                      <p:to>
                                        <p:strVal val="visible"/>
                                      </p:to>
                                    </p:set>
                                    <p:animEffect transition="in" filter="fade">
                                      <p:cBhvr>
                                        <p:cTn id="164" dur="1000"/>
                                        <p:tgtEl>
                                          <p:spTgt spid="99"/>
                                        </p:tgtEl>
                                      </p:cBhvr>
                                    </p:animEffect>
                                    <p:anim calcmode="lin" valueType="num">
                                      <p:cBhvr>
                                        <p:cTn id="165" dur="1000" fill="hold"/>
                                        <p:tgtEl>
                                          <p:spTgt spid="99"/>
                                        </p:tgtEl>
                                        <p:attrNameLst>
                                          <p:attrName>ppt_x</p:attrName>
                                        </p:attrNameLst>
                                      </p:cBhvr>
                                      <p:tavLst>
                                        <p:tav tm="0">
                                          <p:val>
                                            <p:strVal val="#ppt_x"/>
                                          </p:val>
                                        </p:tav>
                                        <p:tav tm="100000">
                                          <p:val>
                                            <p:strVal val="#ppt_x"/>
                                          </p:val>
                                        </p:tav>
                                      </p:tavLst>
                                    </p:anim>
                                    <p:anim calcmode="lin" valueType="num">
                                      <p:cBhvr>
                                        <p:cTn id="166" dur="1000" fill="hold"/>
                                        <p:tgtEl>
                                          <p:spTgt spid="99"/>
                                        </p:tgtEl>
                                        <p:attrNameLst>
                                          <p:attrName>ppt_y</p:attrName>
                                        </p:attrNameLst>
                                      </p:cBhvr>
                                      <p:tavLst>
                                        <p:tav tm="0">
                                          <p:val>
                                            <p:strVal val="#ppt_y-.1"/>
                                          </p:val>
                                        </p:tav>
                                        <p:tav tm="100000">
                                          <p:val>
                                            <p:strVal val="#ppt_y"/>
                                          </p:val>
                                        </p:tav>
                                      </p:tavLst>
                                    </p:anim>
                                  </p:childTnLst>
                                </p:cTn>
                              </p:par>
                              <p:par>
                                <p:cTn id="167" presetID="47" presetClass="entr" presetSubtype="0" fill="hold" nodeType="withEffect">
                                  <p:stCondLst>
                                    <p:cond delay="0"/>
                                  </p:stCondLst>
                                  <p:childTnLst>
                                    <p:set>
                                      <p:cBhvr>
                                        <p:cTn id="168" dur="1" fill="hold">
                                          <p:stCondLst>
                                            <p:cond delay="0"/>
                                          </p:stCondLst>
                                        </p:cTn>
                                        <p:tgtEl>
                                          <p:spTgt spid="98"/>
                                        </p:tgtEl>
                                        <p:attrNameLst>
                                          <p:attrName>style.visibility</p:attrName>
                                        </p:attrNameLst>
                                      </p:cBhvr>
                                      <p:to>
                                        <p:strVal val="visible"/>
                                      </p:to>
                                    </p:set>
                                    <p:animEffect transition="in" filter="fade">
                                      <p:cBhvr>
                                        <p:cTn id="169" dur="1000"/>
                                        <p:tgtEl>
                                          <p:spTgt spid="98"/>
                                        </p:tgtEl>
                                      </p:cBhvr>
                                    </p:animEffect>
                                    <p:anim calcmode="lin" valueType="num">
                                      <p:cBhvr>
                                        <p:cTn id="170" dur="1000" fill="hold"/>
                                        <p:tgtEl>
                                          <p:spTgt spid="98"/>
                                        </p:tgtEl>
                                        <p:attrNameLst>
                                          <p:attrName>ppt_x</p:attrName>
                                        </p:attrNameLst>
                                      </p:cBhvr>
                                      <p:tavLst>
                                        <p:tav tm="0">
                                          <p:val>
                                            <p:strVal val="#ppt_x"/>
                                          </p:val>
                                        </p:tav>
                                        <p:tav tm="100000">
                                          <p:val>
                                            <p:strVal val="#ppt_x"/>
                                          </p:val>
                                        </p:tav>
                                      </p:tavLst>
                                    </p:anim>
                                    <p:anim calcmode="lin" valueType="num">
                                      <p:cBhvr>
                                        <p:cTn id="171" dur="1000" fill="hold"/>
                                        <p:tgtEl>
                                          <p:spTgt spid="98"/>
                                        </p:tgtEl>
                                        <p:attrNameLst>
                                          <p:attrName>ppt_y</p:attrName>
                                        </p:attrNameLst>
                                      </p:cBhvr>
                                      <p:tavLst>
                                        <p:tav tm="0">
                                          <p:val>
                                            <p:strVal val="#ppt_y-.1"/>
                                          </p:val>
                                        </p:tav>
                                        <p:tav tm="100000">
                                          <p:val>
                                            <p:strVal val="#ppt_y"/>
                                          </p:val>
                                        </p:tav>
                                      </p:tavLst>
                                    </p:anim>
                                  </p:childTnLst>
                                </p:cTn>
                              </p:par>
                              <p:par>
                                <p:cTn id="172" presetID="22" presetClass="entr" presetSubtype="4" fill="hold" grpId="0" nodeType="withEffect">
                                  <p:stCondLst>
                                    <p:cond delay="0"/>
                                  </p:stCondLst>
                                  <p:childTnLst>
                                    <p:set>
                                      <p:cBhvr>
                                        <p:cTn id="173" dur="1" fill="hold">
                                          <p:stCondLst>
                                            <p:cond delay="0"/>
                                          </p:stCondLst>
                                        </p:cTn>
                                        <p:tgtEl>
                                          <p:spTgt spid="76"/>
                                        </p:tgtEl>
                                        <p:attrNameLst>
                                          <p:attrName>style.visibility</p:attrName>
                                        </p:attrNameLst>
                                      </p:cBhvr>
                                      <p:to>
                                        <p:strVal val="visible"/>
                                      </p:to>
                                    </p:set>
                                    <p:animEffect transition="in" filter="wipe(down)">
                                      <p:cBhvr>
                                        <p:cTn id="174" dur="500"/>
                                        <p:tgtEl>
                                          <p:spTgt spid="76"/>
                                        </p:tgtEl>
                                      </p:cBhvr>
                                    </p:animEffect>
                                  </p:childTnLst>
                                </p:cTn>
                              </p:par>
                              <p:par>
                                <p:cTn id="175" presetID="22" presetClass="entr" presetSubtype="4" fill="hold" grpId="0" nodeType="withEffect">
                                  <p:stCondLst>
                                    <p:cond delay="200"/>
                                  </p:stCondLst>
                                  <p:childTnLst>
                                    <p:set>
                                      <p:cBhvr>
                                        <p:cTn id="176" dur="1" fill="hold">
                                          <p:stCondLst>
                                            <p:cond delay="0"/>
                                          </p:stCondLst>
                                        </p:cTn>
                                        <p:tgtEl>
                                          <p:spTgt spid="77"/>
                                        </p:tgtEl>
                                        <p:attrNameLst>
                                          <p:attrName>style.visibility</p:attrName>
                                        </p:attrNameLst>
                                      </p:cBhvr>
                                      <p:to>
                                        <p:strVal val="visible"/>
                                      </p:to>
                                    </p:set>
                                    <p:animEffect transition="in" filter="wipe(down)">
                                      <p:cBhvr>
                                        <p:cTn id="177" dur="500"/>
                                        <p:tgtEl>
                                          <p:spTgt spid="77"/>
                                        </p:tgtEl>
                                      </p:cBhvr>
                                    </p:animEffect>
                                  </p:childTnLst>
                                </p:cTn>
                              </p:par>
                              <p:par>
                                <p:cTn id="178" presetID="22" presetClass="entr" presetSubtype="4" fill="hold" grpId="0" nodeType="withEffect">
                                  <p:stCondLst>
                                    <p:cond delay="400"/>
                                  </p:stCondLst>
                                  <p:childTnLst>
                                    <p:set>
                                      <p:cBhvr>
                                        <p:cTn id="179" dur="1" fill="hold">
                                          <p:stCondLst>
                                            <p:cond delay="0"/>
                                          </p:stCondLst>
                                        </p:cTn>
                                        <p:tgtEl>
                                          <p:spTgt spid="78"/>
                                        </p:tgtEl>
                                        <p:attrNameLst>
                                          <p:attrName>style.visibility</p:attrName>
                                        </p:attrNameLst>
                                      </p:cBhvr>
                                      <p:to>
                                        <p:strVal val="visible"/>
                                      </p:to>
                                    </p:set>
                                    <p:animEffect transition="in" filter="wipe(down)">
                                      <p:cBhvr>
                                        <p:cTn id="180" dur="500"/>
                                        <p:tgtEl>
                                          <p:spTgt spid="78"/>
                                        </p:tgtEl>
                                      </p:cBhvr>
                                    </p:animEffect>
                                  </p:childTnLst>
                                </p:cTn>
                              </p:par>
                              <p:par>
                                <p:cTn id="181" presetID="22" presetClass="entr" presetSubtype="4" fill="hold" grpId="0" nodeType="withEffect">
                                  <p:stCondLst>
                                    <p:cond delay="600"/>
                                  </p:stCondLst>
                                  <p:childTnLst>
                                    <p:set>
                                      <p:cBhvr>
                                        <p:cTn id="182" dur="1" fill="hold">
                                          <p:stCondLst>
                                            <p:cond delay="0"/>
                                          </p:stCondLst>
                                        </p:cTn>
                                        <p:tgtEl>
                                          <p:spTgt spid="79"/>
                                        </p:tgtEl>
                                        <p:attrNameLst>
                                          <p:attrName>style.visibility</p:attrName>
                                        </p:attrNameLst>
                                      </p:cBhvr>
                                      <p:to>
                                        <p:strVal val="visible"/>
                                      </p:to>
                                    </p:set>
                                    <p:animEffect transition="in" filter="wipe(down)">
                                      <p:cBhvr>
                                        <p:cTn id="183" dur="500"/>
                                        <p:tgtEl>
                                          <p:spTgt spid="79"/>
                                        </p:tgtEl>
                                      </p:cBhvr>
                                    </p:animEffect>
                                  </p:childTnLst>
                                </p:cTn>
                              </p:par>
                            </p:childTnLst>
                          </p:cTn>
                        </p:par>
                        <p:par>
                          <p:cTn id="184" fill="hold">
                            <p:stCondLst>
                              <p:cond delay="8650"/>
                            </p:stCondLst>
                            <p:childTnLst>
                              <p:par>
                                <p:cTn id="185" presetID="22" presetClass="entr" presetSubtype="4" fill="hold" grpId="0" nodeType="afterEffect">
                                  <p:stCondLst>
                                    <p:cond delay="0"/>
                                  </p:stCondLst>
                                  <p:childTnLst>
                                    <p:set>
                                      <p:cBhvr>
                                        <p:cTn id="186" dur="1" fill="hold">
                                          <p:stCondLst>
                                            <p:cond delay="0"/>
                                          </p:stCondLst>
                                        </p:cTn>
                                        <p:tgtEl>
                                          <p:spTgt spid="83"/>
                                        </p:tgtEl>
                                        <p:attrNameLst>
                                          <p:attrName>style.visibility</p:attrName>
                                        </p:attrNameLst>
                                      </p:cBhvr>
                                      <p:to>
                                        <p:strVal val="visible"/>
                                      </p:to>
                                    </p:set>
                                    <p:animEffect transition="in" filter="wipe(down)">
                                      <p:cBhvr>
                                        <p:cTn id="187" dur="500"/>
                                        <p:tgtEl>
                                          <p:spTgt spid="83"/>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82"/>
                                        </p:tgtEl>
                                        <p:attrNameLst>
                                          <p:attrName>style.visibility</p:attrName>
                                        </p:attrNameLst>
                                      </p:cBhvr>
                                      <p:to>
                                        <p:strVal val="visible"/>
                                      </p:to>
                                    </p:set>
                                    <p:animEffect transition="in" filter="wipe(down)">
                                      <p:cBhvr>
                                        <p:cTn id="190" dur="500"/>
                                        <p:tgtEl>
                                          <p:spTgt spid="82"/>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81"/>
                                        </p:tgtEl>
                                        <p:attrNameLst>
                                          <p:attrName>style.visibility</p:attrName>
                                        </p:attrNameLst>
                                      </p:cBhvr>
                                      <p:to>
                                        <p:strVal val="visible"/>
                                      </p:to>
                                    </p:set>
                                    <p:animEffect transition="in" filter="wipe(down)">
                                      <p:cBhvr>
                                        <p:cTn id="193" dur="500"/>
                                        <p:tgtEl>
                                          <p:spTgt spid="81"/>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80"/>
                                        </p:tgtEl>
                                        <p:attrNameLst>
                                          <p:attrName>style.visibility</p:attrName>
                                        </p:attrNameLst>
                                      </p:cBhvr>
                                      <p:to>
                                        <p:strVal val="visible"/>
                                      </p:to>
                                    </p:set>
                                    <p:animEffect transition="in" filter="wipe(down)">
                                      <p:cBhvr>
                                        <p:cTn id="19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animBg="1"/>
      <p:bldP spid="53" grpId="0" animBg="1"/>
      <p:bldP spid="54" grpId="0" animBg="1"/>
      <p:bldP spid="55" grpId="0" animBg="1"/>
      <p:bldP spid="56" grpId="0" animBg="1"/>
      <p:bldP spid="60" grpId="0" animBg="1"/>
      <p:bldP spid="61" grpId="0" animBg="1"/>
      <p:bldP spid="62" grpId="0" animBg="1"/>
      <p:bldP spid="63" grpId="0" animBg="1"/>
      <p:bldP spid="64"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93" grpId="0"/>
      <p:bldP spid="95" grpId="0"/>
      <p:bldP spid="97" grpId="0"/>
      <p:bldP spid="9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28" name="Group 9"/>
          <p:cNvGrpSpPr/>
          <p:nvPr/>
        </p:nvGrpSpPr>
        <p:grpSpPr bwMode="auto">
          <a:xfrm>
            <a:off x="1493449" y="1803823"/>
            <a:ext cx="8969272" cy="3856152"/>
            <a:chOff x="0" y="-9523"/>
            <a:chExt cx="8972558" cy="3856324"/>
          </a:xfrm>
        </p:grpSpPr>
        <p:grpSp>
          <p:nvGrpSpPr>
            <p:cNvPr id="29" name="Group 10"/>
            <p:cNvGrpSpPr/>
            <p:nvPr/>
          </p:nvGrpSpPr>
          <p:grpSpPr bwMode="auto">
            <a:xfrm>
              <a:off x="76896" y="-9523"/>
              <a:ext cx="8840630" cy="3856324"/>
              <a:chOff x="0" y="-7117"/>
              <a:chExt cx="6607175" cy="2882080"/>
            </a:xfrm>
          </p:grpSpPr>
          <p:sp>
            <p:nvSpPr>
              <p:cNvPr id="34" name="Freeform 104"/>
              <p:cNvSpPr>
                <a:spLocks noChangeArrowheads="1"/>
              </p:cNvSpPr>
              <p:nvPr/>
            </p:nvSpPr>
            <p:spPr bwMode="auto">
              <a:xfrm>
                <a:off x="3273425" y="1936750"/>
                <a:ext cx="863600" cy="938213"/>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close/>
                  </a:path>
                </a:pathLst>
              </a:custGeom>
              <a:solidFill>
                <a:srgbClr val="78AF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35" name="Freeform 105"/>
              <p:cNvSpPr>
                <a:spLocks noChangeArrowheads="1"/>
              </p:cNvSpPr>
              <p:nvPr/>
            </p:nvSpPr>
            <p:spPr bwMode="auto">
              <a:xfrm>
                <a:off x="3273425" y="1936750"/>
                <a:ext cx="863600" cy="938213"/>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36" name="Freeform 106"/>
              <p:cNvSpPr>
                <a:spLocks noChangeArrowheads="1"/>
              </p:cNvSpPr>
              <p:nvPr/>
            </p:nvSpPr>
            <p:spPr bwMode="auto">
              <a:xfrm>
                <a:off x="2266950" y="1936750"/>
                <a:ext cx="866775" cy="938213"/>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close/>
                  </a:path>
                </a:pathLst>
              </a:custGeom>
              <a:solidFill>
                <a:srgbClr val="92B5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37" name="Freeform 107"/>
              <p:cNvSpPr>
                <a:spLocks noChangeArrowheads="1"/>
              </p:cNvSpPr>
              <p:nvPr/>
            </p:nvSpPr>
            <p:spPr bwMode="auto">
              <a:xfrm>
                <a:off x="2266950" y="1936750"/>
                <a:ext cx="866775" cy="938213"/>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38" name="Freeform 108"/>
              <p:cNvSpPr>
                <a:spLocks noChangeArrowheads="1"/>
              </p:cNvSpPr>
              <p:nvPr/>
            </p:nvSpPr>
            <p:spPr bwMode="auto">
              <a:xfrm>
                <a:off x="3201987" y="0"/>
                <a:ext cx="1511300" cy="1778000"/>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rgbClr val="78AF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39" name="Freeform 109"/>
              <p:cNvSpPr>
                <a:spLocks noChangeArrowheads="1"/>
              </p:cNvSpPr>
              <p:nvPr/>
            </p:nvSpPr>
            <p:spPr bwMode="auto">
              <a:xfrm>
                <a:off x="1690687" y="0"/>
                <a:ext cx="1511300" cy="1778000"/>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rgbClr val="92B5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40" name="任意多边形 42"/>
              <p:cNvSpPr/>
              <p:nvPr/>
            </p:nvSpPr>
            <p:spPr bwMode="auto">
              <a:xfrm flipH="1">
                <a:off x="0" y="404813"/>
                <a:ext cx="2736850" cy="615950"/>
              </a:xfrm>
              <a:custGeom>
                <a:avLst/>
                <a:gdLst>
                  <a:gd name="T0" fmla="*/ 0 w 2896333"/>
                  <a:gd name="T1" fmla="*/ 581025 h 581025"/>
                  <a:gd name="T2" fmla="*/ 333375 w 2896333"/>
                  <a:gd name="T3" fmla="*/ 0 h 581025"/>
                  <a:gd name="T4" fmla="*/ 2896333 w 2896333"/>
                  <a:gd name="T5" fmla="*/ 0 h 581025"/>
                  <a:gd name="T6" fmla="*/ 0 60000 65536"/>
                  <a:gd name="T7" fmla="*/ 0 60000 65536"/>
                  <a:gd name="T8" fmla="*/ 0 60000 65536"/>
                  <a:gd name="T9" fmla="*/ 0 w 2896333"/>
                  <a:gd name="T10" fmla="*/ 0 h 581025"/>
                  <a:gd name="T11" fmla="*/ 2896333 w 2896333"/>
                  <a:gd name="T12" fmla="*/ 581025 h 581025"/>
                </a:gdLst>
                <a:ahLst/>
                <a:cxnLst>
                  <a:cxn ang="T6">
                    <a:pos x="T0" y="T1"/>
                  </a:cxn>
                  <a:cxn ang="T7">
                    <a:pos x="T2" y="T3"/>
                  </a:cxn>
                  <a:cxn ang="T8">
                    <a:pos x="T4" y="T5"/>
                  </a:cxn>
                </a:cxnLst>
                <a:rect l="T9" t="T10" r="T11" b="T12"/>
                <a:pathLst>
                  <a:path w="2896333" h="581025">
                    <a:moveTo>
                      <a:pt x="0" y="581025"/>
                    </a:moveTo>
                    <a:lnTo>
                      <a:pt x="333375" y="0"/>
                    </a:lnTo>
                    <a:lnTo>
                      <a:pt x="2896333" y="0"/>
                    </a:lnTo>
                  </a:path>
                </a:pathLst>
              </a:custGeom>
              <a:noFill/>
              <a:ln w="12700" cap="flat" cmpd="sng">
                <a:solidFill>
                  <a:srgbClr val="BFBFBF"/>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FFFFFF"/>
                  </a:solidFill>
                  <a:effectLst/>
                  <a:uLnTx/>
                  <a:uFillTx/>
                  <a:latin typeface="微软雅黑" panose="020B0503020204020204" pitchFamily="34" charset="-122"/>
                  <a:sym typeface="宋体" panose="02010600030101010101" pitchFamily="2" charset="-122"/>
                </a:endParaRPr>
              </a:p>
            </p:txBody>
          </p:sp>
          <p:sp>
            <p:nvSpPr>
              <p:cNvPr id="41" name="矩形 1"/>
              <p:cNvSpPr>
                <a:spLocks noChangeArrowheads="1"/>
              </p:cNvSpPr>
              <p:nvPr/>
            </p:nvSpPr>
            <p:spPr bwMode="auto">
              <a:xfrm>
                <a:off x="332362" y="-7117"/>
                <a:ext cx="2291809" cy="124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rPr>
                  <a:t>此处添加标题内容</a:t>
                </a:r>
                <a:endParaRPr kumimoji="0" 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endParaRPr kumimoji="0" 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1465" b="1" i="0" u="none" strike="noStrike" kern="0" cap="none" spc="0" normalizeH="0" baseline="0" noProof="0" dirty="0">
                  <a:ln>
                    <a:noFill/>
                  </a:ln>
                  <a:solidFill>
                    <a:prstClr val="black"/>
                  </a:solidFill>
                  <a:effectLst/>
                  <a:uLnTx/>
                  <a:uFillTx/>
                  <a:latin typeface="微软雅黑" panose="020B0503020204020204" pitchFamily="34" charset="-122"/>
                  <a:sym typeface="方正兰亭细黑_GBK" charset="-122"/>
                </a:endParaRPr>
              </a:p>
            </p:txBody>
          </p:sp>
          <p:sp>
            <p:nvSpPr>
              <p:cNvPr id="42" name="任意多边形 44"/>
              <p:cNvSpPr/>
              <p:nvPr/>
            </p:nvSpPr>
            <p:spPr bwMode="auto">
              <a:xfrm flipH="1">
                <a:off x="9525" y="1930400"/>
                <a:ext cx="2433637" cy="620713"/>
              </a:xfrm>
              <a:custGeom>
                <a:avLst/>
                <a:gdLst>
                  <a:gd name="T0" fmla="*/ 0 w 2528430"/>
                  <a:gd name="T1" fmla="*/ 587027 h 587027"/>
                  <a:gd name="T2" fmla="*/ 333375 w 2528430"/>
                  <a:gd name="T3" fmla="*/ 6002 h 587027"/>
                  <a:gd name="T4" fmla="*/ 2528430 w 2528430"/>
                  <a:gd name="T5" fmla="*/ 0 h 587027"/>
                  <a:gd name="T6" fmla="*/ 0 60000 65536"/>
                  <a:gd name="T7" fmla="*/ 0 60000 65536"/>
                  <a:gd name="T8" fmla="*/ 0 60000 65536"/>
                  <a:gd name="T9" fmla="*/ 0 w 2528430"/>
                  <a:gd name="T10" fmla="*/ 0 h 587027"/>
                  <a:gd name="T11" fmla="*/ 2528430 w 2528430"/>
                  <a:gd name="T12" fmla="*/ 587027 h 587027"/>
                </a:gdLst>
                <a:ahLst/>
                <a:cxnLst>
                  <a:cxn ang="T6">
                    <a:pos x="T0" y="T1"/>
                  </a:cxn>
                  <a:cxn ang="T7">
                    <a:pos x="T2" y="T3"/>
                  </a:cxn>
                  <a:cxn ang="T8">
                    <a:pos x="T4" y="T5"/>
                  </a:cxn>
                </a:cxnLst>
                <a:rect l="T9" t="T10" r="T11" b="T12"/>
                <a:pathLst>
                  <a:path w="2528430" h="587027">
                    <a:moveTo>
                      <a:pt x="0" y="587027"/>
                    </a:moveTo>
                    <a:lnTo>
                      <a:pt x="333375" y="6002"/>
                    </a:lnTo>
                    <a:lnTo>
                      <a:pt x="2528430" y="0"/>
                    </a:lnTo>
                  </a:path>
                </a:pathLst>
              </a:custGeom>
              <a:noFill/>
              <a:ln w="12700" cap="flat" cmpd="sng">
                <a:solidFill>
                  <a:srgbClr val="BFBFBF"/>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FFFFFF"/>
                  </a:solidFill>
                  <a:effectLst/>
                  <a:uLnTx/>
                  <a:uFillTx/>
                  <a:latin typeface="微软雅黑" panose="020B0503020204020204" pitchFamily="34" charset="-122"/>
                  <a:sym typeface="宋体" panose="02010600030101010101" pitchFamily="2" charset="-122"/>
                </a:endParaRPr>
              </a:p>
            </p:txBody>
          </p:sp>
          <p:sp>
            <p:nvSpPr>
              <p:cNvPr id="43" name="任意多边形 47"/>
              <p:cNvSpPr/>
              <p:nvPr/>
            </p:nvSpPr>
            <p:spPr bwMode="auto">
              <a:xfrm>
                <a:off x="3849687" y="414338"/>
                <a:ext cx="2736850" cy="615950"/>
              </a:xfrm>
              <a:custGeom>
                <a:avLst/>
                <a:gdLst>
                  <a:gd name="T0" fmla="*/ 0 w 2896333"/>
                  <a:gd name="T1" fmla="*/ 581025 h 581025"/>
                  <a:gd name="T2" fmla="*/ 333375 w 2896333"/>
                  <a:gd name="T3" fmla="*/ 0 h 581025"/>
                  <a:gd name="T4" fmla="*/ 2896333 w 2896333"/>
                  <a:gd name="T5" fmla="*/ 0 h 581025"/>
                  <a:gd name="T6" fmla="*/ 0 60000 65536"/>
                  <a:gd name="T7" fmla="*/ 0 60000 65536"/>
                  <a:gd name="T8" fmla="*/ 0 60000 65536"/>
                  <a:gd name="T9" fmla="*/ 0 w 2896333"/>
                  <a:gd name="T10" fmla="*/ 0 h 581025"/>
                  <a:gd name="T11" fmla="*/ 2896333 w 2896333"/>
                  <a:gd name="T12" fmla="*/ 581025 h 581025"/>
                </a:gdLst>
                <a:ahLst/>
                <a:cxnLst>
                  <a:cxn ang="T6">
                    <a:pos x="T0" y="T1"/>
                  </a:cxn>
                  <a:cxn ang="T7">
                    <a:pos x="T2" y="T3"/>
                  </a:cxn>
                  <a:cxn ang="T8">
                    <a:pos x="T4" y="T5"/>
                  </a:cxn>
                </a:cxnLst>
                <a:rect l="T9" t="T10" r="T11" b="T12"/>
                <a:pathLst>
                  <a:path w="2896333" h="581025">
                    <a:moveTo>
                      <a:pt x="0" y="581025"/>
                    </a:moveTo>
                    <a:lnTo>
                      <a:pt x="333375" y="0"/>
                    </a:lnTo>
                    <a:lnTo>
                      <a:pt x="2896333" y="0"/>
                    </a:lnTo>
                  </a:path>
                </a:pathLst>
              </a:custGeom>
              <a:noFill/>
              <a:ln w="12700" cap="flat" cmpd="sng">
                <a:solidFill>
                  <a:srgbClr val="BFBFBF"/>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FFFFFF"/>
                  </a:solidFill>
                  <a:effectLst/>
                  <a:uLnTx/>
                  <a:uFillTx/>
                  <a:latin typeface="微软雅黑" panose="020B0503020204020204" pitchFamily="34" charset="-122"/>
                  <a:sym typeface="宋体" panose="02010600030101010101" pitchFamily="2" charset="-122"/>
                </a:endParaRPr>
              </a:p>
            </p:txBody>
          </p:sp>
          <p:sp>
            <p:nvSpPr>
              <p:cNvPr id="44" name="任意多边形 48"/>
              <p:cNvSpPr/>
              <p:nvPr/>
            </p:nvSpPr>
            <p:spPr bwMode="auto">
              <a:xfrm>
                <a:off x="3894137" y="1930400"/>
                <a:ext cx="2713038" cy="620713"/>
              </a:xfrm>
              <a:custGeom>
                <a:avLst/>
                <a:gdLst>
                  <a:gd name="T0" fmla="*/ 0 w 2528430"/>
                  <a:gd name="T1" fmla="*/ 587027 h 587027"/>
                  <a:gd name="T2" fmla="*/ 333375 w 2528430"/>
                  <a:gd name="T3" fmla="*/ 6002 h 587027"/>
                  <a:gd name="T4" fmla="*/ 2528430 w 2528430"/>
                  <a:gd name="T5" fmla="*/ 0 h 587027"/>
                  <a:gd name="T6" fmla="*/ 0 60000 65536"/>
                  <a:gd name="T7" fmla="*/ 0 60000 65536"/>
                  <a:gd name="T8" fmla="*/ 0 60000 65536"/>
                  <a:gd name="T9" fmla="*/ 0 w 2528430"/>
                  <a:gd name="T10" fmla="*/ 0 h 587027"/>
                  <a:gd name="T11" fmla="*/ 2528430 w 2528430"/>
                  <a:gd name="T12" fmla="*/ 587027 h 587027"/>
                </a:gdLst>
                <a:ahLst/>
                <a:cxnLst>
                  <a:cxn ang="T6">
                    <a:pos x="T0" y="T1"/>
                  </a:cxn>
                  <a:cxn ang="T7">
                    <a:pos x="T2" y="T3"/>
                  </a:cxn>
                  <a:cxn ang="T8">
                    <a:pos x="T4" y="T5"/>
                  </a:cxn>
                </a:cxnLst>
                <a:rect l="T9" t="T10" r="T11" b="T12"/>
                <a:pathLst>
                  <a:path w="2528430" h="587027">
                    <a:moveTo>
                      <a:pt x="0" y="587027"/>
                    </a:moveTo>
                    <a:lnTo>
                      <a:pt x="333375" y="6002"/>
                    </a:lnTo>
                    <a:lnTo>
                      <a:pt x="2528430" y="0"/>
                    </a:lnTo>
                  </a:path>
                </a:pathLst>
              </a:custGeom>
              <a:noFill/>
              <a:ln w="12700" cap="flat" cmpd="sng">
                <a:solidFill>
                  <a:srgbClr val="BFBFBF"/>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FFFFFF"/>
                  </a:solidFill>
                  <a:effectLst/>
                  <a:uLnTx/>
                  <a:uFillTx/>
                  <a:latin typeface="微软雅黑" panose="020B0503020204020204" pitchFamily="34" charset="-122"/>
                  <a:sym typeface="宋体" panose="02010600030101010101" pitchFamily="2" charset="-122"/>
                </a:endParaRPr>
              </a:p>
            </p:txBody>
          </p:sp>
          <p:sp>
            <p:nvSpPr>
              <p:cNvPr id="45" name="Oval 54"/>
              <p:cNvSpPr>
                <a:spLocks noChangeArrowheads="1"/>
              </p:cNvSpPr>
              <p:nvPr/>
            </p:nvSpPr>
            <p:spPr bwMode="auto">
              <a:xfrm>
                <a:off x="2693987" y="984250"/>
                <a:ext cx="82550" cy="82550"/>
              </a:xfrm>
              <a:prstGeom prst="ellipse">
                <a:avLst/>
              </a:prstGeom>
              <a:gradFill rotWithShape="1">
                <a:gsLst>
                  <a:gs pos="0">
                    <a:srgbClr val="9B9B9B"/>
                  </a:gs>
                  <a:gs pos="50000">
                    <a:srgbClr val="8D8D8D"/>
                  </a:gs>
                  <a:gs pos="100000">
                    <a:srgbClr val="79797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46" name="Oval 54"/>
              <p:cNvSpPr>
                <a:spLocks noChangeArrowheads="1"/>
              </p:cNvSpPr>
              <p:nvPr/>
            </p:nvSpPr>
            <p:spPr bwMode="auto">
              <a:xfrm>
                <a:off x="3802062" y="990600"/>
                <a:ext cx="82550" cy="82550"/>
              </a:xfrm>
              <a:prstGeom prst="ellipse">
                <a:avLst/>
              </a:prstGeom>
              <a:gradFill rotWithShape="1">
                <a:gsLst>
                  <a:gs pos="0">
                    <a:srgbClr val="9B9B9B"/>
                  </a:gs>
                  <a:gs pos="50000">
                    <a:srgbClr val="8D8D8D"/>
                  </a:gs>
                  <a:gs pos="100000">
                    <a:srgbClr val="79797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47" name="Oval 54"/>
              <p:cNvSpPr>
                <a:spLocks noChangeArrowheads="1"/>
              </p:cNvSpPr>
              <p:nvPr/>
            </p:nvSpPr>
            <p:spPr bwMode="auto">
              <a:xfrm>
                <a:off x="3849687" y="2509838"/>
                <a:ext cx="82550" cy="82550"/>
              </a:xfrm>
              <a:prstGeom prst="ellipse">
                <a:avLst/>
              </a:prstGeom>
              <a:gradFill rotWithShape="1">
                <a:gsLst>
                  <a:gs pos="0">
                    <a:srgbClr val="9B9B9B"/>
                  </a:gs>
                  <a:gs pos="50000">
                    <a:srgbClr val="8D8D8D"/>
                  </a:gs>
                  <a:gs pos="100000">
                    <a:srgbClr val="79797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48" name="Oval 54"/>
              <p:cNvSpPr>
                <a:spLocks noChangeArrowheads="1"/>
              </p:cNvSpPr>
              <p:nvPr/>
            </p:nvSpPr>
            <p:spPr bwMode="auto">
              <a:xfrm>
                <a:off x="2409825" y="2509838"/>
                <a:ext cx="82550" cy="82550"/>
              </a:xfrm>
              <a:prstGeom prst="ellipse">
                <a:avLst/>
              </a:prstGeom>
              <a:gradFill rotWithShape="1">
                <a:gsLst>
                  <a:gs pos="0">
                    <a:srgbClr val="9B9B9B"/>
                  </a:gs>
                  <a:gs pos="50000">
                    <a:srgbClr val="8D8D8D"/>
                  </a:gs>
                  <a:gs pos="100000">
                    <a:srgbClr val="79797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000"/>
                  </a:solidFill>
                  <a:effectLst/>
                  <a:uLnTx/>
                  <a:uFillTx/>
                  <a:latin typeface="微软雅黑" panose="020B0503020204020204" pitchFamily="34" charset="-122"/>
                  <a:sym typeface="宋体" panose="02010600030101010101" pitchFamily="2" charset="-122"/>
                </a:endParaRPr>
              </a:p>
            </p:txBody>
          </p:sp>
          <p:sp>
            <p:nvSpPr>
              <p:cNvPr id="49" name="矩形 1"/>
              <p:cNvSpPr>
                <a:spLocks noChangeArrowheads="1"/>
              </p:cNvSpPr>
              <p:nvPr/>
            </p:nvSpPr>
            <p:spPr bwMode="auto">
              <a:xfrm>
                <a:off x="332363" y="1511201"/>
                <a:ext cx="2291809" cy="124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rPr>
                  <a:t>此处添加标题内容</a:t>
                </a:r>
                <a:endParaRPr kumimoji="0" 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endParaRPr kumimoji="0" 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1465" b="1" i="0" u="none" strike="noStrike" kern="0" cap="none" spc="0" normalizeH="0" baseline="0" noProof="0" dirty="0">
                  <a:ln>
                    <a:noFill/>
                  </a:ln>
                  <a:solidFill>
                    <a:prstClr val="black"/>
                  </a:solidFill>
                  <a:effectLst/>
                  <a:uLnTx/>
                  <a:uFillTx/>
                  <a:latin typeface="微软雅黑" panose="020B0503020204020204" pitchFamily="34" charset="-122"/>
                  <a:sym typeface="方正兰亭细黑_GBK" charset="-122"/>
                </a:endParaRPr>
              </a:p>
            </p:txBody>
          </p:sp>
          <p:sp>
            <p:nvSpPr>
              <p:cNvPr id="50" name="矩形 1"/>
              <p:cNvSpPr>
                <a:spLocks noChangeArrowheads="1"/>
              </p:cNvSpPr>
              <p:nvPr/>
            </p:nvSpPr>
            <p:spPr bwMode="auto">
              <a:xfrm>
                <a:off x="3936351" y="-7117"/>
                <a:ext cx="2291809" cy="124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rPr>
                  <a:t>此处添加标题内容</a:t>
                </a:r>
                <a:endParaRPr kumimoji="0" 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endParaRPr kumimoji="0" 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p>
              <a:p>
                <a:pPr marL="0" marR="0" lvl="0" indent="0" algn="r" defTabSz="914400" eaLnBrk="1" fontAlgn="auto" latinLnBrk="0" hangingPunct="1">
                  <a:lnSpc>
                    <a:spcPct val="150000"/>
                  </a:lnSpc>
                  <a:spcBef>
                    <a:spcPts val="0"/>
                  </a:spcBef>
                  <a:spcAft>
                    <a:spcPts val="0"/>
                  </a:spcAft>
                  <a:buClrTx/>
                  <a:buSzTx/>
                  <a:buFontTx/>
                  <a:buNone/>
                  <a:tabLst/>
                  <a:defRPr/>
                </a:pPr>
                <a:endParaRPr kumimoji="0" lang="zh-CN" altLang="en-US" sz="1465" b="1" i="0" u="none" strike="noStrike" kern="0" cap="none" spc="0" normalizeH="0" baseline="0" noProof="0" dirty="0">
                  <a:ln>
                    <a:noFill/>
                  </a:ln>
                  <a:solidFill>
                    <a:prstClr val="black"/>
                  </a:solidFill>
                  <a:effectLst/>
                  <a:uLnTx/>
                  <a:uFillTx/>
                  <a:latin typeface="微软雅黑" panose="020B0503020204020204" pitchFamily="34" charset="-122"/>
                  <a:sym typeface="方正兰亭细黑_GBK" charset="-122"/>
                </a:endParaRPr>
              </a:p>
            </p:txBody>
          </p:sp>
          <p:sp>
            <p:nvSpPr>
              <p:cNvPr id="51" name="矩形 1"/>
              <p:cNvSpPr>
                <a:spLocks noChangeArrowheads="1"/>
              </p:cNvSpPr>
              <p:nvPr/>
            </p:nvSpPr>
            <p:spPr bwMode="auto">
              <a:xfrm>
                <a:off x="3991097" y="1526333"/>
                <a:ext cx="2291809" cy="124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rPr>
                  <a:t>此处添加标题内容</a:t>
                </a:r>
                <a:endParaRPr kumimoji="0" lang="en-US" sz="2135" b="1" i="0" u="none" strike="noStrike" kern="0" cap="none" spc="0" normalizeH="0" baseline="0" noProof="0" dirty="0">
                  <a:ln>
                    <a:noFill/>
                  </a:ln>
                  <a:solidFill>
                    <a:srgbClr val="92B5C2"/>
                  </a:solidFill>
                  <a:effectLst/>
                  <a:uLnTx/>
                  <a:uFillTx/>
                  <a:latin typeface="微软雅黑" panose="020B0503020204020204" pitchFamily="34" charset="-122"/>
                  <a:sym typeface="方正兰亭细黑_GBK"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endParaRPr kumimoji="0" 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rPr>
                  <a:t>点击此处添加内容</a:t>
                </a:r>
              </a:p>
              <a:p>
                <a:pPr marL="0" marR="0" lvl="0" indent="0" algn="r" defTabSz="914400" eaLnBrk="1" fontAlgn="auto" latinLnBrk="0" hangingPunct="1">
                  <a:lnSpc>
                    <a:spcPct val="150000"/>
                  </a:lnSpc>
                  <a:spcBef>
                    <a:spcPts val="0"/>
                  </a:spcBef>
                  <a:spcAft>
                    <a:spcPts val="0"/>
                  </a:spcAft>
                  <a:buClrTx/>
                  <a:buSzTx/>
                  <a:buFontTx/>
                  <a:buNone/>
                  <a:tabLst/>
                  <a:defRPr/>
                </a:pPr>
                <a:endParaRPr kumimoji="0" lang="zh-CN" altLang="en-US" sz="1465" b="1"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sym typeface="方正兰亭细黑_GBK" charset="-122"/>
                </a:endParaRPr>
              </a:p>
            </p:txBody>
          </p:sp>
        </p:grpSp>
        <p:pic>
          <p:nvPicPr>
            <p:cNvPr id="30" name="图片 29"/>
            <p:cNvPicPr>
              <a:picLocks noChangeAspect="1" noChangeArrowheads="1"/>
            </p:cNvPicPr>
            <p:nvPr/>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9641" y="281021"/>
              <a:ext cx="502575" cy="50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451061" y="167678"/>
              <a:ext cx="502575" cy="50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p:cNvPicPr>
              <a:picLocks noChangeAspect="1" noChangeArrowheads="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0" y="2080688"/>
              <a:ext cx="596675" cy="59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p:cNvPicPr>
              <a:picLocks noChangeAspect="1" noChangeArrowheads="1"/>
            </p:cNvPicPr>
            <p:nvPr/>
          </p:nvPicPr>
          <p:blipFill>
            <a:blip r:embed="rId5"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420699" y="2106801"/>
              <a:ext cx="551859" cy="55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42"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03</a:t>
            </a:r>
            <a:endParaRPr lang="zh-CN" altLang="en-US" sz="23900" dirty="0">
              <a:solidFill>
                <a:srgbClr val="92B5C2"/>
              </a:solidFill>
              <a:latin typeface="Agency FB" panose="020B0503020202020204" pitchFamily="34" charset="0"/>
            </a:endParaRPr>
          </a:p>
        </p:txBody>
      </p:sp>
      <p:grpSp>
        <p:nvGrpSpPr>
          <p:cNvPr id="9" name="组合 30"/>
          <p:cNvGrpSpPr/>
          <p:nvPr/>
        </p:nvGrpSpPr>
        <p:grpSpPr bwMode="auto">
          <a:xfrm>
            <a:off x="3531854" y="4062747"/>
            <a:ext cx="5064125" cy="1171575"/>
            <a:chOff x="3464698" y="4753005"/>
            <a:chExt cx="5064447" cy="1172006"/>
          </a:xfrm>
        </p:grpSpPr>
        <p:sp>
          <p:nvSpPr>
            <p:cNvPr id="10" name="文本框 11"/>
            <p:cNvSpPr txBox="1">
              <a:spLocks noChangeArrowheads="1"/>
            </p:cNvSpPr>
            <p:nvPr/>
          </p:nvSpPr>
          <p:spPr bwMode="auto">
            <a:xfrm>
              <a:off x="3650539" y="4753005"/>
              <a:ext cx="4878606"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3200" b="1">
                  <a:solidFill>
                    <a:srgbClr val="78AF74"/>
                  </a:solidFill>
                  <a:latin typeface="微软雅黑" panose="020B0503020204020204" pitchFamily="34" charset="-122"/>
                  <a:ea typeface="微软雅黑" panose="020B0503020204020204" pitchFamily="34" charset="-122"/>
                </a:rPr>
                <a:t>ADD YOUR TITLE HERE</a:t>
              </a:r>
              <a:endParaRPr lang="zh-CN" altLang="en-US" sz="3200" b="1">
                <a:solidFill>
                  <a:srgbClr val="78AF74"/>
                </a:solidFill>
                <a:latin typeface="微软雅黑" panose="020B0503020204020204" pitchFamily="34" charset="-122"/>
                <a:ea typeface="微软雅黑" panose="020B0503020204020204" pitchFamily="34" charset="-122"/>
              </a:endParaRPr>
            </a:p>
          </p:txBody>
        </p:sp>
        <p:sp>
          <p:nvSpPr>
            <p:cNvPr id="11" name="矩形 33"/>
            <p:cNvSpPr>
              <a:spLocks noChangeArrowheads="1"/>
            </p:cNvSpPr>
            <p:nvPr/>
          </p:nvSpPr>
          <p:spPr bwMode="auto">
            <a:xfrm>
              <a:off x="3464698" y="5278680"/>
              <a:ext cx="5064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20000"/>
                </a:spcBef>
                <a:buFontTx/>
                <a:buNone/>
              </a:pPr>
              <a:r>
                <a:rPr lang="en-US" altLang="zh-CN" sz="1400">
                  <a:solidFill>
                    <a:srgbClr val="78AF74"/>
                  </a:solidFill>
                  <a:latin typeface="微软雅黑" panose="020B0503020204020204" pitchFamily="34" charset="-122"/>
                  <a:ea typeface="微软雅黑" panose="020B0503020204020204" pitchFamily="34" charset="-122"/>
                  <a:sym typeface="Arial" panose="020B0604020202020204" pitchFamily="34" charset="0"/>
                </a:rPr>
                <a:t>Please read the instructions and work at the end of themanualtemplate. according to your need to draw the text box size</a:t>
              </a:r>
            </a:p>
          </p:txBody>
        </p:sp>
      </p:gr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20" name="MH_SubTitle_4"/>
          <p:cNvSpPr/>
          <p:nvPr>
            <p:custDataLst>
              <p:tags r:id="rId1"/>
            </p:custDataLst>
          </p:nvPr>
        </p:nvSpPr>
        <p:spPr>
          <a:xfrm>
            <a:off x="5808043" y="4926751"/>
            <a:ext cx="3503088" cy="1066522"/>
          </a:xfrm>
          <a:prstGeom prst="rect">
            <a:avLst/>
          </a:prstGeom>
        </p:spPr>
        <p:txBody>
          <a:bodyPr anchor="ctr"/>
          <a:lstStyle/>
          <a:p>
            <a:pPr>
              <a:lnSpc>
                <a:spcPct val="150000"/>
              </a:lnSpc>
              <a:spcBef>
                <a:spcPct val="0"/>
              </a:spcBef>
            </a:pP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字</a:t>
            </a:r>
            <a:endParaRPr lang="en-GB" altLang="zh-CN" sz="1600" dirty="0">
              <a:solidFill>
                <a:prstClr val="black">
                  <a:lumMod val="50000"/>
                  <a:lumOff val="50000"/>
                </a:prstClr>
              </a:solidFill>
              <a:cs typeface="Arial" panose="020B0604020202020204" pitchFamily="34" charset="0"/>
            </a:endParaRPr>
          </a:p>
        </p:txBody>
      </p:sp>
      <p:sp>
        <p:nvSpPr>
          <p:cNvPr id="21" name="MH_SubTitle_4"/>
          <p:cNvSpPr/>
          <p:nvPr>
            <p:custDataLst>
              <p:tags r:id="rId2"/>
            </p:custDataLst>
          </p:nvPr>
        </p:nvSpPr>
        <p:spPr>
          <a:xfrm>
            <a:off x="144889" y="4366027"/>
            <a:ext cx="3503088" cy="1066522"/>
          </a:xfrm>
          <a:prstGeom prst="rect">
            <a:avLst/>
          </a:prstGeom>
        </p:spPr>
        <p:txBody>
          <a:bodyPr anchor="ctr"/>
          <a:lstStyle/>
          <a:p>
            <a:pPr algn="r">
              <a:lnSpc>
                <a:spcPct val="150000"/>
              </a:lnSpc>
              <a:spcBef>
                <a:spcPct val="0"/>
              </a:spcBef>
            </a:pP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字</a:t>
            </a:r>
            <a:endParaRPr lang="en-GB" altLang="zh-CN" sz="1600" dirty="0">
              <a:solidFill>
                <a:prstClr val="black">
                  <a:lumMod val="50000"/>
                  <a:lumOff val="50000"/>
                </a:prstClr>
              </a:solidFill>
              <a:cs typeface="Arial" panose="020B0604020202020204" pitchFamily="34" charset="0"/>
            </a:endParaRPr>
          </a:p>
        </p:txBody>
      </p:sp>
      <p:sp>
        <p:nvSpPr>
          <p:cNvPr id="22" name="MH_SubTitle_4"/>
          <p:cNvSpPr/>
          <p:nvPr>
            <p:custDataLst>
              <p:tags r:id="rId3"/>
            </p:custDataLst>
          </p:nvPr>
        </p:nvSpPr>
        <p:spPr>
          <a:xfrm>
            <a:off x="2592912" y="1864469"/>
            <a:ext cx="3503088" cy="1066522"/>
          </a:xfrm>
          <a:prstGeom prst="rect">
            <a:avLst/>
          </a:prstGeom>
        </p:spPr>
        <p:txBody>
          <a:bodyPr anchor="ctr"/>
          <a:lstStyle/>
          <a:p>
            <a:pPr algn="r">
              <a:lnSpc>
                <a:spcPct val="150000"/>
              </a:lnSpc>
              <a:spcBef>
                <a:spcPct val="0"/>
              </a:spcBef>
            </a:pP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字</a:t>
            </a:r>
            <a:endParaRPr lang="en-GB" altLang="zh-CN" sz="1600" dirty="0">
              <a:solidFill>
                <a:prstClr val="black">
                  <a:lumMod val="50000"/>
                  <a:lumOff val="50000"/>
                </a:prstClr>
              </a:solidFill>
              <a:cs typeface="Arial" panose="020B0604020202020204" pitchFamily="34" charset="0"/>
            </a:endParaRPr>
          </a:p>
        </p:txBody>
      </p:sp>
      <p:sp>
        <p:nvSpPr>
          <p:cNvPr id="23" name="MH_Other_1"/>
          <p:cNvSpPr/>
          <p:nvPr>
            <p:custDataLst>
              <p:tags r:id="rId4"/>
            </p:custDataLst>
          </p:nvPr>
        </p:nvSpPr>
        <p:spPr bwMode="auto">
          <a:xfrm>
            <a:off x="7202732" y="2227123"/>
            <a:ext cx="908970"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92B5C2"/>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4800" b="1" i="0" u="none" strike="noStrike" kern="0" cap="none" spc="0" normalizeH="0" baseline="0" noProof="0" dirty="0">
              <a:ln>
                <a:noFill/>
              </a:ln>
              <a:solidFill>
                <a:srgbClr val="92B5C2"/>
              </a:solidFill>
              <a:effectLst/>
              <a:uLnTx/>
              <a:uFillTx/>
              <a:latin typeface="Arial"/>
              <a:ea typeface="微软雅黑"/>
            </a:endParaRPr>
          </a:p>
        </p:txBody>
      </p:sp>
      <p:pic>
        <p:nvPicPr>
          <p:cNvPr id="24" name="MH_Other_2"/>
          <p:cNvPicPr/>
          <p:nvPr>
            <p:custDataLst>
              <p:tags r:id="rId5"/>
            </p:custDataLst>
          </p:nvPr>
        </p:nvPicPr>
        <p:blipFill>
          <a:blip r:embed="rId14" cstate="screen">
            <a:extLst>
              <a:ext uri="{28A0092B-C50C-407E-A947-70E740481C1C}">
                <a14:useLocalDpi xmlns:a14="http://schemas.microsoft.com/office/drawing/2010/main"/>
              </a:ext>
            </a:extLst>
          </a:blip>
          <a:srcRect/>
          <a:stretch>
            <a:fillRect/>
          </a:stretch>
        </p:blipFill>
        <p:spPr bwMode="auto">
          <a:xfrm>
            <a:off x="7202735" y="1947791"/>
            <a:ext cx="60943" cy="89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MH_Other_3"/>
          <p:cNvSpPr/>
          <p:nvPr>
            <p:custDataLst>
              <p:tags r:id="rId6"/>
            </p:custDataLst>
          </p:nvPr>
        </p:nvSpPr>
        <p:spPr bwMode="auto">
          <a:xfrm>
            <a:off x="6106585" y="2833390"/>
            <a:ext cx="908970"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78AF74"/>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4800" b="1" i="0" u="none" strike="noStrike" kern="0" cap="none" spc="0" normalizeH="0" baseline="0" noProof="0" dirty="0">
              <a:ln>
                <a:noFill/>
              </a:ln>
              <a:solidFill>
                <a:srgbClr val="78AF74"/>
              </a:solidFill>
              <a:effectLst/>
              <a:uLnTx/>
              <a:uFillTx/>
              <a:latin typeface="Arial"/>
              <a:ea typeface="微软雅黑"/>
            </a:endParaRPr>
          </a:p>
        </p:txBody>
      </p:sp>
      <p:pic>
        <p:nvPicPr>
          <p:cNvPr id="26" name="MH_Other_4"/>
          <p:cNvPicPr/>
          <p:nvPr>
            <p:custDataLst>
              <p:tags r:id="rId7"/>
            </p:custDataLst>
          </p:nvPr>
        </p:nvPicPr>
        <p:blipFill>
          <a:blip r:embed="rId15" cstate="screen">
            <a:extLst>
              <a:ext uri="{28A0092B-C50C-407E-A947-70E740481C1C}">
                <a14:useLocalDpi xmlns:a14="http://schemas.microsoft.com/office/drawing/2010/main"/>
              </a:ext>
            </a:extLst>
          </a:blip>
          <a:srcRect/>
          <a:stretch>
            <a:fillRect/>
          </a:stretch>
        </p:blipFill>
        <p:spPr bwMode="auto">
          <a:xfrm>
            <a:off x="6106587" y="2554057"/>
            <a:ext cx="60943" cy="89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MH_Other_5"/>
          <p:cNvSpPr/>
          <p:nvPr>
            <p:custDataLst>
              <p:tags r:id="rId8"/>
            </p:custDataLst>
          </p:nvPr>
        </p:nvSpPr>
        <p:spPr bwMode="auto">
          <a:xfrm>
            <a:off x="5010437" y="3439656"/>
            <a:ext cx="908970"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92B5C2"/>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4800" b="1" i="0" u="none" strike="noStrike" kern="0" cap="none" spc="0" normalizeH="0" baseline="0" noProof="0" dirty="0">
              <a:ln>
                <a:noFill/>
              </a:ln>
              <a:solidFill>
                <a:srgbClr val="92B5C2"/>
              </a:solidFill>
              <a:effectLst/>
              <a:uLnTx/>
              <a:uFillTx/>
              <a:latin typeface="Arial"/>
              <a:ea typeface="微软雅黑"/>
            </a:endParaRPr>
          </a:p>
        </p:txBody>
      </p:sp>
      <p:pic>
        <p:nvPicPr>
          <p:cNvPr id="28" name="MH_Other_6"/>
          <p:cNvPicPr/>
          <p:nvPr>
            <p:custDataLst>
              <p:tags r:id="rId9"/>
            </p:custDataLst>
          </p:nvPr>
        </p:nvPicPr>
        <p:blipFill>
          <a:blip r:embed="rId15" cstate="screen">
            <a:extLst>
              <a:ext uri="{28A0092B-C50C-407E-A947-70E740481C1C}">
                <a14:useLocalDpi xmlns:a14="http://schemas.microsoft.com/office/drawing/2010/main"/>
              </a:ext>
            </a:extLst>
          </a:blip>
          <a:srcRect/>
          <a:stretch>
            <a:fillRect/>
          </a:stretch>
        </p:blipFill>
        <p:spPr bwMode="auto">
          <a:xfrm>
            <a:off x="5010439" y="3160325"/>
            <a:ext cx="60943" cy="89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MH_Other_7"/>
          <p:cNvSpPr/>
          <p:nvPr>
            <p:custDataLst>
              <p:tags r:id="rId10"/>
            </p:custDataLst>
          </p:nvPr>
        </p:nvSpPr>
        <p:spPr bwMode="auto">
          <a:xfrm>
            <a:off x="3916407" y="4045924"/>
            <a:ext cx="907333" cy="1760079"/>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rgbClr val="78AF74"/>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4800" b="1" i="0" u="none" strike="noStrike" kern="0" cap="none" spc="0" normalizeH="0" baseline="0" noProof="0" dirty="0">
              <a:ln>
                <a:noFill/>
              </a:ln>
              <a:solidFill>
                <a:srgbClr val="78AF74"/>
              </a:solidFill>
              <a:effectLst/>
              <a:uLnTx/>
              <a:uFillTx/>
              <a:latin typeface="Arial"/>
              <a:ea typeface="微软雅黑"/>
            </a:endParaRPr>
          </a:p>
        </p:txBody>
      </p:sp>
      <p:pic>
        <p:nvPicPr>
          <p:cNvPr id="30" name="MH_Other_8"/>
          <p:cNvPicPr/>
          <p:nvPr>
            <p:custDataLst>
              <p:tags r:id="rId11"/>
            </p:custDataLst>
          </p:nvPr>
        </p:nvPicPr>
        <p:blipFill>
          <a:blip r:embed="rId14" cstate="screen">
            <a:extLst>
              <a:ext uri="{28A0092B-C50C-407E-A947-70E740481C1C}">
                <a14:useLocalDpi xmlns:a14="http://schemas.microsoft.com/office/drawing/2010/main"/>
              </a:ext>
            </a:extLst>
          </a:blip>
          <a:srcRect/>
          <a:stretch>
            <a:fillRect/>
          </a:stretch>
        </p:blipFill>
        <p:spPr bwMode="auto">
          <a:xfrm>
            <a:off x="3916405" y="3766592"/>
            <a:ext cx="60943" cy="89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MH_SubTitle_4"/>
          <p:cNvSpPr/>
          <p:nvPr>
            <p:custDataLst>
              <p:tags r:id="rId12"/>
            </p:custDataLst>
          </p:nvPr>
        </p:nvSpPr>
        <p:spPr>
          <a:xfrm>
            <a:off x="8389869" y="2543741"/>
            <a:ext cx="3503088" cy="1066522"/>
          </a:xfrm>
          <a:prstGeom prst="rect">
            <a:avLst/>
          </a:prstGeom>
        </p:spPr>
        <p:txBody>
          <a:bodyPr anchor="ctr"/>
          <a:lstStyle/>
          <a:p>
            <a:pPr>
              <a:lnSpc>
                <a:spcPct val="150000"/>
              </a:lnSpc>
              <a:spcBef>
                <a:spcPct val="0"/>
              </a:spcBef>
            </a:pP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添加适当的文字，一页的文字最好不要超过</a:t>
            </a:r>
            <a:r>
              <a:rPr lang="en-US" altLang="zh-CN" sz="1600" dirty="0">
                <a:solidFill>
                  <a:prstClr val="black">
                    <a:lumMod val="50000"/>
                    <a:lumOff val="50000"/>
                  </a:prstClr>
                </a:solidFill>
                <a:latin typeface="微软雅黑" panose="020B0503020204020204" pitchFamily="34" charset="-122"/>
              </a:rPr>
              <a:t>200</a:t>
            </a:r>
            <a:r>
              <a:rPr lang="zh-CN" altLang="en-US" sz="1600" dirty="0">
                <a:solidFill>
                  <a:prstClr val="black">
                    <a:lumMod val="50000"/>
                    <a:lumOff val="50000"/>
                  </a:prstClr>
                </a:solidFill>
                <a:latin typeface="微软雅黑" panose="020B0503020204020204" pitchFamily="34" charset="-122"/>
              </a:rPr>
              <a:t>字</a:t>
            </a:r>
            <a:endParaRPr lang="en-GB" altLang="zh-CN" sz="1600" dirty="0">
              <a:solidFill>
                <a:prstClr val="black">
                  <a:lumMod val="50000"/>
                  <a:lumOff val="50000"/>
                </a:prstClr>
              </a:solidFill>
              <a:cs typeface="Arial" panose="020B0604020202020204" pitchFamily="34" charset="0"/>
            </a:endParaRPr>
          </a:p>
        </p:txBody>
      </p:sp>
      <p:sp>
        <p:nvSpPr>
          <p:cNvPr id="32" name="矩形 31"/>
          <p:cNvSpPr/>
          <p:nvPr/>
        </p:nvSpPr>
        <p:spPr>
          <a:xfrm>
            <a:off x="6005479" y="3319008"/>
            <a:ext cx="628698" cy="830868"/>
          </a:xfrm>
          <a:prstGeom prst="rect">
            <a:avLst/>
          </a:prstGeom>
        </p:spPr>
        <p:txBody>
          <a:bodyPr wrap="non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78AF74"/>
                </a:solidFill>
                <a:effectLst/>
                <a:uLnTx/>
                <a:uFillTx/>
              </a:rPr>
              <a:t>C</a:t>
            </a:r>
            <a:endParaRPr kumimoji="0" lang="zh-CN" altLang="en-US" sz="4800" b="1" i="0" u="none" strike="noStrike" kern="0" cap="none" spc="0" normalizeH="0" baseline="0" noProof="0" dirty="0">
              <a:ln>
                <a:noFill/>
              </a:ln>
              <a:solidFill>
                <a:srgbClr val="78AF74"/>
              </a:solidFill>
              <a:effectLst/>
              <a:uLnTx/>
              <a:uFillTx/>
            </a:endParaRPr>
          </a:p>
        </p:txBody>
      </p:sp>
      <p:sp>
        <p:nvSpPr>
          <p:cNvPr id="33" name="矩形 32"/>
          <p:cNvSpPr/>
          <p:nvPr/>
        </p:nvSpPr>
        <p:spPr>
          <a:xfrm>
            <a:off x="7095884" y="2723416"/>
            <a:ext cx="628698" cy="830868"/>
          </a:xfrm>
          <a:prstGeom prst="rect">
            <a:avLst/>
          </a:prstGeom>
        </p:spPr>
        <p:txBody>
          <a:bodyPr wrap="non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92B5C2"/>
                </a:solidFill>
                <a:effectLst/>
                <a:uLnTx/>
                <a:uFillTx/>
              </a:rPr>
              <a:t>D</a:t>
            </a:r>
            <a:endParaRPr kumimoji="0" lang="zh-CN" altLang="en-US" sz="4800" b="1" i="0" u="none" strike="noStrike" kern="0" cap="none" spc="0" normalizeH="0" baseline="0" noProof="0" dirty="0">
              <a:ln>
                <a:noFill/>
              </a:ln>
              <a:solidFill>
                <a:srgbClr val="92B5C2"/>
              </a:solidFill>
              <a:effectLst/>
              <a:uLnTx/>
              <a:uFillTx/>
            </a:endParaRPr>
          </a:p>
        </p:txBody>
      </p:sp>
      <p:sp>
        <p:nvSpPr>
          <p:cNvPr id="34" name="矩形 33"/>
          <p:cNvSpPr/>
          <p:nvPr/>
        </p:nvSpPr>
        <p:spPr>
          <a:xfrm>
            <a:off x="4889459" y="3894922"/>
            <a:ext cx="628698" cy="830868"/>
          </a:xfrm>
          <a:prstGeom prst="rect">
            <a:avLst/>
          </a:prstGeom>
        </p:spPr>
        <p:txBody>
          <a:bodyPr wrap="non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92B5C2"/>
                </a:solidFill>
                <a:effectLst/>
                <a:uLnTx/>
                <a:uFillTx/>
              </a:rPr>
              <a:t>B</a:t>
            </a:r>
            <a:endParaRPr kumimoji="0" lang="zh-CN" altLang="en-US" sz="4800" b="1" i="0" u="none" strike="noStrike" kern="0" cap="none" spc="0" normalizeH="0" baseline="0" noProof="0" dirty="0">
              <a:ln>
                <a:noFill/>
              </a:ln>
              <a:solidFill>
                <a:srgbClr val="92B5C2"/>
              </a:solidFill>
              <a:effectLst/>
              <a:uLnTx/>
              <a:uFillTx/>
            </a:endParaRPr>
          </a:p>
        </p:txBody>
      </p:sp>
      <p:sp>
        <p:nvSpPr>
          <p:cNvPr id="35" name="矩形 34"/>
          <p:cNvSpPr/>
          <p:nvPr/>
        </p:nvSpPr>
        <p:spPr>
          <a:xfrm>
            <a:off x="3738988" y="4468516"/>
            <a:ext cx="628698" cy="830868"/>
          </a:xfrm>
          <a:prstGeom prst="rect">
            <a:avLst/>
          </a:prstGeom>
        </p:spPr>
        <p:txBody>
          <a:bodyPr wrap="non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78AF74"/>
                </a:solidFill>
                <a:effectLst/>
                <a:uLnTx/>
                <a:uFillTx/>
              </a:rPr>
              <a:t>A</a:t>
            </a:r>
            <a:endParaRPr kumimoji="0" lang="zh-CN" altLang="en-US" sz="4800" b="1" i="0" u="none" strike="noStrike" kern="0" cap="none" spc="0" normalizeH="0" baseline="0" noProof="0" dirty="0">
              <a:ln>
                <a:noFill/>
              </a:ln>
              <a:solidFill>
                <a:srgbClr val="78AF74"/>
              </a:solidFill>
              <a:effectLst/>
              <a:uLnTx/>
              <a:uFillTx/>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2" presetClass="entr" presetSubtype="1"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750"/>
                            </p:stCondLst>
                            <p:childTnLst>
                              <p:par>
                                <p:cTn id="19" presetID="53" presetClass="entr" presetSubtype="16"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par>
                          <p:cTn id="24" fill="hold">
                            <p:stCondLst>
                              <p:cond delay="2250"/>
                            </p:stCondLst>
                            <p:childTnLst>
                              <p:par>
                                <p:cTn id="25" presetID="22" presetClass="entr" presetSubtype="2"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2750"/>
                            </p:stCondLst>
                            <p:childTnLst>
                              <p:par>
                                <p:cTn id="29" presetID="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par>
                          <p:cTn id="33" fill="hold">
                            <p:stCondLst>
                              <p:cond delay="3250"/>
                            </p:stCondLst>
                            <p:childTnLst>
                              <p:par>
                                <p:cTn id="34" presetID="22" presetClass="entr" presetSubtype="1"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500"/>
                                        <p:tgtEl>
                                          <p:spTgt spid="27"/>
                                        </p:tgtEl>
                                      </p:cBhvr>
                                    </p:animEffect>
                                  </p:childTnLst>
                                </p:cTn>
                              </p:par>
                            </p:childTnLst>
                          </p:cTn>
                        </p:par>
                        <p:par>
                          <p:cTn id="37" fill="hold">
                            <p:stCondLst>
                              <p:cond delay="3750"/>
                            </p:stCondLst>
                            <p:childTnLst>
                              <p:par>
                                <p:cTn id="38" presetID="53" presetClass="entr" presetSubtype="16"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500" fill="hold"/>
                                        <p:tgtEl>
                                          <p:spTgt spid="34"/>
                                        </p:tgtEl>
                                        <p:attrNameLst>
                                          <p:attrName>ppt_w</p:attrName>
                                        </p:attrNameLst>
                                      </p:cBhvr>
                                      <p:tavLst>
                                        <p:tav tm="0">
                                          <p:val>
                                            <p:fltVal val="0"/>
                                          </p:val>
                                        </p:tav>
                                        <p:tav tm="100000">
                                          <p:val>
                                            <p:strVal val="#ppt_w"/>
                                          </p:val>
                                        </p:tav>
                                      </p:tavLst>
                                    </p:anim>
                                    <p:anim calcmode="lin" valueType="num">
                                      <p:cBhvr>
                                        <p:cTn id="41" dur="500" fill="hold"/>
                                        <p:tgtEl>
                                          <p:spTgt spid="34"/>
                                        </p:tgtEl>
                                        <p:attrNameLst>
                                          <p:attrName>ppt_h</p:attrName>
                                        </p:attrNameLst>
                                      </p:cBhvr>
                                      <p:tavLst>
                                        <p:tav tm="0">
                                          <p:val>
                                            <p:fltVal val="0"/>
                                          </p:val>
                                        </p:tav>
                                        <p:tav tm="100000">
                                          <p:val>
                                            <p:strVal val="#ppt_h"/>
                                          </p:val>
                                        </p:tav>
                                      </p:tavLst>
                                    </p:anim>
                                    <p:animEffect transition="in" filter="fade">
                                      <p:cBhvr>
                                        <p:cTn id="42" dur="500"/>
                                        <p:tgtEl>
                                          <p:spTgt spid="34"/>
                                        </p:tgtEl>
                                      </p:cBhvr>
                                    </p:animEffect>
                                  </p:childTnLst>
                                </p:cTn>
                              </p:par>
                            </p:childTnLst>
                          </p:cTn>
                        </p:par>
                        <p:par>
                          <p:cTn id="43" fill="hold">
                            <p:stCondLst>
                              <p:cond delay="425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4750"/>
                            </p:stCondLst>
                            <p:childTnLst>
                              <p:par>
                                <p:cTn id="48" presetID="2" presetClass="entr" presetSubtype="4"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childTnLst>
                          </p:cTn>
                        </p:par>
                        <p:par>
                          <p:cTn id="52" fill="hold">
                            <p:stCondLst>
                              <p:cond delay="5250"/>
                            </p:stCondLst>
                            <p:childTnLst>
                              <p:par>
                                <p:cTn id="53" presetID="22" presetClass="entr" presetSubtype="1"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up)">
                                      <p:cBhvr>
                                        <p:cTn id="55" dur="500"/>
                                        <p:tgtEl>
                                          <p:spTgt spid="25"/>
                                        </p:tgtEl>
                                      </p:cBhvr>
                                    </p:animEffect>
                                  </p:childTnLst>
                                </p:cTn>
                              </p:par>
                            </p:childTnLst>
                          </p:cTn>
                        </p:par>
                        <p:par>
                          <p:cTn id="56" fill="hold">
                            <p:stCondLst>
                              <p:cond delay="5750"/>
                            </p:stCondLst>
                            <p:childTnLst>
                              <p:par>
                                <p:cTn id="57" presetID="53" presetClass="entr" presetSubtype="16"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childTnLst>
                          </p:cTn>
                        </p:par>
                        <p:par>
                          <p:cTn id="62" fill="hold">
                            <p:stCondLst>
                              <p:cond delay="6250"/>
                            </p:stCondLst>
                            <p:childTnLst>
                              <p:par>
                                <p:cTn id="63" presetID="22" presetClass="entr" presetSubtype="2"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500"/>
                                        <p:tgtEl>
                                          <p:spTgt spid="22"/>
                                        </p:tgtEl>
                                      </p:cBhvr>
                                    </p:animEffect>
                                  </p:childTnLst>
                                </p:cTn>
                              </p:par>
                            </p:childTnLst>
                          </p:cTn>
                        </p:par>
                        <p:par>
                          <p:cTn id="66" fill="hold">
                            <p:stCondLst>
                              <p:cond delay="6750"/>
                            </p:stCondLst>
                            <p:childTnLst>
                              <p:par>
                                <p:cTn id="67" presetID="2" presetClass="entr" presetSubtype="4"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childTnLst>
                          </p:cTn>
                        </p:par>
                        <p:par>
                          <p:cTn id="71" fill="hold">
                            <p:stCondLst>
                              <p:cond delay="7250"/>
                            </p:stCondLst>
                            <p:childTnLst>
                              <p:par>
                                <p:cTn id="72" presetID="22" presetClass="entr" presetSubtype="1"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up)">
                                      <p:cBhvr>
                                        <p:cTn id="74" dur="500"/>
                                        <p:tgtEl>
                                          <p:spTgt spid="23"/>
                                        </p:tgtEl>
                                      </p:cBhvr>
                                    </p:animEffect>
                                  </p:childTnLst>
                                </p:cTn>
                              </p:par>
                            </p:childTnLst>
                          </p:cTn>
                        </p:par>
                        <p:par>
                          <p:cTn id="75" fill="hold">
                            <p:stCondLst>
                              <p:cond delay="7750"/>
                            </p:stCondLst>
                            <p:childTnLst>
                              <p:par>
                                <p:cTn id="76" presetID="53" presetClass="entr" presetSubtype="16"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p:cTn id="78" dur="500" fill="hold"/>
                                        <p:tgtEl>
                                          <p:spTgt spid="33"/>
                                        </p:tgtEl>
                                        <p:attrNameLst>
                                          <p:attrName>ppt_w</p:attrName>
                                        </p:attrNameLst>
                                      </p:cBhvr>
                                      <p:tavLst>
                                        <p:tav tm="0">
                                          <p:val>
                                            <p:fltVal val="0"/>
                                          </p:val>
                                        </p:tav>
                                        <p:tav tm="100000">
                                          <p:val>
                                            <p:strVal val="#ppt_w"/>
                                          </p:val>
                                        </p:tav>
                                      </p:tavLst>
                                    </p:anim>
                                    <p:anim calcmode="lin" valueType="num">
                                      <p:cBhvr>
                                        <p:cTn id="79" dur="500" fill="hold"/>
                                        <p:tgtEl>
                                          <p:spTgt spid="33"/>
                                        </p:tgtEl>
                                        <p:attrNameLst>
                                          <p:attrName>ppt_h</p:attrName>
                                        </p:attrNameLst>
                                      </p:cBhvr>
                                      <p:tavLst>
                                        <p:tav tm="0">
                                          <p:val>
                                            <p:fltVal val="0"/>
                                          </p:val>
                                        </p:tav>
                                        <p:tav tm="100000">
                                          <p:val>
                                            <p:strVal val="#ppt_h"/>
                                          </p:val>
                                        </p:tav>
                                      </p:tavLst>
                                    </p:anim>
                                    <p:animEffect transition="in" filter="fade">
                                      <p:cBhvr>
                                        <p:cTn id="80" dur="500"/>
                                        <p:tgtEl>
                                          <p:spTgt spid="33"/>
                                        </p:tgtEl>
                                      </p:cBhvr>
                                    </p:animEffect>
                                  </p:childTnLst>
                                </p:cTn>
                              </p:par>
                            </p:childTnLst>
                          </p:cTn>
                        </p:par>
                        <p:par>
                          <p:cTn id="81" fill="hold">
                            <p:stCondLst>
                              <p:cond delay="8250"/>
                            </p:stCondLst>
                            <p:childTnLst>
                              <p:par>
                                <p:cTn id="82" presetID="22" presetClass="entr" presetSubtype="8"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left)">
                                      <p:cBhvr>
                                        <p:cTn id="8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22" grpId="0"/>
      <p:bldP spid="23" grpId="0" animBg="1"/>
      <p:bldP spid="25" grpId="0" animBg="1"/>
      <p:bldP spid="27" grpId="0" animBg="1"/>
      <p:bldP spid="29" grpId="0" animBg="1"/>
      <p:bldP spid="31" grpId="0"/>
      <p:bldP spid="32" grpId="0"/>
      <p:bldP spid="33" grpId="0"/>
      <p:bldP spid="34" grpId="0"/>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19" name="六边形 18"/>
          <p:cNvSpPr/>
          <p:nvPr/>
        </p:nvSpPr>
        <p:spPr>
          <a:xfrm rot="16200000">
            <a:off x="1232151" y="3685541"/>
            <a:ext cx="1632116" cy="1406996"/>
          </a:xfrm>
          <a:prstGeom prst="hexagon">
            <a:avLst/>
          </a:prstGeom>
          <a:noFill/>
          <a:ln w="12700" cap="flat" cmpd="sng" algn="ctr">
            <a:solidFill>
              <a:srgbClr val="78AF7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20" name="六边形 19"/>
          <p:cNvSpPr/>
          <p:nvPr/>
        </p:nvSpPr>
        <p:spPr>
          <a:xfrm rot="16200000">
            <a:off x="3983738" y="2021550"/>
            <a:ext cx="1632122" cy="1407000"/>
          </a:xfrm>
          <a:prstGeom prst="hexagon">
            <a:avLst/>
          </a:prstGeom>
          <a:noFill/>
          <a:ln w="12700" cap="flat" cmpd="sng" algn="ctr">
            <a:solidFill>
              <a:srgbClr val="92B5C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21" name="六边形 20"/>
          <p:cNvSpPr/>
          <p:nvPr/>
        </p:nvSpPr>
        <p:spPr>
          <a:xfrm rot="16200000">
            <a:off x="6735330" y="3397223"/>
            <a:ext cx="1632119" cy="1406999"/>
          </a:xfrm>
          <a:prstGeom prst="hexagon">
            <a:avLst/>
          </a:prstGeom>
          <a:noFill/>
          <a:ln w="12700" cap="flat" cmpd="sng" algn="ctr">
            <a:solidFill>
              <a:srgbClr val="78AF7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22" name="六边形 21"/>
          <p:cNvSpPr/>
          <p:nvPr/>
        </p:nvSpPr>
        <p:spPr>
          <a:xfrm rot="16200000">
            <a:off x="9327732" y="1765465"/>
            <a:ext cx="1632120" cy="1406999"/>
          </a:xfrm>
          <a:prstGeom prst="hexagon">
            <a:avLst/>
          </a:prstGeom>
          <a:noFill/>
          <a:ln w="12700" cap="flat" cmpd="sng" algn="ctr">
            <a:solidFill>
              <a:srgbClr val="92B5C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cxnSp>
        <p:nvCxnSpPr>
          <p:cNvPr id="23" name="直接连接符 22"/>
          <p:cNvCxnSpPr>
            <a:stCxn id="19" idx="1"/>
            <a:endCxn id="20" idx="4"/>
          </p:cNvCxnSpPr>
          <p:nvPr/>
        </p:nvCxnSpPr>
        <p:spPr>
          <a:xfrm flipV="1">
            <a:off x="2751711" y="3189359"/>
            <a:ext cx="1344592" cy="735371"/>
          </a:xfrm>
          <a:prstGeom prst="line">
            <a:avLst/>
          </a:prstGeom>
          <a:noFill/>
          <a:ln w="6350" cap="flat" cmpd="sng" algn="ctr">
            <a:solidFill>
              <a:srgbClr val="E7E6E6">
                <a:lumMod val="50000"/>
              </a:srgbClr>
            </a:solidFill>
            <a:prstDash val="solid"/>
            <a:miter lim="800000"/>
          </a:ln>
          <a:effectLst/>
        </p:spPr>
      </p:cxnSp>
      <p:cxnSp>
        <p:nvCxnSpPr>
          <p:cNvPr id="24" name="直接连接符 23"/>
          <p:cNvCxnSpPr>
            <a:stCxn id="20" idx="2"/>
            <a:endCxn id="21" idx="5"/>
          </p:cNvCxnSpPr>
          <p:nvPr/>
        </p:nvCxnSpPr>
        <p:spPr>
          <a:xfrm>
            <a:off x="5503303" y="3189363"/>
            <a:ext cx="1344590" cy="447053"/>
          </a:xfrm>
          <a:prstGeom prst="line">
            <a:avLst/>
          </a:prstGeom>
          <a:noFill/>
          <a:ln w="6350" cap="flat" cmpd="sng" algn="ctr">
            <a:solidFill>
              <a:srgbClr val="E7E6E6">
                <a:lumMod val="50000"/>
              </a:srgbClr>
            </a:solidFill>
            <a:prstDash val="solid"/>
            <a:miter lim="800000"/>
          </a:ln>
          <a:effectLst/>
        </p:spPr>
      </p:cxnSp>
      <p:cxnSp>
        <p:nvCxnSpPr>
          <p:cNvPr id="25" name="直接连接符 24"/>
          <p:cNvCxnSpPr>
            <a:stCxn id="21" idx="1"/>
            <a:endCxn id="22" idx="4"/>
          </p:cNvCxnSpPr>
          <p:nvPr/>
        </p:nvCxnSpPr>
        <p:spPr>
          <a:xfrm flipV="1">
            <a:off x="8254892" y="2933275"/>
            <a:ext cx="1185402" cy="703137"/>
          </a:xfrm>
          <a:prstGeom prst="line">
            <a:avLst/>
          </a:prstGeom>
          <a:noFill/>
          <a:ln w="6350" cap="flat" cmpd="sng" algn="ctr">
            <a:solidFill>
              <a:srgbClr val="E7E6E6">
                <a:lumMod val="50000"/>
              </a:srgbClr>
            </a:solidFill>
            <a:prstDash val="solid"/>
            <a:miter lim="800000"/>
          </a:ln>
          <a:effectLst/>
        </p:spPr>
      </p:cxnSp>
      <p:sp>
        <p:nvSpPr>
          <p:cNvPr id="26" name="文本框 7"/>
          <p:cNvSpPr txBox="1">
            <a:spLocks noChangeArrowheads="1"/>
          </p:cNvSpPr>
          <p:nvPr/>
        </p:nvSpPr>
        <p:spPr bwMode="auto">
          <a:xfrm>
            <a:off x="444630" y="1879197"/>
            <a:ext cx="3251729" cy="145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865" b="1" dirty="0">
                <a:solidFill>
                  <a:prstClr val="black">
                    <a:lumMod val="50000"/>
                    <a:lumOff val="50000"/>
                  </a:prstClr>
                </a:solidFill>
                <a:latin typeface="微软雅黑" panose="020B0503020204020204" pitchFamily="34" charset="-122"/>
              </a:rPr>
              <a:t>添加文本信息</a:t>
            </a:r>
            <a:endParaRPr lang="en-US" altLang="zh-CN" sz="1865" b="1" dirty="0">
              <a:solidFill>
                <a:prstClr val="black">
                  <a:lumMod val="50000"/>
                  <a:lumOff val="50000"/>
                </a:prstClr>
              </a:solidFill>
              <a:latin typeface="微软雅黑" panose="020B0503020204020204" pitchFamily="34" charset="-122"/>
            </a:endParaRPr>
          </a:p>
          <a:p>
            <a:pPr algn="ctr">
              <a:lnSpc>
                <a:spcPct val="150000"/>
              </a:lnSpc>
              <a:spcBef>
                <a:spcPts val="400"/>
              </a:spcBef>
            </a:pPr>
            <a:r>
              <a:rPr lang="zh-CN" altLang="en-US" sz="1465" dirty="0">
                <a:solidFill>
                  <a:prstClr val="black">
                    <a:lumMod val="50000"/>
                    <a:lumOff val="50000"/>
                  </a:prstClr>
                </a:solidFill>
                <a:latin typeface="微软雅黑" panose="020B0503020204020204" pitchFamily="34" charset="-122"/>
              </a:rPr>
              <a:t>此处添加说明文字添加说明文字添加说明文字此处添加说明文字此处添加说明文字此处添加说明文字</a:t>
            </a:r>
          </a:p>
        </p:txBody>
      </p:sp>
      <p:sp>
        <p:nvSpPr>
          <p:cNvPr id="27" name="文本框 7"/>
          <p:cNvSpPr txBox="1">
            <a:spLocks noChangeArrowheads="1"/>
          </p:cNvSpPr>
          <p:nvPr/>
        </p:nvSpPr>
        <p:spPr bwMode="auto">
          <a:xfrm>
            <a:off x="3228215" y="3798910"/>
            <a:ext cx="3251729" cy="145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865" b="1" dirty="0">
                <a:solidFill>
                  <a:prstClr val="black">
                    <a:lumMod val="50000"/>
                    <a:lumOff val="50000"/>
                  </a:prstClr>
                </a:solidFill>
                <a:latin typeface="微软雅黑" panose="020B0503020204020204" pitchFamily="34" charset="-122"/>
              </a:rPr>
              <a:t>添加文本信息</a:t>
            </a:r>
            <a:endParaRPr lang="en-US" altLang="zh-CN" sz="1865" b="1" dirty="0">
              <a:solidFill>
                <a:prstClr val="black">
                  <a:lumMod val="50000"/>
                  <a:lumOff val="50000"/>
                </a:prstClr>
              </a:solidFill>
              <a:latin typeface="微软雅黑" panose="020B0503020204020204" pitchFamily="34" charset="-122"/>
            </a:endParaRPr>
          </a:p>
          <a:p>
            <a:pPr algn="ctr">
              <a:lnSpc>
                <a:spcPct val="150000"/>
              </a:lnSpc>
              <a:spcBef>
                <a:spcPts val="400"/>
              </a:spcBef>
            </a:pPr>
            <a:r>
              <a:rPr lang="zh-CN" altLang="en-US" sz="1465" dirty="0">
                <a:solidFill>
                  <a:prstClr val="black">
                    <a:lumMod val="50000"/>
                    <a:lumOff val="50000"/>
                  </a:prstClr>
                </a:solidFill>
                <a:latin typeface="微软雅黑" panose="020B0503020204020204" pitchFamily="34" charset="-122"/>
              </a:rPr>
              <a:t>此处添加说明文字添加说明文字添加说明文字此处添加说明文字此处添加说明文字此处添加说明文字</a:t>
            </a:r>
          </a:p>
        </p:txBody>
      </p:sp>
      <p:sp>
        <p:nvSpPr>
          <p:cNvPr id="28" name="文本框 7"/>
          <p:cNvSpPr txBox="1">
            <a:spLocks noChangeArrowheads="1"/>
          </p:cNvSpPr>
          <p:nvPr/>
        </p:nvSpPr>
        <p:spPr bwMode="auto">
          <a:xfrm>
            <a:off x="5904030" y="1653269"/>
            <a:ext cx="3251729" cy="145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865" b="1" dirty="0">
                <a:solidFill>
                  <a:prstClr val="black">
                    <a:lumMod val="50000"/>
                    <a:lumOff val="50000"/>
                  </a:prstClr>
                </a:solidFill>
                <a:latin typeface="微软雅黑" panose="020B0503020204020204" pitchFamily="34" charset="-122"/>
              </a:rPr>
              <a:t>添加文本信息</a:t>
            </a:r>
            <a:endParaRPr lang="en-US" altLang="zh-CN" sz="1865" b="1" dirty="0">
              <a:solidFill>
                <a:prstClr val="black">
                  <a:lumMod val="50000"/>
                  <a:lumOff val="50000"/>
                </a:prstClr>
              </a:solidFill>
              <a:latin typeface="微软雅黑" panose="020B0503020204020204" pitchFamily="34" charset="-122"/>
            </a:endParaRPr>
          </a:p>
          <a:p>
            <a:pPr algn="ctr">
              <a:lnSpc>
                <a:spcPct val="150000"/>
              </a:lnSpc>
              <a:spcBef>
                <a:spcPts val="400"/>
              </a:spcBef>
            </a:pPr>
            <a:r>
              <a:rPr lang="zh-CN" altLang="en-US" sz="1465" dirty="0">
                <a:solidFill>
                  <a:prstClr val="black">
                    <a:lumMod val="50000"/>
                    <a:lumOff val="50000"/>
                  </a:prstClr>
                </a:solidFill>
                <a:latin typeface="微软雅黑" panose="020B0503020204020204" pitchFamily="34" charset="-122"/>
              </a:rPr>
              <a:t>此处添加说明文字添加说明文字添加说明文字此处添加说明文字此处添加说明文字此处添加说明文字</a:t>
            </a:r>
          </a:p>
        </p:txBody>
      </p:sp>
      <p:sp>
        <p:nvSpPr>
          <p:cNvPr id="29" name="文本框 7"/>
          <p:cNvSpPr txBox="1">
            <a:spLocks noChangeArrowheads="1"/>
          </p:cNvSpPr>
          <p:nvPr/>
        </p:nvSpPr>
        <p:spPr bwMode="auto">
          <a:xfrm>
            <a:off x="8603412" y="3572982"/>
            <a:ext cx="3251729" cy="145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865" b="1" dirty="0">
                <a:solidFill>
                  <a:prstClr val="black">
                    <a:lumMod val="50000"/>
                    <a:lumOff val="50000"/>
                  </a:prstClr>
                </a:solidFill>
                <a:latin typeface="微软雅黑" panose="020B0503020204020204" pitchFamily="34" charset="-122"/>
              </a:rPr>
              <a:t>添加文本信息</a:t>
            </a:r>
            <a:endParaRPr lang="en-US" altLang="zh-CN" sz="1865" b="1" dirty="0">
              <a:solidFill>
                <a:prstClr val="black">
                  <a:lumMod val="50000"/>
                  <a:lumOff val="50000"/>
                </a:prstClr>
              </a:solidFill>
              <a:latin typeface="微软雅黑" panose="020B0503020204020204" pitchFamily="34" charset="-122"/>
            </a:endParaRPr>
          </a:p>
          <a:p>
            <a:pPr algn="ctr">
              <a:lnSpc>
                <a:spcPct val="150000"/>
              </a:lnSpc>
              <a:spcBef>
                <a:spcPts val="400"/>
              </a:spcBef>
            </a:pPr>
            <a:r>
              <a:rPr lang="zh-CN" altLang="en-US" sz="1465" dirty="0">
                <a:solidFill>
                  <a:prstClr val="black">
                    <a:lumMod val="50000"/>
                    <a:lumOff val="50000"/>
                  </a:prstClr>
                </a:solidFill>
                <a:latin typeface="微软雅黑" panose="020B0503020204020204" pitchFamily="34" charset="-122"/>
              </a:rPr>
              <a:t>此处添加说明文字添加说明文字添加说明文字此处添加说明文字此处添加说明文字此处添加说明文字</a:t>
            </a:r>
          </a:p>
        </p:txBody>
      </p:sp>
      <p:sp>
        <p:nvSpPr>
          <p:cNvPr id="30" name="KSO_Shape"/>
          <p:cNvSpPr/>
          <p:nvPr/>
        </p:nvSpPr>
        <p:spPr bwMode="auto">
          <a:xfrm>
            <a:off x="1753983" y="4058326"/>
            <a:ext cx="588455" cy="58845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78AF74"/>
          </a:solidFill>
          <a:ln>
            <a:noFill/>
          </a:ln>
        </p:spPr>
        <p:txBody>
          <a:bodyPr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ea typeface="宋体" panose="02010600030101010101" pitchFamily="2" charset="-122"/>
            </a:endParaRPr>
          </a:p>
        </p:txBody>
      </p:sp>
      <p:sp>
        <p:nvSpPr>
          <p:cNvPr id="31" name="KSO_Shape"/>
          <p:cNvSpPr/>
          <p:nvPr/>
        </p:nvSpPr>
        <p:spPr>
          <a:xfrm rot="2075794">
            <a:off x="4621929" y="2322315"/>
            <a:ext cx="355746" cy="805462"/>
          </a:xfrm>
          <a:custGeom>
            <a:avLst/>
            <a:gdLst>
              <a:gd name="connsiteX0" fmla="*/ 1193800 w 2387600"/>
              <a:gd name="connsiteY0" fmla="*/ 342900 h 5404814"/>
              <a:gd name="connsiteX1" fmla="*/ 930275 w 2387600"/>
              <a:gd name="connsiteY1" fmla="*/ 606425 h 5404814"/>
              <a:gd name="connsiteX2" fmla="*/ 1193800 w 2387600"/>
              <a:gd name="connsiteY2" fmla="*/ 869950 h 5404814"/>
              <a:gd name="connsiteX3" fmla="*/ 1457325 w 2387600"/>
              <a:gd name="connsiteY3" fmla="*/ 606425 h 5404814"/>
              <a:gd name="connsiteX4" fmla="*/ 1193800 w 2387600"/>
              <a:gd name="connsiteY4" fmla="*/ 342900 h 5404814"/>
              <a:gd name="connsiteX5" fmla="*/ 1193800 w 2387600"/>
              <a:gd name="connsiteY5" fmla="*/ 0 h 5404814"/>
              <a:gd name="connsiteX6" fmla="*/ 2387600 w 2387600"/>
              <a:gd name="connsiteY6" fmla="*/ 1193800 h 5404814"/>
              <a:gd name="connsiteX7" fmla="*/ 1658481 w 2387600"/>
              <a:gd name="connsiteY7" fmla="*/ 2293786 h 5404814"/>
              <a:gd name="connsiteX8" fmla="*/ 1580853 w 2387600"/>
              <a:gd name="connsiteY8" fmla="*/ 2317883 h 5404814"/>
              <a:gd name="connsiteX9" fmla="*/ 1580853 w 2387600"/>
              <a:gd name="connsiteY9" fmla="*/ 3478606 h 5404814"/>
              <a:gd name="connsiteX10" fmla="*/ 1320504 w 2387600"/>
              <a:gd name="connsiteY10" fmla="*/ 3735389 h 5404814"/>
              <a:gd name="connsiteX11" fmla="*/ 1580853 w 2387600"/>
              <a:gd name="connsiteY11" fmla="*/ 3992173 h 5404814"/>
              <a:gd name="connsiteX12" fmla="*/ 1580853 w 2387600"/>
              <a:gd name="connsiteY12" fmla="*/ 4001885 h 5404814"/>
              <a:gd name="connsiteX13" fmla="*/ 1320504 w 2387600"/>
              <a:gd name="connsiteY13" fmla="*/ 4258668 h 5404814"/>
              <a:gd name="connsiteX14" fmla="*/ 1580853 w 2387600"/>
              <a:gd name="connsiteY14" fmla="*/ 4515452 h 5404814"/>
              <a:gd name="connsiteX15" fmla="*/ 1580853 w 2387600"/>
              <a:gd name="connsiteY15" fmla="*/ 4525164 h 5404814"/>
              <a:gd name="connsiteX16" fmla="*/ 1320504 w 2387600"/>
              <a:gd name="connsiteY16" fmla="*/ 4781947 h 5404814"/>
              <a:gd name="connsiteX17" fmla="*/ 1577964 w 2387600"/>
              <a:gd name="connsiteY17" fmla="*/ 5035881 h 5404814"/>
              <a:gd name="connsiteX18" fmla="*/ 1191121 w 2387600"/>
              <a:gd name="connsiteY18" fmla="*/ 5404814 h 5404814"/>
              <a:gd name="connsiteX19" fmla="*/ 806747 w 2387600"/>
              <a:gd name="connsiteY19" fmla="*/ 5038235 h 5404814"/>
              <a:gd name="connsiteX20" fmla="*/ 806747 w 2387600"/>
              <a:gd name="connsiteY20" fmla="*/ 2317883 h 5404814"/>
              <a:gd name="connsiteX21" fmla="*/ 729119 w 2387600"/>
              <a:gd name="connsiteY21" fmla="*/ 2293786 h 5404814"/>
              <a:gd name="connsiteX22" fmla="*/ 0 w 2387600"/>
              <a:gd name="connsiteY22" fmla="*/ 1193800 h 5404814"/>
              <a:gd name="connsiteX23" fmla="*/ 1193800 w 2387600"/>
              <a:gd name="connsiteY23" fmla="*/ 0 h 540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87600" h="5404814">
                <a:moveTo>
                  <a:pt x="1193800" y="342900"/>
                </a:moveTo>
                <a:cubicBezTo>
                  <a:pt x="1048259" y="342900"/>
                  <a:pt x="930275" y="460884"/>
                  <a:pt x="930275" y="606425"/>
                </a:cubicBezTo>
                <a:cubicBezTo>
                  <a:pt x="930275" y="751966"/>
                  <a:pt x="1048259" y="869950"/>
                  <a:pt x="1193800" y="869950"/>
                </a:cubicBezTo>
                <a:cubicBezTo>
                  <a:pt x="1339341" y="869950"/>
                  <a:pt x="1457325" y="751966"/>
                  <a:pt x="1457325" y="606425"/>
                </a:cubicBezTo>
                <a:cubicBezTo>
                  <a:pt x="1457325" y="460884"/>
                  <a:pt x="1339341" y="342900"/>
                  <a:pt x="1193800" y="342900"/>
                </a:cubicBezTo>
                <a:close/>
                <a:moveTo>
                  <a:pt x="1193800" y="0"/>
                </a:moveTo>
                <a:cubicBezTo>
                  <a:pt x="1853118" y="0"/>
                  <a:pt x="2387600" y="534482"/>
                  <a:pt x="2387600" y="1193800"/>
                </a:cubicBezTo>
                <a:cubicBezTo>
                  <a:pt x="2387600" y="1688289"/>
                  <a:pt x="2086954" y="2112557"/>
                  <a:pt x="1658481" y="2293786"/>
                </a:cubicBezTo>
                <a:lnTo>
                  <a:pt x="1580853" y="2317883"/>
                </a:lnTo>
                <a:lnTo>
                  <a:pt x="1580853" y="3478606"/>
                </a:lnTo>
                <a:lnTo>
                  <a:pt x="1320504" y="3735389"/>
                </a:lnTo>
                <a:lnTo>
                  <a:pt x="1580853" y="3992173"/>
                </a:lnTo>
                <a:lnTo>
                  <a:pt x="1580853" y="4001885"/>
                </a:lnTo>
                <a:lnTo>
                  <a:pt x="1320504" y="4258668"/>
                </a:lnTo>
                <a:lnTo>
                  <a:pt x="1580853" y="4515452"/>
                </a:lnTo>
                <a:lnTo>
                  <a:pt x="1580853" y="4525164"/>
                </a:lnTo>
                <a:lnTo>
                  <a:pt x="1320504" y="4781947"/>
                </a:lnTo>
                <a:lnTo>
                  <a:pt x="1577964" y="5035881"/>
                </a:lnTo>
                <a:lnTo>
                  <a:pt x="1191121" y="5404814"/>
                </a:lnTo>
                <a:lnTo>
                  <a:pt x="806747" y="5038235"/>
                </a:lnTo>
                <a:lnTo>
                  <a:pt x="806747" y="2317883"/>
                </a:lnTo>
                <a:lnTo>
                  <a:pt x="729119" y="2293786"/>
                </a:lnTo>
                <a:cubicBezTo>
                  <a:pt x="300646" y="2112557"/>
                  <a:pt x="0" y="1688289"/>
                  <a:pt x="0" y="1193800"/>
                </a:cubicBezTo>
                <a:cubicBezTo>
                  <a:pt x="0" y="534482"/>
                  <a:pt x="534482" y="0"/>
                  <a:pt x="1193800" y="0"/>
                </a:cubicBezTo>
                <a:close/>
              </a:path>
            </a:pathLst>
          </a:custGeom>
          <a:solidFill>
            <a:srgbClr val="92B5C2"/>
          </a:solidFill>
          <a:ln w="12700" cap="flat" cmpd="sng" algn="ctr">
            <a:noFill/>
            <a:prstDash val="solid"/>
            <a:miter lim="800000"/>
          </a:ln>
          <a:effectLst/>
        </p:spPr>
        <p:txBody>
          <a:bodyPr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32" name="KSO_Shape"/>
          <p:cNvSpPr/>
          <p:nvPr/>
        </p:nvSpPr>
        <p:spPr bwMode="auto">
          <a:xfrm>
            <a:off x="7342497" y="3783307"/>
            <a:ext cx="422165" cy="634833"/>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rgbClr val="78AF74"/>
          </a:solidFill>
          <a:ln>
            <a:noFill/>
          </a:ln>
        </p:spPr>
        <p:txBody>
          <a:bodyPr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ea typeface="宋体" panose="02010600030101010101" pitchFamily="2" charset="-122"/>
            </a:endParaRPr>
          </a:p>
        </p:txBody>
      </p:sp>
      <p:sp>
        <p:nvSpPr>
          <p:cNvPr id="33" name="KSO_Shape"/>
          <p:cNvSpPr/>
          <p:nvPr/>
        </p:nvSpPr>
        <p:spPr bwMode="auto">
          <a:xfrm>
            <a:off x="9838353" y="2163021"/>
            <a:ext cx="610873" cy="61189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92B5C2"/>
          </a:solidFill>
          <a:ln>
            <a:noFill/>
          </a:ln>
        </p:spPr>
        <p:txBody>
          <a:bodyPr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ea typeface="宋体" panose="02010600030101010101" pitchFamily="2" charset="-122"/>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3" presetClass="entr" presetSubtype="32"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400" fill="hold"/>
                                        <p:tgtEl>
                                          <p:spTgt spid="19"/>
                                        </p:tgtEl>
                                        <p:attrNameLst>
                                          <p:attrName>ppt_w</p:attrName>
                                        </p:attrNameLst>
                                      </p:cBhvr>
                                      <p:tavLst>
                                        <p:tav tm="0">
                                          <p:val>
                                            <p:strVal val="4*#ppt_w"/>
                                          </p:val>
                                        </p:tav>
                                        <p:tav tm="100000">
                                          <p:val>
                                            <p:strVal val="#ppt_w"/>
                                          </p:val>
                                        </p:tav>
                                      </p:tavLst>
                                    </p:anim>
                                    <p:anim calcmode="lin" valueType="num">
                                      <p:cBhvr>
                                        <p:cTn id="13" dur="400" fill="hold"/>
                                        <p:tgtEl>
                                          <p:spTgt spid="19"/>
                                        </p:tgtEl>
                                        <p:attrNameLst>
                                          <p:attrName>ppt_h</p:attrName>
                                        </p:attrNameLst>
                                      </p:cBhvr>
                                      <p:tavLst>
                                        <p:tav tm="0">
                                          <p:val>
                                            <p:strVal val="4*#ppt_h"/>
                                          </p:val>
                                        </p:tav>
                                        <p:tav tm="100000">
                                          <p:val>
                                            <p:strVal val="#ppt_h"/>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250"/>
                            </p:stCondLst>
                            <p:childTnLst>
                              <p:par>
                                <p:cTn id="20" presetID="23" presetClass="entr" presetSubtype="32"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400" fill="hold"/>
                                        <p:tgtEl>
                                          <p:spTgt spid="20"/>
                                        </p:tgtEl>
                                        <p:attrNameLst>
                                          <p:attrName>ppt_w</p:attrName>
                                        </p:attrNameLst>
                                      </p:cBhvr>
                                      <p:tavLst>
                                        <p:tav tm="0">
                                          <p:val>
                                            <p:strVal val="4*#ppt_w"/>
                                          </p:val>
                                        </p:tav>
                                        <p:tav tm="100000">
                                          <p:val>
                                            <p:strVal val="#ppt_w"/>
                                          </p:val>
                                        </p:tav>
                                      </p:tavLst>
                                    </p:anim>
                                    <p:anim calcmode="lin" valueType="num">
                                      <p:cBhvr>
                                        <p:cTn id="23" dur="400" fill="hold"/>
                                        <p:tgtEl>
                                          <p:spTgt spid="20"/>
                                        </p:tgtEl>
                                        <p:attrNameLst>
                                          <p:attrName>ppt_h</p:attrName>
                                        </p:attrNameLst>
                                      </p:cBhvr>
                                      <p:tavLst>
                                        <p:tav tm="0">
                                          <p:val>
                                            <p:strVal val="4*#ppt_h"/>
                                          </p:val>
                                        </p:tav>
                                        <p:tav tm="100000">
                                          <p:val>
                                            <p:strVal val="#ppt_h"/>
                                          </p:val>
                                        </p:tav>
                                      </p:tavLst>
                                    </p:anim>
                                  </p:childTnLst>
                                </p:cTn>
                              </p:par>
                              <p:par>
                                <p:cTn id="24" presetID="5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par>
                          <p:cTn id="29" fill="hold">
                            <p:stCondLst>
                              <p:cond delay="1750"/>
                            </p:stCondLst>
                            <p:childTnLst>
                              <p:par>
                                <p:cTn id="30" presetID="23" presetClass="entr" presetSubtype="32"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400" fill="hold"/>
                                        <p:tgtEl>
                                          <p:spTgt spid="21"/>
                                        </p:tgtEl>
                                        <p:attrNameLst>
                                          <p:attrName>ppt_w</p:attrName>
                                        </p:attrNameLst>
                                      </p:cBhvr>
                                      <p:tavLst>
                                        <p:tav tm="0">
                                          <p:val>
                                            <p:strVal val="4*#ppt_w"/>
                                          </p:val>
                                        </p:tav>
                                        <p:tav tm="100000">
                                          <p:val>
                                            <p:strVal val="#ppt_w"/>
                                          </p:val>
                                        </p:tav>
                                      </p:tavLst>
                                    </p:anim>
                                    <p:anim calcmode="lin" valueType="num">
                                      <p:cBhvr>
                                        <p:cTn id="33" dur="400" fill="hold"/>
                                        <p:tgtEl>
                                          <p:spTgt spid="21"/>
                                        </p:tgtEl>
                                        <p:attrNameLst>
                                          <p:attrName>ppt_h</p:attrName>
                                        </p:attrNameLst>
                                      </p:cBhvr>
                                      <p:tavLst>
                                        <p:tav tm="0">
                                          <p:val>
                                            <p:strVal val="4*#ppt_h"/>
                                          </p:val>
                                        </p:tav>
                                        <p:tav tm="100000">
                                          <p:val>
                                            <p:strVal val="#ppt_h"/>
                                          </p:val>
                                        </p:tav>
                                      </p:tavLst>
                                    </p:anim>
                                  </p:childTnLst>
                                </p:cTn>
                              </p:par>
                              <p:par>
                                <p:cTn id="34" presetID="53" presetClass="entr" presetSubtype="16"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childTnLst>
                          </p:cTn>
                        </p:par>
                        <p:par>
                          <p:cTn id="39" fill="hold">
                            <p:stCondLst>
                              <p:cond delay="2250"/>
                            </p:stCondLst>
                            <p:childTnLst>
                              <p:par>
                                <p:cTn id="40" presetID="23" presetClass="entr" presetSubtype="32"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400" fill="hold"/>
                                        <p:tgtEl>
                                          <p:spTgt spid="22"/>
                                        </p:tgtEl>
                                        <p:attrNameLst>
                                          <p:attrName>ppt_w</p:attrName>
                                        </p:attrNameLst>
                                      </p:cBhvr>
                                      <p:tavLst>
                                        <p:tav tm="0">
                                          <p:val>
                                            <p:strVal val="4*#ppt_w"/>
                                          </p:val>
                                        </p:tav>
                                        <p:tav tm="100000">
                                          <p:val>
                                            <p:strVal val="#ppt_w"/>
                                          </p:val>
                                        </p:tav>
                                      </p:tavLst>
                                    </p:anim>
                                    <p:anim calcmode="lin" valueType="num">
                                      <p:cBhvr>
                                        <p:cTn id="43" dur="400" fill="hold"/>
                                        <p:tgtEl>
                                          <p:spTgt spid="22"/>
                                        </p:tgtEl>
                                        <p:attrNameLst>
                                          <p:attrName>ppt_h</p:attrName>
                                        </p:attrNameLst>
                                      </p:cBhvr>
                                      <p:tavLst>
                                        <p:tav tm="0">
                                          <p:val>
                                            <p:strVal val="4*#ppt_h"/>
                                          </p:val>
                                        </p:tav>
                                        <p:tav tm="100000">
                                          <p:val>
                                            <p:strVal val="#ppt_h"/>
                                          </p:val>
                                        </p:tav>
                                      </p:tavLst>
                                    </p:anim>
                                  </p:childTnLst>
                                </p:cTn>
                              </p:par>
                              <p:par>
                                <p:cTn id="44" presetID="53"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childTnLst>
                          </p:cTn>
                        </p:par>
                        <p:par>
                          <p:cTn id="49" fill="hold">
                            <p:stCondLst>
                              <p:cond delay="2750"/>
                            </p:stCondLst>
                            <p:childTnLst>
                              <p:par>
                                <p:cTn id="50" presetID="22" presetClass="entr" presetSubtype="4"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par>
                                <p:cTn id="53" presetID="2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childTnLst>
                          </p:cTn>
                        </p:par>
                        <p:par>
                          <p:cTn id="59" fill="hold">
                            <p:stCondLst>
                              <p:cond delay="3250"/>
                            </p:stCondLst>
                            <p:childTnLst>
                              <p:par>
                                <p:cTn id="60" presetID="22" presetClass="entr" presetSubtype="4"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childTnLst>
                          </p:cTn>
                        </p:par>
                        <p:par>
                          <p:cTn id="63" fill="hold">
                            <p:stCondLst>
                              <p:cond delay="37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4250"/>
                            </p:stCondLst>
                            <p:childTnLst>
                              <p:par>
                                <p:cTn id="68" presetID="22" presetClass="entr" presetSubtype="4"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down)">
                                      <p:cBhvr>
                                        <p:cTn id="70" dur="500"/>
                                        <p:tgtEl>
                                          <p:spTgt spid="28"/>
                                        </p:tgtEl>
                                      </p:cBhvr>
                                    </p:animEffect>
                                  </p:childTnLst>
                                </p:cTn>
                              </p:par>
                            </p:childTnLst>
                          </p:cTn>
                        </p:par>
                        <p:par>
                          <p:cTn id="71" fill="hold">
                            <p:stCondLst>
                              <p:cond delay="4750"/>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animBg="1"/>
      <p:bldP spid="20" grpId="0" animBg="1"/>
      <p:bldP spid="21" grpId="0" animBg="1"/>
      <p:bldP spid="22" grpId="0" animBg="1"/>
      <p:bldP spid="26" grpId="0"/>
      <p:bldP spid="27" grpId="0"/>
      <p:bldP spid="28" grpId="0"/>
      <p:bldP spid="29" grpId="0"/>
      <p:bldP spid="30" grpId="0" animBg="1"/>
      <p:bldP spid="31" grpId="0" animBg="1"/>
      <p:bldP spid="32" grpId="0" animBg="1"/>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17" name="右箭头 16"/>
          <p:cNvSpPr/>
          <p:nvPr/>
        </p:nvSpPr>
        <p:spPr bwMode="auto">
          <a:xfrm>
            <a:off x="8021789" y="3265811"/>
            <a:ext cx="3161455" cy="1481654"/>
          </a:xfrm>
          <a:prstGeom prst="rightArrow">
            <a:avLst>
              <a:gd name="adj1" fmla="val 67746"/>
              <a:gd name="adj2" fmla="val 40105"/>
            </a:avLst>
          </a:prstGeom>
          <a:solidFill>
            <a:srgbClr val="92B5C2"/>
          </a:solidFill>
          <a:ln w="12700" cap="flat" cmpd="sng" algn="ctr">
            <a:noFill/>
            <a:prstDash val="solid"/>
            <a:miter lim="800000"/>
          </a:ln>
          <a:effectLst/>
        </p:spPr>
        <p:txBody>
          <a:bodyPr lIns="115175" tIns="57588" rIns="115175" bIns="57588"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735" b="1" i="0" u="none" strike="noStrike" kern="0" cap="none" spc="0" normalizeH="0" baseline="0" noProof="0" dirty="0">
              <a:ln>
                <a:noFill/>
              </a:ln>
              <a:solidFill>
                <a:prstClr val="black">
                  <a:lumMod val="50000"/>
                  <a:lumOff val="50000"/>
                </a:prstClr>
              </a:solidFill>
              <a:effectLst>
                <a:reflection blurRad="6350" stA="55000" endA="300" endPos="45500" dir="5400000" sy="-100000" algn="bl" rotWithShape="0"/>
              </a:effectLst>
              <a:uLnTx/>
              <a:uFillTx/>
              <a:latin typeface="微软雅黑" panose="020B0503020204020204" pitchFamily="34" charset="-122"/>
              <a:ea typeface="微软雅黑"/>
              <a:cs typeface="+mn-cs"/>
            </a:endParaRPr>
          </a:p>
        </p:txBody>
      </p:sp>
      <p:sp>
        <p:nvSpPr>
          <p:cNvPr id="18" name="矩形 4"/>
          <p:cNvSpPr/>
          <p:nvPr/>
        </p:nvSpPr>
        <p:spPr bwMode="auto">
          <a:xfrm>
            <a:off x="8001792" y="3499757"/>
            <a:ext cx="1233787" cy="1479655"/>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ysClr val="window" lastClr="FFFFFF">
              <a:lumMod val="85000"/>
            </a:sysClr>
          </a:solidFill>
          <a:ln w="3175" cap="flat" cmpd="sng" algn="ctr">
            <a:solidFill>
              <a:srgbClr val="EAEAEA"/>
            </a:solidFill>
            <a:prstDash val="solid"/>
            <a:miter lim="800000"/>
          </a:ln>
          <a:effectLst/>
        </p:spPr>
        <p:txBody>
          <a:bodyPr lIns="115175" tIns="57588" rIns="115175" bIns="57588"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065" b="0" i="0" u="none" strike="noStrike" kern="0" cap="none" spc="0" normalizeH="0" baseline="0" noProof="0" dirty="0">
              <a:ln>
                <a:noFill/>
              </a:ln>
              <a:solidFill>
                <a:prstClr val="black">
                  <a:lumMod val="50000"/>
                  <a:lumOff val="50000"/>
                </a:prstClr>
              </a:solidFill>
              <a:effectLst>
                <a:reflection blurRad="6350" stA="55000" endA="300" endPos="45500" dir="5400000" sy="-100000" algn="bl" rotWithShape="0"/>
              </a:effectLst>
              <a:uLnTx/>
              <a:uFillTx/>
              <a:latin typeface="微软雅黑" panose="020B0503020204020204" pitchFamily="34" charset="-122"/>
              <a:ea typeface="微软雅黑"/>
              <a:cs typeface="+mn-cs"/>
            </a:endParaRPr>
          </a:p>
        </p:txBody>
      </p:sp>
      <p:sp>
        <p:nvSpPr>
          <p:cNvPr id="19" name="矩形 18"/>
          <p:cNvSpPr/>
          <p:nvPr/>
        </p:nvSpPr>
        <p:spPr bwMode="auto">
          <a:xfrm>
            <a:off x="6638022" y="4059630"/>
            <a:ext cx="2597553" cy="933782"/>
          </a:xfrm>
          <a:prstGeom prst="rect">
            <a:avLst/>
          </a:prstGeom>
          <a:solidFill>
            <a:srgbClr val="78AF74"/>
          </a:solidFill>
          <a:ln w="12700" cap="flat" cmpd="sng" algn="ctr">
            <a:noFill/>
            <a:prstDash val="solid"/>
            <a:miter lim="800000"/>
          </a:ln>
          <a:effectLst/>
        </p:spPr>
        <p:txBody>
          <a:bodyPr lIns="115175" tIns="57588" rIns="115175" bIns="57588"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735" b="1" i="0" u="none" strike="noStrike" kern="0" cap="none" spc="0" normalizeH="0" baseline="0" noProof="0" dirty="0">
              <a:ln>
                <a:noFill/>
              </a:ln>
              <a:solidFill>
                <a:prstClr val="black">
                  <a:lumMod val="50000"/>
                  <a:lumOff val="50000"/>
                </a:prstClr>
              </a:solidFill>
              <a:effectLst>
                <a:reflection blurRad="6350" stA="55000" endA="300" endPos="45500" dir="5400000" sy="-100000" algn="bl" rotWithShape="0"/>
              </a:effectLst>
              <a:uLnTx/>
              <a:uFillTx/>
              <a:latin typeface="微软雅黑" panose="020B0503020204020204" pitchFamily="34" charset="-122"/>
              <a:ea typeface="微软雅黑"/>
              <a:cs typeface="+mn-cs"/>
            </a:endParaRPr>
          </a:p>
        </p:txBody>
      </p:sp>
      <p:sp>
        <p:nvSpPr>
          <p:cNvPr id="20" name="矩形 4"/>
          <p:cNvSpPr/>
          <p:nvPr/>
        </p:nvSpPr>
        <p:spPr bwMode="auto">
          <a:xfrm>
            <a:off x="6624025" y="4065626"/>
            <a:ext cx="1233788" cy="1479655"/>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ysClr val="window" lastClr="FFFFFF">
              <a:lumMod val="85000"/>
            </a:sysClr>
          </a:solidFill>
          <a:ln w="3175" cap="flat" cmpd="sng" algn="ctr">
            <a:solidFill>
              <a:srgbClr val="EAEAEA"/>
            </a:solidFill>
            <a:prstDash val="solid"/>
            <a:miter lim="800000"/>
          </a:ln>
          <a:effectLst/>
        </p:spPr>
        <p:txBody>
          <a:bodyPr lIns="115175" tIns="57588" rIns="115175" bIns="57588"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065" b="0" i="0" u="none" strike="noStrike" kern="0" cap="none" spc="0" normalizeH="0" baseline="0" noProof="0" dirty="0">
              <a:ln>
                <a:noFill/>
              </a:ln>
              <a:solidFill>
                <a:prstClr val="black">
                  <a:lumMod val="50000"/>
                  <a:lumOff val="50000"/>
                </a:prstClr>
              </a:solidFill>
              <a:effectLst>
                <a:reflection blurRad="6350" stA="55000" endA="300" endPos="45500" dir="5400000" sy="-100000" algn="bl" rotWithShape="0"/>
              </a:effectLst>
              <a:uLnTx/>
              <a:uFillTx/>
              <a:latin typeface="微软雅黑" panose="020B0503020204020204" pitchFamily="34" charset="-122"/>
              <a:ea typeface="微软雅黑"/>
              <a:cs typeface="+mn-cs"/>
            </a:endParaRPr>
          </a:p>
        </p:txBody>
      </p:sp>
      <p:sp>
        <p:nvSpPr>
          <p:cNvPr id="21" name="矩形 20"/>
          <p:cNvSpPr/>
          <p:nvPr/>
        </p:nvSpPr>
        <p:spPr bwMode="auto">
          <a:xfrm>
            <a:off x="5262261" y="4633496"/>
            <a:ext cx="2595553" cy="933782"/>
          </a:xfrm>
          <a:prstGeom prst="rect">
            <a:avLst/>
          </a:prstGeom>
          <a:solidFill>
            <a:srgbClr val="92B5C2"/>
          </a:solidFill>
          <a:ln w="12700" cap="flat" cmpd="sng" algn="ctr">
            <a:noFill/>
            <a:prstDash val="solid"/>
            <a:miter lim="800000"/>
          </a:ln>
          <a:effectLst/>
        </p:spPr>
        <p:txBody>
          <a:bodyPr lIns="115175" tIns="57588" rIns="115175" bIns="57588"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735" b="1" i="0" u="none" strike="noStrike" kern="0" cap="none" spc="0" normalizeH="0" baseline="0" noProof="0" dirty="0">
              <a:ln>
                <a:noFill/>
              </a:ln>
              <a:solidFill>
                <a:prstClr val="black">
                  <a:lumMod val="50000"/>
                  <a:lumOff val="50000"/>
                </a:prstClr>
              </a:solidFill>
              <a:effectLst>
                <a:reflection blurRad="6350" stA="55000" endA="300" endPos="45500" dir="5400000" sy="-100000" algn="bl" rotWithShape="0"/>
              </a:effectLst>
              <a:uLnTx/>
              <a:uFillTx/>
              <a:latin typeface="微软雅黑" panose="020B0503020204020204" pitchFamily="34" charset="-122"/>
              <a:ea typeface="微软雅黑"/>
              <a:cs typeface="+mn-cs"/>
            </a:endParaRPr>
          </a:p>
        </p:txBody>
      </p:sp>
      <p:sp>
        <p:nvSpPr>
          <p:cNvPr id="22" name="矩形 4"/>
          <p:cNvSpPr/>
          <p:nvPr/>
        </p:nvSpPr>
        <p:spPr bwMode="auto">
          <a:xfrm>
            <a:off x="5234269" y="4647491"/>
            <a:ext cx="1233787" cy="1479655"/>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ysClr val="window" lastClr="FFFFFF">
              <a:lumMod val="85000"/>
            </a:sysClr>
          </a:solidFill>
          <a:ln w="3175" cap="flat" cmpd="sng" algn="ctr">
            <a:solidFill>
              <a:srgbClr val="EAEAEA"/>
            </a:solidFill>
            <a:prstDash val="solid"/>
            <a:miter lim="800000"/>
          </a:ln>
          <a:effectLst/>
        </p:spPr>
        <p:txBody>
          <a:bodyPr lIns="115175" tIns="57588" rIns="115175" bIns="57588"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065" b="0" i="0" u="none" strike="noStrike" kern="0" cap="none" spc="0" normalizeH="0" baseline="0" noProof="0" dirty="0">
              <a:ln>
                <a:noFill/>
              </a:ln>
              <a:solidFill>
                <a:prstClr val="black">
                  <a:lumMod val="50000"/>
                  <a:lumOff val="50000"/>
                </a:prstClr>
              </a:solidFill>
              <a:effectLst>
                <a:reflection blurRad="6350" stA="55000" endA="300" endPos="45500" dir="5400000" sy="-100000" algn="bl" rotWithShape="0"/>
              </a:effectLst>
              <a:uLnTx/>
              <a:uFillTx/>
              <a:latin typeface="微软雅黑" panose="020B0503020204020204" pitchFamily="34" charset="-122"/>
              <a:ea typeface="微软雅黑"/>
              <a:cs typeface="+mn-cs"/>
            </a:endParaRPr>
          </a:p>
        </p:txBody>
      </p:sp>
      <p:sp>
        <p:nvSpPr>
          <p:cNvPr id="23" name="矩形 22"/>
          <p:cNvSpPr/>
          <p:nvPr/>
        </p:nvSpPr>
        <p:spPr bwMode="auto">
          <a:xfrm>
            <a:off x="1136969" y="5193366"/>
            <a:ext cx="5331083" cy="933782"/>
          </a:xfrm>
          <a:prstGeom prst="rect">
            <a:avLst/>
          </a:prstGeom>
          <a:solidFill>
            <a:srgbClr val="78AF74"/>
          </a:solidFill>
          <a:ln w="12700" cap="flat" cmpd="sng" algn="ctr">
            <a:noFill/>
            <a:prstDash val="solid"/>
            <a:miter lim="800000"/>
          </a:ln>
          <a:effectLst/>
        </p:spPr>
        <p:txBody>
          <a:bodyPr lIns="115175" tIns="57588" rIns="115175" bIns="57588"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735" b="1" i="0" u="none" strike="noStrike" kern="0" cap="none" spc="0" normalizeH="0" baseline="0" noProof="0" dirty="0">
              <a:ln>
                <a:noFill/>
              </a:ln>
              <a:solidFill>
                <a:prstClr val="black">
                  <a:lumMod val="50000"/>
                  <a:lumOff val="50000"/>
                </a:prstClr>
              </a:solidFill>
              <a:effectLst>
                <a:reflection blurRad="6350" stA="55000" endA="300" endPos="45500" dir="5400000" sy="-100000" algn="bl" rotWithShape="0"/>
              </a:effectLst>
              <a:uLnTx/>
              <a:uFillTx/>
              <a:latin typeface="微软雅黑" panose="020B0503020204020204" pitchFamily="34" charset="-122"/>
              <a:ea typeface="微软雅黑"/>
              <a:cs typeface="+mn-cs"/>
            </a:endParaRPr>
          </a:p>
        </p:txBody>
      </p:sp>
      <p:sp>
        <p:nvSpPr>
          <p:cNvPr id="24" name="KSO_GT5"/>
          <p:cNvSpPr txBox="1">
            <a:spLocks noChangeArrowheads="1"/>
          </p:cNvSpPr>
          <p:nvPr/>
        </p:nvSpPr>
        <p:spPr bwMode="auto">
          <a:xfrm>
            <a:off x="8028942" y="3024682"/>
            <a:ext cx="1313774" cy="393890"/>
          </a:xfrm>
          <a:prstGeom prst="rect">
            <a:avLst/>
          </a:prstGeom>
          <a:noFill/>
          <a:ln w="9525">
            <a:noFill/>
            <a:miter lim="800000"/>
          </a:ln>
        </p:spPr>
        <p:txBody>
          <a:bodyPr lIns="0" tIns="0" rIns="115175" bIns="0" anchor="ctr">
            <a:spAutoFit/>
          </a:bodyPr>
          <a:lstStyle/>
          <a:p>
            <a:pPr>
              <a:lnSpc>
                <a:spcPct val="120000"/>
              </a:lnSpc>
            </a:pPr>
            <a:r>
              <a:rPr lang="zh-CN" altLang="en-US" sz="2135" dirty="0">
                <a:solidFill>
                  <a:prstClr val="black">
                    <a:lumMod val="50000"/>
                    <a:lumOff val="50000"/>
                  </a:prstClr>
                </a:solidFill>
                <a:latin typeface="微软雅黑" panose="020B0503020204020204" pitchFamily="34" charset="-122"/>
              </a:rPr>
              <a:t>后台维护</a:t>
            </a:r>
          </a:p>
        </p:txBody>
      </p:sp>
      <p:sp>
        <p:nvSpPr>
          <p:cNvPr id="25" name="KSO_GT4"/>
          <p:cNvSpPr txBox="1">
            <a:spLocks noChangeArrowheads="1"/>
          </p:cNvSpPr>
          <p:nvPr/>
        </p:nvSpPr>
        <p:spPr bwMode="auto">
          <a:xfrm>
            <a:off x="6638029" y="3642732"/>
            <a:ext cx="1315773" cy="393890"/>
          </a:xfrm>
          <a:prstGeom prst="rect">
            <a:avLst/>
          </a:prstGeom>
          <a:noFill/>
          <a:ln w="9525">
            <a:noFill/>
            <a:miter lim="800000"/>
          </a:ln>
        </p:spPr>
        <p:txBody>
          <a:bodyPr lIns="0" tIns="0" rIns="115175" bIns="0" anchor="ctr">
            <a:spAutoFit/>
          </a:bodyPr>
          <a:lstStyle/>
          <a:p>
            <a:pPr>
              <a:lnSpc>
                <a:spcPct val="120000"/>
              </a:lnSpc>
            </a:pPr>
            <a:r>
              <a:rPr lang="zh-CN" altLang="en-US" sz="2135" dirty="0">
                <a:solidFill>
                  <a:prstClr val="black">
                    <a:lumMod val="50000"/>
                    <a:lumOff val="50000"/>
                  </a:prstClr>
                </a:solidFill>
                <a:latin typeface="微软雅黑" panose="020B0503020204020204" pitchFamily="34" charset="-122"/>
              </a:rPr>
              <a:t>战略应用</a:t>
            </a:r>
          </a:p>
        </p:txBody>
      </p:sp>
      <p:sp>
        <p:nvSpPr>
          <p:cNvPr id="26" name="KSO_GT3"/>
          <p:cNvSpPr txBox="1">
            <a:spLocks noChangeArrowheads="1"/>
          </p:cNvSpPr>
          <p:nvPr/>
        </p:nvSpPr>
        <p:spPr bwMode="auto">
          <a:xfrm>
            <a:off x="5262259" y="4214599"/>
            <a:ext cx="1313772" cy="393890"/>
          </a:xfrm>
          <a:prstGeom prst="rect">
            <a:avLst/>
          </a:prstGeom>
          <a:noFill/>
          <a:ln w="9525">
            <a:noFill/>
            <a:miter lim="800000"/>
          </a:ln>
        </p:spPr>
        <p:txBody>
          <a:bodyPr lIns="0" tIns="0" rIns="115175" bIns="0" anchor="ctr">
            <a:spAutoFit/>
          </a:bodyPr>
          <a:lstStyle/>
          <a:p>
            <a:pPr>
              <a:lnSpc>
                <a:spcPct val="120000"/>
              </a:lnSpc>
            </a:pPr>
            <a:r>
              <a:rPr lang="zh-CN" altLang="en-US" sz="2135" dirty="0">
                <a:solidFill>
                  <a:prstClr val="black">
                    <a:lumMod val="50000"/>
                    <a:lumOff val="50000"/>
                  </a:prstClr>
                </a:solidFill>
                <a:latin typeface="微软雅黑" panose="020B0503020204020204" pitchFamily="34" charset="-122"/>
              </a:rPr>
              <a:t>优化升级</a:t>
            </a:r>
          </a:p>
        </p:txBody>
      </p:sp>
      <p:sp>
        <p:nvSpPr>
          <p:cNvPr id="27" name="KSO_GT2"/>
          <p:cNvSpPr txBox="1">
            <a:spLocks noChangeArrowheads="1"/>
          </p:cNvSpPr>
          <p:nvPr/>
        </p:nvSpPr>
        <p:spPr bwMode="auto">
          <a:xfrm>
            <a:off x="3872501" y="4789464"/>
            <a:ext cx="1313774" cy="393890"/>
          </a:xfrm>
          <a:prstGeom prst="rect">
            <a:avLst/>
          </a:prstGeom>
          <a:noFill/>
          <a:ln w="9525">
            <a:noFill/>
            <a:miter lim="800000"/>
          </a:ln>
        </p:spPr>
        <p:txBody>
          <a:bodyPr lIns="0" tIns="0" rIns="115175" bIns="0" anchor="ctr">
            <a:spAutoFit/>
          </a:bodyPr>
          <a:lstStyle/>
          <a:p>
            <a:pPr>
              <a:lnSpc>
                <a:spcPct val="120000"/>
              </a:lnSpc>
            </a:pPr>
            <a:r>
              <a:rPr lang="zh-CN" altLang="en-US" sz="2135" dirty="0">
                <a:solidFill>
                  <a:prstClr val="black">
                    <a:lumMod val="50000"/>
                    <a:lumOff val="50000"/>
                  </a:prstClr>
                </a:solidFill>
                <a:latin typeface="微软雅黑" panose="020B0503020204020204" pitchFamily="34" charset="-122"/>
              </a:rPr>
              <a:t>关键应用</a:t>
            </a:r>
          </a:p>
        </p:txBody>
      </p:sp>
      <p:sp>
        <p:nvSpPr>
          <p:cNvPr id="28" name="矩形 1"/>
          <p:cNvSpPr>
            <a:spLocks noChangeArrowheads="1"/>
          </p:cNvSpPr>
          <p:nvPr/>
        </p:nvSpPr>
        <p:spPr bwMode="auto">
          <a:xfrm>
            <a:off x="1104745" y="1640203"/>
            <a:ext cx="8638710" cy="1384418"/>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just">
              <a:lnSpc>
                <a:spcPct val="150000"/>
              </a:lnSpc>
            </a:pPr>
            <a:r>
              <a:rPr lang="zh-CN" altLang="en-US" sz="1865" dirty="0">
                <a:solidFill>
                  <a:prstClr val="black">
                    <a:lumMod val="50000"/>
                    <a:lumOff val="50000"/>
                  </a:prstClr>
                </a:solidFill>
                <a:latin typeface="微软雅黑" panose="020B0503020204020204" pitchFamily="34" charset="-122"/>
              </a:rPr>
              <a:t>单击添加文字单击添加文字单击添加文字单击添加文字单击添加文字单击添加文字单击添加文字单击添加文字单击添加文字单击添加文字单击添加文字单击添加文字单击添加文字单击添加文本</a:t>
            </a:r>
          </a:p>
        </p:txBody>
      </p:sp>
      <p:sp>
        <p:nvSpPr>
          <p:cNvPr id="29" name="L 形 28"/>
          <p:cNvSpPr/>
          <p:nvPr/>
        </p:nvSpPr>
        <p:spPr>
          <a:xfrm rot="5400000">
            <a:off x="976450" y="1580291"/>
            <a:ext cx="458433" cy="393812"/>
          </a:xfrm>
          <a:prstGeom prst="corner">
            <a:avLst>
              <a:gd name="adj1" fmla="val 25014"/>
              <a:gd name="adj2" fmla="val 23544"/>
            </a:avLst>
          </a:prstGeom>
          <a:solidFill>
            <a:srgbClr val="78AF7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微软雅黑" panose="020B0503020204020204" pitchFamily="34" charset="-122"/>
              <a:ea typeface="微软雅黑"/>
              <a:cs typeface="+mn-cs"/>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22"/>
                                            </p:tgtEl>
                                            <p:attrNameLst>
                                              <p:attrName>style.visibility</p:attrName>
                                            </p:attrNameLst>
                                          </p:cBhvr>
                                          <p:to>
                                            <p:strVal val="visible"/>
                                          </p:to>
                                        </p:set>
                                        <p:animEffect transition="in" filter="wipe(righ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2"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par>
                                    <p:cTn id="27" presetID="22" presetClass="entr" presetSubtype="2" fill="hold" grpId="0" nodeType="withEffect">
                                      <p:stCondLst>
                                        <p:cond delay="250"/>
                                      </p:stCondLst>
                                      <p:childTnLst>
                                        <p:set>
                                          <p:cBhvr>
                                            <p:cTn id="28" dur="1" fill="hold">
                                              <p:stCondLst>
                                                <p:cond delay="0"/>
                                              </p:stCondLst>
                                            </p:cTn>
                                            <p:tgtEl>
                                              <p:spTgt spid="18"/>
                                            </p:tgtEl>
                                            <p:attrNameLst>
                                              <p:attrName>style.visibility</p:attrName>
                                            </p:attrNameLst>
                                          </p:cBhvr>
                                          <p:to>
                                            <p:strVal val="visible"/>
                                          </p:to>
                                        </p:set>
                                        <p:animEffect transition="in" filter="wipe(right)">
                                          <p:cBhvr>
                                            <p:cTn id="29" dur="500"/>
                                            <p:tgtEl>
                                              <p:spTgt spid="1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3500"/>
                                </p:stCondLst>
                                <p:childTnLst>
                                  <p:par>
                                    <p:cTn id="35" presetID="2" presetClass="entr" presetSubtype="9"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25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50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0-#ppt_w/2"/>
                                              </p:val>
                                            </p:tav>
                                            <p:tav tm="100000">
                                              <p:val>
                                                <p:strVal val="#ppt_x"/>
                                              </p:val>
                                            </p:tav>
                                          </p:tavLst>
                                        </p:anim>
                                        <p:anim calcmode="lin" valueType="num">
                                          <p:cBhvr additive="base">
                                            <p:cTn id="46" dur="500" fill="hold"/>
                                            <p:tgtEl>
                                              <p:spTgt spid="25"/>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4750"/>
                                </p:stCondLst>
                                <p:childTnLst>
                                  <p:par>
                                    <p:cTn id="52" presetID="2" presetClass="entr" presetSubtype="6"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1+#ppt_w/2"/>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childTnLst>
                              </p:cTn>
                            </p:par>
                            <p:par>
                              <p:cTn id="56" fill="hold">
                                <p:stCondLst>
                                  <p:cond delay="5250"/>
                                </p:stCondLst>
                                <p:childTnLst>
                                  <p:par>
                                    <p:cTn id="57" presetID="2" presetClass="entr" presetSubtype="2" fill="hold" grpId="0" nodeType="afterEffect" p14:presetBounceEnd="20000">
                                      <p:stCondLst>
                                        <p:cond delay="0"/>
                                      </p:stCondLst>
                                      <p:iterate type="lt">
                                        <p:tmPct val="10000"/>
                                      </p:iterate>
                                      <p:childTnLst>
                                        <p:set>
                                          <p:cBhvr>
                                            <p:cTn id="58" dur="1" fill="hold">
                                              <p:stCondLst>
                                                <p:cond delay="0"/>
                                              </p:stCondLst>
                                            </p:cTn>
                                            <p:tgtEl>
                                              <p:spTgt spid="28"/>
                                            </p:tgtEl>
                                            <p:attrNameLst>
                                              <p:attrName>style.visibility</p:attrName>
                                            </p:attrNameLst>
                                          </p:cBhvr>
                                          <p:to>
                                            <p:strVal val="visible"/>
                                          </p:to>
                                        </p:set>
                                        <p:anim calcmode="lin" valueType="num" p14:bounceEnd="20000">
                                          <p:cBhvr additive="base">
                                            <p:cTn id="59" dur="500" fill="hold"/>
                                            <p:tgtEl>
                                              <p:spTgt spid="28"/>
                                            </p:tgtEl>
                                            <p:attrNameLst>
                                              <p:attrName>ppt_x</p:attrName>
                                            </p:attrNameLst>
                                          </p:cBhvr>
                                          <p:tavLst>
                                            <p:tav tm="0">
                                              <p:val>
                                                <p:strVal val="1+#ppt_w/2"/>
                                              </p:val>
                                            </p:tav>
                                            <p:tav tm="100000">
                                              <p:val>
                                                <p:strVal val="#ppt_x"/>
                                              </p:val>
                                            </p:tav>
                                          </p:tavLst>
                                        </p:anim>
                                        <p:anim calcmode="lin" valueType="num" p14:bounceEnd="20000">
                                          <p:cBhvr additive="base">
                                            <p:cTn id="60"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22"/>
                                            </p:tgtEl>
                                            <p:attrNameLst>
                                              <p:attrName>style.visibility</p:attrName>
                                            </p:attrNameLst>
                                          </p:cBhvr>
                                          <p:to>
                                            <p:strVal val="visible"/>
                                          </p:to>
                                        </p:set>
                                        <p:animEffect transition="in" filter="wipe(righ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2"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par>
                                    <p:cTn id="27" presetID="22" presetClass="entr" presetSubtype="2" fill="hold" grpId="0" nodeType="withEffect">
                                      <p:stCondLst>
                                        <p:cond delay="250"/>
                                      </p:stCondLst>
                                      <p:childTnLst>
                                        <p:set>
                                          <p:cBhvr>
                                            <p:cTn id="28" dur="1" fill="hold">
                                              <p:stCondLst>
                                                <p:cond delay="0"/>
                                              </p:stCondLst>
                                            </p:cTn>
                                            <p:tgtEl>
                                              <p:spTgt spid="18"/>
                                            </p:tgtEl>
                                            <p:attrNameLst>
                                              <p:attrName>style.visibility</p:attrName>
                                            </p:attrNameLst>
                                          </p:cBhvr>
                                          <p:to>
                                            <p:strVal val="visible"/>
                                          </p:to>
                                        </p:set>
                                        <p:animEffect transition="in" filter="wipe(right)">
                                          <p:cBhvr>
                                            <p:cTn id="29" dur="500"/>
                                            <p:tgtEl>
                                              <p:spTgt spid="1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3500"/>
                                </p:stCondLst>
                                <p:childTnLst>
                                  <p:par>
                                    <p:cTn id="35" presetID="2" presetClass="entr" presetSubtype="9"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25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50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0-#ppt_w/2"/>
                                              </p:val>
                                            </p:tav>
                                            <p:tav tm="100000">
                                              <p:val>
                                                <p:strVal val="#ppt_x"/>
                                              </p:val>
                                            </p:tav>
                                          </p:tavLst>
                                        </p:anim>
                                        <p:anim calcmode="lin" valueType="num">
                                          <p:cBhvr additive="base">
                                            <p:cTn id="46" dur="500" fill="hold"/>
                                            <p:tgtEl>
                                              <p:spTgt spid="25"/>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4750"/>
                                </p:stCondLst>
                                <p:childTnLst>
                                  <p:par>
                                    <p:cTn id="52" presetID="2" presetClass="entr" presetSubtype="6"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1+#ppt_w/2"/>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childTnLst>
                              </p:cTn>
                            </p:par>
                            <p:par>
                              <p:cTn id="56" fill="hold">
                                <p:stCondLst>
                                  <p:cond delay="5250"/>
                                </p:stCondLst>
                                <p:childTnLst>
                                  <p:par>
                                    <p:cTn id="57" presetID="2" presetClass="entr" presetSubtype="2" fill="hold" grpId="0" nodeType="afterEffect">
                                      <p:stCondLst>
                                        <p:cond delay="0"/>
                                      </p:stCondLst>
                                      <p:iterate type="lt">
                                        <p:tmPct val="10000"/>
                                      </p:iterate>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1+#ppt_w/2"/>
                                              </p:val>
                                            </p:tav>
                                            <p:tav tm="100000">
                                              <p:val>
                                                <p:strVal val="#ppt_x"/>
                                              </p:val>
                                            </p:tav>
                                          </p:tavLst>
                                        </p:anim>
                                        <p:anim calcmode="lin" valueType="num">
                                          <p:cBhvr additive="base">
                                            <p:cTn id="60"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animBg="1"/>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71" name="Text Box 41"/>
          <p:cNvSpPr txBox="1">
            <a:spLocks noChangeArrowheads="1"/>
          </p:cNvSpPr>
          <p:nvPr/>
        </p:nvSpPr>
        <p:spPr bwMode="auto">
          <a:xfrm>
            <a:off x="5773093" y="5714544"/>
            <a:ext cx="595035" cy="584775"/>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chemeClr val="accent1">
                    <a:lumMod val="50000"/>
                  </a:schemeClr>
                </a:solidFill>
                <a:latin typeface="微软雅黑" panose="020B0503020204020204" pitchFamily="34" charset="-122"/>
              </a:rPr>
              <a:t>添加</a:t>
            </a:r>
            <a:endParaRPr lang="en-US" altLang="zh-CN" sz="1600" b="1" dirty="0">
              <a:solidFill>
                <a:schemeClr val="accent1">
                  <a:lumMod val="50000"/>
                </a:schemeClr>
              </a:solidFill>
              <a:latin typeface="微软雅黑" panose="020B0503020204020204" pitchFamily="34" charset="-122"/>
            </a:endParaRPr>
          </a:p>
          <a:p>
            <a:pPr algn="ctr"/>
            <a:r>
              <a:rPr lang="zh-CN" altLang="en-US" sz="1600" b="1" dirty="0">
                <a:solidFill>
                  <a:schemeClr val="accent1">
                    <a:lumMod val="50000"/>
                  </a:schemeClr>
                </a:solidFill>
                <a:latin typeface="微软雅黑" panose="020B0503020204020204" pitchFamily="34" charset="-122"/>
              </a:rPr>
              <a:t>内容</a:t>
            </a:r>
            <a:endParaRPr lang="en-US" altLang="ko-KR" sz="1600" b="1" dirty="0">
              <a:solidFill>
                <a:schemeClr val="accent1">
                  <a:lumMod val="50000"/>
                </a:schemeClr>
              </a:solidFill>
              <a:latin typeface="微软雅黑" panose="020B0503020204020204" pitchFamily="34" charset="-122"/>
            </a:endParaRPr>
          </a:p>
        </p:txBody>
      </p:sp>
      <p:grpSp>
        <p:nvGrpSpPr>
          <p:cNvPr id="72" name="Group 114"/>
          <p:cNvGrpSpPr/>
          <p:nvPr/>
        </p:nvGrpSpPr>
        <p:grpSpPr>
          <a:xfrm>
            <a:off x="1360135" y="1778448"/>
            <a:ext cx="2282203" cy="2016983"/>
            <a:chOff x="1057275" y="1583888"/>
            <a:chExt cx="1712098" cy="1513131"/>
          </a:xfrm>
        </p:grpSpPr>
        <p:sp>
          <p:nvSpPr>
            <p:cNvPr id="73" name="圆角矩形 9"/>
            <p:cNvSpPr/>
            <p:nvPr/>
          </p:nvSpPr>
          <p:spPr>
            <a:xfrm>
              <a:off x="1057275" y="1583888"/>
              <a:ext cx="1712098" cy="1513131"/>
            </a:xfrm>
            <a:prstGeom prst="roundRect">
              <a:avLst>
                <a:gd name="adj" fmla="val 6371"/>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74" name="圆角矩形 10"/>
            <p:cNvSpPr/>
            <p:nvPr/>
          </p:nvSpPr>
          <p:spPr>
            <a:xfrm>
              <a:off x="1097436" y="1622223"/>
              <a:ext cx="1620675" cy="1172170"/>
            </a:xfrm>
            <a:prstGeom prst="roundRect">
              <a:avLst>
                <a:gd name="adj" fmla="val 6371"/>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75" name="Text Box 41"/>
            <p:cNvSpPr txBox="1">
              <a:spLocks noChangeArrowheads="1"/>
            </p:cNvSpPr>
            <p:nvPr/>
          </p:nvSpPr>
          <p:spPr bwMode="auto">
            <a:xfrm>
              <a:off x="1097436" y="1815163"/>
              <a:ext cx="1620675" cy="770988"/>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模板所有文字图片都可编辑，数据图表都可以修改颜色大小形状</a:t>
              </a:r>
            </a:p>
          </p:txBody>
        </p:sp>
        <p:sp>
          <p:nvSpPr>
            <p:cNvPr id="76" name="矩形 27"/>
            <p:cNvSpPr/>
            <p:nvPr/>
          </p:nvSpPr>
          <p:spPr>
            <a:xfrm>
              <a:off x="1545053" y="2806203"/>
              <a:ext cx="754249" cy="2539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rPr>
                <a:t>添加内容</a:t>
              </a:r>
              <a:endParaRPr kumimoji="0" lang="en-US" altLang="ko-KR"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endParaRPr>
            </a:p>
          </p:txBody>
        </p:sp>
      </p:grpSp>
      <p:grpSp>
        <p:nvGrpSpPr>
          <p:cNvPr id="77" name="Group 115"/>
          <p:cNvGrpSpPr/>
          <p:nvPr/>
        </p:nvGrpSpPr>
        <p:grpSpPr>
          <a:xfrm>
            <a:off x="3723846" y="1788330"/>
            <a:ext cx="2282203" cy="2016982"/>
            <a:chOff x="2830520" y="1591301"/>
            <a:chExt cx="1712098" cy="1513131"/>
          </a:xfrm>
        </p:grpSpPr>
        <p:sp>
          <p:nvSpPr>
            <p:cNvPr id="78" name="圆角矩形 11"/>
            <p:cNvSpPr/>
            <p:nvPr/>
          </p:nvSpPr>
          <p:spPr>
            <a:xfrm>
              <a:off x="2830520" y="1591301"/>
              <a:ext cx="1712098" cy="1513131"/>
            </a:xfrm>
            <a:prstGeom prst="roundRect">
              <a:avLst>
                <a:gd name="adj" fmla="val 6371"/>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79" name="圆角矩形 12"/>
            <p:cNvSpPr/>
            <p:nvPr/>
          </p:nvSpPr>
          <p:spPr>
            <a:xfrm>
              <a:off x="2870680" y="1629636"/>
              <a:ext cx="1620675" cy="1172170"/>
            </a:xfrm>
            <a:prstGeom prst="roundRect">
              <a:avLst>
                <a:gd name="adj" fmla="val 6371"/>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80" name="矩形 28"/>
            <p:cNvSpPr/>
            <p:nvPr/>
          </p:nvSpPr>
          <p:spPr>
            <a:xfrm>
              <a:off x="3316512" y="2806203"/>
              <a:ext cx="754249" cy="2539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rPr>
                <a:t>添加内容</a:t>
              </a:r>
              <a:endParaRPr kumimoji="0" lang="en-US" altLang="ko-KR"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endParaRPr>
            </a:p>
          </p:txBody>
        </p:sp>
        <p:sp>
          <p:nvSpPr>
            <p:cNvPr id="81" name="Text Box 41"/>
            <p:cNvSpPr txBox="1">
              <a:spLocks noChangeArrowheads="1"/>
            </p:cNvSpPr>
            <p:nvPr/>
          </p:nvSpPr>
          <p:spPr bwMode="auto">
            <a:xfrm>
              <a:off x="2870511" y="1815163"/>
              <a:ext cx="1620675" cy="770989"/>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模板所有文字图片都可编辑，数据图表都可以修改颜色大小形状</a:t>
              </a:r>
            </a:p>
          </p:txBody>
        </p:sp>
      </p:grpSp>
      <p:grpSp>
        <p:nvGrpSpPr>
          <p:cNvPr id="82" name="Group 117"/>
          <p:cNvGrpSpPr/>
          <p:nvPr/>
        </p:nvGrpSpPr>
        <p:grpSpPr>
          <a:xfrm>
            <a:off x="6087555" y="1792293"/>
            <a:ext cx="2282203" cy="2016983"/>
            <a:chOff x="4603764" y="1594274"/>
            <a:chExt cx="1712098" cy="1513131"/>
          </a:xfrm>
        </p:grpSpPr>
        <p:sp>
          <p:nvSpPr>
            <p:cNvPr id="83" name="圆角矩形 13"/>
            <p:cNvSpPr/>
            <p:nvPr/>
          </p:nvSpPr>
          <p:spPr>
            <a:xfrm>
              <a:off x="4603764" y="1594274"/>
              <a:ext cx="1712098" cy="1513131"/>
            </a:xfrm>
            <a:prstGeom prst="roundRect">
              <a:avLst>
                <a:gd name="adj" fmla="val 6371"/>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84" name="圆角矩形 14"/>
            <p:cNvSpPr/>
            <p:nvPr/>
          </p:nvSpPr>
          <p:spPr>
            <a:xfrm>
              <a:off x="4643925" y="1632610"/>
              <a:ext cx="1620675" cy="1172170"/>
            </a:xfrm>
            <a:prstGeom prst="roundRect">
              <a:avLst>
                <a:gd name="adj" fmla="val 6371"/>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85" name="矩形 29"/>
            <p:cNvSpPr/>
            <p:nvPr/>
          </p:nvSpPr>
          <p:spPr>
            <a:xfrm>
              <a:off x="5057955" y="2806203"/>
              <a:ext cx="754249" cy="2539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rPr>
                <a:t>添加内容</a:t>
              </a:r>
              <a:endParaRPr kumimoji="0" lang="en-US" altLang="ko-KR"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endParaRPr>
            </a:p>
          </p:txBody>
        </p:sp>
        <p:sp>
          <p:nvSpPr>
            <p:cNvPr id="86" name="Text Box 41"/>
            <p:cNvSpPr txBox="1">
              <a:spLocks noChangeArrowheads="1"/>
            </p:cNvSpPr>
            <p:nvPr/>
          </p:nvSpPr>
          <p:spPr bwMode="auto">
            <a:xfrm>
              <a:off x="4632636" y="1824688"/>
              <a:ext cx="1620675" cy="770989"/>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模板所有文字图片都可编辑，数据图表都可以修改颜色大小形状</a:t>
              </a:r>
            </a:p>
          </p:txBody>
        </p:sp>
      </p:grpSp>
      <p:grpSp>
        <p:nvGrpSpPr>
          <p:cNvPr id="87" name="Group 118"/>
          <p:cNvGrpSpPr/>
          <p:nvPr/>
        </p:nvGrpSpPr>
        <p:grpSpPr>
          <a:xfrm>
            <a:off x="8438092" y="1792293"/>
            <a:ext cx="2282203" cy="2016983"/>
            <a:chOff x="6367126" y="1594274"/>
            <a:chExt cx="1712098" cy="1513131"/>
          </a:xfrm>
        </p:grpSpPr>
        <p:sp>
          <p:nvSpPr>
            <p:cNvPr id="88" name="圆角矩形 15"/>
            <p:cNvSpPr/>
            <p:nvPr/>
          </p:nvSpPr>
          <p:spPr>
            <a:xfrm>
              <a:off x="6367126" y="1594274"/>
              <a:ext cx="1712098" cy="1513131"/>
            </a:xfrm>
            <a:prstGeom prst="roundRect">
              <a:avLst>
                <a:gd name="adj" fmla="val 6371"/>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89" name="圆角矩形 16"/>
            <p:cNvSpPr/>
            <p:nvPr/>
          </p:nvSpPr>
          <p:spPr>
            <a:xfrm>
              <a:off x="6407286" y="1632610"/>
              <a:ext cx="1620675" cy="1172170"/>
            </a:xfrm>
            <a:prstGeom prst="roundRect">
              <a:avLst>
                <a:gd name="adj" fmla="val 6371"/>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Light" pitchFamily="34" charset="-122"/>
                <a:ea typeface="微软雅黑 Light" pitchFamily="34" charset="-122"/>
                <a:cs typeface="+mn-cs"/>
              </a:endParaRPr>
            </a:p>
          </p:txBody>
        </p:sp>
        <p:sp>
          <p:nvSpPr>
            <p:cNvPr id="90" name="矩形 30"/>
            <p:cNvSpPr/>
            <p:nvPr/>
          </p:nvSpPr>
          <p:spPr>
            <a:xfrm>
              <a:off x="6846050" y="2806203"/>
              <a:ext cx="754249" cy="2539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rPr>
                <a:t>添加内容</a:t>
              </a:r>
              <a:endParaRPr kumimoji="0" lang="en-US" altLang="ko-KR" sz="1600" b="1" i="0" u="none" strike="noStrike" kern="0" cap="none" spc="0" normalizeH="0" baseline="0" noProof="0" dirty="0">
                <a:ln>
                  <a:noFill/>
                </a:ln>
                <a:solidFill>
                  <a:prstClr val="white"/>
                </a:solidFill>
                <a:effectLst/>
                <a:uLnTx/>
                <a:uFillTx/>
                <a:latin typeface="微软雅黑 Light" pitchFamily="34" charset="-122"/>
                <a:ea typeface="微软雅黑 Light" pitchFamily="34" charset="-122"/>
              </a:endParaRPr>
            </a:p>
          </p:txBody>
        </p:sp>
        <p:sp>
          <p:nvSpPr>
            <p:cNvPr id="91" name="Text Box 41"/>
            <p:cNvSpPr txBox="1">
              <a:spLocks noChangeArrowheads="1"/>
            </p:cNvSpPr>
            <p:nvPr/>
          </p:nvSpPr>
          <p:spPr bwMode="auto">
            <a:xfrm>
              <a:off x="6458549" y="1834213"/>
              <a:ext cx="1620675" cy="770988"/>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schemeClr val="bg1">
                      <a:lumMod val="50000"/>
                    </a:schemeClr>
                  </a:solidFill>
                  <a:effectLst/>
                  <a:uLnTx/>
                  <a:uFillTx/>
                  <a:latin typeface="微软雅黑" panose="020B0503020204020204" pitchFamily="34" charset="-122"/>
                </a:rPr>
                <a:t>模板所有文字图片都可编辑，数据图表都可以修改颜色大小形状</a:t>
              </a:r>
            </a:p>
          </p:txBody>
        </p:sp>
      </p:grpSp>
      <p:grpSp>
        <p:nvGrpSpPr>
          <p:cNvPr id="92" name="Group 119"/>
          <p:cNvGrpSpPr/>
          <p:nvPr/>
        </p:nvGrpSpPr>
        <p:grpSpPr>
          <a:xfrm>
            <a:off x="3938713" y="4449410"/>
            <a:ext cx="4164077" cy="4121777"/>
            <a:chOff x="2953610" y="3349505"/>
            <a:chExt cx="3123871" cy="3092138"/>
          </a:xfrm>
        </p:grpSpPr>
        <p:grpSp>
          <p:nvGrpSpPr>
            <p:cNvPr id="93" name="Group 109"/>
            <p:cNvGrpSpPr/>
            <p:nvPr/>
          </p:nvGrpSpPr>
          <p:grpSpPr>
            <a:xfrm>
              <a:off x="2953610" y="3349506"/>
              <a:ext cx="3123870" cy="3092137"/>
              <a:chOff x="2953610" y="3349506"/>
              <a:chExt cx="3123870" cy="3092137"/>
            </a:xfrm>
          </p:grpSpPr>
          <p:sp>
            <p:nvSpPr>
              <p:cNvPr id="124" name="空心弧 6"/>
              <p:cNvSpPr/>
              <p:nvPr/>
            </p:nvSpPr>
            <p:spPr>
              <a:xfrm rot="13253830">
                <a:off x="2953610" y="3349506"/>
                <a:ext cx="3123870" cy="3092137"/>
              </a:xfrm>
              <a:prstGeom prst="blockArc">
                <a:avLst>
                  <a:gd name="adj1" fmla="val 19149915"/>
                  <a:gd name="adj2" fmla="val 0"/>
                  <a:gd name="adj3" fmla="val 25000"/>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Light" pitchFamily="34" charset="-122"/>
                  <a:ea typeface="微软雅黑 Light" pitchFamily="34" charset="-122"/>
                  <a:cs typeface="+mn-cs"/>
                </a:endParaRPr>
              </a:p>
            </p:txBody>
          </p:sp>
          <p:grpSp>
            <p:nvGrpSpPr>
              <p:cNvPr id="125" name="组合 41"/>
              <p:cNvGrpSpPr/>
              <p:nvPr/>
            </p:nvGrpSpPr>
            <p:grpSpPr>
              <a:xfrm>
                <a:off x="3241207" y="4327342"/>
                <a:ext cx="366085" cy="301752"/>
                <a:chOff x="5146675" y="766763"/>
                <a:chExt cx="1590676" cy="1338263"/>
              </a:xfrm>
              <a:solidFill>
                <a:sysClr val="window" lastClr="FFFFFF"/>
              </a:solidFill>
            </p:grpSpPr>
            <p:sp>
              <p:nvSpPr>
                <p:cNvPr id="126" name="Oval 18"/>
                <p:cNvSpPr>
                  <a:spLocks noChangeArrowheads="1"/>
                </p:cNvSpPr>
                <p:nvPr/>
              </p:nvSpPr>
              <p:spPr bwMode="auto">
                <a:xfrm>
                  <a:off x="5675313" y="766763"/>
                  <a:ext cx="533400" cy="534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7" name="Freeform 19"/>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8" name="Freeform 20"/>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29" name="Freeform 21"/>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0" name="Freeform 22"/>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1" name="Freeform 23"/>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2" name="Freeform 24"/>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3"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4" name="Freeform 26"/>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5" name="Freeform 27"/>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6"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37" name="Freeform 29"/>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grpSp>
          <p:nvGrpSpPr>
            <p:cNvPr id="94" name="Group 110"/>
            <p:cNvGrpSpPr/>
            <p:nvPr/>
          </p:nvGrpSpPr>
          <p:grpSpPr>
            <a:xfrm>
              <a:off x="2953611" y="3349505"/>
              <a:ext cx="3123870" cy="3092137"/>
              <a:chOff x="2953611" y="3349505"/>
              <a:chExt cx="3123870" cy="3092137"/>
            </a:xfrm>
          </p:grpSpPr>
          <p:sp>
            <p:nvSpPr>
              <p:cNvPr id="118" name="空心弧 5"/>
              <p:cNvSpPr/>
              <p:nvPr/>
            </p:nvSpPr>
            <p:spPr>
              <a:xfrm rot="16200000">
                <a:off x="2969477" y="3333639"/>
                <a:ext cx="3092137" cy="3123870"/>
              </a:xfrm>
              <a:prstGeom prst="blockArc">
                <a:avLst>
                  <a:gd name="adj1" fmla="val 18701236"/>
                  <a:gd name="adj2" fmla="val 0"/>
                  <a:gd name="adj3" fmla="val 25000"/>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Light" pitchFamily="34" charset="-122"/>
                  <a:ea typeface="微软雅黑 Light" pitchFamily="34" charset="-122"/>
                  <a:cs typeface="+mn-cs"/>
                </a:endParaRPr>
              </a:p>
            </p:txBody>
          </p:sp>
          <p:grpSp>
            <p:nvGrpSpPr>
              <p:cNvPr id="119" name="组合 55"/>
              <p:cNvGrpSpPr/>
              <p:nvPr/>
            </p:nvGrpSpPr>
            <p:grpSpPr>
              <a:xfrm>
                <a:off x="3878384" y="3722355"/>
                <a:ext cx="309455" cy="281349"/>
                <a:chOff x="5278438" y="2973388"/>
                <a:chExt cx="1344613" cy="1247775"/>
              </a:xfrm>
              <a:solidFill>
                <a:sysClr val="window" lastClr="FFFFFF"/>
              </a:solidFill>
            </p:grpSpPr>
            <p:sp>
              <p:nvSpPr>
                <p:cNvPr id="120"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sp>
              <p:nvSpPr>
                <p:cNvPr id="121"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sp>
              <p:nvSpPr>
                <p:cNvPr id="122"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sp>
              <p:nvSpPr>
                <p:cNvPr id="123"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grpSp>
        </p:grpSp>
        <p:grpSp>
          <p:nvGrpSpPr>
            <p:cNvPr id="95" name="Group 111"/>
            <p:cNvGrpSpPr/>
            <p:nvPr/>
          </p:nvGrpSpPr>
          <p:grpSpPr>
            <a:xfrm>
              <a:off x="2953610" y="3349506"/>
              <a:ext cx="3123870" cy="3092137"/>
              <a:chOff x="2953610" y="3349506"/>
              <a:chExt cx="3123870" cy="3092137"/>
            </a:xfrm>
          </p:grpSpPr>
          <p:sp>
            <p:nvSpPr>
              <p:cNvPr id="107" name="空心弧 4"/>
              <p:cNvSpPr/>
              <p:nvPr/>
            </p:nvSpPr>
            <p:spPr>
              <a:xfrm rot="19070819">
                <a:off x="2953610" y="3349506"/>
                <a:ext cx="3123870" cy="3092137"/>
              </a:xfrm>
              <a:prstGeom prst="blockArc">
                <a:avLst>
                  <a:gd name="adj1" fmla="val 18792979"/>
                  <a:gd name="adj2" fmla="val 0"/>
                  <a:gd name="adj3" fmla="val 25000"/>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Light" pitchFamily="34" charset="-122"/>
                  <a:ea typeface="微软雅黑 Light" pitchFamily="34" charset="-122"/>
                  <a:cs typeface="+mn-cs"/>
                </a:endParaRPr>
              </a:p>
            </p:txBody>
          </p:sp>
          <p:grpSp>
            <p:nvGrpSpPr>
              <p:cNvPr id="108" name="组合 60"/>
              <p:cNvGrpSpPr/>
              <p:nvPr/>
            </p:nvGrpSpPr>
            <p:grpSpPr>
              <a:xfrm>
                <a:off x="4881163" y="3654428"/>
                <a:ext cx="271828" cy="348560"/>
                <a:chOff x="2951163" y="2495550"/>
                <a:chExt cx="1208088" cy="1581150"/>
              </a:xfrm>
              <a:solidFill>
                <a:sysClr val="window" lastClr="FFFFFF"/>
              </a:solidFill>
            </p:grpSpPr>
            <p:sp>
              <p:nvSpPr>
                <p:cNvPr id="109"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0"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1"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2"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3"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4"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5"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6"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17"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grpSp>
          <p:nvGrpSpPr>
            <p:cNvPr id="96" name="Group 112"/>
            <p:cNvGrpSpPr/>
            <p:nvPr/>
          </p:nvGrpSpPr>
          <p:grpSpPr>
            <a:xfrm>
              <a:off x="2953610" y="3349506"/>
              <a:ext cx="3123870" cy="3092137"/>
              <a:chOff x="2953610" y="3349506"/>
              <a:chExt cx="3123870" cy="3092137"/>
            </a:xfrm>
          </p:grpSpPr>
          <p:sp>
            <p:nvSpPr>
              <p:cNvPr id="97" name="空心弧 3"/>
              <p:cNvSpPr/>
              <p:nvPr/>
            </p:nvSpPr>
            <p:spPr>
              <a:xfrm>
                <a:off x="2953610" y="3349506"/>
                <a:ext cx="3123870" cy="3092137"/>
              </a:xfrm>
              <a:prstGeom prst="blockArc">
                <a:avLst>
                  <a:gd name="adj1" fmla="val 19121810"/>
                  <a:gd name="adj2" fmla="val 0"/>
                  <a:gd name="adj3" fmla="val 25000"/>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微软雅黑 Light" pitchFamily="34" charset="-122"/>
                  <a:ea typeface="微软雅黑 Light" pitchFamily="34" charset="-122"/>
                  <a:cs typeface="+mn-cs"/>
                </a:endParaRPr>
              </a:p>
            </p:txBody>
          </p:sp>
          <p:grpSp>
            <p:nvGrpSpPr>
              <p:cNvPr id="98" name="组合 75"/>
              <p:cNvGrpSpPr/>
              <p:nvPr/>
            </p:nvGrpSpPr>
            <p:grpSpPr>
              <a:xfrm>
                <a:off x="5448768" y="4312063"/>
                <a:ext cx="337639" cy="371790"/>
                <a:chOff x="279401" y="2698750"/>
                <a:chExt cx="1473200" cy="1655763"/>
              </a:xfrm>
              <a:solidFill>
                <a:sysClr val="window" lastClr="FFFFFF"/>
              </a:solidFill>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0"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1"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2"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3"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4"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106"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gr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17" presetClass="entr" presetSubtype="10" fill="hold" nodeType="afterEffect">
                                  <p:stCondLst>
                                    <p:cond delay="0"/>
                                  </p:stCondLst>
                                  <p:childTnLst>
                                    <p:set>
                                      <p:cBhvr>
                                        <p:cTn id="11" dur="1" fill="hold">
                                          <p:stCondLst>
                                            <p:cond delay="0"/>
                                          </p:stCondLst>
                                        </p:cTn>
                                        <p:tgtEl>
                                          <p:spTgt spid="92"/>
                                        </p:tgtEl>
                                        <p:attrNameLst>
                                          <p:attrName>style.visibility</p:attrName>
                                        </p:attrNameLst>
                                      </p:cBhvr>
                                      <p:to>
                                        <p:strVal val="visible"/>
                                      </p:to>
                                    </p:set>
                                    <p:anim calcmode="lin" valueType="num">
                                      <p:cBhvr>
                                        <p:cTn id="12" dur="500" fill="hold"/>
                                        <p:tgtEl>
                                          <p:spTgt spid="92"/>
                                        </p:tgtEl>
                                        <p:attrNameLst>
                                          <p:attrName>ppt_w</p:attrName>
                                        </p:attrNameLst>
                                      </p:cBhvr>
                                      <p:tavLst>
                                        <p:tav tm="0">
                                          <p:val>
                                            <p:fltVal val="0"/>
                                          </p:val>
                                        </p:tav>
                                        <p:tav tm="100000">
                                          <p:val>
                                            <p:strVal val="#ppt_w"/>
                                          </p:val>
                                        </p:tav>
                                      </p:tavLst>
                                    </p:anim>
                                    <p:anim calcmode="lin" valueType="num">
                                      <p:cBhvr>
                                        <p:cTn id="13" dur="500" fill="hold"/>
                                        <p:tgtEl>
                                          <p:spTgt spid="92"/>
                                        </p:tgtEl>
                                        <p:attrNameLst>
                                          <p:attrName>ppt_h</p:attrName>
                                        </p:attrNameLst>
                                      </p:cBhvr>
                                      <p:tavLst>
                                        <p:tav tm="0">
                                          <p:val>
                                            <p:strVal val="#ppt_h"/>
                                          </p:val>
                                        </p:tav>
                                        <p:tav tm="100000">
                                          <p:val>
                                            <p:strVal val="#ppt_h"/>
                                          </p:val>
                                        </p:tav>
                                      </p:tavLst>
                                    </p:anim>
                                  </p:childTnLst>
                                </p:cTn>
                              </p:par>
                            </p:childTnLst>
                          </p:cTn>
                        </p:par>
                        <p:par>
                          <p:cTn id="14" fill="hold">
                            <p:stCondLst>
                              <p:cond delay="1250"/>
                            </p:stCondLst>
                            <p:childTnLst>
                              <p:par>
                                <p:cTn id="15" presetID="23" presetClass="entr" presetSubtype="16"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p:cTn id="17" dur="500" fill="hold"/>
                                        <p:tgtEl>
                                          <p:spTgt spid="71"/>
                                        </p:tgtEl>
                                        <p:attrNameLst>
                                          <p:attrName>ppt_w</p:attrName>
                                        </p:attrNameLst>
                                      </p:cBhvr>
                                      <p:tavLst>
                                        <p:tav tm="0">
                                          <p:val>
                                            <p:fltVal val="0"/>
                                          </p:val>
                                        </p:tav>
                                        <p:tav tm="100000">
                                          <p:val>
                                            <p:strVal val="#ppt_w"/>
                                          </p:val>
                                        </p:tav>
                                      </p:tavLst>
                                    </p:anim>
                                    <p:anim calcmode="lin" valueType="num">
                                      <p:cBhvr>
                                        <p:cTn id="18" dur="500" fill="hold"/>
                                        <p:tgtEl>
                                          <p:spTgt spid="71"/>
                                        </p:tgtEl>
                                        <p:attrNameLst>
                                          <p:attrName>ppt_h</p:attrName>
                                        </p:attrNameLst>
                                      </p:cBhvr>
                                      <p:tavLst>
                                        <p:tav tm="0">
                                          <p:val>
                                            <p:fltVal val="0"/>
                                          </p:val>
                                        </p:tav>
                                        <p:tav tm="100000">
                                          <p:val>
                                            <p:strVal val="#ppt_h"/>
                                          </p:val>
                                        </p:tav>
                                      </p:tavLst>
                                    </p:anim>
                                  </p:childTnLst>
                                </p:cTn>
                              </p:par>
                            </p:childTnLst>
                          </p:cTn>
                        </p:par>
                        <p:par>
                          <p:cTn id="19" fill="hold">
                            <p:stCondLst>
                              <p:cond delay="1750"/>
                            </p:stCondLst>
                            <p:childTnLst>
                              <p:par>
                                <p:cTn id="20" presetID="29"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1000" fill="hold"/>
                                        <p:tgtEl>
                                          <p:spTgt spid="72"/>
                                        </p:tgtEl>
                                        <p:attrNameLst>
                                          <p:attrName>ppt_x</p:attrName>
                                        </p:attrNameLst>
                                      </p:cBhvr>
                                      <p:tavLst>
                                        <p:tav tm="0">
                                          <p:val>
                                            <p:strVal val="#ppt_x-.2"/>
                                          </p:val>
                                        </p:tav>
                                        <p:tav tm="100000">
                                          <p:val>
                                            <p:strVal val="#ppt_x"/>
                                          </p:val>
                                        </p:tav>
                                      </p:tavLst>
                                    </p:anim>
                                    <p:anim calcmode="lin" valueType="num">
                                      <p:cBhvr>
                                        <p:cTn id="23" dur="1000" fill="hold"/>
                                        <p:tgtEl>
                                          <p:spTgt spid="7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72"/>
                                        </p:tgtEl>
                                      </p:cBhvr>
                                    </p:animEffect>
                                  </p:childTnLst>
                                </p:cTn>
                              </p:par>
                            </p:childTnLst>
                          </p:cTn>
                        </p:par>
                        <p:par>
                          <p:cTn id="25" fill="hold">
                            <p:stCondLst>
                              <p:cond delay="2750"/>
                            </p:stCondLst>
                            <p:childTnLst>
                              <p:par>
                                <p:cTn id="26" presetID="29" presetClass="entr" presetSubtype="0" fill="hold" nodeType="afterEffect">
                                  <p:stCondLst>
                                    <p:cond delay="0"/>
                                  </p:stCondLst>
                                  <p:childTnLst>
                                    <p:set>
                                      <p:cBhvr>
                                        <p:cTn id="27" dur="1" fill="hold">
                                          <p:stCondLst>
                                            <p:cond delay="0"/>
                                          </p:stCondLst>
                                        </p:cTn>
                                        <p:tgtEl>
                                          <p:spTgt spid="77"/>
                                        </p:tgtEl>
                                        <p:attrNameLst>
                                          <p:attrName>style.visibility</p:attrName>
                                        </p:attrNameLst>
                                      </p:cBhvr>
                                      <p:to>
                                        <p:strVal val="visible"/>
                                      </p:to>
                                    </p:set>
                                    <p:anim calcmode="lin" valueType="num">
                                      <p:cBhvr>
                                        <p:cTn id="28" dur="1000" fill="hold"/>
                                        <p:tgtEl>
                                          <p:spTgt spid="77"/>
                                        </p:tgtEl>
                                        <p:attrNameLst>
                                          <p:attrName>ppt_x</p:attrName>
                                        </p:attrNameLst>
                                      </p:cBhvr>
                                      <p:tavLst>
                                        <p:tav tm="0">
                                          <p:val>
                                            <p:strVal val="#ppt_x-.2"/>
                                          </p:val>
                                        </p:tav>
                                        <p:tav tm="100000">
                                          <p:val>
                                            <p:strVal val="#ppt_x"/>
                                          </p:val>
                                        </p:tav>
                                      </p:tavLst>
                                    </p:anim>
                                    <p:anim calcmode="lin" valueType="num">
                                      <p:cBhvr>
                                        <p:cTn id="29" dur="1000" fill="hold"/>
                                        <p:tgtEl>
                                          <p:spTgt spid="7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7"/>
                                        </p:tgtEl>
                                      </p:cBhvr>
                                    </p:animEffect>
                                  </p:childTnLst>
                                </p:cTn>
                              </p:par>
                            </p:childTnLst>
                          </p:cTn>
                        </p:par>
                        <p:par>
                          <p:cTn id="31" fill="hold">
                            <p:stCondLst>
                              <p:cond delay="3750"/>
                            </p:stCondLst>
                            <p:childTnLst>
                              <p:par>
                                <p:cTn id="32" presetID="29" presetClass="entr" presetSubtype="0" fill="hold" nodeType="afterEffect">
                                  <p:stCondLst>
                                    <p:cond delay="0"/>
                                  </p:stCondLst>
                                  <p:childTnLst>
                                    <p:set>
                                      <p:cBhvr>
                                        <p:cTn id="33" dur="1" fill="hold">
                                          <p:stCondLst>
                                            <p:cond delay="0"/>
                                          </p:stCondLst>
                                        </p:cTn>
                                        <p:tgtEl>
                                          <p:spTgt spid="82"/>
                                        </p:tgtEl>
                                        <p:attrNameLst>
                                          <p:attrName>style.visibility</p:attrName>
                                        </p:attrNameLst>
                                      </p:cBhvr>
                                      <p:to>
                                        <p:strVal val="visible"/>
                                      </p:to>
                                    </p:set>
                                    <p:anim calcmode="lin" valueType="num">
                                      <p:cBhvr>
                                        <p:cTn id="34" dur="1000" fill="hold"/>
                                        <p:tgtEl>
                                          <p:spTgt spid="82"/>
                                        </p:tgtEl>
                                        <p:attrNameLst>
                                          <p:attrName>ppt_x</p:attrName>
                                        </p:attrNameLst>
                                      </p:cBhvr>
                                      <p:tavLst>
                                        <p:tav tm="0">
                                          <p:val>
                                            <p:strVal val="#ppt_x-.2"/>
                                          </p:val>
                                        </p:tav>
                                        <p:tav tm="100000">
                                          <p:val>
                                            <p:strVal val="#ppt_x"/>
                                          </p:val>
                                        </p:tav>
                                      </p:tavLst>
                                    </p:anim>
                                    <p:anim calcmode="lin" valueType="num">
                                      <p:cBhvr>
                                        <p:cTn id="35" dur="1000" fill="hold"/>
                                        <p:tgtEl>
                                          <p:spTgt spid="8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82"/>
                                        </p:tgtEl>
                                      </p:cBhvr>
                                    </p:animEffect>
                                  </p:childTnLst>
                                </p:cTn>
                              </p:par>
                            </p:childTnLst>
                          </p:cTn>
                        </p:par>
                        <p:par>
                          <p:cTn id="37" fill="hold">
                            <p:stCondLst>
                              <p:cond delay="4750"/>
                            </p:stCondLst>
                            <p:childTnLst>
                              <p:par>
                                <p:cTn id="38" presetID="29" presetClass="entr" presetSubtype="0" fill="hold" nodeType="afterEffect">
                                  <p:stCondLst>
                                    <p:cond delay="0"/>
                                  </p:stCondLst>
                                  <p:childTnLst>
                                    <p:set>
                                      <p:cBhvr>
                                        <p:cTn id="39" dur="1" fill="hold">
                                          <p:stCondLst>
                                            <p:cond delay="0"/>
                                          </p:stCondLst>
                                        </p:cTn>
                                        <p:tgtEl>
                                          <p:spTgt spid="87"/>
                                        </p:tgtEl>
                                        <p:attrNameLst>
                                          <p:attrName>style.visibility</p:attrName>
                                        </p:attrNameLst>
                                      </p:cBhvr>
                                      <p:to>
                                        <p:strVal val="visible"/>
                                      </p:to>
                                    </p:set>
                                    <p:anim calcmode="lin" valueType="num">
                                      <p:cBhvr>
                                        <p:cTn id="40" dur="1000" fill="hold"/>
                                        <p:tgtEl>
                                          <p:spTgt spid="87"/>
                                        </p:tgtEl>
                                        <p:attrNameLst>
                                          <p:attrName>ppt_x</p:attrName>
                                        </p:attrNameLst>
                                      </p:cBhvr>
                                      <p:tavLst>
                                        <p:tav tm="0">
                                          <p:val>
                                            <p:strVal val="#ppt_x-.2"/>
                                          </p:val>
                                        </p:tav>
                                        <p:tav tm="100000">
                                          <p:val>
                                            <p:strVal val="#ppt_x"/>
                                          </p:val>
                                        </p:tav>
                                      </p:tavLst>
                                    </p:anim>
                                    <p:anim calcmode="lin" valueType="num">
                                      <p:cBhvr>
                                        <p:cTn id="41" dur="1000" fill="hold"/>
                                        <p:tgtEl>
                                          <p:spTgt spid="87"/>
                                        </p:tgtEl>
                                        <p:attrNameLst>
                                          <p:attrName>ppt_y</p:attrName>
                                        </p:attrNameLst>
                                      </p:cBhvr>
                                      <p:tavLst>
                                        <p:tav tm="0">
                                          <p:val>
                                            <p:strVal val="#ppt_y"/>
                                          </p:val>
                                        </p:tav>
                                        <p:tav tm="100000">
                                          <p:val>
                                            <p:strVal val="#ppt_y"/>
                                          </p:val>
                                        </p:tav>
                                      </p:tavLst>
                                    </p:anim>
                                    <p:animEffect transition="in" filter="wipe(right)" prLst="gradientSize: 0.1">
                                      <p:cBhvr>
                                        <p:cTn id="42"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全部的里程碑任务</a:t>
            </a:r>
            <a:endParaRPr lang="en-US" altLang="zh-CN" dirty="0">
              <a:solidFill>
                <a:schemeClr val="accent1"/>
              </a:solidFill>
              <a:latin typeface="+mn-lt"/>
              <a:ea typeface="+mn-ea"/>
              <a:cs typeface="+mn-ea"/>
              <a:sym typeface="+mn-lt"/>
            </a:endParaRPr>
          </a:p>
        </p:txBody>
      </p:sp>
      <p:grpSp>
        <p:nvGrpSpPr>
          <p:cNvPr id="53" name="Group 57"/>
          <p:cNvGrpSpPr/>
          <p:nvPr/>
        </p:nvGrpSpPr>
        <p:grpSpPr>
          <a:xfrm>
            <a:off x="3876590" y="1698250"/>
            <a:ext cx="4077743" cy="4066942"/>
            <a:chOff x="2907008" y="1273349"/>
            <a:chExt cx="3059104" cy="3051001"/>
          </a:xfrm>
        </p:grpSpPr>
        <p:sp>
          <p:nvSpPr>
            <p:cNvPr id="54" name="Freeform 22"/>
            <p:cNvSpPr/>
            <p:nvPr/>
          </p:nvSpPr>
          <p:spPr bwMode="auto">
            <a:xfrm>
              <a:off x="5114192" y="1273349"/>
              <a:ext cx="850769" cy="849874"/>
            </a:xfrm>
            <a:custGeom>
              <a:avLst/>
              <a:gdLst>
                <a:gd name="T0" fmla="*/ 800 w 800"/>
                <a:gd name="T1" fmla="*/ 800 h 800"/>
                <a:gd name="T2" fmla="*/ 0 w 800"/>
                <a:gd name="T3" fmla="*/ 800 h 800"/>
                <a:gd name="T4" fmla="*/ 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0" y="800"/>
                    <a:pt x="0" y="800"/>
                    <a:pt x="0" y="800"/>
                  </a:cubicBezTo>
                  <a:cubicBezTo>
                    <a:pt x="0" y="0"/>
                    <a:pt x="0" y="0"/>
                    <a:pt x="0" y="0"/>
                  </a:cubicBezTo>
                  <a:cubicBezTo>
                    <a:pt x="441" y="0"/>
                    <a:pt x="800" y="358"/>
                    <a:pt x="800" y="800"/>
                  </a:cubicBezTo>
                  <a:close/>
                </a:path>
              </a:pathLst>
            </a:custGeom>
            <a:gradFill flip="none" rotWithShape="1">
              <a:gsLst>
                <a:gs pos="50000">
                  <a:srgbClr val="92B5C2"/>
                </a:gs>
                <a:gs pos="0">
                  <a:srgbClr val="92B5C2">
                    <a:lumMod val="75000"/>
                    <a:lumOff val="25000"/>
                  </a:srgbClr>
                </a:gs>
              </a:gsLst>
              <a:lin ang="18900000" scaled="1"/>
              <a:tileRect/>
            </a:gradFill>
            <a:ln>
              <a:noFill/>
            </a:ln>
            <a:effectLst>
              <a:innerShdw blurRad="63500" dist="25400" dir="18900000">
                <a:srgbClr val="92B5C2">
                  <a:lumMod val="50000"/>
                  <a:alpha val="50000"/>
                </a:srgbClr>
              </a:innerShdw>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sp>
          <p:nvSpPr>
            <p:cNvPr id="55" name="Freeform 18"/>
            <p:cNvSpPr/>
            <p:nvPr/>
          </p:nvSpPr>
          <p:spPr bwMode="auto">
            <a:xfrm>
              <a:off x="4300373" y="3473578"/>
              <a:ext cx="850769" cy="850770"/>
            </a:xfrm>
            <a:custGeom>
              <a:avLst/>
              <a:gdLst>
                <a:gd name="T0" fmla="*/ 800 w 800"/>
                <a:gd name="T1" fmla="*/ 800 h 800"/>
                <a:gd name="T2" fmla="*/ 0 w 800"/>
                <a:gd name="T3" fmla="*/ 0 h 800"/>
                <a:gd name="T4" fmla="*/ 80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358" y="800"/>
                    <a:pt x="0" y="441"/>
                    <a:pt x="0" y="0"/>
                  </a:cubicBezTo>
                  <a:cubicBezTo>
                    <a:pt x="800" y="0"/>
                    <a:pt x="800" y="0"/>
                    <a:pt x="800" y="0"/>
                  </a:cubicBezTo>
                  <a:lnTo>
                    <a:pt x="800" y="800"/>
                  </a:lnTo>
                  <a:close/>
                </a:path>
              </a:pathLst>
            </a:custGeom>
            <a:gradFill flip="none" rotWithShape="1">
              <a:gsLst>
                <a:gs pos="50000">
                  <a:srgbClr val="78AF74"/>
                </a:gs>
                <a:gs pos="100000">
                  <a:srgbClr val="78AF74">
                    <a:lumMod val="75000"/>
                    <a:lumOff val="25000"/>
                  </a:srgbClr>
                </a:gs>
              </a:gsLst>
              <a:lin ang="18900000" scaled="1"/>
              <a:tileRect/>
            </a:gradFill>
            <a:ln>
              <a:noFill/>
            </a:ln>
            <a:effectLst>
              <a:innerShdw blurRad="63500" dist="25400" dir="8100000">
                <a:srgbClr val="78AF74">
                  <a:lumMod val="50000"/>
                  <a:alpha val="50000"/>
                </a:srgbClr>
              </a:innerShdw>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sp>
          <p:nvSpPr>
            <p:cNvPr id="56" name="Freeform 18"/>
            <p:cNvSpPr/>
            <p:nvPr/>
          </p:nvSpPr>
          <p:spPr bwMode="auto">
            <a:xfrm rot="16200000">
              <a:off x="5105797" y="3473580"/>
              <a:ext cx="850770" cy="850769"/>
            </a:xfrm>
            <a:custGeom>
              <a:avLst/>
              <a:gdLst>
                <a:gd name="T0" fmla="*/ 800 w 800"/>
                <a:gd name="T1" fmla="*/ 800 h 800"/>
                <a:gd name="T2" fmla="*/ 0 w 800"/>
                <a:gd name="T3" fmla="*/ 0 h 800"/>
                <a:gd name="T4" fmla="*/ 80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358" y="800"/>
                    <a:pt x="0" y="441"/>
                    <a:pt x="0" y="0"/>
                  </a:cubicBezTo>
                  <a:cubicBezTo>
                    <a:pt x="800" y="0"/>
                    <a:pt x="800" y="0"/>
                    <a:pt x="800" y="0"/>
                  </a:cubicBezTo>
                  <a:lnTo>
                    <a:pt x="800" y="800"/>
                  </a:lnTo>
                  <a:close/>
                </a:path>
              </a:pathLst>
            </a:custGeom>
            <a:gradFill flip="none" rotWithShape="1">
              <a:gsLst>
                <a:gs pos="0">
                  <a:srgbClr val="92B5C2">
                    <a:lumMod val="5000"/>
                    <a:lumOff val="95000"/>
                  </a:srgbClr>
                </a:gs>
                <a:gs pos="100000">
                  <a:sysClr val="window" lastClr="FFFFFF">
                    <a:lumMod val="85000"/>
                  </a:sysClr>
                </a:gs>
              </a:gsLst>
              <a:lin ang="8100000" scaled="0"/>
              <a:tileRect/>
            </a:gradFill>
            <a:ln w="12700" cap="flat" cmpd="sng" algn="ctr">
              <a:noFill/>
              <a:prstDash val="solid"/>
              <a:miter lim="800000"/>
            </a:ln>
            <a:effectLst>
              <a:innerShdw blurRad="63500" dist="25400" dir="7800000">
                <a:prstClr val="black">
                  <a:alpha val="37000"/>
                </a:prstClr>
              </a:innerShdw>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57" name="Freeform 18"/>
            <p:cNvSpPr/>
            <p:nvPr/>
          </p:nvSpPr>
          <p:spPr bwMode="auto">
            <a:xfrm rot="5400000">
              <a:off x="2995285" y="1303973"/>
              <a:ext cx="850770" cy="850769"/>
            </a:xfrm>
            <a:custGeom>
              <a:avLst/>
              <a:gdLst>
                <a:gd name="T0" fmla="*/ 800 w 800"/>
                <a:gd name="T1" fmla="*/ 800 h 800"/>
                <a:gd name="T2" fmla="*/ 0 w 800"/>
                <a:gd name="T3" fmla="*/ 0 h 800"/>
                <a:gd name="T4" fmla="*/ 80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358" y="800"/>
                    <a:pt x="0" y="441"/>
                    <a:pt x="0" y="0"/>
                  </a:cubicBezTo>
                  <a:cubicBezTo>
                    <a:pt x="800" y="0"/>
                    <a:pt x="800" y="0"/>
                    <a:pt x="800" y="0"/>
                  </a:cubicBezTo>
                  <a:lnTo>
                    <a:pt x="800" y="800"/>
                  </a:lnTo>
                  <a:close/>
                </a:path>
              </a:pathLst>
            </a:custGeom>
            <a:gradFill flip="none" rotWithShape="1">
              <a:gsLst>
                <a:gs pos="0">
                  <a:sysClr val="window" lastClr="FFFFFF"/>
                </a:gs>
                <a:gs pos="100000">
                  <a:sysClr val="window" lastClr="FFFFFF">
                    <a:lumMod val="85000"/>
                  </a:sysClr>
                </a:gs>
              </a:gsLst>
              <a:lin ang="8100000" scaled="0"/>
              <a:tileRect/>
            </a:gradFill>
            <a:ln w="12700" cap="flat" cmpd="sng" algn="ctr">
              <a:noFill/>
              <a:prstDash val="solid"/>
              <a:miter lim="800000"/>
            </a:ln>
            <a:effectLst>
              <a:innerShdw blurRad="63500" dist="25400" dir="8400000">
                <a:prstClr val="black">
                  <a:alpha val="37000"/>
                </a:prstClr>
              </a:innerShdw>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58" name="Freeform 22"/>
            <p:cNvSpPr/>
            <p:nvPr/>
          </p:nvSpPr>
          <p:spPr bwMode="auto">
            <a:xfrm>
              <a:off x="3839605" y="1302428"/>
              <a:ext cx="850769" cy="849874"/>
            </a:xfrm>
            <a:custGeom>
              <a:avLst/>
              <a:gdLst>
                <a:gd name="T0" fmla="*/ 800 w 800"/>
                <a:gd name="T1" fmla="*/ 800 h 800"/>
                <a:gd name="T2" fmla="*/ 0 w 800"/>
                <a:gd name="T3" fmla="*/ 800 h 800"/>
                <a:gd name="T4" fmla="*/ 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0" y="800"/>
                    <a:pt x="0" y="800"/>
                    <a:pt x="0" y="800"/>
                  </a:cubicBezTo>
                  <a:cubicBezTo>
                    <a:pt x="0" y="0"/>
                    <a:pt x="0" y="0"/>
                    <a:pt x="0" y="0"/>
                  </a:cubicBezTo>
                  <a:cubicBezTo>
                    <a:pt x="441" y="0"/>
                    <a:pt x="800" y="358"/>
                    <a:pt x="800" y="800"/>
                  </a:cubicBezTo>
                  <a:close/>
                </a:path>
              </a:pathLst>
            </a:custGeom>
            <a:gradFill flip="none" rotWithShape="1">
              <a:gsLst>
                <a:gs pos="50000">
                  <a:srgbClr val="78AF74"/>
                </a:gs>
                <a:gs pos="0">
                  <a:srgbClr val="78AF74">
                    <a:lumMod val="75000"/>
                    <a:lumOff val="25000"/>
                  </a:srgbClr>
                </a:gs>
              </a:gsLst>
              <a:lin ang="18900000" scaled="1"/>
              <a:tileRect/>
            </a:gradFill>
            <a:ln>
              <a:noFill/>
            </a:ln>
            <a:effectLst>
              <a:innerShdw blurRad="63500" dist="25400" dir="18900000">
                <a:srgbClr val="78AF74">
                  <a:lumMod val="50000"/>
                  <a:alpha val="50000"/>
                </a:srgbClr>
              </a:innerShdw>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sp>
          <p:nvSpPr>
            <p:cNvPr id="59" name="Freeform 18"/>
            <p:cNvSpPr/>
            <p:nvPr/>
          </p:nvSpPr>
          <p:spPr bwMode="auto">
            <a:xfrm>
              <a:off x="2993069" y="2138774"/>
              <a:ext cx="850769" cy="850770"/>
            </a:xfrm>
            <a:custGeom>
              <a:avLst/>
              <a:gdLst>
                <a:gd name="T0" fmla="*/ 800 w 800"/>
                <a:gd name="T1" fmla="*/ 800 h 800"/>
                <a:gd name="T2" fmla="*/ 0 w 800"/>
                <a:gd name="T3" fmla="*/ 0 h 800"/>
                <a:gd name="T4" fmla="*/ 80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358" y="800"/>
                    <a:pt x="0" y="441"/>
                    <a:pt x="0" y="0"/>
                  </a:cubicBezTo>
                  <a:cubicBezTo>
                    <a:pt x="800" y="0"/>
                    <a:pt x="800" y="0"/>
                    <a:pt x="800" y="0"/>
                  </a:cubicBezTo>
                  <a:lnTo>
                    <a:pt x="800" y="800"/>
                  </a:lnTo>
                  <a:close/>
                </a:path>
              </a:pathLst>
            </a:custGeom>
            <a:gradFill flip="none" rotWithShape="1">
              <a:gsLst>
                <a:gs pos="50000">
                  <a:srgbClr val="78AF74"/>
                </a:gs>
                <a:gs pos="100000">
                  <a:srgbClr val="78AF74">
                    <a:lumMod val="75000"/>
                    <a:lumOff val="25000"/>
                  </a:srgbClr>
                </a:gs>
              </a:gsLst>
              <a:lin ang="18900000" scaled="1"/>
              <a:tileRect/>
            </a:gradFill>
            <a:ln>
              <a:noFill/>
            </a:ln>
            <a:effectLst>
              <a:innerShdw blurRad="63500" dist="25400" dir="8100000">
                <a:srgbClr val="78AF74">
                  <a:lumMod val="50000"/>
                  <a:alpha val="50000"/>
                </a:srgbClr>
              </a:innerShdw>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sp>
          <p:nvSpPr>
            <p:cNvPr id="60" name="Freeform 18"/>
            <p:cNvSpPr/>
            <p:nvPr/>
          </p:nvSpPr>
          <p:spPr bwMode="auto">
            <a:xfrm>
              <a:off x="4268987" y="2103655"/>
              <a:ext cx="850769" cy="850770"/>
            </a:xfrm>
            <a:custGeom>
              <a:avLst/>
              <a:gdLst>
                <a:gd name="T0" fmla="*/ 800 w 800"/>
                <a:gd name="T1" fmla="*/ 800 h 800"/>
                <a:gd name="T2" fmla="*/ 0 w 800"/>
                <a:gd name="T3" fmla="*/ 0 h 800"/>
                <a:gd name="T4" fmla="*/ 80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358" y="800"/>
                    <a:pt x="0" y="441"/>
                    <a:pt x="0" y="0"/>
                  </a:cubicBezTo>
                  <a:cubicBezTo>
                    <a:pt x="800" y="0"/>
                    <a:pt x="800" y="0"/>
                    <a:pt x="800" y="0"/>
                  </a:cubicBezTo>
                  <a:lnTo>
                    <a:pt x="800" y="800"/>
                  </a:lnTo>
                  <a:close/>
                </a:path>
              </a:pathLst>
            </a:custGeom>
            <a:gradFill flip="none" rotWithShape="1">
              <a:gsLst>
                <a:gs pos="50000">
                  <a:srgbClr val="92B5C2"/>
                </a:gs>
                <a:gs pos="100000">
                  <a:srgbClr val="92B5C2">
                    <a:lumMod val="75000"/>
                    <a:lumOff val="25000"/>
                  </a:srgbClr>
                </a:gs>
              </a:gsLst>
              <a:lin ang="18900000" scaled="1"/>
              <a:tileRect/>
            </a:gra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sp>
          <p:nvSpPr>
            <p:cNvPr id="61" name="Freeform 18"/>
            <p:cNvSpPr/>
            <p:nvPr/>
          </p:nvSpPr>
          <p:spPr bwMode="auto">
            <a:xfrm rot="16200000">
              <a:off x="5115343" y="2101396"/>
              <a:ext cx="850770" cy="850769"/>
            </a:xfrm>
            <a:custGeom>
              <a:avLst/>
              <a:gdLst>
                <a:gd name="T0" fmla="*/ 800 w 800"/>
                <a:gd name="T1" fmla="*/ 800 h 800"/>
                <a:gd name="T2" fmla="*/ 0 w 800"/>
                <a:gd name="T3" fmla="*/ 0 h 800"/>
                <a:gd name="T4" fmla="*/ 80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358" y="800"/>
                    <a:pt x="0" y="441"/>
                    <a:pt x="0" y="0"/>
                  </a:cubicBezTo>
                  <a:cubicBezTo>
                    <a:pt x="800" y="0"/>
                    <a:pt x="800" y="0"/>
                    <a:pt x="800" y="0"/>
                  </a:cubicBezTo>
                  <a:lnTo>
                    <a:pt x="800" y="800"/>
                  </a:lnTo>
                  <a:close/>
                </a:path>
              </a:pathLst>
            </a:custGeom>
            <a:gradFill flip="none" rotWithShape="1">
              <a:gsLst>
                <a:gs pos="0">
                  <a:srgbClr val="92B5C2">
                    <a:lumMod val="5000"/>
                    <a:lumOff val="95000"/>
                  </a:srgbClr>
                </a:gs>
                <a:gs pos="100000">
                  <a:sysClr val="window" lastClr="FFFFFF">
                    <a:lumMod val="85000"/>
                  </a:sysClr>
                </a:gs>
              </a:gsLst>
              <a:lin ang="8100000" scaled="0"/>
              <a:tileRect/>
            </a:gradFill>
            <a:ln w="12700" cap="flat" cmpd="sng" algn="ctr">
              <a:noFill/>
              <a:prstDash val="solid"/>
              <a:miter lim="800000"/>
            </a:ln>
            <a:effectLst>
              <a:innerShdw blurRad="63500" dist="50800" dir="7200000">
                <a:prstClr val="black">
                  <a:alpha val="37000"/>
                </a:prstClr>
              </a:innerShdw>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62" name="Freeform 10"/>
            <p:cNvSpPr/>
            <p:nvPr/>
          </p:nvSpPr>
          <p:spPr bwMode="auto">
            <a:xfrm>
              <a:off x="2907481" y="1277401"/>
              <a:ext cx="2206711" cy="2200437"/>
            </a:xfrm>
            <a:custGeom>
              <a:avLst/>
              <a:gdLst>
                <a:gd name="T0" fmla="*/ 0 w 2081"/>
                <a:gd name="T1" fmla="*/ 2075 h 2075"/>
                <a:gd name="T2" fmla="*/ 233 w 2081"/>
                <a:gd name="T3" fmla="*/ 1513 h 2075"/>
                <a:gd name="T4" fmla="*/ 797 w 2081"/>
                <a:gd name="T5" fmla="*/ 1280 h 2075"/>
                <a:gd name="T6" fmla="*/ 803 w 2081"/>
                <a:gd name="T7" fmla="*/ 1280 h 2075"/>
                <a:gd name="T8" fmla="*/ 900 w 2081"/>
                <a:gd name="T9" fmla="*/ 1270 h 2075"/>
                <a:gd name="T10" fmla="*/ 1285 w 2081"/>
                <a:gd name="T11" fmla="*/ 801 h 2075"/>
                <a:gd name="T12" fmla="*/ 1285 w 2081"/>
                <a:gd name="T13" fmla="*/ 800 h 2075"/>
                <a:gd name="T14" fmla="*/ 1285 w 2081"/>
                <a:gd name="T15" fmla="*/ 800 h 2075"/>
                <a:gd name="T16" fmla="*/ 1285 w 2081"/>
                <a:gd name="T17" fmla="*/ 798 h 2075"/>
                <a:gd name="T18" fmla="*/ 1285 w 2081"/>
                <a:gd name="T19" fmla="*/ 796 h 2075"/>
                <a:gd name="T20" fmla="*/ 1285 w 2081"/>
                <a:gd name="T21" fmla="*/ 796 h 2075"/>
                <a:gd name="T22" fmla="*/ 2081 w 2081"/>
                <a:gd name="T23" fmla="*/ 0 h 2075"/>
                <a:gd name="T24" fmla="*/ 2081 w 2081"/>
                <a:gd name="T25" fmla="*/ 310 h 2075"/>
                <a:gd name="T26" fmla="*/ 1601 w 2081"/>
                <a:gd name="T27" fmla="*/ 792 h 2075"/>
                <a:gd name="T28" fmla="*/ 1601 w 2081"/>
                <a:gd name="T29" fmla="*/ 796 h 2075"/>
                <a:gd name="T30" fmla="*/ 1601 w 2081"/>
                <a:gd name="T31" fmla="*/ 799 h 2075"/>
                <a:gd name="T32" fmla="*/ 1601 w 2081"/>
                <a:gd name="T33" fmla="*/ 799 h 2075"/>
                <a:gd name="T34" fmla="*/ 1374 w 2081"/>
                <a:gd name="T35" fmla="*/ 1355 h 2075"/>
                <a:gd name="T36" fmla="*/ 822 w 2081"/>
                <a:gd name="T37" fmla="*/ 1595 h 2075"/>
                <a:gd name="T38" fmla="*/ 800 w 2081"/>
                <a:gd name="T39" fmla="*/ 1596 h 2075"/>
                <a:gd name="T40" fmla="*/ 800 w 2081"/>
                <a:gd name="T41" fmla="*/ 1596 h 2075"/>
                <a:gd name="T42" fmla="*/ 798 w 2081"/>
                <a:gd name="T43" fmla="*/ 1595 h 2075"/>
                <a:gd name="T44" fmla="*/ 461 w 2081"/>
                <a:gd name="T45" fmla="*/ 1738 h 2075"/>
                <a:gd name="T46" fmla="*/ 321 w 2081"/>
                <a:gd name="T47" fmla="*/ 2075 h 2075"/>
                <a:gd name="T48" fmla="*/ 0 w 2081"/>
                <a:gd name="T49" fmla="*/ 2075 h 2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1" h="2075">
                  <a:moveTo>
                    <a:pt x="0" y="2075"/>
                  </a:moveTo>
                  <a:cubicBezTo>
                    <a:pt x="0" y="1863"/>
                    <a:pt x="83" y="1663"/>
                    <a:pt x="233" y="1513"/>
                  </a:cubicBezTo>
                  <a:cubicBezTo>
                    <a:pt x="384" y="1363"/>
                    <a:pt x="584" y="1280"/>
                    <a:pt x="797" y="1280"/>
                  </a:cubicBezTo>
                  <a:cubicBezTo>
                    <a:pt x="803" y="1280"/>
                    <a:pt x="803" y="1280"/>
                    <a:pt x="803" y="1280"/>
                  </a:cubicBezTo>
                  <a:cubicBezTo>
                    <a:pt x="836" y="1280"/>
                    <a:pt x="868" y="1276"/>
                    <a:pt x="900" y="1270"/>
                  </a:cubicBezTo>
                  <a:cubicBezTo>
                    <a:pt x="1119" y="1224"/>
                    <a:pt x="1281" y="1027"/>
                    <a:pt x="1285" y="801"/>
                  </a:cubicBezTo>
                  <a:cubicBezTo>
                    <a:pt x="1285" y="800"/>
                    <a:pt x="1285" y="800"/>
                    <a:pt x="1285" y="800"/>
                  </a:cubicBezTo>
                  <a:cubicBezTo>
                    <a:pt x="1285" y="800"/>
                    <a:pt x="1285" y="800"/>
                    <a:pt x="1285" y="800"/>
                  </a:cubicBezTo>
                  <a:cubicBezTo>
                    <a:pt x="1285" y="798"/>
                    <a:pt x="1285" y="798"/>
                    <a:pt x="1285" y="798"/>
                  </a:cubicBezTo>
                  <a:cubicBezTo>
                    <a:pt x="1285" y="796"/>
                    <a:pt x="1285" y="796"/>
                    <a:pt x="1285" y="796"/>
                  </a:cubicBezTo>
                  <a:cubicBezTo>
                    <a:pt x="1285" y="796"/>
                    <a:pt x="1285" y="796"/>
                    <a:pt x="1285" y="796"/>
                  </a:cubicBezTo>
                  <a:cubicBezTo>
                    <a:pt x="1286" y="357"/>
                    <a:pt x="1643" y="1"/>
                    <a:pt x="2081" y="0"/>
                  </a:cubicBezTo>
                  <a:cubicBezTo>
                    <a:pt x="2081" y="310"/>
                    <a:pt x="2081" y="310"/>
                    <a:pt x="2081" y="310"/>
                  </a:cubicBezTo>
                  <a:cubicBezTo>
                    <a:pt x="1816" y="311"/>
                    <a:pt x="1601" y="527"/>
                    <a:pt x="1601" y="792"/>
                  </a:cubicBezTo>
                  <a:cubicBezTo>
                    <a:pt x="1601" y="793"/>
                    <a:pt x="1601" y="794"/>
                    <a:pt x="1601" y="796"/>
                  </a:cubicBezTo>
                  <a:cubicBezTo>
                    <a:pt x="1601" y="799"/>
                    <a:pt x="1601" y="799"/>
                    <a:pt x="1601" y="799"/>
                  </a:cubicBezTo>
                  <a:cubicBezTo>
                    <a:pt x="1601" y="799"/>
                    <a:pt x="1601" y="799"/>
                    <a:pt x="1601" y="799"/>
                  </a:cubicBezTo>
                  <a:cubicBezTo>
                    <a:pt x="1601" y="1009"/>
                    <a:pt x="1520" y="1206"/>
                    <a:pt x="1374" y="1355"/>
                  </a:cubicBezTo>
                  <a:cubicBezTo>
                    <a:pt x="1227" y="1505"/>
                    <a:pt x="1032" y="1590"/>
                    <a:pt x="822" y="1595"/>
                  </a:cubicBezTo>
                  <a:cubicBezTo>
                    <a:pt x="814" y="1595"/>
                    <a:pt x="807" y="1596"/>
                    <a:pt x="800" y="1596"/>
                  </a:cubicBezTo>
                  <a:cubicBezTo>
                    <a:pt x="800" y="1596"/>
                    <a:pt x="800" y="1596"/>
                    <a:pt x="800" y="1596"/>
                  </a:cubicBezTo>
                  <a:cubicBezTo>
                    <a:pt x="798" y="1595"/>
                    <a:pt x="798" y="1595"/>
                    <a:pt x="798" y="1595"/>
                  </a:cubicBezTo>
                  <a:cubicBezTo>
                    <a:pt x="670" y="1597"/>
                    <a:pt x="551" y="1647"/>
                    <a:pt x="461" y="1738"/>
                  </a:cubicBezTo>
                  <a:cubicBezTo>
                    <a:pt x="371" y="1829"/>
                    <a:pt x="322" y="1948"/>
                    <a:pt x="321" y="2075"/>
                  </a:cubicBezTo>
                  <a:lnTo>
                    <a:pt x="0" y="2075"/>
                  </a:lnTo>
                  <a:close/>
                </a:path>
              </a:pathLst>
            </a:custGeom>
            <a:gradFill flip="none" rotWithShape="1">
              <a:gsLst>
                <a:gs pos="0">
                  <a:sysClr val="window" lastClr="FFFFFF"/>
                </a:gs>
                <a:gs pos="100000">
                  <a:sysClr val="window" lastClr="FFFFFF">
                    <a:lumMod val="85000"/>
                  </a:sysClr>
                </a:gs>
              </a:gsLst>
              <a:lin ang="2700000" scaled="1"/>
              <a:tileRect/>
            </a:gradFill>
            <a:ln w="12700" cap="flat" cmpd="sng" algn="ctr">
              <a:noFill/>
              <a:prstDash val="solid"/>
              <a:miter lim="800000"/>
            </a:ln>
            <a:effectLst>
              <a:innerShdw blurRad="63500" dist="25400" dir="13500000">
                <a:prstClr val="black">
                  <a:alpha val="37000"/>
                </a:prstClr>
              </a:innerShdw>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63" name="Freeform 22"/>
            <p:cNvSpPr/>
            <p:nvPr/>
          </p:nvSpPr>
          <p:spPr bwMode="auto">
            <a:xfrm>
              <a:off x="5106379" y="2626503"/>
              <a:ext cx="850769" cy="849874"/>
            </a:xfrm>
            <a:custGeom>
              <a:avLst/>
              <a:gdLst>
                <a:gd name="T0" fmla="*/ 800 w 800"/>
                <a:gd name="T1" fmla="*/ 800 h 800"/>
                <a:gd name="T2" fmla="*/ 0 w 800"/>
                <a:gd name="T3" fmla="*/ 800 h 800"/>
                <a:gd name="T4" fmla="*/ 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0" y="800"/>
                    <a:pt x="0" y="800"/>
                    <a:pt x="0" y="800"/>
                  </a:cubicBezTo>
                  <a:cubicBezTo>
                    <a:pt x="0" y="0"/>
                    <a:pt x="0" y="0"/>
                    <a:pt x="0" y="0"/>
                  </a:cubicBezTo>
                  <a:cubicBezTo>
                    <a:pt x="441" y="0"/>
                    <a:pt x="800" y="358"/>
                    <a:pt x="800" y="800"/>
                  </a:cubicBezTo>
                  <a:close/>
                </a:path>
              </a:pathLst>
            </a:custGeom>
            <a:gradFill flip="none" rotWithShape="1">
              <a:gsLst>
                <a:gs pos="50000">
                  <a:srgbClr val="78AF74"/>
                </a:gs>
                <a:gs pos="0">
                  <a:srgbClr val="78AF74">
                    <a:lumMod val="75000"/>
                    <a:lumOff val="25000"/>
                  </a:srgbClr>
                </a:gs>
              </a:gsLst>
              <a:lin ang="18900000" scaled="1"/>
              <a:tileRect/>
            </a:gradFill>
            <a:ln>
              <a:noFill/>
            </a:ln>
            <a:effectLst>
              <a:innerShdw blurRad="63500" dist="25400" dir="18900000">
                <a:srgbClr val="78AF74">
                  <a:lumMod val="50000"/>
                  <a:alpha val="50000"/>
                </a:srgbClr>
              </a:innerShdw>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grpSp>
          <p:nvGrpSpPr>
            <p:cNvPr id="64" name="组合 47"/>
            <p:cNvGrpSpPr/>
            <p:nvPr/>
          </p:nvGrpSpPr>
          <p:grpSpPr>
            <a:xfrm>
              <a:off x="3258191" y="1613118"/>
              <a:ext cx="1052232" cy="1052234"/>
              <a:chOff x="7221558" y="1631354"/>
              <a:chExt cx="3672000" cy="3672000"/>
            </a:xfrm>
            <a:effectLst>
              <a:outerShdw blurRad="114300" dist="63500" dir="2700000" algn="tl" rotWithShape="0">
                <a:prstClr val="black">
                  <a:alpha val="40000"/>
                </a:prstClr>
              </a:outerShdw>
            </a:effectLst>
          </p:grpSpPr>
          <p:sp>
            <p:nvSpPr>
              <p:cNvPr id="88" name="椭圆 48"/>
              <p:cNvSpPr/>
              <p:nvPr/>
            </p:nvSpPr>
            <p:spPr>
              <a:xfrm>
                <a:off x="7279558" y="1689354"/>
                <a:ext cx="3556000" cy="3556000"/>
              </a:xfrm>
              <a:prstGeom prst="ellipse">
                <a:avLst/>
              </a:prstGeom>
              <a:gradFill flip="none" rotWithShape="1">
                <a:gsLst>
                  <a:gs pos="86000">
                    <a:sysClr val="window" lastClr="FFFFFF">
                      <a:lumMod val="75000"/>
                    </a:sysClr>
                  </a:gs>
                  <a:gs pos="29000">
                    <a:sysClr val="window" lastClr="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89" name="椭圆 49"/>
              <p:cNvSpPr>
                <a:spLocks noChangeAspect="1"/>
              </p:cNvSpPr>
              <p:nvPr/>
            </p:nvSpPr>
            <p:spPr>
              <a:xfrm>
                <a:off x="7221558" y="1631354"/>
                <a:ext cx="3672000" cy="3672000"/>
              </a:xfrm>
              <a:prstGeom prst="ellipse">
                <a:avLst/>
              </a:prstGeom>
              <a:gradFill flip="none" rotWithShape="1">
                <a:gsLst>
                  <a:gs pos="0">
                    <a:sysClr val="window" lastClr="FFFFFF">
                      <a:lumMod val="75000"/>
                    </a:sysClr>
                  </a:gs>
                  <a:gs pos="100000">
                    <a:sysClr val="window" lastClr="FFFFFF"/>
                  </a:gs>
                </a:gsLst>
                <a:path path="circle">
                  <a:fillToRect r="100000" b="100000"/>
                </a:path>
                <a:tileRect l="-100000" t="-10000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grpSp>
        <p:sp>
          <p:nvSpPr>
            <p:cNvPr id="65" name="文本框 20"/>
            <p:cNvSpPr txBox="1"/>
            <p:nvPr/>
          </p:nvSpPr>
          <p:spPr>
            <a:xfrm>
              <a:off x="3633980" y="1921517"/>
              <a:ext cx="363626" cy="307761"/>
            </a:xfrm>
            <a:prstGeom prst="rect">
              <a:avLst/>
            </a:prstGeom>
            <a:noFill/>
          </p:spPr>
          <p:txBody>
            <a:bodyPr wrap="square" lIns="0" tIns="0" rIns="0" bIns="0" rtlCol="0">
              <a:spAutoFit/>
            </a:bodyPr>
            <a:lstStyle>
              <a:defPPr>
                <a:defRPr lang="zh-CN"/>
              </a:defPPr>
              <a:lvl1pPr>
                <a:defRPr sz="4000">
                  <a:solidFill>
                    <a:schemeClr val="bg1"/>
                  </a:solidFill>
                  <a:effectLst>
                    <a:outerShdw blurRad="50800" dist="38100" dir="2700000" algn="tl" rotWithShape="0">
                      <a:prstClr val="black">
                        <a:alpha val="40000"/>
                      </a:prstClr>
                    </a:outerShdw>
                  </a:effectLst>
                  <a:latin typeface="MEllan HK Xbold" panose="00000800000000000000" pitchFamily="2" charset="-120"/>
                  <a:ea typeface="MEllan HK Xbold" panose="00000800000000000000" pitchFamily="2" charset="-12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665" b="0" i="0" u="none" strike="noStrike" kern="0" cap="none" spc="0" normalizeH="0" baseline="0" noProof="0" dirty="0">
                  <a:ln>
                    <a:noFill/>
                  </a:ln>
                  <a:solidFill>
                    <a:srgbClr val="78AF74"/>
                  </a:solidFill>
                  <a:effectLst>
                    <a:innerShdw blurRad="25400" dist="12700" dir="13500000">
                      <a:prstClr val="black">
                        <a:alpha val="50000"/>
                      </a:prstClr>
                    </a:innerShdw>
                  </a:effectLst>
                  <a:uLnTx/>
                  <a:uFillTx/>
                  <a:latin typeface="Impact" panose="020B0806030902050204" pitchFamily="34" charset="0"/>
                  <a:ea typeface="MEllan HK Xbold" panose="00000800000000000000" pitchFamily="2" charset="-120"/>
                  <a:sym typeface="+mn-lt"/>
                </a:rPr>
                <a:t>01</a:t>
              </a:r>
              <a:endParaRPr kumimoji="0" lang="zh-CN" altLang="en-US" sz="2665" b="0" i="0" u="none" strike="noStrike" kern="0" cap="none" spc="0" normalizeH="0" baseline="0" noProof="0" dirty="0">
                <a:ln>
                  <a:noFill/>
                </a:ln>
                <a:solidFill>
                  <a:srgbClr val="78AF74"/>
                </a:solidFill>
                <a:effectLst>
                  <a:innerShdw blurRad="25400" dist="12700" dir="13500000">
                    <a:prstClr val="black">
                      <a:alpha val="50000"/>
                    </a:prstClr>
                  </a:innerShdw>
                </a:effectLst>
                <a:uLnTx/>
                <a:uFillTx/>
                <a:latin typeface="Impact" panose="020B0806030902050204" pitchFamily="34" charset="0"/>
                <a:sym typeface="+mn-lt"/>
              </a:endParaRPr>
            </a:p>
          </p:txBody>
        </p:sp>
        <p:sp>
          <p:nvSpPr>
            <p:cNvPr id="66" name="矩形 22"/>
            <p:cNvSpPr/>
            <p:nvPr/>
          </p:nvSpPr>
          <p:spPr>
            <a:xfrm>
              <a:off x="3477043" y="2195046"/>
              <a:ext cx="582246" cy="207785"/>
            </a:xfrm>
            <a:prstGeom prst="rect">
              <a:avLst/>
            </a:prstGeom>
          </p:spPr>
          <p:txBody>
            <a:bodyPr wrap="none" lIns="91416" tIns="45708" rIns="91416" bIns="4570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78AF74"/>
                  </a:solidFill>
                  <a:effectLst/>
                  <a:uLnTx/>
                  <a:uFillTx/>
                  <a:ea typeface="MEllan HK Xbold" panose="00000800000000000000" pitchFamily="2" charset="-120"/>
                  <a:sym typeface="+mn-lt"/>
                </a:rPr>
                <a:t>OPTION</a:t>
              </a:r>
              <a:endParaRPr kumimoji="0" lang="zh-CN" altLang="en-US" sz="1200" b="0" i="0" u="none" strike="noStrike" kern="0" cap="none" spc="0" normalizeH="0" baseline="0" noProof="0" dirty="0">
                <a:ln>
                  <a:noFill/>
                </a:ln>
                <a:solidFill>
                  <a:srgbClr val="78AF74"/>
                </a:solidFill>
                <a:effectLst/>
                <a:uLnTx/>
                <a:uFillTx/>
                <a:ea typeface="MEllan HK Xbold" panose="00000800000000000000" pitchFamily="2" charset="-120"/>
                <a:sym typeface="+mn-lt"/>
              </a:endParaRPr>
            </a:p>
          </p:txBody>
        </p:sp>
        <p:sp>
          <p:nvSpPr>
            <p:cNvPr id="67" name="任意多边形 58"/>
            <p:cNvSpPr/>
            <p:nvPr/>
          </p:nvSpPr>
          <p:spPr bwMode="auto">
            <a:xfrm>
              <a:off x="3753543" y="2803697"/>
              <a:ext cx="680124" cy="681131"/>
            </a:xfrm>
            <a:custGeom>
              <a:avLst/>
              <a:gdLst>
                <a:gd name="connsiteX0" fmla="*/ 742809 w 996535"/>
                <a:gd name="connsiteY0" fmla="*/ 0 h 998010"/>
                <a:gd name="connsiteX1" fmla="*/ 792398 w 996535"/>
                <a:gd name="connsiteY1" fmla="*/ 37023 h 998010"/>
                <a:gd name="connsiteX2" fmla="*/ 961497 w 996535"/>
                <a:gd name="connsiteY2" fmla="*/ 205800 h 998010"/>
                <a:gd name="connsiteX3" fmla="*/ 996535 w 996535"/>
                <a:gd name="connsiteY3" fmla="*/ 252553 h 998010"/>
                <a:gd name="connsiteX4" fmla="*/ 968121 w 996535"/>
                <a:gd name="connsiteY4" fmla="*/ 290519 h 998010"/>
                <a:gd name="connsiteX5" fmla="*/ 755866 w 996535"/>
                <a:gd name="connsiteY5" fmla="*/ 981612 h 998010"/>
                <a:gd name="connsiteX6" fmla="*/ 755866 w 996535"/>
                <a:gd name="connsiteY6" fmla="*/ 984721 h 998010"/>
                <a:gd name="connsiteX7" fmla="*/ 754451 w 996535"/>
                <a:gd name="connsiteY7" fmla="*/ 998010 h 998010"/>
                <a:gd name="connsiteX8" fmla="*/ 668631 w 996535"/>
                <a:gd name="connsiteY8" fmla="*/ 998010 h 998010"/>
                <a:gd name="connsiteX9" fmla="*/ 0 w 996535"/>
                <a:gd name="connsiteY9" fmla="*/ 998010 h 998010"/>
                <a:gd name="connsiteX10" fmla="*/ 0 w 996535"/>
                <a:gd name="connsiteY10" fmla="*/ 278096 h 998010"/>
                <a:gd name="connsiteX11" fmla="*/ 0 w 996535"/>
                <a:gd name="connsiteY11" fmla="*/ 241968 h 998010"/>
                <a:gd name="connsiteX12" fmla="*/ 211 w 996535"/>
                <a:gd name="connsiteY12" fmla="*/ 241945 h 998010"/>
                <a:gd name="connsiteX13" fmla="*/ 3318 w 996535"/>
                <a:gd name="connsiteY13" fmla="*/ 243499 h 998010"/>
                <a:gd name="connsiteX14" fmla="*/ 37500 w 996535"/>
                <a:gd name="connsiteY14" fmla="*/ 241945 h 998010"/>
                <a:gd name="connsiteX15" fmla="*/ 710682 w 996535"/>
                <a:gd name="connsiteY15" fmla="*/ 24534 h 998010"/>
                <a:gd name="connsiteX16" fmla="*/ 742809 w 996535"/>
                <a:gd name="connsiteY16" fmla="*/ 0 h 99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6535" h="998010">
                  <a:moveTo>
                    <a:pt x="742809" y="0"/>
                  </a:moveTo>
                  <a:lnTo>
                    <a:pt x="792398" y="37023"/>
                  </a:lnTo>
                  <a:cubicBezTo>
                    <a:pt x="853992" y="87769"/>
                    <a:pt x="910640" y="144305"/>
                    <a:pt x="961497" y="205800"/>
                  </a:cubicBezTo>
                  <a:lnTo>
                    <a:pt x="996535" y="252553"/>
                  </a:lnTo>
                  <a:lnTo>
                    <a:pt x="968121" y="290519"/>
                  </a:lnTo>
                  <a:cubicBezTo>
                    <a:pt x="834633" y="487870"/>
                    <a:pt x="756449" y="725668"/>
                    <a:pt x="755866" y="981612"/>
                  </a:cubicBezTo>
                  <a:cubicBezTo>
                    <a:pt x="755866" y="981612"/>
                    <a:pt x="755866" y="981612"/>
                    <a:pt x="755866" y="984721"/>
                  </a:cubicBezTo>
                  <a:lnTo>
                    <a:pt x="754451" y="998010"/>
                  </a:lnTo>
                  <a:lnTo>
                    <a:pt x="668631" y="998010"/>
                  </a:lnTo>
                  <a:cubicBezTo>
                    <a:pt x="0" y="998010"/>
                    <a:pt x="0" y="998010"/>
                    <a:pt x="0" y="998010"/>
                  </a:cubicBezTo>
                  <a:cubicBezTo>
                    <a:pt x="0" y="686696"/>
                    <a:pt x="0" y="453211"/>
                    <a:pt x="0" y="278096"/>
                  </a:cubicBezTo>
                  <a:lnTo>
                    <a:pt x="0" y="241968"/>
                  </a:lnTo>
                  <a:lnTo>
                    <a:pt x="211" y="241945"/>
                  </a:lnTo>
                  <a:cubicBezTo>
                    <a:pt x="211" y="241945"/>
                    <a:pt x="211" y="241945"/>
                    <a:pt x="3318" y="243499"/>
                  </a:cubicBezTo>
                  <a:cubicBezTo>
                    <a:pt x="14194" y="243499"/>
                    <a:pt x="25070" y="241945"/>
                    <a:pt x="37500" y="241945"/>
                  </a:cubicBezTo>
                  <a:cubicBezTo>
                    <a:pt x="282214" y="236118"/>
                    <a:pt x="513818" y="160371"/>
                    <a:pt x="710682" y="24534"/>
                  </a:cubicBezTo>
                  <a:lnTo>
                    <a:pt x="742809" y="0"/>
                  </a:lnTo>
                  <a:close/>
                </a:path>
              </a:pathLst>
            </a:custGeom>
            <a:gradFill flip="none" rotWithShape="1">
              <a:gsLst>
                <a:gs pos="50000">
                  <a:srgbClr val="92B5C2"/>
                </a:gs>
                <a:gs pos="0">
                  <a:srgbClr val="92B5C2">
                    <a:lumMod val="75000"/>
                    <a:lumOff val="25000"/>
                  </a:srgbClr>
                </a:gs>
              </a:gsLst>
              <a:lin ang="18900000" scaled="1"/>
              <a:tileRect/>
            </a:gradFill>
            <a:ln>
              <a:noFill/>
            </a:ln>
            <a:effectLst>
              <a:innerShdw blurRad="63500" dist="25400" dir="18900000">
                <a:srgbClr val="92B5C2">
                  <a:lumMod val="50000"/>
                  <a:alpha val="50000"/>
                </a:srgbClr>
              </a:innerShdw>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grpSp>
          <p:nvGrpSpPr>
            <p:cNvPr id="68" name="组合 50"/>
            <p:cNvGrpSpPr/>
            <p:nvPr/>
          </p:nvGrpSpPr>
          <p:grpSpPr>
            <a:xfrm>
              <a:off x="4575978" y="2940985"/>
              <a:ext cx="1052232" cy="1052234"/>
              <a:chOff x="7221558" y="1631354"/>
              <a:chExt cx="3672000" cy="3672000"/>
            </a:xfrm>
            <a:effectLst>
              <a:outerShdw blurRad="114300" dist="63500" dir="2700000" algn="tl" rotWithShape="0">
                <a:prstClr val="black">
                  <a:alpha val="40000"/>
                </a:prstClr>
              </a:outerShdw>
            </a:effectLst>
          </p:grpSpPr>
          <p:sp>
            <p:nvSpPr>
              <p:cNvPr id="86" name="椭圆 51"/>
              <p:cNvSpPr/>
              <p:nvPr/>
            </p:nvSpPr>
            <p:spPr>
              <a:xfrm>
                <a:off x="7279558" y="1689354"/>
                <a:ext cx="3556000" cy="3556000"/>
              </a:xfrm>
              <a:prstGeom prst="ellipse">
                <a:avLst/>
              </a:prstGeom>
              <a:gradFill flip="none" rotWithShape="1">
                <a:gsLst>
                  <a:gs pos="86000">
                    <a:sysClr val="window" lastClr="FFFFFF">
                      <a:lumMod val="75000"/>
                    </a:sysClr>
                  </a:gs>
                  <a:gs pos="29000">
                    <a:sysClr val="window" lastClr="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87" name="椭圆 52"/>
              <p:cNvSpPr>
                <a:spLocks noChangeAspect="1"/>
              </p:cNvSpPr>
              <p:nvPr/>
            </p:nvSpPr>
            <p:spPr>
              <a:xfrm>
                <a:off x="7221558" y="1631354"/>
                <a:ext cx="3672000" cy="3672000"/>
              </a:xfrm>
              <a:prstGeom prst="ellipse">
                <a:avLst/>
              </a:prstGeom>
              <a:gradFill flip="none" rotWithShape="1">
                <a:gsLst>
                  <a:gs pos="0">
                    <a:sysClr val="window" lastClr="FFFFFF">
                      <a:lumMod val="75000"/>
                    </a:sysClr>
                  </a:gs>
                  <a:gs pos="100000">
                    <a:sysClr val="window" lastClr="FFFFFF"/>
                  </a:gs>
                </a:gsLst>
                <a:path path="circle">
                  <a:fillToRect r="100000" b="100000"/>
                </a:path>
                <a:tileRect l="-100000" t="-10000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grpSp>
        <p:sp>
          <p:nvSpPr>
            <p:cNvPr id="69" name="矩形 24"/>
            <p:cNvSpPr/>
            <p:nvPr/>
          </p:nvSpPr>
          <p:spPr>
            <a:xfrm>
              <a:off x="4813441" y="3554997"/>
              <a:ext cx="582246" cy="207785"/>
            </a:xfrm>
            <a:prstGeom prst="rect">
              <a:avLst/>
            </a:prstGeom>
          </p:spPr>
          <p:txBody>
            <a:bodyPr wrap="none" lIns="91416" tIns="45708" rIns="91416" bIns="4570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78AF74"/>
                  </a:solidFill>
                  <a:effectLst/>
                  <a:uLnTx/>
                  <a:uFillTx/>
                  <a:ea typeface="MEllan HK Xbold" panose="00000800000000000000" pitchFamily="2" charset="-120"/>
                  <a:sym typeface="+mn-lt"/>
                </a:rPr>
                <a:t>OPTION</a:t>
              </a:r>
              <a:endParaRPr kumimoji="0" lang="zh-CN" altLang="en-US" sz="1200" b="0" i="0" u="none" strike="noStrike" kern="0" cap="none" spc="0" normalizeH="0" baseline="0" noProof="0" dirty="0">
                <a:ln>
                  <a:noFill/>
                </a:ln>
                <a:solidFill>
                  <a:srgbClr val="78AF74"/>
                </a:solidFill>
                <a:effectLst/>
                <a:uLnTx/>
                <a:uFillTx/>
                <a:ea typeface="MEllan HK Xbold" panose="00000800000000000000" pitchFamily="2" charset="-120"/>
                <a:sym typeface="+mn-lt"/>
              </a:endParaRPr>
            </a:p>
          </p:txBody>
        </p:sp>
        <p:sp>
          <p:nvSpPr>
            <p:cNvPr id="70" name="文本框 23"/>
            <p:cNvSpPr txBox="1"/>
            <p:nvPr/>
          </p:nvSpPr>
          <p:spPr>
            <a:xfrm>
              <a:off x="4947738" y="3281468"/>
              <a:ext cx="408903" cy="307761"/>
            </a:xfrm>
            <a:prstGeom prst="rect">
              <a:avLst/>
            </a:prstGeom>
            <a:noFill/>
          </p:spPr>
          <p:txBody>
            <a:bodyPr wrap="square" lIns="0" tIns="0" rIns="0" bIns="0" rtlCol="0">
              <a:spAutoFit/>
            </a:bodyPr>
            <a:lstStyle>
              <a:defPPr>
                <a:defRPr lang="zh-CN"/>
              </a:defPPr>
              <a:lvl1pPr>
                <a:defRPr sz="4000">
                  <a:solidFill>
                    <a:schemeClr val="bg1"/>
                  </a:solidFill>
                  <a:effectLst>
                    <a:outerShdw blurRad="50800" dist="38100" dir="2700000" algn="tl" rotWithShape="0">
                      <a:prstClr val="black">
                        <a:alpha val="40000"/>
                      </a:prstClr>
                    </a:outerShdw>
                  </a:effectLst>
                  <a:latin typeface="MEllan HK Xbold" panose="00000800000000000000" pitchFamily="2" charset="-120"/>
                  <a:ea typeface="MEllan HK Xbold" panose="00000800000000000000" pitchFamily="2" charset="-12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665" b="0" i="0" u="none" strike="noStrike" kern="0" cap="none" spc="0" normalizeH="0" baseline="0" noProof="0" dirty="0">
                  <a:ln>
                    <a:noFill/>
                  </a:ln>
                  <a:solidFill>
                    <a:srgbClr val="78AF74"/>
                  </a:solidFill>
                  <a:effectLst>
                    <a:innerShdw blurRad="25400" dist="12700" dir="13500000">
                      <a:prstClr val="black">
                        <a:alpha val="50000"/>
                      </a:prstClr>
                    </a:innerShdw>
                  </a:effectLst>
                  <a:uLnTx/>
                  <a:uFillTx/>
                  <a:latin typeface="Impact" panose="020B0806030902050204" pitchFamily="34" charset="0"/>
                  <a:ea typeface="MEllan HK Xbold" panose="00000800000000000000" pitchFamily="2" charset="-120"/>
                  <a:sym typeface="+mn-lt"/>
                </a:rPr>
                <a:t>04</a:t>
              </a:r>
              <a:endParaRPr kumimoji="0" lang="zh-CN" altLang="en-US" sz="2665" b="0" i="0" u="none" strike="noStrike" kern="0" cap="none" spc="0" normalizeH="0" baseline="0" noProof="0" dirty="0">
                <a:ln>
                  <a:noFill/>
                </a:ln>
                <a:solidFill>
                  <a:srgbClr val="78AF74"/>
                </a:solidFill>
                <a:effectLst>
                  <a:innerShdw blurRad="25400" dist="12700" dir="13500000">
                    <a:prstClr val="black">
                      <a:alpha val="50000"/>
                    </a:prstClr>
                  </a:innerShdw>
                </a:effectLst>
                <a:uLnTx/>
                <a:uFillTx/>
                <a:latin typeface="Impact" panose="020B0806030902050204" pitchFamily="34" charset="0"/>
                <a:sym typeface="+mn-lt"/>
              </a:endParaRPr>
            </a:p>
          </p:txBody>
        </p:sp>
        <p:grpSp>
          <p:nvGrpSpPr>
            <p:cNvPr id="71" name="组合 5"/>
            <p:cNvGrpSpPr/>
            <p:nvPr/>
          </p:nvGrpSpPr>
          <p:grpSpPr>
            <a:xfrm>
              <a:off x="3753011" y="2629023"/>
              <a:ext cx="1353822" cy="1693472"/>
              <a:chOff x="5095290" y="3645833"/>
              <a:chExt cx="1983655" cy="2481316"/>
            </a:xfrm>
          </p:grpSpPr>
          <p:sp>
            <p:nvSpPr>
              <p:cNvPr id="83" name="任意多边形 59"/>
              <p:cNvSpPr/>
              <p:nvPr/>
            </p:nvSpPr>
            <p:spPr bwMode="auto">
              <a:xfrm>
                <a:off x="5095290" y="4899780"/>
                <a:ext cx="1236805" cy="1227369"/>
              </a:xfrm>
              <a:custGeom>
                <a:avLst/>
                <a:gdLst>
                  <a:gd name="connsiteX0" fmla="*/ 744721 w 1236805"/>
                  <a:gd name="connsiteY0" fmla="*/ 0 h 1227369"/>
                  <a:gd name="connsiteX1" fmla="*/ 825374 w 1236805"/>
                  <a:gd name="connsiteY1" fmla="*/ 0 h 1227369"/>
                  <a:gd name="connsiteX2" fmla="*/ 1017411 w 1236805"/>
                  <a:gd name="connsiteY2" fmla="*/ 0 h 1227369"/>
                  <a:gd name="connsiteX3" fmla="*/ 1236805 w 1236805"/>
                  <a:gd name="connsiteY3" fmla="*/ 0 h 1227369"/>
                  <a:gd name="connsiteX4" fmla="*/ 1230687 w 1236805"/>
                  <a:gd name="connsiteY4" fmla="*/ 115921 h 1227369"/>
                  <a:gd name="connsiteX5" fmla="*/ 0 w 1236805"/>
                  <a:gd name="connsiteY5" fmla="*/ 1227369 h 1227369"/>
                  <a:gd name="connsiteX6" fmla="*/ 0 w 1236805"/>
                  <a:gd name="connsiteY6" fmla="*/ 726753 h 1227369"/>
                  <a:gd name="connsiteX7" fmla="*/ 523850 w 1236805"/>
                  <a:gd name="connsiteY7" fmla="*/ 510648 h 1227369"/>
                  <a:gd name="connsiteX8" fmla="*/ 730640 w 1236805"/>
                  <a:gd name="connsiteY8" fmla="*/ 132198 h 1227369"/>
                  <a:gd name="connsiteX9" fmla="*/ 744721 w 1236805"/>
                  <a:gd name="connsiteY9" fmla="*/ 0 h 122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6805" h="1227369">
                    <a:moveTo>
                      <a:pt x="744721" y="0"/>
                    </a:moveTo>
                    <a:lnTo>
                      <a:pt x="825374" y="0"/>
                    </a:lnTo>
                    <a:cubicBezTo>
                      <a:pt x="885024" y="0"/>
                      <a:pt x="948935" y="0"/>
                      <a:pt x="1017411" y="0"/>
                    </a:cubicBezTo>
                    <a:lnTo>
                      <a:pt x="1236805" y="0"/>
                    </a:lnTo>
                    <a:lnTo>
                      <a:pt x="1230687" y="115921"/>
                    </a:lnTo>
                    <a:cubicBezTo>
                      <a:pt x="1166110" y="738000"/>
                      <a:pt x="639753" y="1225911"/>
                      <a:pt x="0" y="1227369"/>
                    </a:cubicBezTo>
                    <a:lnTo>
                      <a:pt x="0" y="726753"/>
                    </a:lnTo>
                    <a:cubicBezTo>
                      <a:pt x="197415" y="726753"/>
                      <a:pt x="383949" y="649017"/>
                      <a:pt x="523850" y="510648"/>
                    </a:cubicBezTo>
                    <a:cubicBezTo>
                      <a:pt x="629941" y="405705"/>
                      <a:pt x="701057" y="274527"/>
                      <a:pt x="730640" y="132198"/>
                    </a:cubicBezTo>
                    <a:lnTo>
                      <a:pt x="744721" y="0"/>
                    </a:lnTo>
                    <a:close/>
                  </a:path>
                </a:pathLst>
              </a:custGeom>
              <a:gradFill flip="none" rotWithShape="1">
                <a:gsLst>
                  <a:gs pos="0">
                    <a:srgbClr val="92B5C2">
                      <a:lumMod val="5000"/>
                      <a:lumOff val="95000"/>
                    </a:srgbClr>
                  </a:gs>
                  <a:gs pos="100000">
                    <a:sysClr val="window" lastClr="FFFFFF">
                      <a:lumMod val="85000"/>
                    </a:sysClr>
                  </a:gs>
                </a:gsLst>
                <a:lin ang="2700000" scaled="1"/>
                <a:tileRect/>
              </a:gradFill>
              <a:ln w="12700" cap="flat" cmpd="sng" algn="ctr">
                <a:noFill/>
                <a:prstDash val="solid"/>
                <a:miter lim="800000"/>
              </a:ln>
              <a:effectLst>
                <a:innerShdw blurRad="63500" dist="25400" dir="2700000">
                  <a:prstClr val="black">
                    <a:alpha val="36000"/>
                  </a:prstClr>
                </a:inn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84" name="任意多边形 65"/>
              <p:cNvSpPr/>
              <p:nvPr/>
            </p:nvSpPr>
            <p:spPr bwMode="auto">
              <a:xfrm>
                <a:off x="5840189" y="3645833"/>
                <a:ext cx="1238756" cy="1253947"/>
              </a:xfrm>
              <a:custGeom>
                <a:avLst/>
                <a:gdLst>
                  <a:gd name="connsiteX0" fmla="*/ 1238756 w 1238756"/>
                  <a:gd name="connsiteY0" fmla="*/ 0 h 1253947"/>
                  <a:gd name="connsiteX1" fmla="*/ 1238756 w 1238756"/>
                  <a:gd name="connsiteY1" fmla="*/ 481960 h 1253947"/>
                  <a:gd name="connsiteX2" fmla="*/ 492621 w 1238756"/>
                  <a:gd name="connsiteY2" fmla="*/ 1231330 h 1253947"/>
                  <a:gd name="connsiteX3" fmla="*/ 492621 w 1238756"/>
                  <a:gd name="connsiteY3" fmla="*/ 1237549 h 1253947"/>
                  <a:gd name="connsiteX4" fmla="*/ 492621 w 1238756"/>
                  <a:gd name="connsiteY4" fmla="*/ 1243768 h 1253947"/>
                  <a:gd name="connsiteX5" fmla="*/ 492102 w 1238756"/>
                  <a:gd name="connsiteY5" fmla="*/ 1253617 h 1253947"/>
                  <a:gd name="connsiteX6" fmla="*/ 492084 w 1238756"/>
                  <a:gd name="connsiteY6" fmla="*/ 1253947 h 1253947"/>
                  <a:gd name="connsiteX7" fmla="*/ 272690 w 1238756"/>
                  <a:gd name="connsiteY7" fmla="*/ 1253947 h 1253947"/>
                  <a:gd name="connsiteX8" fmla="*/ 80653 w 1238756"/>
                  <a:gd name="connsiteY8" fmla="*/ 1253947 h 1253947"/>
                  <a:gd name="connsiteX9" fmla="*/ 0 w 1238756"/>
                  <a:gd name="connsiteY9" fmla="*/ 1253947 h 1253947"/>
                  <a:gd name="connsiteX10" fmla="*/ 1415 w 1238756"/>
                  <a:gd name="connsiteY10" fmla="*/ 1240658 h 1253947"/>
                  <a:gd name="connsiteX11" fmla="*/ 1415 w 1238756"/>
                  <a:gd name="connsiteY11" fmla="*/ 1237549 h 1253947"/>
                  <a:gd name="connsiteX12" fmla="*/ 213670 w 1238756"/>
                  <a:gd name="connsiteY12" fmla="*/ 546456 h 1253947"/>
                  <a:gd name="connsiteX13" fmla="*/ 242084 w 1238756"/>
                  <a:gd name="connsiteY13" fmla="*/ 508490 h 1253947"/>
                  <a:gd name="connsiteX14" fmla="*/ 284919 w 1238756"/>
                  <a:gd name="connsiteY14" fmla="*/ 451254 h 1253947"/>
                  <a:gd name="connsiteX15" fmla="*/ 1238756 w 1238756"/>
                  <a:gd name="connsiteY15" fmla="*/ 0 h 1253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8756" h="1253947">
                    <a:moveTo>
                      <a:pt x="1238756" y="0"/>
                    </a:moveTo>
                    <a:cubicBezTo>
                      <a:pt x="1238756" y="481960"/>
                      <a:pt x="1238756" y="481960"/>
                      <a:pt x="1238756" y="481960"/>
                    </a:cubicBezTo>
                    <a:cubicBezTo>
                      <a:pt x="826827" y="483515"/>
                      <a:pt x="492621" y="819332"/>
                      <a:pt x="492621" y="1231330"/>
                    </a:cubicBezTo>
                    <a:cubicBezTo>
                      <a:pt x="492621" y="1234439"/>
                      <a:pt x="492621" y="1235994"/>
                      <a:pt x="492621" y="1237549"/>
                    </a:cubicBezTo>
                    <a:cubicBezTo>
                      <a:pt x="492621" y="1243768"/>
                      <a:pt x="492621" y="1243768"/>
                      <a:pt x="492621" y="1243768"/>
                    </a:cubicBezTo>
                    <a:lnTo>
                      <a:pt x="492102" y="1253617"/>
                    </a:lnTo>
                    <a:lnTo>
                      <a:pt x="492084" y="1253947"/>
                    </a:lnTo>
                    <a:lnTo>
                      <a:pt x="272690" y="1253947"/>
                    </a:lnTo>
                    <a:cubicBezTo>
                      <a:pt x="204214" y="1253947"/>
                      <a:pt x="140303" y="1253947"/>
                      <a:pt x="80653" y="1253947"/>
                    </a:cubicBezTo>
                    <a:lnTo>
                      <a:pt x="0" y="1253947"/>
                    </a:lnTo>
                    <a:lnTo>
                      <a:pt x="1415" y="1240658"/>
                    </a:lnTo>
                    <a:cubicBezTo>
                      <a:pt x="1415" y="1237549"/>
                      <a:pt x="1415" y="1237549"/>
                      <a:pt x="1415" y="1237549"/>
                    </a:cubicBezTo>
                    <a:cubicBezTo>
                      <a:pt x="1998" y="981605"/>
                      <a:pt x="80182" y="743807"/>
                      <a:pt x="213670" y="546456"/>
                    </a:cubicBezTo>
                    <a:lnTo>
                      <a:pt x="242084" y="508490"/>
                    </a:lnTo>
                    <a:lnTo>
                      <a:pt x="284919" y="451254"/>
                    </a:lnTo>
                    <a:cubicBezTo>
                      <a:pt x="511875" y="176381"/>
                      <a:pt x="854905" y="875"/>
                      <a:pt x="1238756" y="0"/>
                    </a:cubicBezTo>
                    <a:close/>
                  </a:path>
                </a:pathLst>
              </a:custGeom>
              <a:gradFill flip="none" rotWithShape="1">
                <a:gsLst>
                  <a:gs pos="0">
                    <a:srgbClr val="92B5C2">
                      <a:lumMod val="5000"/>
                      <a:lumOff val="95000"/>
                    </a:srgbClr>
                  </a:gs>
                  <a:gs pos="100000">
                    <a:sysClr val="window" lastClr="FFFFFF">
                      <a:lumMod val="85000"/>
                    </a:sysClr>
                  </a:gs>
                </a:gsLst>
                <a:lin ang="13200000" scaled="0"/>
                <a:tileRect/>
              </a:gradFill>
              <a:ln w="12700" cap="flat" cmpd="sng" algn="ctr">
                <a:noFill/>
                <a:prstDash val="solid"/>
                <a:miter lim="800000"/>
              </a:ln>
              <a:effectLst>
                <a:innerShdw blurRad="63500" dist="25400" dir="144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85" name="椭圆 2"/>
              <p:cNvSpPr/>
              <p:nvPr/>
            </p:nvSpPr>
            <p:spPr>
              <a:xfrm rot="701282">
                <a:off x="5871533" y="4466725"/>
                <a:ext cx="474869" cy="820979"/>
              </a:xfrm>
              <a:prstGeom prst="ellipse">
                <a:avLst/>
              </a:prstGeom>
              <a:gradFill>
                <a:gsLst>
                  <a:gs pos="0">
                    <a:srgbClr val="EBE7E6"/>
                  </a:gs>
                  <a:gs pos="100000">
                    <a:srgbClr val="E7E4E4"/>
                  </a:gs>
                </a:gsLst>
                <a:path path="circle">
                  <a:fillToRect l="50000" t="130000" r="50000" b="-3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grpSp>
        <p:sp>
          <p:nvSpPr>
            <p:cNvPr id="72" name="Freeform 18"/>
            <p:cNvSpPr/>
            <p:nvPr/>
          </p:nvSpPr>
          <p:spPr bwMode="auto">
            <a:xfrm>
              <a:off x="2907008" y="3471300"/>
              <a:ext cx="850769" cy="850770"/>
            </a:xfrm>
            <a:custGeom>
              <a:avLst/>
              <a:gdLst>
                <a:gd name="T0" fmla="*/ 800 w 800"/>
                <a:gd name="T1" fmla="*/ 800 h 800"/>
                <a:gd name="T2" fmla="*/ 0 w 800"/>
                <a:gd name="T3" fmla="*/ 0 h 800"/>
                <a:gd name="T4" fmla="*/ 800 w 800"/>
                <a:gd name="T5" fmla="*/ 0 h 800"/>
                <a:gd name="T6" fmla="*/ 800 w 800"/>
                <a:gd name="T7" fmla="*/ 800 h 800"/>
              </a:gdLst>
              <a:ahLst/>
              <a:cxnLst>
                <a:cxn ang="0">
                  <a:pos x="T0" y="T1"/>
                </a:cxn>
                <a:cxn ang="0">
                  <a:pos x="T2" y="T3"/>
                </a:cxn>
                <a:cxn ang="0">
                  <a:pos x="T4" y="T5"/>
                </a:cxn>
                <a:cxn ang="0">
                  <a:pos x="T6" y="T7"/>
                </a:cxn>
              </a:cxnLst>
              <a:rect l="0" t="0" r="r" b="b"/>
              <a:pathLst>
                <a:path w="800" h="800">
                  <a:moveTo>
                    <a:pt x="800" y="800"/>
                  </a:moveTo>
                  <a:cubicBezTo>
                    <a:pt x="358" y="800"/>
                    <a:pt x="0" y="441"/>
                    <a:pt x="0" y="0"/>
                  </a:cubicBezTo>
                  <a:cubicBezTo>
                    <a:pt x="800" y="0"/>
                    <a:pt x="800" y="0"/>
                    <a:pt x="800" y="0"/>
                  </a:cubicBezTo>
                  <a:lnTo>
                    <a:pt x="800" y="800"/>
                  </a:lnTo>
                  <a:close/>
                </a:path>
              </a:pathLst>
            </a:custGeom>
            <a:gradFill flip="none" rotWithShape="1">
              <a:gsLst>
                <a:gs pos="50000">
                  <a:srgbClr val="92B5C2"/>
                </a:gs>
                <a:gs pos="100000">
                  <a:srgbClr val="92B5C2">
                    <a:lumMod val="75000"/>
                    <a:lumOff val="25000"/>
                  </a:srgbClr>
                </a:gs>
              </a:gsLst>
              <a:lin ang="18900000" scaled="1"/>
              <a:tileRect/>
            </a:gradFill>
            <a:ln>
              <a:noFill/>
            </a:ln>
            <a:effectLst>
              <a:innerShdw blurRad="63500" dist="25400" dir="8100000">
                <a:srgbClr val="92B5C2">
                  <a:lumMod val="50000"/>
                  <a:alpha val="50000"/>
                </a:srgbClr>
              </a:innerShdw>
            </a:effectLst>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sym typeface="+mn-lt"/>
              </a:endParaRPr>
            </a:p>
          </p:txBody>
        </p:sp>
        <p:grpSp>
          <p:nvGrpSpPr>
            <p:cNvPr id="73" name="组合 53"/>
            <p:cNvGrpSpPr/>
            <p:nvPr/>
          </p:nvGrpSpPr>
          <p:grpSpPr>
            <a:xfrm>
              <a:off x="3225911" y="2940985"/>
              <a:ext cx="1052232" cy="1052234"/>
              <a:chOff x="7221558" y="1631354"/>
              <a:chExt cx="3672000" cy="3672000"/>
            </a:xfrm>
            <a:effectLst>
              <a:outerShdw blurRad="114300" dist="63500" dir="2700000" algn="tl" rotWithShape="0">
                <a:prstClr val="black">
                  <a:alpha val="40000"/>
                </a:prstClr>
              </a:outerShdw>
            </a:effectLst>
          </p:grpSpPr>
          <p:sp>
            <p:nvSpPr>
              <p:cNvPr id="81" name="椭圆 54"/>
              <p:cNvSpPr/>
              <p:nvPr/>
            </p:nvSpPr>
            <p:spPr>
              <a:xfrm>
                <a:off x="7279558" y="1689354"/>
                <a:ext cx="3556000" cy="3556000"/>
              </a:xfrm>
              <a:prstGeom prst="ellipse">
                <a:avLst/>
              </a:prstGeom>
              <a:gradFill flip="none" rotWithShape="1">
                <a:gsLst>
                  <a:gs pos="86000">
                    <a:sysClr val="window" lastClr="FFFFFF">
                      <a:lumMod val="75000"/>
                    </a:sysClr>
                  </a:gs>
                  <a:gs pos="29000">
                    <a:sysClr val="window" lastClr="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82" name="椭圆 55"/>
              <p:cNvSpPr>
                <a:spLocks noChangeAspect="1"/>
              </p:cNvSpPr>
              <p:nvPr/>
            </p:nvSpPr>
            <p:spPr>
              <a:xfrm>
                <a:off x="7221558" y="1631354"/>
                <a:ext cx="3672000" cy="3672000"/>
              </a:xfrm>
              <a:prstGeom prst="ellipse">
                <a:avLst/>
              </a:prstGeom>
              <a:gradFill flip="none" rotWithShape="1">
                <a:gsLst>
                  <a:gs pos="0">
                    <a:sysClr val="window" lastClr="FFFFFF">
                      <a:lumMod val="75000"/>
                    </a:sysClr>
                  </a:gs>
                  <a:gs pos="100000">
                    <a:sysClr val="window" lastClr="FFFFFF"/>
                  </a:gs>
                </a:gsLst>
                <a:path path="circle">
                  <a:fillToRect r="100000" b="100000"/>
                </a:path>
                <a:tileRect l="-100000" t="-10000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grpSp>
        <p:sp>
          <p:nvSpPr>
            <p:cNvPr id="74" name="文本框 26"/>
            <p:cNvSpPr txBox="1"/>
            <p:nvPr/>
          </p:nvSpPr>
          <p:spPr>
            <a:xfrm>
              <a:off x="3611340" y="3281468"/>
              <a:ext cx="408903" cy="307761"/>
            </a:xfrm>
            <a:prstGeom prst="rect">
              <a:avLst/>
            </a:prstGeom>
            <a:noFill/>
          </p:spPr>
          <p:txBody>
            <a:bodyPr wrap="square" lIns="0" tIns="0" rIns="0" bIns="0" rtlCol="0">
              <a:spAutoFit/>
            </a:bodyPr>
            <a:lstStyle>
              <a:defPPr>
                <a:defRPr lang="zh-CN"/>
              </a:defPPr>
              <a:lvl1pPr>
                <a:defRPr sz="4000">
                  <a:solidFill>
                    <a:schemeClr val="bg1"/>
                  </a:solidFill>
                  <a:effectLst>
                    <a:outerShdw blurRad="50800" dist="38100" dir="2700000" algn="tl" rotWithShape="0">
                      <a:prstClr val="black">
                        <a:alpha val="40000"/>
                      </a:prstClr>
                    </a:outerShdw>
                  </a:effectLst>
                  <a:latin typeface="MEllan HK Xbold" panose="00000800000000000000" pitchFamily="2" charset="-120"/>
                  <a:ea typeface="MEllan HK Xbold" panose="00000800000000000000" pitchFamily="2" charset="-12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665" b="0" i="0" u="none" strike="noStrike" kern="0" cap="none" spc="0" normalizeH="0" baseline="0" noProof="0" dirty="0">
                  <a:ln>
                    <a:noFill/>
                  </a:ln>
                  <a:solidFill>
                    <a:srgbClr val="92B5C2"/>
                  </a:solidFill>
                  <a:effectLst>
                    <a:innerShdw blurRad="25400" dist="12700" dir="13500000">
                      <a:prstClr val="black">
                        <a:alpha val="50000"/>
                      </a:prstClr>
                    </a:innerShdw>
                  </a:effectLst>
                  <a:uLnTx/>
                  <a:uFillTx/>
                  <a:latin typeface="Impact" panose="020B0806030902050204" pitchFamily="34" charset="0"/>
                  <a:ea typeface="MEllan HK Xbold" panose="00000800000000000000" pitchFamily="2" charset="-120"/>
                  <a:sym typeface="+mn-lt"/>
                </a:rPr>
                <a:t>03</a:t>
              </a:r>
              <a:endParaRPr kumimoji="0" lang="zh-CN" altLang="en-US" sz="2665" b="0" i="0" u="none" strike="noStrike" kern="0" cap="none" spc="0" normalizeH="0" baseline="0" noProof="0" dirty="0">
                <a:ln>
                  <a:noFill/>
                </a:ln>
                <a:solidFill>
                  <a:srgbClr val="92B5C2"/>
                </a:solidFill>
                <a:effectLst>
                  <a:innerShdw blurRad="25400" dist="12700" dir="13500000">
                    <a:prstClr val="black">
                      <a:alpha val="50000"/>
                    </a:prstClr>
                  </a:innerShdw>
                </a:effectLst>
                <a:uLnTx/>
                <a:uFillTx/>
                <a:latin typeface="Impact" panose="020B0806030902050204" pitchFamily="34" charset="0"/>
                <a:sym typeface="+mn-lt"/>
              </a:endParaRPr>
            </a:p>
          </p:txBody>
        </p:sp>
        <p:sp>
          <p:nvSpPr>
            <p:cNvPr id="75" name="矩形 30"/>
            <p:cNvSpPr/>
            <p:nvPr/>
          </p:nvSpPr>
          <p:spPr>
            <a:xfrm>
              <a:off x="3477043" y="3554997"/>
              <a:ext cx="582246" cy="207785"/>
            </a:xfrm>
            <a:prstGeom prst="rect">
              <a:avLst/>
            </a:prstGeom>
          </p:spPr>
          <p:txBody>
            <a:bodyPr wrap="none" lIns="91416" tIns="45708" rIns="91416" bIns="4570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92B5C2"/>
                  </a:solidFill>
                  <a:effectLst/>
                  <a:uLnTx/>
                  <a:uFillTx/>
                  <a:ea typeface="MEllan HK Xbold" panose="00000800000000000000" pitchFamily="2" charset="-120"/>
                  <a:sym typeface="+mn-lt"/>
                </a:rPr>
                <a:t>OPTION</a:t>
              </a:r>
              <a:endParaRPr kumimoji="0" lang="zh-CN" altLang="en-US" sz="1200" b="0" i="0" u="none" strike="noStrike" kern="0" cap="none" spc="0" normalizeH="0" baseline="0" noProof="0" dirty="0">
                <a:ln>
                  <a:noFill/>
                </a:ln>
                <a:solidFill>
                  <a:srgbClr val="92B5C2"/>
                </a:solidFill>
                <a:effectLst/>
                <a:uLnTx/>
                <a:uFillTx/>
                <a:ea typeface="MEllan HK Xbold" panose="00000800000000000000" pitchFamily="2" charset="-120"/>
                <a:sym typeface="+mn-lt"/>
              </a:endParaRPr>
            </a:p>
          </p:txBody>
        </p:sp>
        <p:grpSp>
          <p:nvGrpSpPr>
            <p:cNvPr id="76" name="组合 44"/>
            <p:cNvGrpSpPr/>
            <p:nvPr/>
          </p:nvGrpSpPr>
          <p:grpSpPr>
            <a:xfrm>
              <a:off x="4580918" y="1613118"/>
              <a:ext cx="1052232" cy="1052234"/>
              <a:chOff x="7221558" y="1631354"/>
              <a:chExt cx="3672000" cy="3672000"/>
            </a:xfrm>
            <a:effectLst>
              <a:outerShdw blurRad="114300" dist="63500" dir="2700000" algn="tl" rotWithShape="0">
                <a:prstClr val="black">
                  <a:alpha val="40000"/>
                </a:prstClr>
              </a:outerShdw>
            </a:effectLst>
          </p:grpSpPr>
          <p:sp>
            <p:nvSpPr>
              <p:cNvPr id="79" name="椭圆 45"/>
              <p:cNvSpPr/>
              <p:nvPr/>
            </p:nvSpPr>
            <p:spPr>
              <a:xfrm>
                <a:off x="7279558" y="1689354"/>
                <a:ext cx="3556000" cy="3556000"/>
              </a:xfrm>
              <a:prstGeom prst="ellipse">
                <a:avLst/>
              </a:prstGeom>
              <a:gradFill flip="none" rotWithShape="1">
                <a:gsLst>
                  <a:gs pos="86000">
                    <a:sysClr val="window" lastClr="FFFFFF">
                      <a:lumMod val="75000"/>
                    </a:sysClr>
                  </a:gs>
                  <a:gs pos="29000">
                    <a:sysClr val="window" lastClr="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sp>
            <p:nvSpPr>
              <p:cNvPr id="80" name="椭圆 46"/>
              <p:cNvSpPr>
                <a:spLocks noChangeAspect="1"/>
              </p:cNvSpPr>
              <p:nvPr/>
            </p:nvSpPr>
            <p:spPr>
              <a:xfrm>
                <a:off x="7221558" y="1631354"/>
                <a:ext cx="3672000" cy="3672000"/>
              </a:xfrm>
              <a:prstGeom prst="ellipse">
                <a:avLst/>
              </a:prstGeom>
              <a:gradFill flip="none" rotWithShape="1">
                <a:gsLst>
                  <a:gs pos="0">
                    <a:sysClr val="window" lastClr="FFFFFF">
                      <a:lumMod val="75000"/>
                    </a:sysClr>
                  </a:gs>
                  <a:gs pos="100000">
                    <a:sysClr val="window" lastClr="FFFFFF"/>
                  </a:gs>
                </a:gsLst>
                <a:path path="circle">
                  <a:fillToRect r="100000" b="100000"/>
                </a:path>
                <a:tileRect l="-100000" t="-10000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Arial"/>
                  <a:ea typeface="微软雅黑"/>
                  <a:cs typeface="+mn-cs"/>
                  <a:sym typeface="+mn-lt"/>
                </a:endParaRPr>
              </a:p>
            </p:txBody>
          </p:sp>
        </p:grpSp>
        <p:sp>
          <p:nvSpPr>
            <p:cNvPr id="77" name="文本框 18"/>
            <p:cNvSpPr txBox="1"/>
            <p:nvPr/>
          </p:nvSpPr>
          <p:spPr>
            <a:xfrm>
              <a:off x="4982471" y="1921517"/>
              <a:ext cx="339437" cy="307761"/>
            </a:xfrm>
            <a:prstGeom prst="rect">
              <a:avLst/>
            </a:prstGeom>
            <a:noFill/>
          </p:spPr>
          <p:txBody>
            <a:bodyPr wrap="square" lIns="0" tIns="0" rIns="0" bIns="0" rtlCol="0">
              <a:spAutoFit/>
            </a:bodyPr>
            <a:lstStyle>
              <a:defPPr>
                <a:defRPr lang="zh-CN"/>
              </a:defPPr>
              <a:lvl1pPr>
                <a:defRPr sz="4000">
                  <a:solidFill>
                    <a:schemeClr val="bg1"/>
                  </a:solidFill>
                  <a:effectLst>
                    <a:outerShdw blurRad="50800" dist="38100" dir="2700000" algn="tl" rotWithShape="0">
                      <a:prstClr val="black">
                        <a:alpha val="40000"/>
                      </a:prstClr>
                    </a:outerShdw>
                  </a:effectLst>
                  <a:latin typeface="MEllan HK Xbold" panose="00000800000000000000" pitchFamily="2" charset="-120"/>
                  <a:ea typeface="MEllan HK Xbold" panose="00000800000000000000" pitchFamily="2" charset="-12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665" b="0" i="0" u="none" strike="noStrike" kern="0" cap="none" spc="0" normalizeH="0" baseline="0" noProof="0" dirty="0">
                  <a:ln>
                    <a:noFill/>
                  </a:ln>
                  <a:solidFill>
                    <a:srgbClr val="92B5C2"/>
                  </a:solidFill>
                  <a:effectLst>
                    <a:innerShdw blurRad="25400" dist="12700" dir="13500000">
                      <a:prstClr val="black">
                        <a:alpha val="50000"/>
                      </a:prstClr>
                    </a:innerShdw>
                  </a:effectLst>
                  <a:uLnTx/>
                  <a:uFillTx/>
                  <a:latin typeface="Impact" panose="020B0806030902050204" pitchFamily="34" charset="0"/>
                  <a:ea typeface="MEllan HK Xbold" panose="00000800000000000000" pitchFamily="2" charset="-120"/>
                  <a:sym typeface="+mn-lt"/>
                </a:rPr>
                <a:t>02</a:t>
              </a:r>
              <a:endParaRPr kumimoji="0" lang="zh-CN" altLang="en-US" sz="2665" b="0" i="0" u="none" strike="noStrike" kern="0" cap="none" spc="0" normalizeH="0" baseline="0" noProof="0" dirty="0">
                <a:ln>
                  <a:noFill/>
                </a:ln>
                <a:solidFill>
                  <a:srgbClr val="92B5C2"/>
                </a:solidFill>
                <a:effectLst>
                  <a:innerShdw blurRad="25400" dist="12700" dir="13500000">
                    <a:prstClr val="black">
                      <a:alpha val="50000"/>
                    </a:prstClr>
                  </a:innerShdw>
                </a:effectLst>
                <a:uLnTx/>
                <a:uFillTx/>
                <a:latin typeface="Impact" panose="020B0806030902050204" pitchFamily="34" charset="0"/>
                <a:sym typeface="+mn-lt"/>
              </a:endParaRPr>
            </a:p>
          </p:txBody>
        </p:sp>
        <p:sp>
          <p:nvSpPr>
            <p:cNvPr id="78" name="矩形 19"/>
            <p:cNvSpPr/>
            <p:nvPr/>
          </p:nvSpPr>
          <p:spPr>
            <a:xfrm>
              <a:off x="4813441" y="2195046"/>
              <a:ext cx="582246" cy="207785"/>
            </a:xfrm>
            <a:prstGeom prst="rect">
              <a:avLst/>
            </a:prstGeom>
          </p:spPr>
          <p:txBody>
            <a:bodyPr wrap="none" lIns="91416" tIns="45708" rIns="91416" bIns="4570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92B5C2"/>
                  </a:solidFill>
                  <a:effectLst/>
                  <a:uLnTx/>
                  <a:uFillTx/>
                  <a:ea typeface="MEllan HK Xbold" panose="00000800000000000000" pitchFamily="2" charset="-120"/>
                  <a:sym typeface="+mn-lt"/>
                </a:rPr>
                <a:t>OPTION</a:t>
              </a:r>
              <a:endParaRPr kumimoji="0" lang="zh-CN" altLang="en-US" sz="1200" b="0" i="0" u="none" strike="noStrike" kern="0" cap="none" spc="0" normalizeH="0" baseline="0" noProof="0" dirty="0">
                <a:ln>
                  <a:noFill/>
                </a:ln>
                <a:solidFill>
                  <a:srgbClr val="92B5C2"/>
                </a:solidFill>
                <a:effectLst/>
                <a:uLnTx/>
                <a:uFillTx/>
                <a:ea typeface="MEllan HK Xbold" panose="00000800000000000000" pitchFamily="2" charset="-120"/>
                <a:sym typeface="+mn-lt"/>
              </a:endParaRPr>
            </a:p>
          </p:txBody>
        </p:sp>
      </p:grpSp>
      <p:pic>
        <p:nvPicPr>
          <p:cNvPr id="4" name="图片 3">
            <a:extLst>
              <a:ext uri="{FF2B5EF4-FFF2-40B4-BE49-F238E27FC236}">
                <a16:creationId xmlns:a16="http://schemas.microsoft.com/office/drawing/2014/main" id="{ACFDE17D-1B54-DC9D-AF17-77883EC6453F}"/>
              </a:ext>
            </a:extLst>
          </p:cNvPr>
          <p:cNvPicPr>
            <a:picLocks noChangeAspect="1"/>
          </p:cNvPicPr>
          <p:nvPr/>
        </p:nvPicPr>
        <p:blipFill>
          <a:blip r:embed="rId3"/>
          <a:stretch>
            <a:fillRect/>
          </a:stretch>
        </p:blipFill>
        <p:spPr>
          <a:xfrm>
            <a:off x="874482" y="515569"/>
            <a:ext cx="2763317" cy="3221893"/>
          </a:xfrm>
          <a:prstGeom prst="rect">
            <a:avLst/>
          </a:prstGeom>
        </p:spPr>
      </p:pic>
      <p:pic>
        <p:nvPicPr>
          <p:cNvPr id="6" name="图片 5">
            <a:extLst>
              <a:ext uri="{FF2B5EF4-FFF2-40B4-BE49-F238E27FC236}">
                <a16:creationId xmlns:a16="http://schemas.microsoft.com/office/drawing/2014/main" id="{9E93F5EA-7898-183E-7C78-61F921F8773C}"/>
              </a:ext>
            </a:extLst>
          </p:cNvPr>
          <p:cNvPicPr>
            <a:picLocks noChangeAspect="1"/>
          </p:cNvPicPr>
          <p:nvPr/>
        </p:nvPicPr>
        <p:blipFill>
          <a:blip r:embed="rId4"/>
          <a:stretch>
            <a:fillRect/>
          </a:stretch>
        </p:blipFill>
        <p:spPr>
          <a:xfrm>
            <a:off x="8223531" y="640177"/>
            <a:ext cx="3645008" cy="3003377"/>
          </a:xfrm>
          <a:prstGeom prst="rect">
            <a:avLst/>
          </a:prstGeom>
        </p:spPr>
      </p:pic>
      <p:pic>
        <p:nvPicPr>
          <p:cNvPr id="10" name="图片 9">
            <a:extLst>
              <a:ext uri="{FF2B5EF4-FFF2-40B4-BE49-F238E27FC236}">
                <a16:creationId xmlns:a16="http://schemas.microsoft.com/office/drawing/2014/main" id="{518B9DE6-BDAC-19E5-9F40-3AF9E78ABF8F}"/>
              </a:ext>
            </a:extLst>
          </p:cNvPr>
          <p:cNvPicPr>
            <a:picLocks noChangeAspect="1"/>
          </p:cNvPicPr>
          <p:nvPr/>
        </p:nvPicPr>
        <p:blipFill>
          <a:blip r:embed="rId5"/>
          <a:stretch>
            <a:fillRect/>
          </a:stretch>
        </p:blipFill>
        <p:spPr>
          <a:xfrm>
            <a:off x="690348" y="3823812"/>
            <a:ext cx="3105742" cy="2422479"/>
          </a:xfrm>
          <a:prstGeom prst="rect">
            <a:avLst/>
          </a:prstGeom>
        </p:spPr>
      </p:pic>
      <p:pic>
        <p:nvPicPr>
          <p:cNvPr id="12" name="图片 11">
            <a:extLst>
              <a:ext uri="{FF2B5EF4-FFF2-40B4-BE49-F238E27FC236}">
                <a16:creationId xmlns:a16="http://schemas.microsoft.com/office/drawing/2014/main" id="{BFE4EF63-914C-3B72-6224-E354A7FB646C}"/>
              </a:ext>
            </a:extLst>
          </p:cNvPr>
          <p:cNvPicPr>
            <a:picLocks noChangeAspect="1"/>
          </p:cNvPicPr>
          <p:nvPr/>
        </p:nvPicPr>
        <p:blipFill>
          <a:blip r:embed="rId6"/>
          <a:stretch>
            <a:fillRect/>
          </a:stretch>
        </p:blipFill>
        <p:spPr>
          <a:xfrm>
            <a:off x="8351222" y="3699907"/>
            <a:ext cx="3528313" cy="2822650"/>
          </a:xfrm>
          <a:prstGeom prst="rect">
            <a:avLst/>
          </a:prstGeom>
        </p:spPr>
      </p:pic>
      <p:sp>
        <p:nvSpPr>
          <p:cNvPr id="14" name="文本框 13">
            <a:extLst>
              <a:ext uri="{FF2B5EF4-FFF2-40B4-BE49-F238E27FC236}">
                <a16:creationId xmlns:a16="http://schemas.microsoft.com/office/drawing/2014/main" id="{1437165B-39C6-C149-9B2D-DFE6163A2BEC}"/>
              </a:ext>
            </a:extLst>
          </p:cNvPr>
          <p:cNvSpPr txBox="1"/>
          <p:nvPr/>
        </p:nvSpPr>
        <p:spPr>
          <a:xfrm>
            <a:off x="4065188" y="6021270"/>
            <a:ext cx="3716543" cy="646331"/>
          </a:xfrm>
          <a:prstGeom prst="rect">
            <a:avLst/>
          </a:prstGeom>
          <a:noFill/>
        </p:spPr>
        <p:txBody>
          <a:bodyPr wrap="square" rtlCol="0">
            <a:spAutoFit/>
          </a:bodyPr>
          <a:lstStyle/>
          <a:p>
            <a:r>
              <a:rPr lang="zh-CN" altLang="en-US" dirty="0"/>
              <a:t>如果要看具体内容，可以提出来，我们小组可以展示原件</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850"/>
                            </p:stCondLst>
                            <p:childTnLst>
                              <p:par>
                                <p:cTn id="10" presetID="23" presetClass="entr" presetSubtype="16"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childTnLst>
                                </p:cTn>
                              </p:par>
                              <p:par>
                                <p:cTn id="14" presetID="8" presetClass="emph" presetSubtype="0" fill="hold" nodeType="withEffect">
                                  <p:stCondLst>
                                    <p:cond delay="0"/>
                                  </p:stCondLst>
                                  <p:childTnLst>
                                    <p:animRot by="21600000">
                                      <p:cBhvr>
                                        <p:cTn id="15" dur="500" fill="hold"/>
                                        <p:tgtEl>
                                          <p:spTgt spid="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59" name="组合 58"/>
          <p:cNvGrpSpPr/>
          <p:nvPr/>
        </p:nvGrpSpPr>
        <p:grpSpPr>
          <a:xfrm>
            <a:off x="3696360" y="1551992"/>
            <a:ext cx="2064799" cy="788783"/>
            <a:chOff x="3095626" y="1206106"/>
            <a:chExt cx="1549003" cy="591741"/>
          </a:xfrm>
        </p:grpSpPr>
        <p:cxnSp>
          <p:nvCxnSpPr>
            <p:cNvPr id="60" name="Straight Connector 62"/>
            <p:cNvCxnSpPr/>
            <p:nvPr/>
          </p:nvCxnSpPr>
          <p:spPr>
            <a:xfrm>
              <a:off x="3095626" y="1458516"/>
              <a:ext cx="1348980" cy="0"/>
            </a:xfrm>
            <a:prstGeom prst="line">
              <a:avLst/>
            </a:prstGeom>
            <a:noFill/>
            <a:ln w="12700" cap="flat" cmpd="sng" algn="ctr">
              <a:solidFill>
                <a:sysClr val="windowText" lastClr="000000">
                  <a:lumMod val="65000"/>
                  <a:lumOff val="35000"/>
                </a:sysClr>
              </a:solidFill>
              <a:prstDash val="sysDash"/>
              <a:miter lim="800000"/>
              <a:headEnd type="none" w="med" len="med"/>
              <a:tailEnd type="none" w="med" len="med"/>
            </a:ln>
            <a:effectLst/>
          </p:spPr>
        </p:cxnSp>
        <p:sp>
          <p:nvSpPr>
            <p:cNvPr id="61" name="Oval 28"/>
            <p:cNvSpPr/>
            <p:nvPr/>
          </p:nvSpPr>
          <p:spPr bwMode="auto">
            <a:xfrm>
              <a:off x="4052888" y="1206106"/>
              <a:ext cx="591741" cy="591741"/>
            </a:xfrm>
            <a:prstGeom prst="ellipse">
              <a:avLst/>
            </a:prstGeom>
            <a:solidFill>
              <a:srgbClr val="92B5C2"/>
            </a:solidFill>
            <a:ln w="254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62" name="Group 38"/>
            <p:cNvGrpSpPr>
              <a:grpSpLocks noChangeAspect="1"/>
            </p:cNvGrpSpPr>
            <p:nvPr/>
          </p:nvGrpSpPr>
          <p:grpSpPr>
            <a:xfrm>
              <a:off x="4162193" y="1311775"/>
              <a:ext cx="365627" cy="365627"/>
              <a:chOff x="-2771775" y="66675"/>
              <a:chExt cx="827087" cy="827088"/>
            </a:xfrm>
            <a:solidFill>
              <a:sysClr val="window" lastClr="FFFFFF"/>
            </a:solidFill>
          </p:grpSpPr>
          <p:sp>
            <p:nvSpPr>
              <p:cNvPr id="63"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64"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65"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grpSp>
      </p:grpSp>
      <p:grpSp>
        <p:nvGrpSpPr>
          <p:cNvPr id="66" name="组合 65"/>
          <p:cNvGrpSpPr/>
          <p:nvPr/>
        </p:nvGrpSpPr>
        <p:grpSpPr>
          <a:xfrm>
            <a:off x="4080301" y="4881699"/>
            <a:ext cx="2520292" cy="788783"/>
            <a:chOff x="3487342" y="3704037"/>
            <a:chExt cx="1890711" cy="591741"/>
          </a:xfrm>
        </p:grpSpPr>
        <p:cxnSp>
          <p:nvCxnSpPr>
            <p:cNvPr id="67" name="Straight Connector 65"/>
            <p:cNvCxnSpPr/>
            <p:nvPr/>
          </p:nvCxnSpPr>
          <p:spPr>
            <a:xfrm>
              <a:off x="3487342" y="4013597"/>
              <a:ext cx="1350169" cy="0"/>
            </a:xfrm>
            <a:prstGeom prst="line">
              <a:avLst/>
            </a:prstGeom>
            <a:noFill/>
            <a:ln w="12700" cap="flat" cmpd="sng" algn="ctr">
              <a:solidFill>
                <a:sysClr val="windowText" lastClr="000000">
                  <a:lumMod val="65000"/>
                  <a:lumOff val="35000"/>
                </a:sysClr>
              </a:solidFill>
              <a:prstDash val="sysDash"/>
              <a:miter lim="800000"/>
              <a:headEnd type="none" w="med" len="med"/>
              <a:tailEnd type="none" w="med" len="med"/>
            </a:ln>
            <a:effectLst/>
          </p:spPr>
        </p:cxnSp>
        <p:sp>
          <p:nvSpPr>
            <p:cNvPr id="68" name="Oval 31"/>
            <p:cNvSpPr/>
            <p:nvPr/>
          </p:nvSpPr>
          <p:spPr bwMode="auto">
            <a:xfrm>
              <a:off x="4786312" y="3704037"/>
              <a:ext cx="591741" cy="591741"/>
            </a:xfrm>
            <a:prstGeom prst="ellipse">
              <a:avLst/>
            </a:prstGeom>
            <a:solidFill>
              <a:srgbClr val="78AF74"/>
            </a:solidFill>
            <a:ln w="254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69" name="Group 42"/>
            <p:cNvGrpSpPr/>
            <p:nvPr/>
          </p:nvGrpSpPr>
          <p:grpSpPr>
            <a:xfrm>
              <a:off x="4917922" y="3874428"/>
              <a:ext cx="324274" cy="247844"/>
              <a:chOff x="5516563" y="84138"/>
              <a:chExt cx="1414463" cy="1081087"/>
            </a:xfrm>
            <a:solidFill>
              <a:sysClr val="window" lastClr="FFFFFF"/>
            </a:solidFill>
          </p:grpSpPr>
          <p:sp>
            <p:nvSpPr>
              <p:cNvPr id="70"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71"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72"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73" name="Freeform 16"/>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74" name="Freeform 17"/>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75" name="Freeform 18"/>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76" name="Freeform 19"/>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grpSp>
      </p:grpSp>
      <p:grpSp>
        <p:nvGrpSpPr>
          <p:cNvPr id="77" name="组合 76"/>
          <p:cNvGrpSpPr/>
          <p:nvPr/>
        </p:nvGrpSpPr>
        <p:grpSpPr>
          <a:xfrm>
            <a:off x="4512353" y="3783435"/>
            <a:ext cx="2790103" cy="788783"/>
            <a:chOff x="3960019" y="2880124"/>
            <a:chExt cx="2093122" cy="591741"/>
          </a:xfrm>
        </p:grpSpPr>
        <p:cxnSp>
          <p:nvCxnSpPr>
            <p:cNvPr id="78" name="Straight Connector 64"/>
            <p:cNvCxnSpPr/>
            <p:nvPr/>
          </p:nvCxnSpPr>
          <p:spPr>
            <a:xfrm>
              <a:off x="3960019" y="3177778"/>
              <a:ext cx="1619250" cy="0"/>
            </a:xfrm>
            <a:prstGeom prst="line">
              <a:avLst/>
            </a:prstGeom>
            <a:noFill/>
            <a:ln w="12700" cap="flat" cmpd="sng" algn="ctr">
              <a:solidFill>
                <a:sysClr val="windowText" lastClr="000000">
                  <a:lumMod val="65000"/>
                  <a:lumOff val="35000"/>
                </a:sysClr>
              </a:solidFill>
              <a:prstDash val="sysDash"/>
              <a:miter lim="800000"/>
              <a:headEnd type="none" w="med" len="med"/>
              <a:tailEnd type="none" w="med" len="med"/>
            </a:ln>
            <a:effectLst/>
          </p:spPr>
        </p:cxnSp>
        <p:sp>
          <p:nvSpPr>
            <p:cNvPr id="79" name="Oval 34"/>
            <p:cNvSpPr/>
            <p:nvPr/>
          </p:nvSpPr>
          <p:spPr bwMode="auto">
            <a:xfrm>
              <a:off x="5461401" y="2880124"/>
              <a:ext cx="591740" cy="591741"/>
            </a:xfrm>
            <a:prstGeom prst="ellipse">
              <a:avLst/>
            </a:prstGeom>
            <a:solidFill>
              <a:srgbClr val="92B5C2"/>
            </a:solidFill>
            <a:ln w="254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0" name="Group 50"/>
            <p:cNvGrpSpPr/>
            <p:nvPr/>
          </p:nvGrpSpPr>
          <p:grpSpPr>
            <a:xfrm>
              <a:off x="5582489" y="3029057"/>
              <a:ext cx="335556" cy="288970"/>
              <a:chOff x="2727325" y="-39687"/>
              <a:chExt cx="1463675" cy="1260475"/>
            </a:xfrm>
            <a:solidFill>
              <a:sysClr val="window" lastClr="FFFFFF"/>
            </a:solidFill>
          </p:grpSpPr>
          <p:sp>
            <p:nvSpPr>
              <p:cNvPr id="81"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sp>
            <p:nvSpPr>
              <p:cNvPr id="82" name="Freeform 21"/>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endParaRPr>
              </a:p>
            </p:txBody>
          </p:sp>
        </p:grpSp>
      </p:grpSp>
      <p:grpSp>
        <p:nvGrpSpPr>
          <p:cNvPr id="83" name="组合 82"/>
          <p:cNvGrpSpPr/>
          <p:nvPr/>
        </p:nvGrpSpPr>
        <p:grpSpPr>
          <a:xfrm>
            <a:off x="4231443" y="2620096"/>
            <a:ext cx="2237790" cy="788783"/>
            <a:chOff x="2858371" y="2007393"/>
            <a:chExt cx="1678780" cy="591741"/>
          </a:xfrm>
        </p:grpSpPr>
        <p:cxnSp>
          <p:nvCxnSpPr>
            <p:cNvPr id="84" name="Straight Connector 63"/>
            <p:cNvCxnSpPr/>
            <p:nvPr/>
          </p:nvCxnSpPr>
          <p:spPr>
            <a:xfrm>
              <a:off x="2858371" y="2355056"/>
              <a:ext cx="1350169" cy="0"/>
            </a:xfrm>
            <a:prstGeom prst="line">
              <a:avLst/>
            </a:prstGeom>
            <a:noFill/>
            <a:ln w="12700" cap="flat" cmpd="sng" algn="ctr">
              <a:solidFill>
                <a:sysClr val="windowText" lastClr="000000">
                  <a:lumMod val="65000"/>
                  <a:lumOff val="35000"/>
                </a:sysClr>
              </a:solidFill>
              <a:prstDash val="sysDash"/>
              <a:miter lim="800000"/>
              <a:headEnd type="none" w="med" len="med"/>
              <a:tailEnd type="none" w="med" len="med"/>
            </a:ln>
            <a:effectLst/>
          </p:spPr>
        </p:cxnSp>
        <p:grpSp>
          <p:nvGrpSpPr>
            <p:cNvPr id="85" name="组合 84"/>
            <p:cNvGrpSpPr/>
            <p:nvPr/>
          </p:nvGrpSpPr>
          <p:grpSpPr>
            <a:xfrm>
              <a:off x="3945410" y="2007393"/>
              <a:ext cx="591741" cy="591741"/>
              <a:chOff x="4648200" y="2007393"/>
              <a:chExt cx="591741" cy="591741"/>
            </a:xfrm>
          </p:grpSpPr>
          <p:sp>
            <p:nvSpPr>
              <p:cNvPr id="86" name="Oval 37"/>
              <p:cNvSpPr/>
              <p:nvPr/>
            </p:nvSpPr>
            <p:spPr bwMode="auto">
              <a:xfrm>
                <a:off x="4648200" y="2007393"/>
                <a:ext cx="591741" cy="591741"/>
              </a:xfrm>
              <a:prstGeom prst="ellipse">
                <a:avLst/>
              </a:prstGeom>
              <a:solidFill>
                <a:srgbClr val="78AF74"/>
              </a:solidFill>
              <a:ln w="254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Arial"/>
                  <a:ea typeface="微软雅黑"/>
                  <a:cs typeface="+mn-cs"/>
                </a:endParaRPr>
              </a:p>
            </p:txBody>
          </p:sp>
          <p:sp>
            <p:nvSpPr>
              <p:cNvPr id="87" name="Freeform 13"/>
              <p:cNvSpPr>
                <a:spLocks noChangeAspect="1" noEditPoints="1"/>
              </p:cNvSpPr>
              <p:nvPr/>
            </p:nvSpPr>
            <p:spPr bwMode="auto">
              <a:xfrm>
                <a:off x="4797030" y="2134792"/>
                <a:ext cx="316706" cy="309563"/>
              </a:xfrm>
              <a:custGeom>
                <a:avLst/>
                <a:gdLst>
                  <a:gd name="T0" fmla="*/ 301610 w 226"/>
                  <a:gd name="T1" fmla="*/ 0 h 220"/>
                  <a:gd name="T2" fmla="*/ 179842 w 226"/>
                  <a:gd name="T3" fmla="*/ 88082 h 220"/>
                  <a:gd name="T4" fmla="*/ 177969 w 226"/>
                  <a:gd name="T5" fmla="*/ 88082 h 220"/>
                  <a:gd name="T6" fmla="*/ 44960 w 226"/>
                  <a:gd name="T7" fmla="*/ 223016 h 220"/>
                  <a:gd name="T8" fmla="*/ 1873 w 226"/>
                  <a:gd name="T9" fmla="*/ 354202 h 220"/>
                  <a:gd name="T10" fmla="*/ 44960 w 226"/>
                  <a:gd name="T11" fmla="*/ 412299 h 220"/>
                  <a:gd name="T12" fmla="*/ 168602 w 226"/>
                  <a:gd name="T13" fmla="*/ 380440 h 220"/>
                  <a:gd name="T14" fmla="*/ 387784 w 226"/>
                  <a:gd name="T15" fmla="*/ 170542 h 220"/>
                  <a:gd name="T16" fmla="*/ 206069 w 226"/>
                  <a:gd name="T17" fmla="*/ 307350 h 220"/>
                  <a:gd name="T18" fmla="*/ 318470 w 226"/>
                  <a:gd name="T19" fmla="*/ 151801 h 220"/>
                  <a:gd name="T20" fmla="*/ 305357 w 226"/>
                  <a:gd name="T21" fmla="*/ 215520 h 220"/>
                  <a:gd name="T22" fmla="*/ 206069 w 226"/>
                  <a:gd name="T23" fmla="*/ 316721 h 220"/>
                  <a:gd name="T24" fmla="*/ 191082 w 226"/>
                  <a:gd name="T25" fmla="*/ 260498 h 220"/>
                  <a:gd name="T26" fmla="*/ 147995 w 226"/>
                  <a:gd name="T27" fmla="*/ 219268 h 220"/>
                  <a:gd name="T28" fmla="*/ 297863 w 226"/>
                  <a:gd name="T29" fmla="*/ 114319 h 220"/>
                  <a:gd name="T30" fmla="*/ 191082 w 226"/>
                  <a:gd name="T31" fmla="*/ 260498 h 220"/>
                  <a:gd name="T32" fmla="*/ 97414 w 226"/>
                  <a:gd name="T33" fmla="*/ 206150 h 220"/>
                  <a:gd name="T34" fmla="*/ 256650 w 226"/>
                  <a:gd name="T35" fmla="*/ 91830 h 220"/>
                  <a:gd name="T36" fmla="*/ 54327 w 226"/>
                  <a:gd name="T37" fmla="*/ 384188 h 220"/>
                  <a:gd name="T38" fmla="*/ 26227 w 226"/>
                  <a:gd name="T39" fmla="*/ 367321 h 220"/>
                  <a:gd name="T40" fmla="*/ 41214 w 226"/>
                  <a:gd name="T41" fmla="*/ 311098 h 220"/>
                  <a:gd name="T42" fmla="*/ 101161 w 226"/>
                  <a:gd name="T43" fmla="*/ 372943 h 220"/>
                  <a:gd name="T44" fmla="*/ 114275 w 226"/>
                  <a:gd name="T45" fmla="*/ 369195 h 220"/>
                  <a:gd name="T46" fmla="*/ 44960 w 226"/>
                  <a:gd name="T47" fmla="*/ 297980 h 220"/>
                  <a:gd name="T48" fmla="*/ 61821 w 226"/>
                  <a:gd name="T49" fmla="*/ 241757 h 220"/>
                  <a:gd name="T50" fmla="*/ 166729 w 226"/>
                  <a:gd name="T51" fmla="*/ 354202 h 220"/>
                  <a:gd name="T52" fmla="*/ 114275 w 226"/>
                  <a:gd name="T53" fmla="*/ 369195 h 220"/>
                  <a:gd name="T54" fmla="*/ 348444 w 226"/>
                  <a:gd name="T55" fmla="*/ 174290 h 220"/>
                  <a:gd name="T56" fmla="*/ 314723 w 226"/>
                  <a:gd name="T57" fmla="*/ 97452 h 220"/>
                  <a:gd name="T58" fmla="*/ 260396 w 226"/>
                  <a:gd name="T59" fmla="*/ 43104 h 220"/>
                  <a:gd name="T60" fmla="*/ 359684 w 226"/>
                  <a:gd name="T61" fmla="*/ 50600 h 220"/>
                  <a:gd name="T62" fmla="*/ 369051 w 226"/>
                  <a:gd name="T63" fmla="*/ 151801 h 2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6"/>
                  <a:gd name="T97" fmla="*/ 0 h 220"/>
                  <a:gd name="T98" fmla="*/ 226 w 226"/>
                  <a:gd name="T99" fmla="*/ 220 h 2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grpSp>
        <p:nvGrpSpPr>
          <p:cNvPr id="88" name="Group 4"/>
          <p:cNvGrpSpPr/>
          <p:nvPr/>
        </p:nvGrpSpPr>
        <p:grpSpPr bwMode="auto">
          <a:xfrm>
            <a:off x="3778163" y="4826147"/>
            <a:ext cx="1193488" cy="1136355"/>
            <a:chOff x="6139503" y="4859013"/>
            <a:chExt cx="1192668" cy="1135509"/>
          </a:xfrm>
        </p:grpSpPr>
        <p:sp>
          <p:nvSpPr>
            <p:cNvPr id="89" name="Rounded Rectangle 5"/>
            <p:cNvSpPr>
              <a:spLocks noChangeArrowheads="1"/>
            </p:cNvSpPr>
            <p:nvPr/>
          </p:nvSpPr>
          <p:spPr bwMode="auto">
            <a:xfrm>
              <a:off x="6139503" y="4871700"/>
              <a:ext cx="1192668" cy="1122822"/>
            </a:xfrm>
            <a:prstGeom prst="roundRect">
              <a:avLst>
                <a:gd name="adj" fmla="val 9375"/>
              </a:avLst>
            </a:prstGeom>
            <a:solidFill>
              <a:srgbClr val="78AF74"/>
            </a:solidFill>
            <a:ln w="9525">
              <a:noFill/>
              <a:round/>
            </a:ln>
            <a:effectLst>
              <a:outerShdw blurRad="40000"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prstClr val="white"/>
                </a:solidFill>
                <a:effectLst/>
                <a:uLnTx/>
                <a:uFillTx/>
                <a:latin typeface="Calibri" panose="020F0502020204030204" pitchFamily="34" charset="0"/>
                <a:ea typeface="MS PGothic" panose="020B0600070205080204" pitchFamily="34" charset="-128"/>
              </a:endParaRPr>
            </a:p>
          </p:txBody>
        </p:sp>
        <p:sp>
          <p:nvSpPr>
            <p:cNvPr id="90" name="TextBox 21"/>
            <p:cNvSpPr txBox="1">
              <a:spLocks noChangeArrowheads="1"/>
            </p:cNvSpPr>
            <p:nvPr/>
          </p:nvSpPr>
          <p:spPr bwMode="auto">
            <a:xfrm>
              <a:off x="6420130" y="4859013"/>
              <a:ext cx="771728" cy="111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nb-NO" altLang="id-ID" sz="6665" b="0" i="0" u="none" strike="noStrike" kern="0" cap="none" spc="0" normalizeH="0" baseline="0" noProof="0">
                  <a:ln>
                    <a:noFill/>
                  </a:ln>
                  <a:solidFill>
                    <a:prstClr val="white"/>
                  </a:solidFill>
                  <a:effectLst/>
                  <a:uLnTx/>
                  <a:uFillTx/>
                  <a:latin typeface="Calibri" panose="020F0502020204030204" pitchFamily="34" charset="0"/>
                  <a:ea typeface="MS PGothic" panose="020B0600070205080204" pitchFamily="34" charset="-128"/>
                </a:rPr>
                <a:t>1</a:t>
              </a:r>
            </a:p>
          </p:txBody>
        </p:sp>
      </p:grpSp>
      <p:grpSp>
        <p:nvGrpSpPr>
          <p:cNvPr id="91" name="Group 7"/>
          <p:cNvGrpSpPr/>
          <p:nvPr/>
        </p:nvGrpSpPr>
        <p:grpSpPr bwMode="auto">
          <a:xfrm>
            <a:off x="4059079" y="3683447"/>
            <a:ext cx="1191900" cy="1156987"/>
            <a:chOff x="6420131" y="3715897"/>
            <a:chExt cx="1192668" cy="1156073"/>
          </a:xfrm>
        </p:grpSpPr>
        <p:sp>
          <p:nvSpPr>
            <p:cNvPr id="92" name="Rounded Rectangle 8"/>
            <p:cNvSpPr>
              <a:spLocks noChangeArrowheads="1"/>
            </p:cNvSpPr>
            <p:nvPr/>
          </p:nvSpPr>
          <p:spPr bwMode="auto">
            <a:xfrm>
              <a:off x="6420131" y="3749200"/>
              <a:ext cx="1192668" cy="1122770"/>
            </a:xfrm>
            <a:prstGeom prst="roundRect">
              <a:avLst>
                <a:gd name="adj" fmla="val 9375"/>
              </a:avLst>
            </a:prstGeom>
            <a:solidFill>
              <a:srgbClr val="92B5C2"/>
            </a:solidFill>
            <a:ln w="9525">
              <a:noFill/>
              <a:round/>
            </a:ln>
            <a:effectLst>
              <a:outerShdw blurRad="40000"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prstClr val="white"/>
                </a:solidFill>
                <a:effectLst/>
                <a:uLnTx/>
                <a:uFillTx/>
                <a:latin typeface="Calibri" panose="020F0502020204030204" pitchFamily="34" charset="0"/>
                <a:ea typeface="MS PGothic" panose="020B0600070205080204" pitchFamily="34" charset="-128"/>
              </a:endParaRPr>
            </a:p>
          </p:txBody>
        </p:sp>
        <p:sp>
          <p:nvSpPr>
            <p:cNvPr id="93" name="TextBox 22"/>
            <p:cNvSpPr txBox="1">
              <a:spLocks noChangeArrowheads="1"/>
            </p:cNvSpPr>
            <p:nvPr/>
          </p:nvSpPr>
          <p:spPr bwMode="auto">
            <a:xfrm>
              <a:off x="6700153" y="3715897"/>
              <a:ext cx="771728" cy="1117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nb-NO" altLang="id-ID" sz="6665" b="0" i="0" u="none" strike="noStrike" kern="0" cap="none" spc="0" normalizeH="0" baseline="0" noProof="0">
                  <a:ln>
                    <a:noFill/>
                  </a:ln>
                  <a:solidFill>
                    <a:prstClr val="white"/>
                  </a:solidFill>
                  <a:effectLst/>
                  <a:uLnTx/>
                  <a:uFillTx/>
                  <a:latin typeface="Calibri" panose="020F0502020204030204" pitchFamily="34" charset="0"/>
                  <a:ea typeface="MS PGothic" panose="020B0600070205080204" pitchFamily="34" charset="-128"/>
                </a:rPr>
                <a:t>2</a:t>
              </a:r>
            </a:p>
          </p:txBody>
        </p:sp>
      </p:grpSp>
      <p:grpSp>
        <p:nvGrpSpPr>
          <p:cNvPr id="94" name="Group 10"/>
          <p:cNvGrpSpPr/>
          <p:nvPr/>
        </p:nvGrpSpPr>
        <p:grpSpPr bwMode="auto">
          <a:xfrm>
            <a:off x="3638498" y="2594701"/>
            <a:ext cx="1191903" cy="1132435"/>
            <a:chOff x="5999190" y="2626865"/>
            <a:chExt cx="1192668" cy="1132923"/>
          </a:xfrm>
        </p:grpSpPr>
        <p:sp>
          <p:nvSpPr>
            <p:cNvPr id="95" name="Rounded Rectangle 11"/>
            <p:cNvSpPr>
              <a:spLocks noChangeArrowheads="1"/>
            </p:cNvSpPr>
            <p:nvPr/>
          </p:nvSpPr>
          <p:spPr bwMode="auto">
            <a:xfrm>
              <a:off x="5999190" y="2626865"/>
              <a:ext cx="1192668" cy="1122553"/>
            </a:xfrm>
            <a:prstGeom prst="roundRect">
              <a:avLst>
                <a:gd name="adj" fmla="val 9375"/>
              </a:avLst>
            </a:prstGeom>
            <a:solidFill>
              <a:srgbClr val="78AF74"/>
            </a:solidFill>
            <a:ln w="9525">
              <a:noFill/>
              <a:round/>
            </a:ln>
            <a:effectLst>
              <a:outerShdw blurRad="40000"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prstClr val="white"/>
                </a:solidFill>
                <a:effectLst/>
                <a:uLnTx/>
                <a:uFillTx/>
                <a:latin typeface="Calibri" panose="020F0502020204030204" pitchFamily="34" charset="0"/>
                <a:ea typeface="MS PGothic" panose="020B0600070205080204" pitchFamily="34" charset="-128"/>
              </a:endParaRPr>
            </a:p>
          </p:txBody>
        </p:sp>
        <p:sp>
          <p:nvSpPr>
            <p:cNvPr id="96" name="TextBox 23"/>
            <p:cNvSpPr txBox="1">
              <a:spLocks noChangeArrowheads="1"/>
            </p:cNvSpPr>
            <p:nvPr/>
          </p:nvSpPr>
          <p:spPr bwMode="auto">
            <a:xfrm>
              <a:off x="6319132" y="2641309"/>
              <a:ext cx="771729" cy="111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nb-NO" altLang="id-ID" sz="6665" b="0" i="0" u="none" strike="noStrike" kern="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rPr>
                <a:t>3</a:t>
              </a:r>
            </a:p>
          </p:txBody>
        </p:sp>
      </p:grpSp>
      <p:grpSp>
        <p:nvGrpSpPr>
          <p:cNvPr id="97" name="Group 13"/>
          <p:cNvGrpSpPr/>
          <p:nvPr/>
        </p:nvGrpSpPr>
        <p:grpSpPr bwMode="auto">
          <a:xfrm>
            <a:off x="3041753" y="1475666"/>
            <a:ext cx="1193488" cy="1182518"/>
            <a:chOff x="5402860" y="1507003"/>
            <a:chExt cx="1192668" cy="1182419"/>
          </a:xfrm>
        </p:grpSpPr>
        <p:sp>
          <p:nvSpPr>
            <p:cNvPr id="98" name="Rounded Rectangle 14"/>
            <p:cNvSpPr>
              <a:spLocks noChangeArrowheads="1"/>
            </p:cNvSpPr>
            <p:nvPr/>
          </p:nvSpPr>
          <p:spPr bwMode="auto">
            <a:xfrm rot="20684149">
              <a:off x="5402860" y="1567446"/>
              <a:ext cx="1192668" cy="1121976"/>
            </a:xfrm>
            <a:prstGeom prst="roundRect">
              <a:avLst>
                <a:gd name="adj" fmla="val 9375"/>
              </a:avLst>
            </a:prstGeom>
            <a:solidFill>
              <a:srgbClr val="92B5C2"/>
            </a:solidFill>
            <a:ln w="9525">
              <a:noFill/>
              <a:round/>
            </a:ln>
            <a:effectLst>
              <a:outerShdw blurRad="40000"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prstClr val="white"/>
                </a:solidFill>
                <a:effectLst/>
                <a:uLnTx/>
                <a:uFillTx/>
                <a:latin typeface="Calibri" panose="020F0502020204030204" pitchFamily="34" charset="0"/>
                <a:ea typeface="MS PGothic" panose="020B0600070205080204" pitchFamily="34" charset="-128"/>
              </a:endParaRPr>
            </a:p>
          </p:txBody>
        </p:sp>
        <p:sp>
          <p:nvSpPr>
            <p:cNvPr id="99" name="TextBox 24"/>
            <p:cNvSpPr txBox="1">
              <a:spLocks noChangeArrowheads="1"/>
            </p:cNvSpPr>
            <p:nvPr/>
          </p:nvSpPr>
          <p:spPr bwMode="auto">
            <a:xfrm rot="20681241">
              <a:off x="5692174" y="1507003"/>
              <a:ext cx="771728" cy="1117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nb-NO" altLang="id-ID" sz="6665" b="0" i="0" u="none" strike="noStrike" kern="0" cap="none" spc="0" normalizeH="0" baseline="0" noProof="0" dirty="0">
                  <a:ln>
                    <a:noFill/>
                  </a:ln>
                  <a:solidFill>
                    <a:prstClr val="white"/>
                  </a:solidFill>
                  <a:effectLst/>
                  <a:uLnTx/>
                  <a:uFillTx/>
                  <a:latin typeface="Calibri" panose="020F0502020204030204" pitchFamily="34" charset="0"/>
                  <a:ea typeface="MS PGothic" panose="020B0600070205080204" pitchFamily="34" charset="-128"/>
                </a:rPr>
                <a:t>4</a:t>
              </a:r>
            </a:p>
          </p:txBody>
        </p:sp>
      </p:grpSp>
      <p:grpSp>
        <p:nvGrpSpPr>
          <p:cNvPr id="100" name="Group 16"/>
          <p:cNvGrpSpPr/>
          <p:nvPr/>
        </p:nvGrpSpPr>
        <p:grpSpPr bwMode="auto">
          <a:xfrm>
            <a:off x="1200731" y="2199521"/>
            <a:ext cx="2529816" cy="4197844"/>
            <a:chOff x="3560664" y="2230705"/>
            <a:chExt cx="2529883" cy="4198799"/>
          </a:xfrm>
        </p:grpSpPr>
        <p:sp>
          <p:nvSpPr>
            <p:cNvPr id="101" name="Ellipse 98"/>
            <p:cNvSpPr/>
            <p:nvPr/>
          </p:nvSpPr>
          <p:spPr bwMode="auto">
            <a:xfrm>
              <a:off x="3560664" y="6107180"/>
              <a:ext cx="1713938" cy="322324"/>
            </a:xfrm>
            <a:prstGeom prst="ellipse">
              <a:avLst/>
            </a:prstGeom>
            <a:gradFill flip="none" rotWithShape="1">
              <a:gsLst>
                <a:gs pos="100000">
                  <a:srgbClr val="FFFFFF">
                    <a:alpha val="0"/>
                  </a:srgbClr>
                </a:gs>
                <a:gs pos="0">
                  <a:srgbClr val="E6E6E6">
                    <a:lumMod val="10000"/>
                    <a:alpha val="76000"/>
                  </a:srgbClr>
                </a:gs>
              </a:gsLst>
              <a:path path="shape">
                <a:fillToRect l="50000" t="50000" r="50000" b="50000"/>
              </a:path>
              <a:tileRect/>
            </a:gradFill>
            <a:ln w="9525" cap="flat" cmpd="sng" algn="ctr">
              <a:noFill/>
              <a:prstDash val="solid"/>
            </a:ln>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endParaRPr>
            </a:p>
          </p:txBody>
        </p:sp>
        <p:grpSp>
          <p:nvGrpSpPr>
            <p:cNvPr id="102" name="Group 18"/>
            <p:cNvGrpSpPr/>
            <p:nvPr/>
          </p:nvGrpSpPr>
          <p:grpSpPr>
            <a:xfrm>
              <a:off x="4158559" y="2230705"/>
              <a:ext cx="1931988" cy="3981365"/>
              <a:chOff x="1879600" y="2427657"/>
              <a:chExt cx="1931988" cy="3981365"/>
            </a:xfrm>
            <a:solidFill>
              <a:srgbClr val="92B5C2">
                <a:lumMod val="75000"/>
              </a:srgbClr>
            </a:solidFill>
          </p:grpSpPr>
          <p:sp>
            <p:nvSpPr>
              <p:cNvPr id="103" name="Rounded Rectangle 19"/>
              <p:cNvSpPr/>
              <p:nvPr/>
            </p:nvSpPr>
            <p:spPr bwMode="auto">
              <a:xfrm rot="3296091" flipH="1">
                <a:off x="2526506" y="2275966"/>
                <a:ext cx="333375" cy="1627188"/>
              </a:xfrm>
              <a:prstGeom prst="roundRect">
                <a:avLst>
                  <a:gd name="adj" fmla="val 50000"/>
                </a:avLst>
              </a:prstGeom>
              <a:solidFill>
                <a:srgbClr val="78AF74"/>
              </a:solidFill>
              <a:ln w="6350" cap="flat" cmpd="sng" algn="ctr">
                <a:noFill/>
                <a:prstDash val="solid"/>
                <a:miter lim="800000"/>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04" name="Oval 20"/>
              <p:cNvSpPr>
                <a:spLocks noChangeArrowheads="1"/>
              </p:cNvSpPr>
              <p:nvPr/>
            </p:nvSpPr>
            <p:spPr bwMode="auto">
              <a:xfrm>
                <a:off x="1879938" y="2427657"/>
                <a:ext cx="823038" cy="823069"/>
              </a:xfrm>
              <a:prstGeom prst="ellipse">
                <a:avLst/>
              </a:prstGeom>
              <a:solidFill>
                <a:srgbClr val="78AF74"/>
              </a:solidFill>
              <a:ln>
                <a:noFill/>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endParaRPr>
              </a:p>
            </p:txBody>
          </p:sp>
          <p:sp>
            <p:nvSpPr>
              <p:cNvPr id="105" name="Rounded Rectangle 21"/>
              <p:cNvSpPr/>
              <p:nvPr/>
            </p:nvSpPr>
            <p:spPr bwMode="auto">
              <a:xfrm>
                <a:off x="1954213" y="3305460"/>
                <a:ext cx="674687" cy="1408112"/>
              </a:xfrm>
              <a:prstGeom prst="roundRect">
                <a:avLst>
                  <a:gd name="adj" fmla="val 29870"/>
                </a:avLst>
              </a:prstGeom>
              <a:solidFill>
                <a:srgbClr val="78AF74"/>
              </a:solidFill>
              <a:ln w="6350" cap="flat" cmpd="sng" algn="ctr">
                <a:noFill/>
                <a:prstDash val="solid"/>
                <a:miter lim="800000"/>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06" name="Rounded Rectangle 22"/>
              <p:cNvSpPr/>
              <p:nvPr/>
            </p:nvSpPr>
            <p:spPr bwMode="auto">
              <a:xfrm>
                <a:off x="1954213" y="4408772"/>
                <a:ext cx="373062" cy="2000250"/>
              </a:xfrm>
              <a:prstGeom prst="roundRect">
                <a:avLst>
                  <a:gd name="adj" fmla="val 50000"/>
                </a:avLst>
              </a:prstGeom>
              <a:solidFill>
                <a:srgbClr val="78AF74"/>
              </a:solidFill>
              <a:ln w="6350" cap="flat" cmpd="sng" algn="ctr">
                <a:noFill/>
                <a:prstDash val="solid"/>
                <a:miter lim="800000"/>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07" name="Rounded Rectangle 23"/>
              <p:cNvSpPr/>
              <p:nvPr/>
            </p:nvSpPr>
            <p:spPr bwMode="auto">
              <a:xfrm rot="20452300">
                <a:off x="2325688" y="4429410"/>
                <a:ext cx="371475" cy="774700"/>
              </a:xfrm>
              <a:prstGeom prst="roundRect">
                <a:avLst>
                  <a:gd name="adj" fmla="val 40463"/>
                </a:avLst>
              </a:prstGeom>
              <a:solidFill>
                <a:srgbClr val="78AF74"/>
              </a:solidFill>
              <a:ln w="6350" cap="flat" cmpd="sng" algn="ctr">
                <a:noFill/>
                <a:prstDash val="solid"/>
                <a:miter lim="800000"/>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08" name="Rounded Rectangle 24"/>
              <p:cNvSpPr/>
              <p:nvPr/>
            </p:nvSpPr>
            <p:spPr bwMode="auto">
              <a:xfrm rot="14513746">
                <a:off x="2885282" y="2583941"/>
                <a:ext cx="350837" cy="1501775"/>
              </a:xfrm>
              <a:prstGeom prst="roundRect">
                <a:avLst>
                  <a:gd name="adj" fmla="val 50000"/>
                </a:avLst>
              </a:prstGeom>
              <a:solidFill>
                <a:srgbClr val="78AF74"/>
              </a:solidFill>
              <a:ln w="6350" cap="flat" cmpd="sng" algn="ctr">
                <a:noFill/>
                <a:prstDash val="solid"/>
                <a:miter lim="800000"/>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09" name="Rounded Rectangle 25"/>
              <p:cNvSpPr/>
              <p:nvPr/>
            </p:nvSpPr>
            <p:spPr bwMode="auto">
              <a:xfrm>
                <a:off x="2413000" y="4916772"/>
                <a:ext cx="373063" cy="1423988"/>
              </a:xfrm>
              <a:prstGeom prst="roundRect">
                <a:avLst>
                  <a:gd name="adj" fmla="val 42456"/>
                </a:avLst>
              </a:prstGeom>
              <a:solidFill>
                <a:srgbClr val="78AF74"/>
              </a:solidFill>
              <a:ln w="6350" cap="flat" cmpd="sng" algn="ctr">
                <a:noFill/>
                <a:prstDash val="solid"/>
                <a:miter lim="800000"/>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altLang="id-ID" sz="3200" b="0" i="0" u="none" strike="noStrike" kern="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grpSp>
      </p:grpSp>
      <p:sp>
        <p:nvSpPr>
          <p:cNvPr id="110" name="TextBox 109"/>
          <p:cNvSpPr txBox="1"/>
          <p:nvPr/>
        </p:nvSpPr>
        <p:spPr>
          <a:xfrm>
            <a:off x="5950020" y="1462303"/>
            <a:ext cx="4346961" cy="945106"/>
          </a:xfrm>
          <a:prstGeom prst="rect">
            <a:avLst/>
          </a:prstGeom>
          <a:noFill/>
        </p:spPr>
        <p:txBody>
          <a:bodyPr wrap="square" lIns="91416" tIns="45708" rIns="91416" bIns="45708" rtlCol="0">
            <a:spAutoFit/>
          </a:bodyPr>
          <a:lstStyle/>
          <a:p>
            <a:pPr>
              <a:lnSpc>
                <a:spcPct val="130000"/>
              </a:lnSpc>
            </a:pPr>
            <a:r>
              <a:rPr lang="zh-CN" altLang="en-US" sz="1065" dirty="0">
                <a:solidFill>
                  <a:prstClr val="black">
                    <a:lumMod val="50000"/>
                    <a:lumOff val="50000"/>
                  </a:prstClr>
                </a:solidFill>
                <a:latin typeface="微软雅黑" panose="020B0503020204020204"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a:t>
            </a:r>
          </a:p>
        </p:txBody>
      </p:sp>
      <p:sp>
        <p:nvSpPr>
          <p:cNvPr id="111" name="TextBox 110"/>
          <p:cNvSpPr txBox="1"/>
          <p:nvPr/>
        </p:nvSpPr>
        <p:spPr>
          <a:xfrm>
            <a:off x="6644309" y="2518773"/>
            <a:ext cx="4346961" cy="945106"/>
          </a:xfrm>
          <a:prstGeom prst="rect">
            <a:avLst/>
          </a:prstGeom>
          <a:noFill/>
        </p:spPr>
        <p:txBody>
          <a:bodyPr wrap="square" lIns="91416" tIns="45708" rIns="91416" bIns="45708" rtlCol="0">
            <a:spAutoFit/>
          </a:bodyPr>
          <a:lstStyle/>
          <a:p>
            <a:pPr>
              <a:lnSpc>
                <a:spcPct val="130000"/>
              </a:lnSpc>
            </a:pPr>
            <a:r>
              <a:rPr lang="zh-CN" altLang="en-US" sz="1065" dirty="0">
                <a:solidFill>
                  <a:prstClr val="black">
                    <a:lumMod val="50000"/>
                    <a:lumOff val="50000"/>
                  </a:prstClr>
                </a:solidFill>
                <a:latin typeface="微软雅黑" panose="020B0503020204020204"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a:t>
            </a:r>
          </a:p>
        </p:txBody>
      </p:sp>
      <p:sp>
        <p:nvSpPr>
          <p:cNvPr id="112" name="TextBox 111"/>
          <p:cNvSpPr txBox="1"/>
          <p:nvPr/>
        </p:nvSpPr>
        <p:spPr>
          <a:xfrm>
            <a:off x="7412194" y="3660333"/>
            <a:ext cx="4346961" cy="945106"/>
          </a:xfrm>
          <a:prstGeom prst="rect">
            <a:avLst/>
          </a:prstGeom>
          <a:noFill/>
        </p:spPr>
        <p:txBody>
          <a:bodyPr wrap="square" lIns="91416" tIns="45708" rIns="91416" bIns="45708" rtlCol="0">
            <a:spAutoFit/>
          </a:bodyPr>
          <a:lstStyle/>
          <a:p>
            <a:pPr>
              <a:lnSpc>
                <a:spcPct val="130000"/>
              </a:lnSpc>
            </a:pPr>
            <a:r>
              <a:rPr lang="zh-CN" altLang="en-US" sz="1065" dirty="0">
                <a:solidFill>
                  <a:prstClr val="black">
                    <a:lumMod val="50000"/>
                    <a:lumOff val="50000"/>
                  </a:prstClr>
                </a:solidFill>
                <a:latin typeface="微软雅黑" panose="020B0503020204020204"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a:t>
            </a:r>
          </a:p>
        </p:txBody>
      </p:sp>
      <p:sp>
        <p:nvSpPr>
          <p:cNvPr id="113" name="TextBox 112"/>
          <p:cNvSpPr txBox="1"/>
          <p:nvPr/>
        </p:nvSpPr>
        <p:spPr>
          <a:xfrm>
            <a:off x="6773950" y="4780374"/>
            <a:ext cx="4346961" cy="945106"/>
          </a:xfrm>
          <a:prstGeom prst="rect">
            <a:avLst/>
          </a:prstGeom>
          <a:noFill/>
        </p:spPr>
        <p:txBody>
          <a:bodyPr wrap="square" lIns="91416" tIns="45708" rIns="91416" bIns="45708" rtlCol="0">
            <a:spAutoFit/>
          </a:bodyPr>
          <a:lstStyle/>
          <a:p>
            <a:pPr>
              <a:lnSpc>
                <a:spcPct val="130000"/>
              </a:lnSpc>
            </a:pPr>
            <a:r>
              <a:rPr lang="zh-CN" altLang="en-US" sz="1065" dirty="0">
                <a:solidFill>
                  <a:prstClr val="black">
                    <a:lumMod val="50000"/>
                    <a:lumOff val="50000"/>
                  </a:prstClr>
                </a:solidFill>
                <a:latin typeface="微软雅黑" panose="020B0503020204020204"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 presetClass="entr" presetSubtype="1" fill="hold" nodeType="afterEffect" p14:presetBounceEnd="60000">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14:bounceEnd="60000">
                                          <p:cBhvr additive="base">
                                            <p:cTn id="12" dur="500" fill="hold"/>
                                            <p:tgtEl>
                                              <p:spTgt spid="88"/>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88"/>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2" presetClass="entr" presetSubtype="1" fill="hold" nodeType="afterEffect" p14:presetBounceEnd="60000">
                                      <p:stCondLst>
                                        <p:cond delay="0"/>
                                      </p:stCondLst>
                                      <p:childTnLst>
                                        <p:set>
                                          <p:cBhvr>
                                            <p:cTn id="16" dur="1" fill="hold">
                                              <p:stCondLst>
                                                <p:cond delay="0"/>
                                              </p:stCondLst>
                                            </p:cTn>
                                            <p:tgtEl>
                                              <p:spTgt spid="91"/>
                                            </p:tgtEl>
                                            <p:attrNameLst>
                                              <p:attrName>style.visibility</p:attrName>
                                            </p:attrNameLst>
                                          </p:cBhvr>
                                          <p:to>
                                            <p:strVal val="visible"/>
                                          </p:to>
                                        </p:set>
                                        <p:anim calcmode="lin" valueType="num" p14:bounceEnd="60000">
                                          <p:cBhvr additive="base">
                                            <p:cTn id="17" dur="500" fill="hold"/>
                                            <p:tgtEl>
                                              <p:spTgt spid="91"/>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1"/>
                                            </p:tgtEl>
                                            <p:attrNameLst>
                                              <p:attrName>ppt_y</p:attrName>
                                            </p:attrNameLst>
                                          </p:cBhvr>
                                          <p:tavLst>
                                            <p:tav tm="0">
                                              <p:val>
                                                <p:strVal val="0-#ppt_h/2"/>
                                              </p:val>
                                            </p:tav>
                                            <p:tav tm="100000">
                                              <p:val>
                                                <p:strVal val="#ppt_y"/>
                                              </p:val>
                                            </p:tav>
                                          </p:tavLst>
                                        </p:anim>
                                      </p:childTnLst>
                                    </p:cTn>
                                  </p:par>
                                </p:childTnLst>
                              </p:cTn>
                            </p:par>
                            <p:par>
                              <p:cTn id="19" fill="hold">
                                <p:stCondLst>
                                  <p:cond delay="1750"/>
                                </p:stCondLst>
                                <p:childTnLst>
                                  <p:par>
                                    <p:cTn id="20" presetID="2" presetClass="entr" presetSubtype="1" fill="hold" nodeType="afterEffect" p14:presetBounceEnd="60000">
                                      <p:stCondLst>
                                        <p:cond delay="0"/>
                                      </p:stCondLst>
                                      <p:childTnLst>
                                        <p:set>
                                          <p:cBhvr>
                                            <p:cTn id="21" dur="1" fill="hold">
                                              <p:stCondLst>
                                                <p:cond delay="0"/>
                                              </p:stCondLst>
                                            </p:cTn>
                                            <p:tgtEl>
                                              <p:spTgt spid="94"/>
                                            </p:tgtEl>
                                            <p:attrNameLst>
                                              <p:attrName>style.visibility</p:attrName>
                                            </p:attrNameLst>
                                          </p:cBhvr>
                                          <p:to>
                                            <p:strVal val="visible"/>
                                          </p:to>
                                        </p:set>
                                        <p:anim calcmode="lin" valueType="num" p14:bounceEnd="60000">
                                          <p:cBhvr additive="base">
                                            <p:cTn id="22" dur="500" fill="hold"/>
                                            <p:tgtEl>
                                              <p:spTgt spid="94"/>
                                            </p:tgtEl>
                                            <p:attrNameLst>
                                              <p:attrName>ppt_x</p:attrName>
                                            </p:attrNameLst>
                                          </p:cBhvr>
                                          <p:tavLst>
                                            <p:tav tm="0">
                                              <p:val>
                                                <p:strVal val="#ppt_x"/>
                                              </p:val>
                                            </p:tav>
                                            <p:tav tm="100000">
                                              <p:val>
                                                <p:strVal val="#ppt_x"/>
                                              </p:val>
                                            </p:tav>
                                          </p:tavLst>
                                        </p:anim>
                                        <p:anim calcmode="lin" valueType="num" p14:bounceEnd="60000">
                                          <p:cBhvr additive="base">
                                            <p:cTn id="23" dur="500" fill="hold"/>
                                            <p:tgtEl>
                                              <p:spTgt spid="9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 presetClass="entr" presetSubtype="1" fill="hold" nodeType="afterEffect" p14:presetBounceEnd="60000">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14:bounceEnd="60000">
                                          <p:cBhvr additive="base">
                                            <p:cTn id="27" dur="500" fill="hold"/>
                                            <p:tgtEl>
                                              <p:spTgt spid="97"/>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97"/>
                                            </p:tgtEl>
                                            <p:attrNameLst>
                                              <p:attrName>ppt_y</p:attrName>
                                            </p:attrNameLst>
                                          </p:cBhvr>
                                          <p:tavLst>
                                            <p:tav tm="0">
                                              <p:val>
                                                <p:strVal val="0-#ppt_h/2"/>
                                              </p:val>
                                            </p:tav>
                                            <p:tav tm="100000">
                                              <p:val>
                                                <p:strVal val="#ppt_y"/>
                                              </p:val>
                                            </p:tav>
                                          </p:tavLst>
                                        </p:anim>
                                      </p:childTnLst>
                                    </p:cTn>
                                  </p:par>
                                </p:childTnLst>
                              </p:cTn>
                            </p:par>
                            <p:par>
                              <p:cTn id="29" fill="hold">
                                <p:stCondLst>
                                  <p:cond delay="2750"/>
                                </p:stCondLst>
                                <p:childTnLst>
                                  <p:par>
                                    <p:cTn id="30" presetID="2" presetClass="entr" presetSubtype="12" fill="hold" nodeType="afterEffect" p14:presetBounceEnd="60000">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14:bounceEnd="60000">
                                          <p:cBhvr additive="base">
                                            <p:cTn id="32" dur="500" fill="hold"/>
                                            <p:tgtEl>
                                              <p:spTgt spid="100"/>
                                            </p:tgtEl>
                                            <p:attrNameLst>
                                              <p:attrName>ppt_x</p:attrName>
                                            </p:attrNameLst>
                                          </p:cBhvr>
                                          <p:tavLst>
                                            <p:tav tm="0">
                                              <p:val>
                                                <p:strVal val="0-#ppt_w/2"/>
                                              </p:val>
                                            </p:tav>
                                            <p:tav tm="100000">
                                              <p:val>
                                                <p:strVal val="#ppt_x"/>
                                              </p:val>
                                            </p:tav>
                                          </p:tavLst>
                                        </p:anim>
                                        <p:anim calcmode="lin" valueType="num" p14:bounceEnd="60000">
                                          <p:cBhvr additive="base">
                                            <p:cTn id="33" dur="500" fill="hold"/>
                                            <p:tgtEl>
                                              <p:spTgt spid="100"/>
                                            </p:tgtEl>
                                            <p:attrNameLst>
                                              <p:attrName>ppt_y</p:attrName>
                                            </p:attrNameLst>
                                          </p:cBhvr>
                                          <p:tavLst>
                                            <p:tav tm="0">
                                              <p:val>
                                                <p:strVal val="1+#ppt_h/2"/>
                                              </p:val>
                                            </p:tav>
                                            <p:tav tm="100000">
                                              <p:val>
                                                <p:strVal val="#ppt_y"/>
                                              </p:val>
                                            </p:tav>
                                          </p:tavLst>
                                        </p:anim>
                                      </p:childTnLst>
                                    </p:cTn>
                                  </p:par>
                                </p:childTnLst>
                              </p:cTn>
                            </p:par>
                            <p:par>
                              <p:cTn id="34" fill="hold">
                                <p:stCondLst>
                                  <p:cond delay="3250"/>
                                </p:stCondLst>
                                <p:childTnLst>
                                  <p:par>
                                    <p:cTn id="35" presetID="12" presetClass="entr" presetSubtype="8"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500"/>
                                            <p:tgtEl>
                                              <p:spTgt spid="59"/>
                                            </p:tgtEl>
                                            <p:attrNameLst>
                                              <p:attrName>ppt_x</p:attrName>
                                            </p:attrNameLst>
                                          </p:cBhvr>
                                          <p:tavLst>
                                            <p:tav tm="0">
                                              <p:val>
                                                <p:strVal val="#ppt_x-#ppt_w*1.125000"/>
                                              </p:val>
                                            </p:tav>
                                            <p:tav tm="100000">
                                              <p:val>
                                                <p:strVal val="#ppt_x"/>
                                              </p:val>
                                            </p:tav>
                                          </p:tavLst>
                                        </p:anim>
                                        <p:animEffect transition="in" filter="wipe(right)">
                                          <p:cBhvr>
                                            <p:cTn id="38" dur="500"/>
                                            <p:tgtEl>
                                              <p:spTgt spid="59"/>
                                            </p:tgtEl>
                                          </p:cBhvr>
                                        </p:animEffect>
                                      </p:childTnLst>
                                    </p:cTn>
                                  </p:par>
                                  <p:par>
                                    <p:cTn id="39" presetID="27" presetClass="entr" presetSubtype="0" fill="hold" grpId="0" nodeType="withEffect">
                                      <p:stCondLst>
                                        <p:cond delay="0"/>
                                      </p:stCondLst>
                                      <p:iterate type="lt">
                                        <p:tmPct val="30000"/>
                                      </p:iterate>
                                      <p:childTnLst>
                                        <p:set>
                                          <p:cBhvr>
                                            <p:cTn id="40" dur="1" fill="hold">
                                              <p:stCondLst>
                                                <p:cond delay="0"/>
                                              </p:stCondLst>
                                            </p:cTn>
                                            <p:tgtEl>
                                              <p:spTgt spid="110"/>
                                            </p:tgtEl>
                                            <p:attrNameLst>
                                              <p:attrName>style.visibility</p:attrName>
                                            </p:attrNameLst>
                                          </p:cBhvr>
                                          <p:to>
                                            <p:strVal val="visible"/>
                                          </p:to>
                                        </p:set>
                                        <p:anim calcmode="discrete" valueType="clr">
                                          <p:cBhvr override="childStyle">
                                            <p:cTn id="41" dur="100"/>
                                            <p:tgtEl>
                                              <p:spTgt spid="110"/>
                                            </p:tgtEl>
                                            <p:attrNameLst>
                                              <p:attrName>style.color</p:attrName>
                                            </p:attrNameLst>
                                          </p:cBhvr>
                                          <p:tavLst>
                                            <p:tav tm="0">
                                              <p:val>
                                                <p:clrVal>
                                                  <a:schemeClr val="bg1"/>
                                                </p:clrVal>
                                              </p:val>
                                            </p:tav>
                                            <p:tav tm="50000">
                                              <p:val>
                                                <p:clrVal>
                                                  <a:schemeClr val="bg1"/>
                                                </p:clrVal>
                                              </p:val>
                                            </p:tav>
                                          </p:tavLst>
                                        </p:anim>
                                        <p:anim calcmode="discrete" valueType="clr">
                                          <p:cBhvr>
                                            <p:cTn id="42" dur="100"/>
                                            <p:tgtEl>
                                              <p:spTgt spid="110"/>
                                            </p:tgtEl>
                                            <p:attrNameLst>
                                              <p:attrName>fillcolor</p:attrName>
                                            </p:attrNameLst>
                                          </p:cBhvr>
                                          <p:tavLst>
                                            <p:tav tm="0">
                                              <p:val>
                                                <p:clrVal>
                                                  <a:schemeClr val="accent2"/>
                                                </p:clrVal>
                                              </p:val>
                                            </p:tav>
                                            <p:tav tm="50000">
                                              <p:val>
                                                <p:clrVal>
                                                  <a:schemeClr val="hlink"/>
                                                </p:clrVal>
                                              </p:val>
                                            </p:tav>
                                          </p:tavLst>
                                        </p:anim>
                                        <p:set>
                                          <p:cBhvr>
                                            <p:cTn id="43" dur="100"/>
                                            <p:tgtEl>
                                              <p:spTgt spid="110"/>
                                            </p:tgtEl>
                                            <p:attrNameLst>
                                              <p:attrName>fill.type</p:attrName>
                                            </p:attrNameLst>
                                          </p:cBhvr>
                                          <p:to>
                                            <p:strVal val="solid"/>
                                          </p:to>
                                        </p:set>
                                      </p:childTnLst>
                                    </p:cTn>
                                  </p:par>
                                </p:childTnLst>
                              </p:cTn>
                            </p:par>
                            <p:par>
                              <p:cTn id="44" fill="hold">
                                <p:stCondLst>
                                  <p:cond delay="6260"/>
                                </p:stCondLst>
                                <p:childTnLst>
                                  <p:par>
                                    <p:cTn id="45" presetID="12" presetClass="entr" presetSubtype="8" fill="hold" nodeType="after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500"/>
                                            <p:tgtEl>
                                              <p:spTgt spid="83"/>
                                            </p:tgtEl>
                                            <p:attrNameLst>
                                              <p:attrName>ppt_x</p:attrName>
                                            </p:attrNameLst>
                                          </p:cBhvr>
                                          <p:tavLst>
                                            <p:tav tm="0">
                                              <p:val>
                                                <p:strVal val="#ppt_x-#ppt_w*1.125000"/>
                                              </p:val>
                                            </p:tav>
                                            <p:tav tm="100000">
                                              <p:val>
                                                <p:strVal val="#ppt_x"/>
                                              </p:val>
                                            </p:tav>
                                          </p:tavLst>
                                        </p:anim>
                                        <p:animEffect transition="in" filter="wipe(right)">
                                          <p:cBhvr>
                                            <p:cTn id="48" dur="500"/>
                                            <p:tgtEl>
                                              <p:spTgt spid="83"/>
                                            </p:tgtEl>
                                          </p:cBhvr>
                                        </p:animEffect>
                                      </p:childTnLst>
                                    </p:cTn>
                                  </p:par>
                                  <p:par>
                                    <p:cTn id="49" presetID="27" presetClass="entr" presetSubtype="0" fill="hold" grpId="0" nodeType="withEffect">
                                      <p:stCondLst>
                                        <p:cond delay="0"/>
                                      </p:stCondLst>
                                      <p:iterate type="lt">
                                        <p:tmPct val="30000"/>
                                      </p:iterate>
                                      <p:childTnLst>
                                        <p:set>
                                          <p:cBhvr>
                                            <p:cTn id="50" dur="1" fill="hold">
                                              <p:stCondLst>
                                                <p:cond delay="0"/>
                                              </p:stCondLst>
                                            </p:cTn>
                                            <p:tgtEl>
                                              <p:spTgt spid="111"/>
                                            </p:tgtEl>
                                            <p:attrNameLst>
                                              <p:attrName>style.visibility</p:attrName>
                                            </p:attrNameLst>
                                          </p:cBhvr>
                                          <p:to>
                                            <p:strVal val="visible"/>
                                          </p:to>
                                        </p:set>
                                        <p:anim calcmode="discrete" valueType="clr">
                                          <p:cBhvr override="childStyle">
                                            <p:cTn id="51" dur="100"/>
                                            <p:tgtEl>
                                              <p:spTgt spid="111"/>
                                            </p:tgtEl>
                                            <p:attrNameLst>
                                              <p:attrName>style.color</p:attrName>
                                            </p:attrNameLst>
                                          </p:cBhvr>
                                          <p:tavLst>
                                            <p:tav tm="0">
                                              <p:val>
                                                <p:clrVal>
                                                  <a:schemeClr val="bg1"/>
                                                </p:clrVal>
                                              </p:val>
                                            </p:tav>
                                            <p:tav tm="50000">
                                              <p:val>
                                                <p:clrVal>
                                                  <a:schemeClr val="bg1"/>
                                                </p:clrVal>
                                              </p:val>
                                            </p:tav>
                                          </p:tavLst>
                                        </p:anim>
                                        <p:anim calcmode="discrete" valueType="clr">
                                          <p:cBhvr>
                                            <p:cTn id="52" dur="100"/>
                                            <p:tgtEl>
                                              <p:spTgt spid="111"/>
                                            </p:tgtEl>
                                            <p:attrNameLst>
                                              <p:attrName>fillcolor</p:attrName>
                                            </p:attrNameLst>
                                          </p:cBhvr>
                                          <p:tavLst>
                                            <p:tav tm="0">
                                              <p:val>
                                                <p:clrVal>
                                                  <a:schemeClr val="accent2"/>
                                                </p:clrVal>
                                              </p:val>
                                            </p:tav>
                                            <p:tav tm="50000">
                                              <p:val>
                                                <p:clrVal>
                                                  <a:schemeClr val="hlink"/>
                                                </p:clrVal>
                                              </p:val>
                                            </p:tav>
                                          </p:tavLst>
                                        </p:anim>
                                        <p:set>
                                          <p:cBhvr>
                                            <p:cTn id="53" dur="100"/>
                                            <p:tgtEl>
                                              <p:spTgt spid="111"/>
                                            </p:tgtEl>
                                            <p:attrNameLst>
                                              <p:attrName>fill.type</p:attrName>
                                            </p:attrNameLst>
                                          </p:cBhvr>
                                          <p:to>
                                            <p:strVal val="solid"/>
                                          </p:to>
                                        </p:set>
                                      </p:childTnLst>
                                    </p:cTn>
                                  </p:par>
                                </p:childTnLst>
                              </p:cTn>
                            </p:par>
                            <p:par>
                              <p:cTn id="54" fill="hold">
                                <p:stCondLst>
                                  <p:cond delay="9270"/>
                                </p:stCondLst>
                                <p:childTnLst>
                                  <p:par>
                                    <p:cTn id="55" presetID="12" presetClass="entr" presetSubtype="8" fill="hold" nodeType="afterEffect">
                                      <p:stCondLst>
                                        <p:cond delay="0"/>
                                      </p:stCondLst>
                                      <p:childTnLst>
                                        <p:set>
                                          <p:cBhvr>
                                            <p:cTn id="56" dur="1" fill="hold">
                                              <p:stCondLst>
                                                <p:cond delay="0"/>
                                              </p:stCondLst>
                                            </p:cTn>
                                            <p:tgtEl>
                                              <p:spTgt spid="77"/>
                                            </p:tgtEl>
                                            <p:attrNameLst>
                                              <p:attrName>style.visibility</p:attrName>
                                            </p:attrNameLst>
                                          </p:cBhvr>
                                          <p:to>
                                            <p:strVal val="visible"/>
                                          </p:to>
                                        </p:set>
                                        <p:anim calcmode="lin" valueType="num">
                                          <p:cBhvr additive="base">
                                            <p:cTn id="57" dur="500"/>
                                            <p:tgtEl>
                                              <p:spTgt spid="77"/>
                                            </p:tgtEl>
                                            <p:attrNameLst>
                                              <p:attrName>ppt_x</p:attrName>
                                            </p:attrNameLst>
                                          </p:cBhvr>
                                          <p:tavLst>
                                            <p:tav tm="0">
                                              <p:val>
                                                <p:strVal val="#ppt_x-#ppt_w*1.125000"/>
                                              </p:val>
                                            </p:tav>
                                            <p:tav tm="100000">
                                              <p:val>
                                                <p:strVal val="#ppt_x"/>
                                              </p:val>
                                            </p:tav>
                                          </p:tavLst>
                                        </p:anim>
                                        <p:animEffect transition="in" filter="wipe(right)">
                                          <p:cBhvr>
                                            <p:cTn id="58" dur="500"/>
                                            <p:tgtEl>
                                              <p:spTgt spid="77"/>
                                            </p:tgtEl>
                                          </p:cBhvr>
                                        </p:animEffect>
                                      </p:childTnLst>
                                    </p:cTn>
                                  </p:par>
                                  <p:par>
                                    <p:cTn id="59" presetID="27" presetClass="entr" presetSubtype="0" fill="hold" grpId="0" nodeType="withEffect">
                                      <p:stCondLst>
                                        <p:cond delay="0"/>
                                      </p:stCondLst>
                                      <p:iterate type="lt">
                                        <p:tmPct val="30000"/>
                                      </p:iterate>
                                      <p:childTnLst>
                                        <p:set>
                                          <p:cBhvr>
                                            <p:cTn id="60" dur="1" fill="hold">
                                              <p:stCondLst>
                                                <p:cond delay="0"/>
                                              </p:stCondLst>
                                            </p:cTn>
                                            <p:tgtEl>
                                              <p:spTgt spid="112"/>
                                            </p:tgtEl>
                                            <p:attrNameLst>
                                              <p:attrName>style.visibility</p:attrName>
                                            </p:attrNameLst>
                                          </p:cBhvr>
                                          <p:to>
                                            <p:strVal val="visible"/>
                                          </p:to>
                                        </p:set>
                                        <p:anim calcmode="discrete" valueType="clr">
                                          <p:cBhvr override="childStyle">
                                            <p:cTn id="61" dur="100"/>
                                            <p:tgtEl>
                                              <p:spTgt spid="112"/>
                                            </p:tgtEl>
                                            <p:attrNameLst>
                                              <p:attrName>style.color</p:attrName>
                                            </p:attrNameLst>
                                          </p:cBhvr>
                                          <p:tavLst>
                                            <p:tav tm="0">
                                              <p:val>
                                                <p:clrVal>
                                                  <a:schemeClr val="bg1"/>
                                                </p:clrVal>
                                              </p:val>
                                            </p:tav>
                                            <p:tav tm="50000">
                                              <p:val>
                                                <p:clrVal>
                                                  <a:schemeClr val="bg1"/>
                                                </p:clrVal>
                                              </p:val>
                                            </p:tav>
                                          </p:tavLst>
                                        </p:anim>
                                        <p:anim calcmode="discrete" valueType="clr">
                                          <p:cBhvr>
                                            <p:cTn id="62" dur="100"/>
                                            <p:tgtEl>
                                              <p:spTgt spid="112"/>
                                            </p:tgtEl>
                                            <p:attrNameLst>
                                              <p:attrName>fillcolor</p:attrName>
                                            </p:attrNameLst>
                                          </p:cBhvr>
                                          <p:tavLst>
                                            <p:tav tm="0">
                                              <p:val>
                                                <p:clrVal>
                                                  <a:schemeClr val="accent2"/>
                                                </p:clrVal>
                                              </p:val>
                                            </p:tav>
                                            <p:tav tm="50000">
                                              <p:val>
                                                <p:clrVal>
                                                  <a:schemeClr val="hlink"/>
                                                </p:clrVal>
                                              </p:val>
                                            </p:tav>
                                          </p:tavLst>
                                        </p:anim>
                                        <p:set>
                                          <p:cBhvr>
                                            <p:cTn id="63" dur="100"/>
                                            <p:tgtEl>
                                              <p:spTgt spid="112"/>
                                            </p:tgtEl>
                                            <p:attrNameLst>
                                              <p:attrName>fill.type</p:attrName>
                                            </p:attrNameLst>
                                          </p:cBhvr>
                                          <p:to>
                                            <p:strVal val="solid"/>
                                          </p:to>
                                        </p:set>
                                      </p:childTnLst>
                                    </p:cTn>
                                  </p:par>
                                </p:childTnLst>
                              </p:cTn>
                            </p:par>
                            <p:par>
                              <p:cTn id="64" fill="hold">
                                <p:stCondLst>
                                  <p:cond delay="12280"/>
                                </p:stCondLst>
                                <p:childTnLst>
                                  <p:par>
                                    <p:cTn id="65" presetID="12" presetClass="entr" presetSubtype="8" fill="hold" nodeType="afterEffect">
                                      <p:stCondLst>
                                        <p:cond delay="0"/>
                                      </p:stCondLst>
                                      <p:childTnLst>
                                        <p:set>
                                          <p:cBhvr>
                                            <p:cTn id="66" dur="1" fill="hold">
                                              <p:stCondLst>
                                                <p:cond delay="0"/>
                                              </p:stCondLst>
                                            </p:cTn>
                                            <p:tgtEl>
                                              <p:spTgt spid="66"/>
                                            </p:tgtEl>
                                            <p:attrNameLst>
                                              <p:attrName>style.visibility</p:attrName>
                                            </p:attrNameLst>
                                          </p:cBhvr>
                                          <p:to>
                                            <p:strVal val="visible"/>
                                          </p:to>
                                        </p:set>
                                        <p:anim calcmode="lin" valueType="num">
                                          <p:cBhvr additive="base">
                                            <p:cTn id="67" dur="500"/>
                                            <p:tgtEl>
                                              <p:spTgt spid="66"/>
                                            </p:tgtEl>
                                            <p:attrNameLst>
                                              <p:attrName>ppt_x</p:attrName>
                                            </p:attrNameLst>
                                          </p:cBhvr>
                                          <p:tavLst>
                                            <p:tav tm="0">
                                              <p:val>
                                                <p:strVal val="#ppt_x-#ppt_w*1.125000"/>
                                              </p:val>
                                            </p:tav>
                                            <p:tav tm="100000">
                                              <p:val>
                                                <p:strVal val="#ppt_x"/>
                                              </p:val>
                                            </p:tav>
                                          </p:tavLst>
                                        </p:anim>
                                        <p:animEffect transition="in" filter="wipe(right)">
                                          <p:cBhvr>
                                            <p:cTn id="68" dur="500"/>
                                            <p:tgtEl>
                                              <p:spTgt spid="66"/>
                                            </p:tgtEl>
                                          </p:cBhvr>
                                        </p:animEffect>
                                      </p:childTnLst>
                                    </p:cTn>
                                  </p:par>
                                  <p:par>
                                    <p:cTn id="69" presetID="27" presetClass="entr" presetSubtype="0" fill="hold" grpId="0" nodeType="withEffect">
                                      <p:stCondLst>
                                        <p:cond delay="0"/>
                                      </p:stCondLst>
                                      <p:iterate type="lt">
                                        <p:tmPct val="30000"/>
                                      </p:iterate>
                                      <p:childTnLst>
                                        <p:set>
                                          <p:cBhvr>
                                            <p:cTn id="70" dur="1" fill="hold">
                                              <p:stCondLst>
                                                <p:cond delay="0"/>
                                              </p:stCondLst>
                                            </p:cTn>
                                            <p:tgtEl>
                                              <p:spTgt spid="113"/>
                                            </p:tgtEl>
                                            <p:attrNameLst>
                                              <p:attrName>style.visibility</p:attrName>
                                            </p:attrNameLst>
                                          </p:cBhvr>
                                          <p:to>
                                            <p:strVal val="visible"/>
                                          </p:to>
                                        </p:set>
                                        <p:anim calcmode="discrete" valueType="clr">
                                          <p:cBhvr override="childStyle">
                                            <p:cTn id="71" dur="100"/>
                                            <p:tgtEl>
                                              <p:spTgt spid="113"/>
                                            </p:tgtEl>
                                            <p:attrNameLst>
                                              <p:attrName>style.color</p:attrName>
                                            </p:attrNameLst>
                                          </p:cBhvr>
                                          <p:tavLst>
                                            <p:tav tm="0">
                                              <p:val>
                                                <p:clrVal>
                                                  <a:schemeClr val="bg1"/>
                                                </p:clrVal>
                                              </p:val>
                                            </p:tav>
                                            <p:tav tm="50000">
                                              <p:val>
                                                <p:clrVal>
                                                  <a:schemeClr val="bg1"/>
                                                </p:clrVal>
                                              </p:val>
                                            </p:tav>
                                          </p:tavLst>
                                        </p:anim>
                                        <p:anim calcmode="discrete" valueType="clr">
                                          <p:cBhvr>
                                            <p:cTn id="72" dur="100"/>
                                            <p:tgtEl>
                                              <p:spTgt spid="113"/>
                                            </p:tgtEl>
                                            <p:attrNameLst>
                                              <p:attrName>fillcolor</p:attrName>
                                            </p:attrNameLst>
                                          </p:cBhvr>
                                          <p:tavLst>
                                            <p:tav tm="0">
                                              <p:val>
                                                <p:clrVal>
                                                  <a:schemeClr val="accent2"/>
                                                </p:clrVal>
                                              </p:val>
                                            </p:tav>
                                            <p:tav tm="50000">
                                              <p:val>
                                                <p:clrVal>
                                                  <a:schemeClr val="hlink"/>
                                                </p:clrVal>
                                              </p:val>
                                            </p:tav>
                                          </p:tavLst>
                                        </p:anim>
                                        <p:set>
                                          <p:cBhvr>
                                            <p:cTn id="73" dur="100"/>
                                            <p:tgtEl>
                                              <p:spTgt spid="1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0" grpId="0"/>
          <p:bldP spid="111" grpId="0"/>
          <p:bldP spid="112" grpId="0"/>
          <p:bldP spid="1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 presetClass="entr" presetSubtype="1" fill="hold" nodeType="after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base">
                                            <p:cTn id="12" dur="500" fill="hold"/>
                                            <p:tgtEl>
                                              <p:spTgt spid="88"/>
                                            </p:tgtEl>
                                            <p:attrNameLst>
                                              <p:attrName>ppt_x</p:attrName>
                                            </p:attrNameLst>
                                          </p:cBhvr>
                                          <p:tavLst>
                                            <p:tav tm="0">
                                              <p:val>
                                                <p:strVal val="#ppt_x"/>
                                              </p:val>
                                            </p:tav>
                                            <p:tav tm="100000">
                                              <p:val>
                                                <p:strVal val="#ppt_x"/>
                                              </p:val>
                                            </p:tav>
                                          </p:tavLst>
                                        </p:anim>
                                        <p:anim calcmode="lin" valueType="num">
                                          <p:cBhvr additive="base">
                                            <p:cTn id="13" dur="500" fill="hold"/>
                                            <p:tgtEl>
                                              <p:spTgt spid="88"/>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2" presetClass="entr" presetSubtype="1" fill="hold" nodeType="afterEffect">
                                      <p:stCondLst>
                                        <p:cond delay="0"/>
                                      </p:stCondLst>
                                      <p:childTnLst>
                                        <p:set>
                                          <p:cBhvr>
                                            <p:cTn id="16" dur="1" fill="hold">
                                              <p:stCondLst>
                                                <p:cond delay="0"/>
                                              </p:stCondLst>
                                            </p:cTn>
                                            <p:tgtEl>
                                              <p:spTgt spid="91"/>
                                            </p:tgtEl>
                                            <p:attrNameLst>
                                              <p:attrName>style.visibility</p:attrName>
                                            </p:attrNameLst>
                                          </p:cBhvr>
                                          <p:to>
                                            <p:strVal val="visible"/>
                                          </p:to>
                                        </p:set>
                                        <p:anim calcmode="lin" valueType="num">
                                          <p:cBhvr additive="base">
                                            <p:cTn id="17" dur="500" fill="hold"/>
                                            <p:tgtEl>
                                              <p:spTgt spid="91"/>
                                            </p:tgtEl>
                                            <p:attrNameLst>
                                              <p:attrName>ppt_x</p:attrName>
                                            </p:attrNameLst>
                                          </p:cBhvr>
                                          <p:tavLst>
                                            <p:tav tm="0">
                                              <p:val>
                                                <p:strVal val="#ppt_x"/>
                                              </p:val>
                                            </p:tav>
                                            <p:tav tm="100000">
                                              <p:val>
                                                <p:strVal val="#ppt_x"/>
                                              </p:val>
                                            </p:tav>
                                          </p:tavLst>
                                        </p:anim>
                                        <p:anim calcmode="lin" valueType="num">
                                          <p:cBhvr additive="base">
                                            <p:cTn id="18" dur="500" fill="hold"/>
                                            <p:tgtEl>
                                              <p:spTgt spid="91"/>
                                            </p:tgtEl>
                                            <p:attrNameLst>
                                              <p:attrName>ppt_y</p:attrName>
                                            </p:attrNameLst>
                                          </p:cBhvr>
                                          <p:tavLst>
                                            <p:tav tm="0">
                                              <p:val>
                                                <p:strVal val="0-#ppt_h/2"/>
                                              </p:val>
                                            </p:tav>
                                            <p:tav tm="100000">
                                              <p:val>
                                                <p:strVal val="#ppt_y"/>
                                              </p:val>
                                            </p:tav>
                                          </p:tavLst>
                                        </p:anim>
                                      </p:childTnLst>
                                    </p:cTn>
                                  </p:par>
                                </p:childTnLst>
                              </p:cTn>
                            </p:par>
                            <p:par>
                              <p:cTn id="19" fill="hold">
                                <p:stCondLst>
                                  <p:cond delay="1750"/>
                                </p:stCondLst>
                                <p:childTnLst>
                                  <p:par>
                                    <p:cTn id="20" presetID="2" presetClass="entr" presetSubtype="1" fill="hold" nodeType="afterEffect">
                                      <p:stCondLst>
                                        <p:cond delay="0"/>
                                      </p:stCondLst>
                                      <p:childTnLst>
                                        <p:set>
                                          <p:cBhvr>
                                            <p:cTn id="21" dur="1" fill="hold">
                                              <p:stCondLst>
                                                <p:cond delay="0"/>
                                              </p:stCondLst>
                                            </p:cTn>
                                            <p:tgtEl>
                                              <p:spTgt spid="94"/>
                                            </p:tgtEl>
                                            <p:attrNameLst>
                                              <p:attrName>style.visibility</p:attrName>
                                            </p:attrNameLst>
                                          </p:cBhvr>
                                          <p:to>
                                            <p:strVal val="visible"/>
                                          </p:to>
                                        </p:set>
                                        <p:anim calcmode="lin" valueType="num">
                                          <p:cBhvr additive="base">
                                            <p:cTn id="22" dur="500" fill="hold"/>
                                            <p:tgtEl>
                                              <p:spTgt spid="94"/>
                                            </p:tgtEl>
                                            <p:attrNameLst>
                                              <p:attrName>ppt_x</p:attrName>
                                            </p:attrNameLst>
                                          </p:cBhvr>
                                          <p:tavLst>
                                            <p:tav tm="0">
                                              <p:val>
                                                <p:strVal val="#ppt_x"/>
                                              </p:val>
                                            </p:tav>
                                            <p:tav tm="100000">
                                              <p:val>
                                                <p:strVal val="#ppt_x"/>
                                              </p:val>
                                            </p:tav>
                                          </p:tavLst>
                                        </p:anim>
                                        <p:anim calcmode="lin" valueType="num">
                                          <p:cBhvr additive="base">
                                            <p:cTn id="23" dur="500" fill="hold"/>
                                            <p:tgtEl>
                                              <p:spTgt spid="9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 presetClass="entr" presetSubtype="1" fill="hold" nodeType="afterEffect">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500" fill="hold"/>
                                            <p:tgtEl>
                                              <p:spTgt spid="97"/>
                                            </p:tgtEl>
                                            <p:attrNameLst>
                                              <p:attrName>ppt_x</p:attrName>
                                            </p:attrNameLst>
                                          </p:cBhvr>
                                          <p:tavLst>
                                            <p:tav tm="0">
                                              <p:val>
                                                <p:strVal val="#ppt_x"/>
                                              </p:val>
                                            </p:tav>
                                            <p:tav tm="100000">
                                              <p:val>
                                                <p:strVal val="#ppt_x"/>
                                              </p:val>
                                            </p:tav>
                                          </p:tavLst>
                                        </p:anim>
                                        <p:anim calcmode="lin" valueType="num">
                                          <p:cBhvr additive="base">
                                            <p:cTn id="28" dur="500" fill="hold"/>
                                            <p:tgtEl>
                                              <p:spTgt spid="97"/>
                                            </p:tgtEl>
                                            <p:attrNameLst>
                                              <p:attrName>ppt_y</p:attrName>
                                            </p:attrNameLst>
                                          </p:cBhvr>
                                          <p:tavLst>
                                            <p:tav tm="0">
                                              <p:val>
                                                <p:strVal val="0-#ppt_h/2"/>
                                              </p:val>
                                            </p:tav>
                                            <p:tav tm="100000">
                                              <p:val>
                                                <p:strVal val="#ppt_y"/>
                                              </p:val>
                                            </p:tav>
                                          </p:tavLst>
                                        </p:anim>
                                      </p:childTnLst>
                                    </p:cTn>
                                  </p:par>
                                </p:childTnLst>
                              </p:cTn>
                            </p:par>
                            <p:par>
                              <p:cTn id="29" fill="hold">
                                <p:stCondLst>
                                  <p:cond delay="2750"/>
                                </p:stCondLst>
                                <p:childTnLst>
                                  <p:par>
                                    <p:cTn id="30" presetID="2" presetClass="entr" presetSubtype="12" fill="hold" nodeType="afterEffect">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cBhvr additive="base">
                                            <p:cTn id="32" dur="500" fill="hold"/>
                                            <p:tgtEl>
                                              <p:spTgt spid="100"/>
                                            </p:tgtEl>
                                            <p:attrNameLst>
                                              <p:attrName>ppt_x</p:attrName>
                                            </p:attrNameLst>
                                          </p:cBhvr>
                                          <p:tavLst>
                                            <p:tav tm="0">
                                              <p:val>
                                                <p:strVal val="0-#ppt_w/2"/>
                                              </p:val>
                                            </p:tav>
                                            <p:tav tm="100000">
                                              <p:val>
                                                <p:strVal val="#ppt_x"/>
                                              </p:val>
                                            </p:tav>
                                          </p:tavLst>
                                        </p:anim>
                                        <p:anim calcmode="lin" valueType="num">
                                          <p:cBhvr additive="base">
                                            <p:cTn id="33" dur="500" fill="hold"/>
                                            <p:tgtEl>
                                              <p:spTgt spid="100"/>
                                            </p:tgtEl>
                                            <p:attrNameLst>
                                              <p:attrName>ppt_y</p:attrName>
                                            </p:attrNameLst>
                                          </p:cBhvr>
                                          <p:tavLst>
                                            <p:tav tm="0">
                                              <p:val>
                                                <p:strVal val="1+#ppt_h/2"/>
                                              </p:val>
                                            </p:tav>
                                            <p:tav tm="100000">
                                              <p:val>
                                                <p:strVal val="#ppt_y"/>
                                              </p:val>
                                            </p:tav>
                                          </p:tavLst>
                                        </p:anim>
                                      </p:childTnLst>
                                    </p:cTn>
                                  </p:par>
                                </p:childTnLst>
                              </p:cTn>
                            </p:par>
                            <p:par>
                              <p:cTn id="34" fill="hold">
                                <p:stCondLst>
                                  <p:cond delay="3250"/>
                                </p:stCondLst>
                                <p:childTnLst>
                                  <p:par>
                                    <p:cTn id="35" presetID="12" presetClass="entr" presetSubtype="8"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500"/>
                                            <p:tgtEl>
                                              <p:spTgt spid="59"/>
                                            </p:tgtEl>
                                            <p:attrNameLst>
                                              <p:attrName>ppt_x</p:attrName>
                                            </p:attrNameLst>
                                          </p:cBhvr>
                                          <p:tavLst>
                                            <p:tav tm="0">
                                              <p:val>
                                                <p:strVal val="#ppt_x-#ppt_w*1.125000"/>
                                              </p:val>
                                            </p:tav>
                                            <p:tav tm="100000">
                                              <p:val>
                                                <p:strVal val="#ppt_x"/>
                                              </p:val>
                                            </p:tav>
                                          </p:tavLst>
                                        </p:anim>
                                        <p:animEffect transition="in" filter="wipe(right)">
                                          <p:cBhvr>
                                            <p:cTn id="38" dur="500"/>
                                            <p:tgtEl>
                                              <p:spTgt spid="59"/>
                                            </p:tgtEl>
                                          </p:cBhvr>
                                        </p:animEffect>
                                      </p:childTnLst>
                                    </p:cTn>
                                  </p:par>
                                  <p:par>
                                    <p:cTn id="39" presetID="27" presetClass="entr" presetSubtype="0" fill="hold" grpId="0" nodeType="withEffect">
                                      <p:stCondLst>
                                        <p:cond delay="0"/>
                                      </p:stCondLst>
                                      <p:iterate type="lt">
                                        <p:tmPct val="30000"/>
                                      </p:iterate>
                                      <p:childTnLst>
                                        <p:set>
                                          <p:cBhvr>
                                            <p:cTn id="40" dur="1" fill="hold">
                                              <p:stCondLst>
                                                <p:cond delay="0"/>
                                              </p:stCondLst>
                                            </p:cTn>
                                            <p:tgtEl>
                                              <p:spTgt spid="110"/>
                                            </p:tgtEl>
                                            <p:attrNameLst>
                                              <p:attrName>style.visibility</p:attrName>
                                            </p:attrNameLst>
                                          </p:cBhvr>
                                          <p:to>
                                            <p:strVal val="visible"/>
                                          </p:to>
                                        </p:set>
                                        <p:anim calcmode="discrete" valueType="clr">
                                          <p:cBhvr override="childStyle">
                                            <p:cTn id="41" dur="100"/>
                                            <p:tgtEl>
                                              <p:spTgt spid="110"/>
                                            </p:tgtEl>
                                            <p:attrNameLst>
                                              <p:attrName>style.color</p:attrName>
                                            </p:attrNameLst>
                                          </p:cBhvr>
                                          <p:tavLst>
                                            <p:tav tm="0">
                                              <p:val>
                                                <p:clrVal>
                                                  <a:schemeClr val="bg1"/>
                                                </p:clrVal>
                                              </p:val>
                                            </p:tav>
                                            <p:tav tm="50000">
                                              <p:val>
                                                <p:clrVal>
                                                  <a:schemeClr val="bg1"/>
                                                </p:clrVal>
                                              </p:val>
                                            </p:tav>
                                          </p:tavLst>
                                        </p:anim>
                                        <p:anim calcmode="discrete" valueType="clr">
                                          <p:cBhvr>
                                            <p:cTn id="42" dur="100"/>
                                            <p:tgtEl>
                                              <p:spTgt spid="110"/>
                                            </p:tgtEl>
                                            <p:attrNameLst>
                                              <p:attrName>fillcolor</p:attrName>
                                            </p:attrNameLst>
                                          </p:cBhvr>
                                          <p:tavLst>
                                            <p:tav tm="0">
                                              <p:val>
                                                <p:clrVal>
                                                  <a:schemeClr val="accent2"/>
                                                </p:clrVal>
                                              </p:val>
                                            </p:tav>
                                            <p:tav tm="50000">
                                              <p:val>
                                                <p:clrVal>
                                                  <a:schemeClr val="hlink"/>
                                                </p:clrVal>
                                              </p:val>
                                            </p:tav>
                                          </p:tavLst>
                                        </p:anim>
                                        <p:set>
                                          <p:cBhvr>
                                            <p:cTn id="43" dur="100"/>
                                            <p:tgtEl>
                                              <p:spTgt spid="110"/>
                                            </p:tgtEl>
                                            <p:attrNameLst>
                                              <p:attrName>fill.type</p:attrName>
                                            </p:attrNameLst>
                                          </p:cBhvr>
                                          <p:to>
                                            <p:strVal val="solid"/>
                                          </p:to>
                                        </p:set>
                                      </p:childTnLst>
                                    </p:cTn>
                                  </p:par>
                                </p:childTnLst>
                              </p:cTn>
                            </p:par>
                            <p:par>
                              <p:cTn id="44" fill="hold">
                                <p:stCondLst>
                                  <p:cond delay="6260"/>
                                </p:stCondLst>
                                <p:childTnLst>
                                  <p:par>
                                    <p:cTn id="45" presetID="12" presetClass="entr" presetSubtype="8" fill="hold" nodeType="after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500"/>
                                            <p:tgtEl>
                                              <p:spTgt spid="83"/>
                                            </p:tgtEl>
                                            <p:attrNameLst>
                                              <p:attrName>ppt_x</p:attrName>
                                            </p:attrNameLst>
                                          </p:cBhvr>
                                          <p:tavLst>
                                            <p:tav tm="0">
                                              <p:val>
                                                <p:strVal val="#ppt_x-#ppt_w*1.125000"/>
                                              </p:val>
                                            </p:tav>
                                            <p:tav tm="100000">
                                              <p:val>
                                                <p:strVal val="#ppt_x"/>
                                              </p:val>
                                            </p:tav>
                                          </p:tavLst>
                                        </p:anim>
                                        <p:animEffect transition="in" filter="wipe(right)">
                                          <p:cBhvr>
                                            <p:cTn id="48" dur="500"/>
                                            <p:tgtEl>
                                              <p:spTgt spid="83"/>
                                            </p:tgtEl>
                                          </p:cBhvr>
                                        </p:animEffect>
                                      </p:childTnLst>
                                    </p:cTn>
                                  </p:par>
                                  <p:par>
                                    <p:cTn id="49" presetID="27" presetClass="entr" presetSubtype="0" fill="hold" grpId="0" nodeType="withEffect">
                                      <p:stCondLst>
                                        <p:cond delay="0"/>
                                      </p:stCondLst>
                                      <p:iterate type="lt">
                                        <p:tmPct val="30000"/>
                                      </p:iterate>
                                      <p:childTnLst>
                                        <p:set>
                                          <p:cBhvr>
                                            <p:cTn id="50" dur="1" fill="hold">
                                              <p:stCondLst>
                                                <p:cond delay="0"/>
                                              </p:stCondLst>
                                            </p:cTn>
                                            <p:tgtEl>
                                              <p:spTgt spid="111"/>
                                            </p:tgtEl>
                                            <p:attrNameLst>
                                              <p:attrName>style.visibility</p:attrName>
                                            </p:attrNameLst>
                                          </p:cBhvr>
                                          <p:to>
                                            <p:strVal val="visible"/>
                                          </p:to>
                                        </p:set>
                                        <p:anim calcmode="discrete" valueType="clr">
                                          <p:cBhvr override="childStyle">
                                            <p:cTn id="51" dur="100"/>
                                            <p:tgtEl>
                                              <p:spTgt spid="111"/>
                                            </p:tgtEl>
                                            <p:attrNameLst>
                                              <p:attrName>style.color</p:attrName>
                                            </p:attrNameLst>
                                          </p:cBhvr>
                                          <p:tavLst>
                                            <p:tav tm="0">
                                              <p:val>
                                                <p:clrVal>
                                                  <a:schemeClr val="bg1"/>
                                                </p:clrVal>
                                              </p:val>
                                            </p:tav>
                                            <p:tav tm="50000">
                                              <p:val>
                                                <p:clrVal>
                                                  <a:schemeClr val="bg1"/>
                                                </p:clrVal>
                                              </p:val>
                                            </p:tav>
                                          </p:tavLst>
                                        </p:anim>
                                        <p:anim calcmode="discrete" valueType="clr">
                                          <p:cBhvr>
                                            <p:cTn id="52" dur="100"/>
                                            <p:tgtEl>
                                              <p:spTgt spid="111"/>
                                            </p:tgtEl>
                                            <p:attrNameLst>
                                              <p:attrName>fillcolor</p:attrName>
                                            </p:attrNameLst>
                                          </p:cBhvr>
                                          <p:tavLst>
                                            <p:tav tm="0">
                                              <p:val>
                                                <p:clrVal>
                                                  <a:schemeClr val="accent2"/>
                                                </p:clrVal>
                                              </p:val>
                                            </p:tav>
                                            <p:tav tm="50000">
                                              <p:val>
                                                <p:clrVal>
                                                  <a:schemeClr val="hlink"/>
                                                </p:clrVal>
                                              </p:val>
                                            </p:tav>
                                          </p:tavLst>
                                        </p:anim>
                                        <p:set>
                                          <p:cBhvr>
                                            <p:cTn id="53" dur="100"/>
                                            <p:tgtEl>
                                              <p:spTgt spid="111"/>
                                            </p:tgtEl>
                                            <p:attrNameLst>
                                              <p:attrName>fill.type</p:attrName>
                                            </p:attrNameLst>
                                          </p:cBhvr>
                                          <p:to>
                                            <p:strVal val="solid"/>
                                          </p:to>
                                        </p:set>
                                      </p:childTnLst>
                                    </p:cTn>
                                  </p:par>
                                </p:childTnLst>
                              </p:cTn>
                            </p:par>
                            <p:par>
                              <p:cTn id="54" fill="hold">
                                <p:stCondLst>
                                  <p:cond delay="9270"/>
                                </p:stCondLst>
                                <p:childTnLst>
                                  <p:par>
                                    <p:cTn id="55" presetID="12" presetClass="entr" presetSubtype="8" fill="hold" nodeType="afterEffect">
                                      <p:stCondLst>
                                        <p:cond delay="0"/>
                                      </p:stCondLst>
                                      <p:childTnLst>
                                        <p:set>
                                          <p:cBhvr>
                                            <p:cTn id="56" dur="1" fill="hold">
                                              <p:stCondLst>
                                                <p:cond delay="0"/>
                                              </p:stCondLst>
                                            </p:cTn>
                                            <p:tgtEl>
                                              <p:spTgt spid="77"/>
                                            </p:tgtEl>
                                            <p:attrNameLst>
                                              <p:attrName>style.visibility</p:attrName>
                                            </p:attrNameLst>
                                          </p:cBhvr>
                                          <p:to>
                                            <p:strVal val="visible"/>
                                          </p:to>
                                        </p:set>
                                        <p:anim calcmode="lin" valueType="num">
                                          <p:cBhvr additive="base">
                                            <p:cTn id="57" dur="500"/>
                                            <p:tgtEl>
                                              <p:spTgt spid="77"/>
                                            </p:tgtEl>
                                            <p:attrNameLst>
                                              <p:attrName>ppt_x</p:attrName>
                                            </p:attrNameLst>
                                          </p:cBhvr>
                                          <p:tavLst>
                                            <p:tav tm="0">
                                              <p:val>
                                                <p:strVal val="#ppt_x-#ppt_w*1.125000"/>
                                              </p:val>
                                            </p:tav>
                                            <p:tav tm="100000">
                                              <p:val>
                                                <p:strVal val="#ppt_x"/>
                                              </p:val>
                                            </p:tav>
                                          </p:tavLst>
                                        </p:anim>
                                        <p:animEffect transition="in" filter="wipe(right)">
                                          <p:cBhvr>
                                            <p:cTn id="58" dur="500"/>
                                            <p:tgtEl>
                                              <p:spTgt spid="77"/>
                                            </p:tgtEl>
                                          </p:cBhvr>
                                        </p:animEffect>
                                      </p:childTnLst>
                                    </p:cTn>
                                  </p:par>
                                  <p:par>
                                    <p:cTn id="59" presetID="27" presetClass="entr" presetSubtype="0" fill="hold" grpId="0" nodeType="withEffect">
                                      <p:stCondLst>
                                        <p:cond delay="0"/>
                                      </p:stCondLst>
                                      <p:iterate type="lt">
                                        <p:tmPct val="30000"/>
                                      </p:iterate>
                                      <p:childTnLst>
                                        <p:set>
                                          <p:cBhvr>
                                            <p:cTn id="60" dur="1" fill="hold">
                                              <p:stCondLst>
                                                <p:cond delay="0"/>
                                              </p:stCondLst>
                                            </p:cTn>
                                            <p:tgtEl>
                                              <p:spTgt spid="112"/>
                                            </p:tgtEl>
                                            <p:attrNameLst>
                                              <p:attrName>style.visibility</p:attrName>
                                            </p:attrNameLst>
                                          </p:cBhvr>
                                          <p:to>
                                            <p:strVal val="visible"/>
                                          </p:to>
                                        </p:set>
                                        <p:anim calcmode="discrete" valueType="clr">
                                          <p:cBhvr override="childStyle">
                                            <p:cTn id="61" dur="100"/>
                                            <p:tgtEl>
                                              <p:spTgt spid="112"/>
                                            </p:tgtEl>
                                            <p:attrNameLst>
                                              <p:attrName>style.color</p:attrName>
                                            </p:attrNameLst>
                                          </p:cBhvr>
                                          <p:tavLst>
                                            <p:tav tm="0">
                                              <p:val>
                                                <p:clrVal>
                                                  <a:schemeClr val="bg1"/>
                                                </p:clrVal>
                                              </p:val>
                                            </p:tav>
                                            <p:tav tm="50000">
                                              <p:val>
                                                <p:clrVal>
                                                  <a:schemeClr val="bg1"/>
                                                </p:clrVal>
                                              </p:val>
                                            </p:tav>
                                          </p:tavLst>
                                        </p:anim>
                                        <p:anim calcmode="discrete" valueType="clr">
                                          <p:cBhvr>
                                            <p:cTn id="62" dur="100"/>
                                            <p:tgtEl>
                                              <p:spTgt spid="112"/>
                                            </p:tgtEl>
                                            <p:attrNameLst>
                                              <p:attrName>fillcolor</p:attrName>
                                            </p:attrNameLst>
                                          </p:cBhvr>
                                          <p:tavLst>
                                            <p:tav tm="0">
                                              <p:val>
                                                <p:clrVal>
                                                  <a:schemeClr val="accent2"/>
                                                </p:clrVal>
                                              </p:val>
                                            </p:tav>
                                            <p:tav tm="50000">
                                              <p:val>
                                                <p:clrVal>
                                                  <a:schemeClr val="hlink"/>
                                                </p:clrVal>
                                              </p:val>
                                            </p:tav>
                                          </p:tavLst>
                                        </p:anim>
                                        <p:set>
                                          <p:cBhvr>
                                            <p:cTn id="63" dur="100"/>
                                            <p:tgtEl>
                                              <p:spTgt spid="112"/>
                                            </p:tgtEl>
                                            <p:attrNameLst>
                                              <p:attrName>fill.type</p:attrName>
                                            </p:attrNameLst>
                                          </p:cBhvr>
                                          <p:to>
                                            <p:strVal val="solid"/>
                                          </p:to>
                                        </p:set>
                                      </p:childTnLst>
                                    </p:cTn>
                                  </p:par>
                                </p:childTnLst>
                              </p:cTn>
                            </p:par>
                            <p:par>
                              <p:cTn id="64" fill="hold">
                                <p:stCondLst>
                                  <p:cond delay="12280"/>
                                </p:stCondLst>
                                <p:childTnLst>
                                  <p:par>
                                    <p:cTn id="65" presetID="12" presetClass="entr" presetSubtype="8" fill="hold" nodeType="afterEffect">
                                      <p:stCondLst>
                                        <p:cond delay="0"/>
                                      </p:stCondLst>
                                      <p:childTnLst>
                                        <p:set>
                                          <p:cBhvr>
                                            <p:cTn id="66" dur="1" fill="hold">
                                              <p:stCondLst>
                                                <p:cond delay="0"/>
                                              </p:stCondLst>
                                            </p:cTn>
                                            <p:tgtEl>
                                              <p:spTgt spid="66"/>
                                            </p:tgtEl>
                                            <p:attrNameLst>
                                              <p:attrName>style.visibility</p:attrName>
                                            </p:attrNameLst>
                                          </p:cBhvr>
                                          <p:to>
                                            <p:strVal val="visible"/>
                                          </p:to>
                                        </p:set>
                                        <p:anim calcmode="lin" valueType="num">
                                          <p:cBhvr additive="base">
                                            <p:cTn id="67" dur="500"/>
                                            <p:tgtEl>
                                              <p:spTgt spid="66"/>
                                            </p:tgtEl>
                                            <p:attrNameLst>
                                              <p:attrName>ppt_x</p:attrName>
                                            </p:attrNameLst>
                                          </p:cBhvr>
                                          <p:tavLst>
                                            <p:tav tm="0">
                                              <p:val>
                                                <p:strVal val="#ppt_x-#ppt_w*1.125000"/>
                                              </p:val>
                                            </p:tav>
                                            <p:tav tm="100000">
                                              <p:val>
                                                <p:strVal val="#ppt_x"/>
                                              </p:val>
                                            </p:tav>
                                          </p:tavLst>
                                        </p:anim>
                                        <p:animEffect transition="in" filter="wipe(right)">
                                          <p:cBhvr>
                                            <p:cTn id="68" dur="500"/>
                                            <p:tgtEl>
                                              <p:spTgt spid="66"/>
                                            </p:tgtEl>
                                          </p:cBhvr>
                                        </p:animEffect>
                                      </p:childTnLst>
                                    </p:cTn>
                                  </p:par>
                                  <p:par>
                                    <p:cTn id="69" presetID="27" presetClass="entr" presetSubtype="0" fill="hold" grpId="0" nodeType="withEffect">
                                      <p:stCondLst>
                                        <p:cond delay="0"/>
                                      </p:stCondLst>
                                      <p:iterate type="lt">
                                        <p:tmPct val="30000"/>
                                      </p:iterate>
                                      <p:childTnLst>
                                        <p:set>
                                          <p:cBhvr>
                                            <p:cTn id="70" dur="1" fill="hold">
                                              <p:stCondLst>
                                                <p:cond delay="0"/>
                                              </p:stCondLst>
                                            </p:cTn>
                                            <p:tgtEl>
                                              <p:spTgt spid="113"/>
                                            </p:tgtEl>
                                            <p:attrNameLst>
                                              <p:attrName>style.visibility</p:attrName>
                                            </p:attrNameLst>
                                          </p:cBhvr>
                                          <p:to>
                                            <p:strVal val="visible"/>
                                          </p:to>
                                        </p:set>
                                        <p:anim calcmode="discrete" valueType="clr">
                                          <p:cBhvr override="childStyle">
                                            <p:cTn id="71" dur="100"/>
                                            <p:tgtEl>
                                              <p:spTgt spid="113"/>
                                            </p:tgtEl>
                                            <p:attrNameLst>
                                              <p:attrName>style.color</p:attrName>
                                            </p:attrNameLst>
                                          </p:cBhvr>
                                          <p:tavLst>
                                            <p:tav tm="0">
                                              <p:val>
                                                <p:clrVal>
                                                  <a:schemeClr val="bg1"/>
                                                </p:clrVal>
                                              </p:val>
                                            </p:tav>
                                            <p:tav tm="50000">
                                              <p:val>
                                                <p:clrVal>
                                                  <a:schemeClr val="bg1"/>
                                                </p:clrVal>
                                              </p:val>
                                            </p:tav>
                                          </p:tavLst>
                                        </p:anim>
                                        <p:anim calcmode="discrete" valueType="clr">
                                          <p:cBhvr>
                                            <p:cTn id="72" dur="100"/>
                                            <p:tgtEl>
                                              <p:spTgt spid="113"/>
                                            </p:tgtEl>
                                            <p:attrNameLst>
                                              <p:attrName>fillcolor</p:attrName>
                                            </p:attrNameLst>
                                          </p:cBhvr>
                                          <p:tavLst>
                                            <p:tav tm="0">
                                              <p:val>
                                                <p:clrVal>
                                                  <a:schemeClr val="accent2"/>
                                                </p:clrVal>
                                              </p:val>
                                            </p:tav>
                                            <p:tav tm="50000">
                                              <p:val>
                                                <p:clrVal>
                                                  <a:schemeClr val="hlink"/>
                                                </p:clrVal>
                                              </p:val>
                                            </p:tav>
                                          </p:tavLst>
                                        </p:anim>
                                        <p:set>
                                          <p:cBhvr>
                                            <p:cTn id="73" dur="100"/>
                                            <p:tgtEl>
                                              <p:spTgt spid="1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0" grpId="0"/>
          <p:bldP spid="111" grpId="0"/>
          <p:bldP spid="112" grpId="0"/>
          <p:bldP spid="113"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04</a:t>
            </a:r>
            <a:endParaRPr lang="zh-CN" altLang="en-US" sz="23900" dirty="0">
              <a:solidFill>
                <a:srgbClr val="92B5C2"/>
              </a:solidFill>
              <a:latin typeface="Agency FB" panose="020B0503020202020204" pitchFamily="34" charset="0"/>
            </a:endParaRPr>
          </a:p>
        </p:txBody>
      </p:sp>
      <p:grpSp>
        <p:nvGrpSpPr>
          <p:cNvPr id="9" name="组合 30"/>
          <p:cNvGrpSpPr/>
          <p:nvPr/>
        </p:nvGrpSpPr>
        <p:grpSpPr bwMode="auto">
          <a:xfrm>
            <a:off x="3531854" y="4062747"/>
            <a:ext cx="5064125" cy="1171575"/>
            <a:chOff x="3464698" y="4753005"/>
            <a:chExt cx="5064447" cy="1172006"/>
          </a:xfrm>
        </p:grpSpPr>
        <p:sp>
          <p:nvSpPr>
            <p:cNvPr id="10" name="文本框 11"/>
            <p:cNvSpPr txBox="1">
              <a:spLocks noChangeArrowheads="1"/>
            </p:cNvSpPr>
            <p:nvPr/>
          </p:nvSpPr>
          <p:spPr bwMode="auto">
            <a:xfrm>
              <a:off x="3650539" y="4753005"/>
              <a:ext cx="4878606"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3200" b="1">
                  <a:solidFill>
                    <a:srgbClr val="78AF74"/>
                  </a:solidFill>
                  <a:latin typeface="微软雅黑" panose="020B0503020204020204" pitchFamily="34" charset="-122"/>
                  <a:ea typeface="微软雅黑" panose="020B0503020204020204" pitchFamily="34" charset="-122"/>
                </a:rPr>
                <a:t>ADD YOUR TITLE HERE</a:t>
              </a:r>
              <a:endParaRPr lang="zh-CN" altLang="en-US" sz="3200" b="1">
                <a:solidFill>
                  <a:srgbClr val="78AF74"/>
                </a:solidFill>
                <a:latin typeface="微软雅黑" panose="020B0503020204020204" pitchFamily="34" charset="-122"/>
                <a:ea typeface="微软雅黑" panose="020B0503020204020204" pitchFamily="34" charset="-122"/>
              </a:endParaRPr>
            </a:p>
          </p:txBody>
        </p:sp>
        <p:sp>
          <p:nvSpPr>
            <p:cNvPr id="11" name="矩形 33"/>
            <p:cNvSpPr>
              <a:spLocks noChangeArrowheads="1"/>
            </p:cNvSpPr>
            <p:nvPr/>
          </p:nvSpPr>
          <p:spPr bwMode="auto">
            <a:xfrm>
              <a:off x="3464698" y="5278680"/>
              <a:ext cx="5064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20000"/>
                </a:spcBef>
                <a:buFontTx/>
                <a:buNone/>
              </a:pPr>
              <a:r>
                <a:rPr lang="en-US" altLang="zh-CN" sz="1400">
                  <a:solidFill>
                    <a:srgbClr val="78AF74"/>
                  </a:solidFill>
                  <a:latin typeface="微软雅黑" panose="020B0503020204020204" pitchFamily="34" charset="-122"/>
                  <a:ea typeface="微软雅黑" panose="020B0503020204020204" pitchFamily="34" charset="-122"/>
                  <a:sym typeface="Arial" panose="020B0604020202020204" pitchFamily="34" charset="0"/>
                </a:rPr>
                <a:t>Please read the instructions and work at the end of themanualtemplate. according to your need to draw the text box size</a:t>
              </a:r>
            </a:p>
          </p:txBody>
        </p:sp>
      </p:gr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aphicFrame>
        <p:nvGraphicFramePr>
          <p:cNvPr id="16" name="图表 6"/>
          <p:cNvGraphicFramePr/>
          <p:nvPr/>
        </p:nvGraphicFramePr>
        <p:xfrm>
          <a:off x="2977693" y="2032365"/>
          <a:ext cx="7374239" cy="8447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图表 8"/>
          <p:cNvGraphicFramePr/>
          <p:nvPr/>
        </p:nvGraphicFramePr>
        <p:xfrm>
          <a:off x="2977693" y="3048100"/>
          <a:ext cx="7374239" cy="844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9"/>
          <p:cNvGraphicFramePr/>
          <p:nvPr/>
        </p:nvGraphicFramePr>
        <p:xfrm>
          <a:off x="2977693" y="4063836"/>
          <a:ext cx="7374239" cy="84475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0"/>
          <p:cNvGraphicFramePr/>
          <p:nvPr/>
        </p:nvGraphicFramePr>
        <p:xfrm>
          <a:off x="2977693" y="5079571"/>
          <a:ext cx="7374239" cy="844753"/>
        </p:xfrm>
        <a:graphic>
          <a:graphicData uri="http://schemas.openxmlformats.org/drawingml/2006/chart">
            <c:chart xmlns:c="http://schemas.openxmlformats.org/drawingml/2006/chart" xmlns:r="http://schemas.openxmlformats.org/officeDocument/2006/relationships" r:id="rId5"/>
          </a:graphicData>
        </a:graphic>
      </p:graphicFrame>
      <p:sp>
        <p:nvSpPr>
          <p:cNvPr id="20" name="矩形 1"/>
          <p:cNvSpPr>
            <a:spLocks noChangeArrowheads="1"/>
          </p:cNvSpPr>
          <p:nvPr/>
        </p:nvSpPr>
        <p:spPr bwMode="auto">
          <a:xfrm>
            <a:off x="3142539" y="2536671"/>
            <a:ext cx="7702164" cy="32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4000"/>
              </a:lnSpc>
            </a:pPr>
            <a:r>
              <a:rPr lang="zh-CN" altLang="en-US" sz="1335" dirty="0">
                <a:solidFill>
                  <a:srgbClr val="92B5C2"/>
                </a:solidFill>
                <a:latin typeface="微软雅黑" panose="020B0503020204020204" pitchFamily="34" charset="-122"/>
              </a:rPr>
              <a:t>轻点此处输入文字内容，</a:t>
            </a:r>
            <a:r>
              <a:rPr lang="en-US" altLang="zh-CN" sz="1335" dirty="0">
                <a:solidFill>
                  <a:srgbClr val="92B5C2"/>
                </a:solidFill>
                <a:latin typeface="微软雅黑" panose="020B0503020204020204" pitchFamily="34" charset="-122"/>
              </a:rPr>
              <a:t>PPT</a:t>
            </a:r>
            <a:r>
              <a:rPr lang="zh-CN" altLang="en-US" sz="1335" dirty="0">
                <a:solidFill>
                  <a:srgbClr val="92B5C2"/>
                </a:solidFill>
                <a:latin typeface="微软雅黑" panose="020B0503020204020204" pitchFamily="34" charset="-122"/>
              </a:rPr>
              <a:t>模板所有文字图片都可编辑</a:t>
            </a:r>
            <a:endParaRPr lang="en-US" altLang="zh-CN" sz="1335" dirty="0">
              <a:solidFill>
                <a:srgbClr val="92B5C2"/>
              </a:solidFill>
              <a:latin typeface="微软雅黑" panose="020B0503020204020204" pitchFamily="34" charset="-122"/>
            </a:endParaRPr>
          </a:p>
        </p:txBody>
      </p:sp>
      <p:sp>
        <p:nvSpPr>
          <p:cNvPr id="21" name="矩形 1"/>
          <p:cNvSpPr>
            <a:spLocks noChangeArrowheads="1"/>
          </p:cNvSpPr>
          <p:nvPr/>
        </p:nvSpPr>
        <p:spPr bwMode="auto">
          <a:xfrm>
            <a:off x="3142539" y="3581678"/>
            <a:ext cx="7702164" cy="32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4000"/>
              </a:lnSpc>
            </a:pPr>
            <a:r>
              <a:rPr lang="zh-CN" altLang="en-US" sz="1335" dirty="0">
                <a:solidFill>
                  <a:srgbClr val="78AF74"/>
                </a:solidFill>
                <a:latin typeface="微软雅黑" panose="020B0503020204020204" pitchFamily="34" charset="-122"/>
              </a:rPr>
              <a:t>轻点此处输入文字内容，</a:t>
            </a:r>
            <a:r>
              <a:rPr lang="en-US" altLang="zh-CN" sz="1335" dirty="0">
                <a:solidFill>
                  <a:srgbClr val="78AF74"/>
                </a:solidFill>
                <a:latin typeface="微软雅黑" panose="020B0503020204020204" pitchFamily="34" charset="-122"/>
              </a:rPr>
              <a:t>PPT</a:t>
            </a:r>
            <a:r>
              <a:rPr lang="zh-CN" altLang="en-US" sz="1335" dirty="0">
                <a:solidFill>
                  <a:srgbClr val="78AF74"/>
                </a:solidFill>
                <a:latin typeface="微软雅黑" panose="020B0503020204020204" pitchFamily="34" charset="-122"/>
              </a:rPr>
              <a:t>模板所有文字图片都可编辑</a:t>
            </a:r>
            <a:endParaRPr lang="en-US" altLang="zh-CN" sz="1335" dirty="0">
              <a:solidFill>
                <a:srgbClr val="78AF74"/>
              </a:solidFill>
              <a:latin typeface="微软雅黑" panose="020B0503020204020204" pitchFamily="34" charset="-122"/>
            </a:endParaRPr>
          </a:p>
        </p:txBody>
      </p:sp>
      <p:sp>
        <p:nvSpPr>
          <p:cNvPr id="22" name="矩形 1"/>
          <p:cNvSpPr>
            <a:spLocks noChangeArrowheads="1"/>
          </p:cNvSpPr>
          <p:nvPr/>
        </p:nvSpPr>
        <p:spPr bwMode="auto">
          <a:xfrm>
            <a:off x="3142539" y="4626684"/>
            <a:ext cx="7702164" cy="32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4000"/>
              </a:lnSpc>
            </a:pPr>
            <a:r>
              <a:rPr lang="zh-CN" altLang="en-US" sz="1335" dirty="0">
                <a:solidFill>
                  <a:srgbClr val="92B5C2"/>
                </a:solidFill>
                <a:latin typeface="微软雅黑" panose="020B0503020204020204" pitchFamily="34" charset="-122"/>
              </a:rPr>
              <a:t>轻点此处输入文字内容，</a:t>
            </a:r>
            <a:r>
              <a:rPr lang="en-US" altLang="zh-CN" sz="1335" dirty="0">
                <a:solidFill>
                  <a:srgbClr val="92B5C2"/>
                </a:solidFill>
                <a:latin typeface="微软雅黑" panose="020B0503020204020204" pitchFamily="34" charset="-122"/>
              </a:rPr>
              <a:t>PPT</a:t>
            </a:r>
            <a:r>
              <a:rPr lang="zh-CN" altLang="en-US" sz="1335" dirty="0">
                <a:solidFill>
                  <a:srgbClr val="92B5C2"/>
                </a:solidFill>
                <a:latin typeface="微软雅黑" panose="020B0503020204020204" pitchFamily="34" charset="-122"/>
              </a:rPr>
              <a:t>模板所有文字图片都可编辑</a:t>
            </a:r>
            <a:endParaRPr lang="en-US" altLang="zh-CN" sz="1335" dirty="0">
              <a:solidFill>
                <a:srgbClr val="92B5C2"/>
              </a:solidFill>
              <a:latin typeface="微软雅黑" panose="020B0503020204020204" pitchFamily="34" charset="-122"/>
            </a:endParaRPr>
          </a:p>
        </p:txBody>
      </p:sp>
      <p:sp>
        <p:nvSpPr>
          <p:cNvPr id="23" name="矩形 1"/>
          <p:cNvSpPr>
            <a:spLocks noChangeArrowheads="1"/>
          </p:cNvSpPr>
          <p:nvPr/>
        </p:nvSpPr>
        <p:spPr bwMode="auto">
          <a:xfrm>
            <a:off x="3142539" y="5671692"/>
            <a:ext cx="7702164" cy="32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4000"/>
              </a:lnSpc>
            </a:pPr>
            <a:r>
              <a:rPr lang="zh-CN" altLang="en-US" sz="1335" dirty="0">
                <a:solidFill>
                  <a:srgbClr val="78AF74"/>
                </a:solidFill>
                <a:latin typeface="微软雅黑" panose="020B0503020204020204" pitchFamily="34" charset="-122"/>
              </a:rPr>
              <a:t>轻点此处输入文字内容，</a:t>
            </a:r>
            <a:r>
              <a:rPr lang="en-US" altLang="zh-CN" sz="1335" dirty="0">
                <a:solidFill>
                  <a:srgbClr val="78AF74"/>
                </a:solidFill>
                <a:latin typeface="微软雅黑" panose="020B0503020204020204" pitchFamily="34" charset="-122"/>
              </a:rPr>
              <a:t>PPT</a:t>
            </a:r>
            <a:r>
              <a:rPr lang="zh-CN" altLang="en-US" sz="1335" dirty="0">
                <a:solidFill>
                  <a:srgbClr val="78AF74"/>
                </a:solidFill>
                <a:latin typeface="微软雅黑" panose="020B0503020204020204" pitchFamily="34" charset="-122"/>
              </a:rPr>
              <a:t>模板所有文字图片都可编辑</a:t>
            </a:r>
            <a:endParaRPr lang="en-US" altLang="zh-CN" sz="1335" dirty="0">
              <a:solidFill>
                <a:srgbClr val="78AF74"/>
              </a:solidFill>
              <a:latin typeface="微软雅黑" panose="020B0503020204020204" pitchFamily="34" charset="-122"/>
            </a:endParaRPr>
          </a:p>
        </p:txBody>
      </p:sp>
      <p:sp>
        <p:nvSpPr>
          <p:cNvPr id="24" name="TextBox 682"/>
          <p:cNvSpPr txBox="1"/>
          <p:nvPr/>
        </p:nvSpPr>
        <p:spPr>
          <a:xfrm>
            <a:off x="1816575" y="5031896"/>
            <a:ext cx="1274708" cy="994888"/>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5865" dirty="0">
                <a:solidFill>
                  <a:srgbClr val="78AF74"/>
                </a:solidFill>
                <a:latin typeface="Impact" panose="020B0806030902050204" pitchFamily="34" charset="0"/>
                <a:ea typeface="微软雅黑"/>
              </a:rPr>
              <a:t>85</a:t>
            </a:r>
            <a:r>
              <a:rPr lang="en-US" altLang="zh-CN" sz="3200" dirty="0">
                <a:solidFill>
                  <a:srgbClr val="78AF74"/>
                </a:solidFill>
                <a:latin typeface="Impact" panose="020B0806030902050204" pitchFamily="34" charset="0"/>
                <a:ea typeface="微软雅黑"/>
              </a:rPr>
              <a:t>%</a:t>
            </a:r>
            <a:endParaRPr lang="zh-CN" altLang="en-US" sz="5865" dirty="0">
              <a:solidFill>
                <a:srgbClr val="78AF74"/>
              </a:solidFill>
              <a:latin typeface="Impact" panose="020B0806030902050204" pitchFamily="34" charset="0"/>
              <a:ea typeface="微软雅黑"/>
            </a:endParaRPr>
          </a:p>
        </p:txBody>
      </p:sp>
      <p:sp>
        <p:nvSpPr>
          <p:cNvPr id="25" name="TextBox 682"/>
          <p:cNvSpPr txBox="1"/>
          <p:nvPr/>
        </p:nvSpPr>
        <p:spPr>
          <a:xfrm>
            <a:off x="1831534" y="2941883"/>
            <a:ext cx="1247457" cy="994888"/>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5865" dirty="0">
                <a:solidFill>
                  <a:srgbClr val="78AF74"/>
                </a:solidFill>
                <a:latin typeface="Impact" panose="020B0806030902050204" pitchFamily="34" charset="0"/>
                <a:ea typeface="微软雅黑"/>
              </a:rPr>
              <a:t>45</a:t>
            </a:r>
            <a:r>
              <a:rPr lang="en-US" altLang="zh-CN" sz="3200" dirty="0">
                <a:solidFill>
                  <a:srgbClr val="78AF74"/>
                </a:solidFill>
                <a:latin typeface="Impact" panose="020B0806030902050204" pitchFamily="34" charset="0"/>
                <a:ea typeface="微软雅黑"/>
              </a:rPr>
              <a:t>%</a:t>
            </a:r>
            <a:endParaRPr lang="zh-CN" altLang="en-US" sz="5865" dirty="0">
              <a:solidFill>
                <a:srgbClr val="78AF74"/>
              </a:solidFill>
              <a:latin typeface="Impact" panose="020B0806030902050204" pitchFamily="34" charset="0"/>
              <a:ea typeface="微软雅黑"/>
            </a:endParaRPr>
          </a:p>
        </p:txBody>
      </p:sp>
      <p:sp>
        <p:nvSpPr>
          <p:cNvPr id="26" name="TextBox 682"/>
          <p:cNvSpPr txBox="1"/>
          <p:nvPr/>
        </p:nvSpPr>
        <p:spPr>
          <a:xfrm>
            <a:off x="1829397" y="1881036"/>
            <a:ext cx="1247457" cy="994888"/>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5865" dirty="0">
                <a:solidFill>
                  <a:srgbClr val="92B5C2"/>
                </a:solidFill>
                <a:latin typeface="Impact" panose="020B0806030902050204" pitchFamily="34" charset="0"/>
                <a:ea typeface="微软雅黑"/>
              </a:rPr>
              <a:t>40</a:t>
            </a:r>
            <a:r>
              <a:rPr lang="en-US" altLang="zh-CN" sz="3200" dirty="0">
                <a:solidFill>
                  <a:srgbClr val="92B5C2"/>
                </a:solidFill>
                <a:latin typeface="Impact" panose="020B0806030902050204" pitchFamily="34" charset="0"/>
                <a:ea typeface="微软雅黑"/>
              </a:rPr>
              <a:t>%</a:t>
            </a:r>
            <a:endParaRPr lang="zh-CN" altLang="en-US" sz="5865" dirty="0">
              <a:solidFill>
                <a:srgbClr val="92B5C2"/>
              </a:solidFill>
              <a:latin typeface="Impact" panose="020B0806030902050204" pitchFamily="34" charset="0"/>
              <a:ea typeface="微软雅黑"/>
            </a:endParaRPr>
          </a:p>
        </p:txBody>
      </p:sp>
      <p:sp>
        <p:nvSpPr>
          <p:cNvPr id="27" name="TextBox 682"/>
          <p:cNvSpPr txBox="1"/>
          <p:nvPr/>
        </p:nvSpPr>
        <p:spPr>
          <a:xfrm>
            <a:off x="1813371" y="4006242"/>
            <a:ext cx="1279517" cy="994888"/>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5865" dirty="0">
                <a:solidFill>
                  <a:srgbClr val="92B5C2"/>
                </a:solidFill>
                <a:latin typeface="Impact" panose="020B0806030902050204" pitchFamily="34" charset="0"/>
                <a:ea typeface="微软雅黑"/>
              </a:rPr>
              <a:t>65</a:t>
            </a:r>
            <a:r>
              <a:rPr lang="en-US" altLang="zh-CN" sz="3200" dirty="0">
                <a:solidFill>
                  <a:srgbClr val="92B5C2"/>
                </a:solidFill>
                <a:latin typeface="Impact" panose="020B0806030902050204" pitchFamily="34" charset="0"/>
                <a:ea typeface="微软雅黑"/>
              </a:rPr>
              <a:t>%</a:t>
            </a:r>
            <a:endParaRPr lang="zh-CN" altLang="en-US" sz="5865" dirty="0">
              <a:solidFill>
                <a:srgbClr val="92B5C2"/>
              </a:solidFill>
              <a:latin typeface="Impact" panose="020B0806030902050204" pitchFamily="34" charset="0"/>
              <a:ea typeface="微软雅黑"/>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1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Left)">
                                      <p:cBhvr>
                                        <p:cTn id="12" dur="500"/>
                                        <p:tgtEl>
                                          <p:spTgt spid="16"/>
                                        </p:tgtEl>
                                      </p:cBhvr>
                                    </p:animEffect>
                                  </p:childTnLst>
                                </p:cTn>
                              </p:par>
                            </p:childTnLst>
                          </p:cTn>
                        </p:par>
                        <p:par>
                          <p:cTn id="13" fill="hold">
                            <p:stCondLst>
                              <p:cond delay="1250"/>
                            </p:stCondLst>
                            <p:childTnLst>
                              <p:par>
                                <p:cTn id="14" presetID="17" presetClass="entr" presetSubtype="1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strVal val="#ppt_h"/>
                                          </p:val>
                                        </p:tav>
                                        <p:tav tm="100000">
                                          <p:val>
                                            <p:strVal val="#ppt_h"/>
                                          </p:val>
                                        </p:tav>
                                      </p:tavLst>
                                    </p:anim>
                                  </p:childTnLst>
                                </p:cTn>
                              </p:par>
                            </p:childTnLst>
                          </p:cTn>
                        </p:par>
                        <p:par>
                          <p:cTn id="18" fill="hold">
                            <p:stCondLst>
                              <p:cond delay="1750"/>
                            </p:stCondLst>
                            <p:childTnLst>
                              <p:par>
                                <p:cTn id="19" presetID="1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Left)">
                                      <p:cBhvr>
                                        <p:cTn id="21" dur="500"/>
                                        <p:tgtEl>
                                          <p:spTgt spid="17"/>
                                        </p:tgtEl>
                                      </p:cBhvr>
                                    </p:animEffect>
                                  </p:childTnLst>
                                </p:cTn>
                              </p:par>
                            </p:childTnLst>
                          </p:cTn>
                        </p:par>
                        <p:par>
                          <p:cTn id="22" fill="hold">
                            <p:stCondLst>
                              <p:cond delay="2250"/>
                            </p:stCondLst>
                            <p:childTnLst>
                              <p:par>
                                <p:cTn id="23" presetID="17" presetClass="entr" presetSubtype="1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strVal val="#ppt_h"/>
                                          </p:val>
                                        </p:tav>
                                        <p:tav tm="100000">
                                          <p:val>
                                            <p:strVal val="#ppt_h"/>
                                          </p:val>
                                        </p:tav>
                                      </p:tavLst>
                                    </p:anim>
                                  </p:childTnLst>
                                </p:cTn>
                              </p:par>
                            </p:childTnLst>
                          </p:cTn>
                        </p:par>
                        <p:par>
                          <p:cTn id="27" fill="hold">
                            <p:stCondLst>
                              <p:cond delay="2750"/>
                            </p:stCondLst>
                            <p:childTnLst>
                              <p:par>
                                <p:cTn id="28" presetID="1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lide(fromLeft)">
                                      <p:cBhvr>
                                        <p:cTn id="30" dur="500"/>
                                        <p:tgtEl>
                                          <p:spTgt spid="18"/>
                                        </p:tgtEl>
                                      </p:cBhvr>
                                    </p:animEffect>
                                  </p:childTnLst>
                                </p:cTn>
                              </p:par>
                            </p:childTnLst>
                          </p:cTn>
                        </p:par>
                        <p:par>
                          <p:cTn id="31" fill="hold">
                            <p:stCondLst>
                              <p:cond delay="3250"/>
                            </p:stCondLst>
                            <p:childTnLst>
                              <p:par>
                                <p:cTn id="32" presetID="17" presetClass="entr" presetSubtype="1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childTnLst>
                                </p:cTn>
                              </p:par>
                            </p:childTnLst>
                          </p:cTn>
                        </p:par>
                        <p:par>
                          <p:cTn id="36" fill="hold">
                            <p:stCondLst>
                              <p:cond delay="3750"/>
                            </p:stCondLst>
                            <p:childTnLst>
                              <p:par>
                                <p:cTn id="37" presetID="1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lide(fromLeft)">
                                      <p:cBhvr>
                                        <p:cTn id="39" dur="500"/>
                                        <p:tgtEl>
                                          <p:spTgt spid="19"/>
                                        </p:tgtEl>
                                      </p:cBhvr>
                                    </p:animEffect>
                                  </p:childTnLst>
                                </p:cTn>
                              </p:par>
                            </p:childTnLst>
                          </p:cTn>
                        </p:par>
                        <p:par>
                          <p:cTn id="40" fill="hold">
                            <p:stCondLst>
                              <p:cond delay="4250"/>
                            </p:stCondLst>
                            <p:childTnLst>
                              <p:par>
                                <p:cTn id="41" presetID="17" presetClass="entr" presetSubtype="1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strVal val="#ppt_h"/>
                                          </p:val>
                                        </p:tav>
                                        <p:tav tm="100000">
                                          <p:val>
                                            <p:strVal val="#ppt_h"/>
                                          </p:val>
                                        </p:tav>
                                      </p:tavLst>
                                    </p:anim>
                                  </p:childTnLst>
                                </p:cTn>
                              </p:par>
                            </p:childTnLst>
                          </p:cTn>
                        </p:par>
                        <p:par>
                          <p:cTn id="45" fill="hold">
                            <p:stCondLst>
                              <p:cond delay="4750"/>
                            </p:stCondLst>
                            <p:childTnLst>
                              <p:par>
                                <p:cTn id="46" presetID="1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slide(fromBottom)">
                                      <p:cBhvr>
                                        <p:cTn id="48" dur="500"/>
                                        <p:tgtEl>
                                          <p:spTgt spid="20"/>
                                        </p:tgtEl>
                                      </p:cBhvr>
                                    </p:animEffect>
                                  </p:childTnLst>
                                </p:cTn>
                              </p:par>
                            </p:childTnLst>
                          </p:cTn>
                        </p:par>
                        <p:par>
                          <p:cTn id="49" fill="hold">
                            <p:stCondLst>
                              <p:cond delay="5250"/>
                            </p:stCondLst>
                            <p:childTnLst>
                              <p:par>
                                <p:cTn id="50" presetID="12" presetClass="entr" presetSubtype="4"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slide(fromBottom)">
                                      <p:cBhvr>
                                        <p:cTn id="52" dur="500"/>
                                        <p:tgtEl>
                                          <p:spTgt spid="21"/>
                                        </p:tgtEl>
                                      </p:cBhvr>
                                    </p:animEffect>
                                  </p:childTnLst>
                                </p:cTn>
                              </p:par>
                            </p:childTnLst>
                          </p:cTn>
                        </p:par>
                        <p:par>
                          <p:cTn id="53" fill="hold">
                            <p:stCondLst>
                              <p:cond delay="5750"/>
                            </p:stCondLst>
                            <p:childTnLst>
                              <p:par>
                                <p:cTn id="54" presetID="12" presetClass="entr" presetSubtype="4"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lide(fromBottom)">
                                      <p:cBhvr>
                                        <p:cTn id="56" dur="500"/>
                                        <p:tgtEl>
                                          <p:spTgt spid="22"/>
                                        </p:tgtEl>
                                      </p:cBhvr>
                                    </p:animEffect>
                                  </p:childTnLst>
                                </p:cTn>
                              </p:par>
                            </p:childTnLst>
                          </p:cTn>
                        </p:par>
                        <p:par>
                          <p:cTn id="57" fill="hold">
                            <p:stCondLst>
                              <p:cond delay="6250"/>
                            </p:stCondLst>
                            <p:childTnLst>
                              <p:par>
                                <p:cTn id="58" presetID="12" presetClass="entr" presetSubtype="4"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slide(fromBottom)">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6" grpId="0">
        <p:bldAsOne/>
      </p:bldGraphic>
      <p:bldGraphic spid="17" grpId="0">
        <p:bldAsOne/>
      </p:bldGraphic>
      <p:bldGraphic spid="18" grpId="0">
        <p:bldAsOne/>
      </p:bldGraphic>
      <p:bldGraphic spid="19" grpId="0">
        <p:bldAsOne/>
      </p:bldGraphic>
      <p:bldP spid="20" grpId="0"/>
      <p:bldP spid="21" grpId="0"/>
      <p:bldP spid="22" grpId="0"/>
      <p:bldP spid="23" grpId="0"/>
      <p:bldP spid="24" grpId="0"/>
      <p:bldP spid="25" grpId="0"/>
      <p:bldP spid="26"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49" name="右箭头 48"/>
          <p:cNvSpPr>
            <a:spLocks noChangeArrowheads="1"/>
          </p:cNvSpPr>
          <p:nvPr/>
        </p:nvSpPr>
        <p:spPr bwMode="auto">
          <a:xfrm>
            <a:off x="1008760" y="1413301"/>
            <a:ext cx="10366452" cy="4031398"/>
          </a:xfrm>
          <a:prstGeom prst="rightArrow">
            <a:avLst>
              <a:gd name="adj1" fmla="val 50000"/>
              <a:gd name="adj2" fmla="val 49990"/>
            </a:avLst>
          </a:prstGeom>
          <a:solidFill>
            <a:schemeClr val="accent1">
              <a:lumMod val="60000"/>
              <a:lumOff val="40000"/>
            </a:schemeClr>
          </a:solidFill>
          <a:ln w="12700" cap="flat" cmpd="sng">
            <a:noFill/>
            <a:beve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FFFFFF"/>
              </a:solidFill>
              <a:effectLst/>
              <a:uLnTx/>
              <a:uFillTx/>
              <a:latin typeface="宋体" panose="02010600030101010101" pitchFamily="2" charset="-122"/>
              <a:sym typeface="宋体" panose="02010600030101010101" pitchFamily="2" charset="-122"/>
            </a:endParaRPr>
          </a:p>
        </p:txBody>
      </p:sp>
      <p:sp>
        <p:nvSpPr>
          <p:cNvPr id="50" name="椭圆 49"/>
          <p:cNvSpPr/>
          <p:nvPr/>
        </p:nvSpPr>
        <p:spPr>
          <a:xfrm>
            <a:off x="1990279" y="2565129"/>
            <a:ext cx="1727742" cy="1727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51" name="椭圆 50"/>
          <p:cNvSpPr/>
          <p:nvPr/>
        </p:nvSpPr>
        <p:spPr>
          <a:xfrm>
            <a:off x="4389920" y="2565129"/>
            <a:ext cx="1727742" cy="1727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52" name="椭圆 51"/>
          <p:cNvSpPr/>
          <p:nvPr/>
        </p:nvSpPr>
        <p:spPr>
          <a:xfrm>
            <a:off x="6789562" y="2565129"/>
            <a:ext cx="1727742" cy="1727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53" name="组合 52"/>
          <p:cNvGrpSpPr/>
          <p:nvPr/>
        </p:nvGrpSpPr>
        <p:grpSpPr>
          <a:xfrm>
            <a:off x="1872633" y="4580726"/>
            <a:ext cx="2037361" cy="1247916"/>
            <a:chOff x="1110889" y="3219822"/>
            <a:chExt cx="1528419" cy="936181"/>
          </a:xfrm>
        </p:grpSpPr>
        <p:sp>
          <p:nvSpPr>
            <p:cNvPr id="54" name="Freeform 5"/>
            <p:cNvSpPr/>
            <p:nvPr/>
          </p:nvSpPr>
          <p:spPr bwMode="auto">
            <a:xfrm>
              <a:off x="1110889" y="3219822"/>
              <a:ext cx="1496506" cy="936181"/>
            </a:xfrm>
            <a:custGeom>
              <a:avLst/>
              <a:gdLst>
                <a:gd name="T0" fmla="*/ 1172 w 2596"/>
                <a:gd name="T1" fmla="*/ 180 h 1624"/>
                <a:gd name="T2" fmla="*/ 1298 w 2596"/>
                <a:gd name="T3" fmla="*/ 0 h 1624"/>
                <a:gd name="T4" fmla="*/ 1424 w 2596"/>
                <a:gd name="T5" fmla="*/ 180 h 1624"/>
                <a:gd name="T6" fmla="*/ 2370 w 2596"/>
                <a:gd name="T7" fmla="*/ 180 h 1624"/>
                <a:gd name="T8" fmla="*/ 2414 w 2596"/>
                <a:gd name="T9" fmla="*/ 186 h 1624"/>
                <a:gd name="T10" fmla="*/ 2458 w 2596"/>
                <a:gd name="T11" fmla="*/ 198 h 1624"/>
                <a:gd name="T12" fmla="*/ 2496 w 2596"/>
                <a:gd name="T13" fmla="*/ 220 h 1624"/>
                <a:gd name="T14" fmla="*/ 2528 w 2596"/>
                <a:gd name="T15" fmla="*/ 246 h 1624"/>
                <a:gd name="T16" fmla="*/ 2556 w 2596"/>
                <a:gd name="T17" fmla="*/ 280 h 1624"/>
                <a:gd name="T18" fmla="*/ 2578 w 2596"/>
                <a:gd name="T19" fmla="*/ 318 h 1624"/>
                <a:gd name="T20" fmla="*/ 2590 w 2596"/>
                <a:gd name="T21" fmla="*/ 360 h 1624"/>
                <a:gd name="T22" fmla="*/ 2596 w 2596"/>
                <a:gd name="T23" fmla="*/ 406 h 1624"/>
                <a:gd name="T24" fmla="*/ 2596 w 2596"/>
                <a:gd name="T25" fmla="*/ 1398 h 1624"/>
                <a:gd name="T26" fmla="*/ 2590 w 2596"/>
                <a:gd name="T27" fmla="*/ 1444 h 1624"/>
                <a:gd name="T28" fmla="*/ 2578 w 2596"/>
                <a:gd name="T29" fmla="*/ 1486 h 1624"/>
                <a:gd name="T30" fmla="*/ 2556 w 2596"/>
                <a:gd name="T31" fmla="*/ 1524 h 1624"/>
                <a:gd name="T32" fmla="*/ 2528 w 2596"/>
                <a:gd name="T33" fmla="*/ 1558 h 1624"/>
                <a:gd name="T34" fmla="*/ 2496 w 2596"/>
                <a:gd name="T35" fmla="*/ 1586 h 1624"/>
                <a:gd name="T36" fmla="*/ 2458 w 2596"/>
                <a:gd name="T37" fmla="*/ 1606 h 1624"/>
                <a:gd name="T38" fmla="*/ 2414 w 2596"/>
                <a:gd name="T39" fmla="*/ 1620 h 1624"/>
                <a:gd name="T40" fmla="*/ 2370 w 2596"/>
                <a:gd name="T41" fmla="*/ 1624 h 1624"/>
                <a:gd name="T42" fmla="*/ 226 w 2596"/>
                <a:gd name="T43" fmla="*/ 1624 h 1624"/>
                <a:gd name="T44" fmla="*/ 182 w 2596"/>
                <a:gd name="T45" fmla="*/ 1620 h 1624"/>
                <a:gd name="T46" fmla="*/ 138 w 2596"/>
                <a:gd name="T47" fmla="*/ 1606 h 1624"/>
                <a:gd name="T48" fmla="*/ 100 w 2596"/>
                <a:gd name="T49" fmla="*/ 1586 h 1624"/>
                <a:gd name="T50" fmla="*/ 68 w 2596"/>
                <a:gd name="T51" fmla="*/ 1558 h 1624"/>
                <a:gd name="T52" fmla="*/ 40 w 2596"/>
                <a:gd name="T53" fmla="*/ 1524 h 1624"/>
                <a:gd name="T54" fmla="*/ 18 w 2596"/>
                <a:gd name="T55" fmla="*/ 1486 h 1624"/>
                <a:gd name="T56" fmla="*/ 6 w 2596"/>
                <a:gd name="T57" fmla="*/ 1444 h 1624"/>
                <a:gd name="T58" fmla="*/ 0 w 2596"/>
                <a:gd name="T59" fmla="*/ 1398 h 1624"/>
                <a:gd name="T60" fmla="*/ 0 w 2596"/>
                <a:gd name="T61" fmla="*/ 406 h 1624"/>
                <a:gd name="T62" fmla="*/ 6 w 2596"/>
                <a:gd name="T63" fmla="*/ 360 h 1624"/>
                <a:gd name="T64" fmla="*/ 18 w 2596"/>
                <a:gd name="T65" fmla="*/ 318 h 1624"/>
                <a:gd name="T66" fmla="*/ 40 w 2596"/>
                <a:gd name="T67" fmla="*/ 280 h 1624"/>
                <a:gd name="T68" fmla="*/ 68 w 2596"/>
                <a:gd name="T69" fmla="*/ 246 h 1624"/>
                <a:gd name="T70" fmla="*/ 100 w 2596"/>
                <a:gd name="T71" fmla="*/ 220 h 1624"/>
                <a:gd name="T72" fmla="*/ 138 w 2596"/>
                <a:gd name="T73" fmla="*/ 198 h 1624"/>
                <a:gd name="T74" fmla="*/ 182 w 2596"/>
                <a:gd name="T75" fmla="*/ 186 h 1624"/>
                <a:gd name="T76" fmla="*/ 226 w 2596"/>
                <a:gd name="T77" fmla="*/ 180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96" h="1624">
                  <a:moveTo>
                    <a:pt x="226" y="180"/>
                  </a:moveTo>
                  <a:lnTo>
                    <a:pt x="1172" y="180"/>
                  </a:lnTo>
                  <a:lnTo>
                    <a:pt x="1226" y="102"/>
                  </a:lnTo>
                  <a:lnTo>
                    <a:pt x="1298" y="0"/>
                  </a:lnTo>
                  <a:lnTo>
                    <a:pt x="1370" y="102"/>
                  </a:lnTo>
                  <a:lnTo>
                    <a:pt x="1424" y="180"/>
                  </a:lnTo>
                  <a:lnTo>
                    <a:pt x="2370" y="180"/>
                  </a:lnTo>
                  <a:lnTo>
                    <a:pt x="2370" y="180"/>
                  </a:lnTo>
                  <a:lnTo>
                    <a:pt x="2392" y="182"/>
                  </a:lnTo>
                  <a:lnTo>
                    <a:pt x="2414" y="186"/>
                  </a:lnTo>
                  <a:lnTo>
                    <a:pt x="2436" y="190"/>
                  </a:lnTo>
                  <a:lnTo>
                    <a:pt x="2458" y="198"/>
                  </a:lnTo>
                  <a:lnTo>
                    <a:pt x="2476" y="208"/>
                  </a:lnTo>
                  <a:lnTo>
                    <a:pt x="2496" y="220"/>
                  </a:lnTo>
                  <a:lnTo>
                    <a:pt x="2512" y="232"/>
                  </a:lnTo>
                  <a:lnTo>
                    <a:pt x="2528" y="246"/>
                  </a:lnTo>
                  <a:lnTo>
                    <a:pt x="2544" y="264"/>
                  </a:lnTo>
                  <a:lnTo>
                    <a:pt x="2556" y="280"/>
                  </a:lnTo>
                  <a:lnTo>
                    <a:pt x="2568" y="300"/>
                  </a:lnTo>
                  <a:lnTo>
                    <a:pt x="2578" y="318"/>
                  </a:lnTo>
                  <a:lnTo>
                    <a:pt x="2586" y="340"/>
                  </a:lnTo>
                  <a:lnTo>
                    <a:pt x="2590" y="360"/>
                  </a:lnTo>
                  <a:lnTo>
                    <a:pt x="2594" y="384"/>
                  </a:lnTo>
                  <a:lnTo>
                    <a:pt x="2596" y="406"/>
                  </a:lnTo>
                  <a:lnTo>
                    <a:pt x="2596" y="1398"/>
                  </a:lnTo>
                  <a:lnTo>
                    <a:pt x="2596" y="1398"/>
                  </a:lnTo>
                  <a:lnTo>
                    <a:pt x="2594" y="1422"/>
                  </a:lnTo>
                  <a:lnTo>
                    <a:pt x="2590" y="1444"/>
                  </a:lnTo>
                  <a:lnTo>
                    <a:pt x="2586" y="1466"/>
                  </a:lnTo>
                  <a:lnTo>
                    <a:pt x="2578" y="1486"/>
                  </a:lnTo>
                  <a:lnTo>
                    <a:pt x="2568" y="1506"/>
                  </a:lnTo>
                  <a:lnTo>
                    <a:pt x="2556" y="1524"/>
                  </a:lnTo>
                  <a:lnTo>
                    <a:pt x="2544" y="1542"/>
                  </a:lnTo>
                  <a:lnTo>
                    <a:pt x="2528" y="1558"/>
                  </a:lnTo>
                  <a:lnTo>
                    <a:pt x="2512" y="1572"/>
                  </a:lnTo>
                  <a:lnTo>
                    <a:pt x="2496" y="1586"/>
                  </a:lnTo>
                  <a:lnTo>
                    <a:pt x="2476" y="1598"/>
                  </a:lnTo>
                  <a:lnTo>
                    <a:pt x="2458" y="1606"/>
                  </a:lnTo>
                  <a:lnTo>
                    <a:pt x="2436" y="1614"/>
                  </a:lnTo>
                  <a:lnTo>
                    <a:pt x="2414" y="1620"/>
                  </a:lnTo>
                  <a:lnTo>
                    <a:pt x="2392" y="1624"/>
                  </a:lnTo>
                  <a:lnTo>
                    <a:pt x="2370" y="1624"/>
                  </a:lnTo>
                  <a:lnTo>
                    <a:pt x="226" y="1624"/>
                  </a:lnTo>
                  <a:lnTo>
                    <a:pt x="226" y="1624"/>
                  </a:lnTo>
                  <a:lnTo>
                    <a:pt x="204" y="1624"/>
                  </a:lnTo>
                  <a:lnTo>
                    <a:pt x="182" y="1620"/>
                  </a:lnTo>
                  <a:lnTo>
                    <a:pt x="160" y="1614"/>
                  </a:lnTo>
                  <a:lnTo>
                    <a:pt x="138" y="1606"/>
                  </a:lnTo>
                  <a:lnTo>
                    <a:pt x="120" y="1598"/>
                  </a:lnTo>
                  <a:lnTo>
                    <a:pt x="100" y="1586"/>
                  </a:lnTo>
                  <a:lnTo>
                    <a:pt x="84" y="1572"/>
                  </a:lnTo>
                  <a:lnTo>
                    <a:pt x="68" y="1558"/>
                  </a:lnTo>
                  <a:lnTo>
                    <a:pt x="52" y="1542"/>
                  </a:lnTo>
                  <a:lnTo>
                    <a:pt x="40" y="1524"/>
                  </a:lnTo>
                  <a:lnTo>
                    <a:pt x="28" y="1506"/>
                  </a:lnTo>
                  <a:lnTo>
                    <a:pt x="18" y="1486"/>
                  </a:lnTo>
                  <a:lnTo>
                    <a:pt x="12" y="1466"/>
                  </a:lnTo>
                  <a:lnTo>
                    <a:pt x="6" y="1444"/>
                  </a:lnTo>
                  <a:lnTo>
                    <a:pt x="2" y="1422"/>
                  </a:lnTo>
                  <a:lnTo>
                    <a:pt x="0" y="1398"/>
                  </a:lnTo>
                  <a:lnTo>
                    <a:pt x="0" y="406"/>
                  </a:lnTo>
                  <a:lnTo>
                    <a:pt x="0" y="406"/>
                  </a:lnTo>
                  <a:lnTo>
                    <a:pt x="2" y="384"/>
                  </a:lnTo>
                  <a:lnTo>
                    <a:pt x="6" y="360"/>
                  </a:lnTo>
                  <a:lnTo>
                    <a:pt x="12" y="340"/>
                  </a:lnTo>
                  <a:lnTo>
                    <a:pt x="18" y="318"/>
                  </a:lnTo>
                  <a:lnTo>
                    <a:pt x="28" y="300"/>
                  </a:lnTo>
                  <a:lnTo>
                    <a:pt x="40" y="280"/>
                  </a:lnTo>
                  <a:lnTo>
                    <a:pt x="52" y="264"/>
                  </a:lnTo>
                  <a:lnTo>
                    <a:pt x="68" y="246"/>
                  </a:lnTo>
                  <a:lnTo>
                    <a:pt x="84" y="232"/>
                  </a:lnTo>
                  <a:lnTo>
                    <a:pt x="100" y="220"/>
                  </a:lnTo>
                  <a:lnTo>
                    <a:pt x="120" y="208"/>
                  </a:lnTo>
                  <a:lnTo>
                    <a:pt x="138" y="198"/>
                  </a:lnTo>
                  <a:lnTo>
                    <a:pt x="160" y="190"/>
                  </a:lnTo>
                  <a:lnTo>
                    <a:pt x="182" y="186"/>
                  </a:lnTo>
                  <a:lnTo>
                    <a:pt x="204" y="182"/>
                  </a:lnTo>
                  <a:lnTo>
                    <a:pt x="226" y="180"/>
                  </a:lnTo>
                  <a:lnTo>
                    <a:pt x="226" y="180"/>
                  </a:lnTo>
                  <a:close/>
                </a:path>
              </a:pathLst>
            </a:custGeom>
            <a:noFill/>
            <a:ln w="12700">
              <a:solidFill>
                <a:sysClr val="windowText" lastClr="000000">
                  <a:lumMod val="65000"/>
                  <a:lumOff val="35000"/>
                </a:sysClr>
              </a:solidFill>
              <a:prstDash val="sysDash"/>
              <a:round/>
            </a:ln>
            <a:extLst>
              <a:ext uri="{909E8E84-426E-40DD-AFC4-6F175D3DCCD1}">
                <a14:hiddenFill xmlns:a14="http://schemas.microsoft.com/office/drawing/2010/main">
                  <a:solidFill>
                    <a:srgbClr val="FFFFFF"/>
                  </a:solidFill>
                </a14:hiddenFill>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endParaRPr>
            </a:p>
          </p:txBody>
        </p:sp>
        <p:grpSp>
          <p:nvGrpSpPr>
            <p:cNvPr id="55" name="组合 54"/>
            <p:cNvGrpSpPr/>
            <p:nvPr/>
          </p:nvGrpSpPr>
          <p:grpSpPr>
            <a:xfrm>
              <a:off x="1115616" y="3396950"/>
              <a:ext cx="1523692" cy="614634"/>
              <a:chOff x="3638480" y="1770394"/>
              <a:chExt cx="1523692" cy="614634"/>
            </a:xfrm>
          </p:grpSpPr>
          <p:sp>
            <p:nvSpPr>
              <p:cNvPr id="56" name="Text Placeholder 2"/>
              <p:cNvSpPr txBox="1"/>
              <p:nvPr/>
            </p:nvSpPr>
            <p:spPr bwMode="auto">
              <a:xfrm>
                <a:off x="3638480" y="1770394"/>
                <a:ext cx="1523692" cy="268421"/>
              </a:xfrm>
              <a:prstGeom prst="rect">
                <a:avLst/>
              </a:prstGeom>
              <a:noFill/>
              <a:ln>
                <a:noFill/>
              </a:ln>
            </p:spPr>
            <p:txBody>
              <a:bodyPr/>
              <a:lstStyle>
                <a:lvl1pPr>
                  <a:defRPr>
                    <a:solidFill>
                      <a:schemeClr val="tx1"/>
                    </a:solidFill>
                    <a:latin typeface="Open Sans" panose="020B0606030504020204" charset="0"/>
                    <a:ea typeface="MS PGothic" panose="020B0600070205080204" pitchFamily="34" charset="-128"/>
                  </a:defRPr>
                </a:lvl1pPr>
                <a:lvl2pPr marL="742950" indent="-285750">
                  <a:defRPr>
                    <a:solidFill>
                      <a:schemeClr val="tx1"/>
                    </a:solidFill>
                    <a:latin typeface="Open Sans" panose="020B0606030504020204" charset="0"/>
                    <a:ea typeface="MS PGothic" panose="020B0600070205080204" pitchFamily="34" charset="-128"/>
                  </a:defRPr>
                </a:lvl2pPr>
                <a:lvl3pPr marL="1143000" indent="-228600">
                  <a:defRPr>
                    <a:solidFill>
                      <a:schemeClr val="tx1"/>
                    </a:solidFill>
                    <a:latin typeface="Open Sans" panose="020B0606030504020204" charset="0"/>
                    <a:ea typeface="MS PGothic" panose="020B0600070205080204" pitchFamily="34" charset="-128"/>
                  </a:defRPr>
                </a:lvl3pPr>
                <a:lvl4pPr marL="1600200" indent="-228600">
                  <a:defRPr>
                    <a:solidFill>
                      <a:schemeClr val="tx1"/>
                    </a:solidFill>
                    <a:latin typeface="Open Sans" panose="020B0606030504020204" charset="0"/>
                    <a:ea typeface="MS PGothic" panose="020B0600070205080204" pitchFamily="34" charset="-128"/>
                  </a:defRPr>
                </a:lvl4pPr>
                <a:lvl5pPr marL="2057400" indent="-228600">
                  <a:defRPr>
                    <a:solidFill>
                      <a:schemeClr val="tx1"/>
                    </a:solidFill>
                    <a:latin typeface="Open Sans" panose="020B0606030504020204" charset="0"/>
                    <a:ea typeface="MS PGothic" panose="020B0600070205080204" pitchFamily="34" charset="-128"/>
                  </a:defRPr>
                </a:lvl5pPr>
                <a:lvl6pPr marL="25146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6pPr>
                <a:lvl7pPr marL="29718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7pPr>
                <a:lvl8pPr marL="34290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8pPr>
                <a:lvl9pPr marL="38862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
                    <a:srgbClr val="92B5C2"/>
                  </a:buClr>
                  <a:buSzPct val="80000"/>
                  <a:buFont typeface="Corbel" panose="020B0503020204020204" pitchFamily="34" charset="0"/>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添加会议主题</a:t>
                </a:r>
                <a:endParaRPr kumimoji="0" lang="en-AU"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sp>
            <p:nvSpPr>
              <p:cNvPr id="57" name="Text Placeholder 2"/>
              <p:cNvSpPr txBox="1"/>
              <p:nvPr/>
            </p:nvSpPr>
            <p:spPr bwMode="auto">
              <a:xfrm>
                <a:off x="3697191" y="1963110"/>
                <a:ext cx="1371005" cy="421918"/>
              </a:xfrm>
              <a:prstGeom prst="rect">
                <a:avLst/>
              </a:prstGeom>
              <a:noFill/>
              <a:ln>
                <a:noFill/>
              </a:ln>
            </p:spPr>
            <p:txBody>
              <a:bodyPr/>
              <a:lstStyle>
                <a:lvl1pPr>
                  <a:defRPr>
                    <a:solidFill>
                      <a:schemeClr val="tx1"/>
                    </a:solidFill>
                    <a:latin typeface="Open Sans" panose="020B0606030504020204" charset="0"/>
                    <a:ea typeface="MS PGothic" panose="020B0600070205080204" pitchFamily="34" charset="-128"/>
                  </a:defRPr>
                </a:lvl1pPr>
                <a:lvl2pPr marL="742950" indent="-285750">
                  <a:defRPr>
                    <a:solidFill>
                      <a:schemeClr val="tx1"/>
                    </a:solidFill>
                    <a:latin typeface="Open Sans" panose="020B0606030504020204" charset="0"/>
                    <a:ea typeface="MS PGothic" panose="020B0600070205080204" pitchFamily="34" charset="-128"/>
                  </a:defRPr>
                </a:lvl2pPr>
                <a:lvl3pPr marL="1143000" indent="-228600">
                  <a:defRPr>
                    <a:solidFill>
                      <a:schemeClr val="tx1"/>
                    </a:solidFill>
                    <a:latin typeface="Open Sans" panose="020B0606030504020204" charset="0"/>
                    <a:ea typeface="MS PGothic" panose="020B0600070205080204" pitchFamily="34" charset="-128"/>
                  </a:defRPr>
                </a:lvl3pPr>
                <a:lvl4pPr marL="1600200" indent="-228600">
                  <a:defRPr>
                    <a:solidFill>
                      <a:schemeClr val="tx1"/>
                    </a:solidFill>
                    <a:latin typeface="Open Sans" panose="020B0606030504020204" charset="0"/>
                    <a:ea typeface="MS PGothic" panose="020B0600070205080204" pitchFamily="34" charset="-128"/>
                  </a:defRPr>
                </a:lvl4pPr>
                <a:lvl5pPr marL="2057400" indent="-228600">
                  <a:defRPr>
                    <a:solidFill>
                      <a:schemeClr val="tx1"/>
                    </a:solidFill>
                    <a:latin typeface="Open Sans" panose="020B0606030504020204" charset="0"/>
                    <a:ea typeface="MS PGothic" panose="020B0600070205080204" pitchFamily="34" charset="-128"/>
                  </a:defRPr>
                </a:lvl5pPr>
                <a:lvl6pPr marL="25146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6pPr>
                <a:lvl7pPr marL="29718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7pPr>
                <a:lvl8pPr marL="34290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8pPr>
                <a:lvl9pPr marL="38862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点击输入简要文字内容</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文字内容需概括精炼</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不用多余的</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grpSp>
      <p:grpSp>
        <p:nvGrpSpPr>
          <p:cNvPr id="58" name="组合 57"/>
          <p:cNvGrpSpPr/>
          <p:nvPr/>
        </p:nvGrpSpPr>
        <p:grpSpPr>
          <a:xfrm>
            <a:off x="4272274" y="4580726"/>
            <a:ext cx="2037361" cy="1247916"/>
            <a:chOff x="1110889" y="3219822"/>
            <a:chExt cx="1528419" cy="936181"/>
          </a:xfrm>
        </p:grpSpPr>
        <p:sp>
          <p:nvSpPr>
            <p:cNvPr id="59" name="Freeform 5"/>
            <p:cNvSpPr/>
            <p:nvPr/>
          </p:nvSpPr>
          <p:spPr bwMode="auto">
            <a:xfrm>
              <a:off x="1110889" y="3219822"/>
              <a:ext cx="1496506" cy="936181"/>
            </a:xfrm>
            <a:custGeom>
              <a:avLst/>
              <a:gdLst>
                <a:gd name="T0" fmla="*/ 1172 w 2596"/>
                <a:gd name="T1" fmla="*/ 180 h 1624"/>
                <a:gd name="T2" fmla="*/ 1298 w 2596"/>
                <a:gd name="T3" fmla="*/ 0 h 1624"/>
                <a:gd name="T4" fmla="*/ 1424 w 2596"/>
                <a:gd name="T5" fmla="*/ 180 h 1624"/>
                <a:gd name="T6" fmla="*/ 2370 w 2596"/>
                <a:gd name="T7" fmla="*/ 180 h 1624"/>
                <a:gd name="T8" fmla="*/ 2414 w 2596"/>
                <a:gd name="T9" fmla="*/ 186 h 1624"/>
                <a:gd name="T10" fmla="*/ 2458 w 2596"/>
                <a:gd name="T11" fmla="*/ 198 h 1624"/>
                <a:gd name="T12" fmla="*/ 2496 w 2596"/>
                <a:gd name="T13" fmla="*/ 220 h 1624"/>
                <a:gd name="T14" fmla="*/ 2528 w 2596"/>
                <a:gd name="T15" fmla="*/ 246 h 1624"/>
                <a:gd name="T16" fmla="*/ 2556 w 2596"/>
                <a:gd name="T17" fmla="*/ 280 h 1624"/>
                <a:gd name="T18" fmla="*/ 2578 w 2596"/>
                <a:gd name="T19" fmla="*/ 318 h 1624"/>
                <a:gd name="T20" fmla="*/ 2590 w 2596"/>
                <a:gd name="T21" fmla="*/ 360 h 1624"/>
                <a:gd name="T22" fmla="*/ 2596 w 2596"/>
                <a:gd name="T23" fmla="*/ 406 h 1624"/>
                <a:gd name="T24" fmla="*/ 2596 w 2596"/>
                <a:gd name="T25" fmla="*/ 1398 h 1624"/>
                <a:gd name="T26" fmla="*/ 2590 w 2596"/>
                <a:gd name="T27" fmla="*/ 1444 h 1624"/>
                <a:gd name="T28" fmla="*/ 2578 w 2596"/>
                <a:gd name="T29" fmla="*/ 1486 h 1624"/>
                <a:gd name="T30" fmla="*/ 2556 w 2596"/>
                <a:gd name="T31" fmla="*/ 1524 h 1624"/>
                <a:gd name="T32" fmla="*/ 2528 w 2596"/>
                <a:gd name="T33" fmla="*/ 1558 h 1624"/>
                <a:gd name="T34" fmla="*/ 2496 w 2596"/>
                <a:gd name="T35" fmla="*/ 1586 h 1624"/>
                <a:gd name="T36" fmla="*/ 2458 w 2596"/>
                <a:gd name="T37" fmla="*/ 1606 h 1624"/>
                <a:gd name="T38" fmla="*/ 2414 w 2596"/>
                <a:gd name="T39" fmla="*/ 1620 h 1624"/>
                <a:gd name="T40" fmla="*/ 2370 w 2596"/>
                <a:gd name="T41" fmla="*/ 1624 h 1624"/>
                <a:gd name="T42" fmla="*/ 226 w 2596"/>
                <a:gd name="T43" fmla="*/ 1624 h 1624"/>
                <a:gd name="T44" fmla="*/ 182 w 2596"/>
                <a:gd name="T45" fmla="*/ 1620 h 1624"/>
                <a:gd name="T46" fmla="*/ 138 w 2596"/>
                <a:gd name="T47" fmla="*/ 1606 h 1624"/>
                <a:gd name="T48" fmla="*/ 100 w 2596"/>
                <a:gd name="T49" fmla="*/ 1586 h 1624"/>
                <a:gd name="T50" fmla="*/ 68 w 2596"/>
                <a:gd name="T51" fmla="*/ 1558 h 1624"/>
                <a:gd name="T52" fmla="*/ 40 w 2596"/>
                <a:gd name="T53" fmla="*/ 1524 h 1624"/>
                <a:gd name="T54" fmla="*/ 18 w 2596"/>
                <a:gd name="T55" fmla="*/ 1486 h 1624"/>
                <a:gd name="T56" fmla="*/ 6 w 2596"/>
                <a:gd name="T57" fmla="*/ 1444 h 1624"/>
                <a:gd name="T58" fmla="*/ 0 w 2596"/>
                <a:gd name="T59" fmla="*/ 1398 h 1624"/>
                <a:gd name="T60" fmla="*/ 0 w 2596"/>
                <a:gd name="T61" fmla="*/ 406 h 1624"/>
                <a:gd name="T62" fmla="*/ 6 w 2596"/>
                <a:gd name="T63" fmla="*/ 360 h 1624"/>
                <a:gd name="T64" fmla="*/ 18 w 2596"/>
                <a:gd name="T65" fmla="*/ 318 h 1624"/>
                <a:gd name="T66" fmla="*/ 40 w 2596"/>
                <a:gd name="T67" fmla="*/ 280 h 1624"/>
                <a:gd name="T68" fmla="*/ 68 w 2596"/>
                <a:gd name="T69" fmla="*/ 246 h 1624"/>
                <a:gd name="T70" fmla="*/ 100 w 2596"/>
                <a:gd name="T71" fmla="*/ 220 h 1624"/>
                <a:gd name="T72" fmla="*/ 138 w 2596"/>
                <a:gd name="T73" fmla="*/ 198 h 1624"/>
                <a:gd name="T74" fmla="*/ 182 w 2596"/>
                <a:gd name="T75" fmla="*/ 186 h 1624"/>
                <a:gd name="T76" fmla="*/ 226 w 2596"/>
                <a:gd name="T77" fmla="*/ 180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96" h="1624">
                  <a:moveTo>
                    <a:pt x="226" y="180"/>
                  </a:moveTo>
                  <a:lnTo>
                    <a:pt x="1172" y="180"/>
                  </a:lnTo>
                  <a:lnTo>
                    <a:pt x="1226" y="102"/>
                  </a:lnTo>
                  <a:lnTo>
                    <a:pt x="1298" y="0"/>
                  </a:lnTo>
                  <a:lnTo>
                    <a:pt x="1370" y="102"/>
                  </a:lnTo>
                  <a:lnTo>
                    <a:pt x="1424" y="180"/>
                  </a:lnTo>
                  <a:lnTo>
                    <a:pt x="2370" y="180"/>
                  </a:lnTo>
                  <a:lnTo>
                    <a:pt x="2370" y="180"/>
                  </a:lnTo>
                  <a:lnTo>
                    <a:pt x="2392" y="182"/>
                  </a:lnTo>
                  <a:lnTo>
                    <a:pt x="2414" y="186"/>
                  </a:lnTo>
                  <a:lnTo>
                    <a:pt x="2436" y="190"/>
                  </a:lnTo>
                  <a:lnTo>
                    <a:pt x="2458" y="198"/>
                  </a:lnTo>
                  <a:lnTo>
                    <a:pt x="2476" y="208"/>
                  </a:lnTo>
                  <a:lnTo>
                    <a:pt x="2496" y="220"/>
                  </a:lnTo>
                  <a:lnTo>
                    <a:pt x="2512" y="232"/>
                  </a:lnTo>
                  <a:lnTo>
                    <a:pt x="2528" y="246"/>
                  </a:lnTo>
                  <a:lnTo>
                    <a:pt x="2544" y="264"/>
                  </a:lnTo>
                  <a:lnTo>
                    <a:pt x="2556" y="280"/>
                  </a:lnTo>
                  <a:lnTo>
                    <a:pt x="2568" y="300"/>
                  </a:lnTo>
                  <a:lnTo>
                    <a:pt x="2578" y="318"/>
                  </a:lnTo>
                  <a:lnTo>
                    <a:pt x="2586" y="340"/>
                  </a:lnTo>
                  <a:lnTo>
                    <a:pt x="2590" y="360"/>
                  </a:lnTo>
                  <a:lnTo>
                    <a:pt x="2594" y="384"/>
                  </a:lnTo>
                  <a:lnTo>
                    <a:pt x="2596" y="406"/>
                  </a:lnTo>
                  <a:lnTo>
                    <a:pt x="2596" y="1398"/>
                  </a:lnTo>
                  <a:lnTo>
                    <a:pt x="2596" y="1398"/>
                  </a:lnTo>
                  <a:lnTo>
                    <a:pt x="2594" y="1422"/>
                  </a:lnTo>
                  <a:lnTo>
                    <a:pt x="2590" y="1444"/>
                  </a:lnTo>
                  <a:lnTo>
                    <a:pt x="2586" y="1466"/>
                  </a:lnTo>
                  <a:lnTo>
                    <a:pt x="2578" y="1486"/>
                  </a:lnTo>
                  <a:lnTo>
                    <a:pt x="2568" y="1506"/>
                  </a:lnTo>
                  <a:lnTo>
                    <a:pt x="2556" y="1524"/>
                  </a:lnTo>
                  <a:lnTo>
                    <a:pt x="2544" y="1542"/>
                  </a:lnTo>
                  <a:lnTo>
                    <a:pt x="2528" y="1558"/>
                  </a:lnTo>
                  <a:lnTo>
                    <a:pt x="2512" y="1572"/>
                  </a:lnTo>
                  <a:lnTo>
                    <a:pt x="2496" y="1586"/>
                  </a:lnTo>
                  <a:lnTo>
                    <a:pt x="2476" y="1598"/>
                  </a:lnTo>
                  <a:lnTo>
                    <a:pt x="2458" y="1606"/>
                  </a:lnTo>
                  <a:lnTo>
                    <a:pt x="2436" y="1614"/>
                  </a:lnTo>
                  <a:lnTo>
                    <a:pt x="2414" y="1620"/>
                  </a:lnTo>
                  <a:lnTo>
                    <a:pt x="2392" y="1624"/>
                  </a:lnTo>
                  <a:lnTo>
                    <a:pt x="2370" y="1624"/>
                  </a:lnTo>
                  <a:lnTo>
                    <a:pt x="226" y="1624"/>
                  </a:lnTo>
                  <a:lnTo>
                    <a:pt x="226" y="1624"/>
                  </a:lnTo>
                  <a:lnTo>
                    <a:pt x="204" y="1624"/>
                  </a:lnTo>
                  <a:lnTo>
                    <a:pt x="182" y="1620"/>
                  </a:lnTo>
                  <a:lnTo>
                    <a:pt x="160" y="1614"/>
                  </a:lnTo>
                  <a:lnTo>
                    <a:pt x="138" y="1606"/>
                  </a:lnTo>
                  <a:lnTo>
                    <a:pt x="120" y="1598"/>
                  </a:lnTo>
                  <a:lnTo>
                    <a:pt x="100" y="1586"/>
                  </a:lnTo>
                  <a:lnTo>
                    <a:pt x="84" y="1572"/>
                  </a:lnTo>
                  <a:lnTo>
                    <a:pt x="68" y="1558"/>
                  </a:lnTo>
                  <a:lnTo>
                    <a:pt x="52" y="1542"/>
                  </a:lnTo>
                  <a:lnTo>
                    <a:pt x="40" y="1524"/>
                  </a:lnTo>
                  <a:lnTo>
                    <a:pt x="28" y="1506"/>
                  </a:lnTo>
                  <a:lnTo>
                    <a:pt x="18" y="1486"/>
                  </a:lnTo>
                  <a:lnTo>
                    <a:pt x="12" y="1466"/>
                  </a:lnTo>
                  <a:lnTo>
                    <a:pt x="6" y="1444"/>
                  </a:lnTo>
                  <a:lnTo>
                    <a:pt x="2" y="1422"/>
                  </a:lnTo>
                  <a:lnTo>
                    <a:pt x="0" y="1398"/>
                  </a:lnTo>
                  <a:lnTo>
                    <a:pt x="0" y="406"/>
                  </a:lnTo>
                  <a:lnTo>
                    <a:pt x="0" y="406"/>
                  </a:lnTo>
                  <a:lnTo>
                    <a:pt x="2" y="384"/>
                  </a:lnTo>
                  <a:lnTo>
                    <a:pt x="6" y="360"/>
                  </a:lnTo>
                  <a:lnTo>
                    <a:pt x="12" y="340"/>
                  </a:lnTo>
                  <a:lnTo>
                    <a:pt x="18" y="318"/>
                  </a:lnTo>
                  <a:lnTo>
                    <a:pt x="28" y="300"/>
                  </a:lnTo>
                  <a:lnTo>
                    <a:pt x="40" y="280"/>
                  </a:lnTo>
                  <a:lnTo>
                    <a:pt x="52" y="264"/>
                  </a:lnTo>
                  <a:lnTo>
                    <a:pt x="68" y="246"/>
                  </a:lnTo>
                  <a:lnTo>
                    <a:pt x="84" y="232"/>
                  </a:lnTo>
                  <a:lnTo>
                    <a:pt x="100" y="220"/>
                  </a:lnTo>
                  <a:lnTo>
                    <a:pt x="120" y="208"/>
                  </a:lnTo>
                  <a:lnTo>
                    <a:pt x="138" y="198"/>
                  </a:lnTo>
                  <a:lnTo>
                    <a:pt x="160" y="190"/>
                  </a:lnTo>
                  <a:lnTo>
                    <a:pt x="182" y="186"/>
                  </a:lnTo>
                  <a:lnTo>
                    <a:pt x="204" y="182"/>
                  </a:lnTo>
                  <a:lnTo>
                    <a:pt x="226" y="180"/>
                  </a:lnTo>
                  <a:lnTo>
                    <a:pt x="226" y="180"/>
                  </a:lnTo>
                  <a:close/>
                </a:path>
              </a:pathLst>
            </a:custGeom>
            <a:noFill/>
            <a:ln w="12700">
              <a:solidFill>
                <a:sysClr val="windowText" lastClr="000000">
                  <a:lumMod val="65000"/>
                  <a:lumOff val="35000"/>
                </a:sysClr>
              </a:solidFill>
              <a:prstDash val="sysDash"/>
              <a:round/>
            </a:ln>
            <a:extLst>
              <a:ext uri="{909E8E84-426E-40DD-AFC4-6F175D3DCCD1}">
                <a14:hiddenFill xmlns:a14="http://schemas.microsoft.com/office/drawing/2010/main">
                  <a:solidFill>
                    <a:srgbClr val="FFFFFF"/>
                  </a:solidFill>
                </a14:hiddenFill>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endParaRPr>
            </a:p>
          </p:txBody>
        </p:sp>
        <p:grpSp>
          <p:nvGrpSpPr>
            <p:cNvPr id="60" name="组合 59"/>
            <p:cNvGrpSpPr/>
            <p:nvPr/>
          </p:nvGrpSpPr>
          <p:grpSpPr>
            <a:xfrm>
              <a:off x="1115616" y="3396950"/>
              <a:ext cx="1523692" cy="614634"/>
              <a:chOff x="3638480" y="1770394"/>
              <a:chExt cx="1523692" cy="614634"/>
            </a:xfrm>
          </p:grpSpPr>
          <p:sp>
            <p:nvSpPr>
              <p:cNvPr id="61" name="Text Placeholder 2"/>
              <p:cNvSpPr txBox="1"/>
              <p:nvPr/>
            </p:nvSpPr>
            <p:spPr bwMode="auto">
              <a:xfrm>
                <a:off x="3638480" y="1770394"/>
                <a:ext cx="1523692" cy="268421"/>
              </a:xfrm>
              <a:prstGeom prst="rect">
                <a:avLst/>
              </a:prstGeom>
              <a:noFill/>
              <a:ln>
                <a:noFill/>
              </a:ln>
            </p:spPr>
            <p:txBody>
              <a:bodyPr/>
              <a:lstStyle>
                <a:lvl1pPr>
                  <a:defRPr>
                    <a:solidFill>
                      <a:schemeClr val="tx1"/>
                    </a:solidFill>
                    <a:latin typeface="Open Sans" panose="020B0606030504020204" charset="0"/>
                    <a:ea typeface="MS PGothic" panose="020B0600070205080204" pitchFamily="34" charset="-128"/>
                  </a:defRPr>
                </a:lvl1pPr>
                <a:lvl2pPr marL="742950" indent="-285750">
                  <a:defRPr>
                    <a:solidFill>
                      <a:schemeClr val="tx1"/>
                    </a:solidFill>
                    <a:latin typeface="Open Sans" panose="020B0606030504020204" charset="0"/>
                    <a:ea typeface="MS PGothic" panose="020B0600070205080204" pitchFamily="34" charset="-128"/>
                  </a:defRPr>
                </a:lvl2pPr>
                <a:lvl3pPr marL="1143000" indent="-228600">
                  <a:defRPr>
                    <a:solidFill>
                      <a:schemeClr val="tx1"/>
                    </a:solidFill>
                    <a:latin typeface="Open Sans" panose="020B0606030504020204" charset="0"/>
                    <a:ea typeface="MS PGothic" panose="020B0600070205080204" pitchFamily="34" charset="-128"/>
                  </a:defRPr>
                </a:lvl3pPr>
                <a:lvl4pPr marL="1600200" indent="-228600">
                  <a:defRPr>
                    <a:solidFill>
                      <a:schemeClr val="tx1"/>
                    </a:solidFill>
                    <a:latin typeface="Open Sans" panose="020B0606030504020204" charset="0"/>
                    <a:ea typeface="MS PGothic" panose="020B0600070205080204" pitchFamily="34" charset="-128"/>
                  </a:defRPr>
                </a:lvl4pPr>
                <a:lvl5pPr marL="2057400" indent="-228600">
                  <a:defRPr>
                    <a:solidFill>
                      <a:schemeClr val="tx1"/>
                    </a:solidFill>
                    <a:latin typeface="Open Sans" panose="020B0606030504020204" charset="0"/>
                    <a:ea typeface="MS PGothic" panose="020B0600070205080204" pitchFamily="34" charset="-128"/>
                  </a:defRPr>
                </a:lvl5pPr>
                <a:lvl6pPr marL="25146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6pPr>
                <a:lvl7pPr marL="29718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7pPr>
                <a:lvl8pPr marL="34290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8pPr>
                <a:lvl9pPr marL="38862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
                    <a:srgbClr val="92B5C2"/>
                  </a:buClr>
                  <a:buSzPct val="80000"/>
                  <a:buFont typeface="Corbel" panose="020B0503020204020204" pitchFamily="34" charset="0"/>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添加会议主题</a:t>
                </a:r>
                <a:endParaRPr kumimoji="0" lang="en-AU"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sp>
            <p:nvSpPr>
              <p:cNvPr id="62" name="Text Placeholder 2"/>
              <p:cNvSpPr txBox="1"/>
              <p:nvPr/>
            </p:nvSpPr>
            <p:spPr bwMode="auto">
              <a:xfrm>
                <a:off x="3697191" y="1963110"/>
                <a:ext cx="1371005" cy="421918"/>
              </a:xfrm>
              <a:prstGeom prst="rect">
                <a:avLst/>
              </a:prstGeom>
              <a:noFill/>
              <a:ln>
                <a:noFill/>
              </a:ln>
            </p:spPr>
            <p:txBody>
              <a:bodyPr/>
              <a:lstStyle>
                <a:lvl1pPr>
                  <a:defRPr>
                    <a:solidFill>
                      <a:schemeClr val="tx1"/>
                    </a:solidFill>
                    <a:latin typeface="Open Sans" panose="020B0606030504020204" charset="0"/>
                    <a:ea typeface="MS PGothic" panose="020B0600070205080204" pitchFamily="34" charset="-128"/>
                  </a:defRPr>
                </a:lvl1pPr>
                <a:lvl2pPr marL="742950" indent="-285750">
                  <a:defRPr>
                    <a:solidFill>
                      <a:schemeClr val="tx1"/>
                    </a:solidFill>
                    <a:latin typeface="Open Sans" panose="020B0606030504020204" charset="0"/>
                    <a:ea typeface="MS PGothic" panose="020B0600070205080204" pitchFamily="34" charset="-128"/>
                  </a:defRPr>
                </a:lvl2pPr>
                <a:lvl3pPr marL="1143000" indent="-228600">
                  <a:defRPr>
                    <a:solidFill>
                      <a:schemeClr val="tx1"/>
                    </a:solidFill>
                    <a:latin typeface="Open Sans" panose="020B0606030504020204" charset="0"/>
                    <a:ea typeface="MS PGothic" panose="020B0600070205080204" pitchFamily="34" charset="-128"/>
                  </a:defRPr>
                </a:lvl3pPr>
                <a:lvl4pPr marL="1600200" indent="-228600">
                  <a:defRPr>
                    <a:solidFill>
                      <a:schemeClr val="tx1"/>
                    </a:solidFill>
                    <a:latin typeface="Open Sans" panose="020B0606030504020204" charset="0"/>
                    <a:ea typeface="MS PGothic" panose="020B0600070205080204" pitchFamily="34" charset="-128"/>
                  </a:defRPr>
                </a:lvl4pPr>
                <a:lvl5pPr marL="2057400" indent="-228600">
                  <a:defRPr>
                    <a:solidFill>
                      <a:schemeClr val="tx1"/>
                    </a:solidFill>
                    <a:latin typeface="Open Sans" panose="020B0606030504020204" charset="0"/>
                    <a:ea typeface="MS PGothic" panose="020B0600070205080204" pitchFamily="34" charset="-128"/>
                  </a:defRPr>
                </a:lvl5pPr>
                <a:lvl6pPr marL="25146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6pPr>
                <a:lvl7pPr marL="29718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7pPr>
                <a:lvl8pPr marL="34290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8pPr>
                <a:lvl9pPr marL="38862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点击输入简要文字内容</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文字内容需概括精炼</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不用多余的</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grpSp>
      <p:grpSp>
        <p:nvGrpSpPr>
          <p:cNvPr id="63" name="组合 62"/>
          <p:cNvGrpSpPr/>
          <p:nvPr/>
        </p:nvGrpSpPr>
        <p:grpSpPr>
          <a:xfrm>
            <a:off x="6671916" y="4580726"/>
            <a:ext cx="2037361" cy="1247916"/>
            <a:chOff x="1110889" y="3219822"/>
            <a:chExt cx="1528419" cy="936181"/>
          </a:xfrm>
        </p:grpSpPr>
        <p:sp>
          <p:nvSpPr>
            <p:cNvPr id="64" name="Freeform 5"/>
            <p:cNvSpPr/>
            <p:nvPr/>
          </p:nvSpPr>
          <p:spPr bwMode="auto">
            <a:xfrm>
              <a:off x="1110889" y="3219822"/>
              <a:ext cx="1496506" cy="936181"/>
            </a:xfrm>
            <a:custGeom>
              <a:avLst/>
              <a:gdLst>
                <a:gd name="T0" fmla="*/ 1172 w 2596"/>
                <a:gd name="T1" fmla="*/ 180 h 1624"/>
                <a:gd name="T2" fmla="*/ 1298 w 2596"/>
                <a:gd name="T3" fmla="*/ 0 h 1624"/>
                <a:gd name="T4" fmla="*/ 1424 w 2596"/>
                <a:gd name="T5" fmla="*/ 180 h 1624"/>
                <a:gd name="T6" fmla="*/ 2370 w 2596"/>
                <a:gd name="T7" fmla="*/ 180 h 1624"/>
                <a:gd name="T8" fmla="*/ 2414 w 2596"/>
                <a:gd name="T9" fmla="*/ 186 h 1624"/>
                <a:gd name="T10" fmla="*/ 2458 w 2596"/>
                <a:gd name="T11" fmla="*/ 198 h 1624"/>
                <a:gd name="T12" fmla="*/ 2496 w 2596"/>
                <a:gd name="T13" fmla="*/ 220 h 1624"/>
                <a:gd name="T14" fmla="*/ 2528 w 2596"/>
                <a:gd name="T15" fmla="*/ 246 h 1624"/>
                <a:gd name="T16" fmla="*/ 2556 w 2596"/>
                <a:gd name="T17" fmla="*/ 280 h 1624"/>
                <a:gd name="T18" fmla="*/ 2578 w 2596"/>
                <a:gd name="T19" fmla="*/ 318 h 1624"/>
                <a:gd name="T20" fmla="*/ 2590 w 2596"/>
                <a:gd name="T21" fmla="*/ 360 h 1624"/>
                <a:gd name="T22" fmla="*/ 2596 w 2596"/>
                <a:gd name="T23" fmla="*/ 406 h 1624"/>
                <a:gd name="T24" fmla="*/ 2596 w 2596"/>
                <a:gd name="T25" fmla="*/ 1398 h 1624"/>
                <a:gd name="T26" fmla="*/ 2590 w 2596"/>
                <a:gd name="T27" fmla="*/ 1444 h 1624"/>
                <a:gd name="T28" fmla="*/ 2578 w 2596"/>
                <a:gd name="T29" fmla="*/ 1486 h 1624"/>
                <a:gd name="T30" fmla="*/ 2556 w 2596"/>
                <a:gd name="T31" fmla="*/ 1524 h 1624"/>
                <a:gd name="T32" fmla="*/ 2528 w 2596"/>
                <a:gd name="T33" fmla="*/ 1558 h 1624"/>
                <a:gd name="T34" fmla="*/ 2496 w 2596"/>
                <a:gd name="T35" fmla="*/ 1586 h 1624"/>
                <a:gd name="T36" fmla="*/ 2458 w 2596"/>
                <a:gd name="T37" fmla="*/ 1606 h 1624"/>
                <a:gd name="T38" fmla="*/ 2414 w 2596"/>
                <a:gd name="T39" fmla="*/ 1620 h 1624"/>
                <a:gd name="T40" fmla="*/ 2370 w 2596"/>
                <a:gd name="T41" fmla="*/ 1624 h 1624"/>
                <a:gd name="T42" fmla="*/ 226 w 2596"/>
                <a:gd name="T43" fmla="*/ 1624 h 1624"/>
                <a:gd name="T44" fmla="*/ 182 w 2596"/>
                <a:gd name="T45" fmla="*/ 1620 h 1624"/>
                <a:gd name="T46" fmla="*/ 138 w 2596"/>
                <a:gd name="T47" fmla="*/ 1606 h 1624"/>
                <a:gd name="T48" fmla="*/ 100 w 2596"/>
                <a:gd name="T49" fmla="*/ 1586 h 1624"/>
                <a:gd name="T50" fmla="*/ 68 w 2596"/>
                <a:gd name="T51" fmla="*/ 1558 h 1624"/>
                <a:gd name="T52" fmla="*/ 40 w 2596"/>
                <a:gd name="T53" fmla="*/ 1524 h 1624"/>
                <a:gd name="T54" fmla="*/ 18 w 2596"/>
                <a:gd name="T55" fmla="*/ 1486 h 1624"/>
                <a:gd name="T56" fmla="*/ 6 w 2596"/>
                <a:gd name="T57" fmla="*/ 1444 h 1624"/>
                <a:gd name="T58" fmla="*/ 0 w 2596"/>
                <a:gd name="T59" fmla="*/ 1398 h 1624"/>
                <a:gd name="T60" fmla="*/ 0 w 2596"/>
                <a:gd name="T61" fmla="*/ 406 h 1624"/>
                <a:gd name="T62" fmla="*/ 6 w 2596"/>
                <a:gd name="T63" fmla="*/ 360 h 1624"/>
                <a:gd name="T64" fmla="*/ 18 w 2596"/>
                <a:gd name="T65" fmla="*/ 318 h 1624"/>
                <a:gd name="T66" fmla="*/ 40 w 2596"/>
                <a:gd name="T67" fmla="*/ 280 h 1624"/>
                <a:gd name="T68" fmla="*/ 68 w 2596"/>
                <a:gd name="T69" fmla="*/ 246 h 1624"/>
                <a:gd name="T70" fmla="*/ 100 w 2596"/>
                <a:gd name="T71" fmla="*/ 220 h 1624"/>
                <a:gd name="T72" fmla="*/ 138 w 2596"/>
                <a:gd name="T73" fmla="*/ 198 h 1624"/>
                <a:gd name="T74" fmla="*/ 182 w 2596"/>
                <a:gd name="T75" fmla="*/ 186 h 1624"/>
                <a:gd name="T76" fmla="*/ 226 w 2596"/>
                <a:gd name="T77" fmla="*/ 180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96" h="1624">
                  <a:moveTo>
                    <a:pt x="226" y="180"/>
                  </a:moveTo>
                  <a:lnTo>
                    <a:pt x="1172" y="180"/>
                  </a:lnTo>
                  <a:lnTo>
                    <a:pt x="1226" y="102"/>
                  </a:lnTo>
                  <a:lnTo>
                    <a:pt x="1298" y="0"/>
                  </a:lnTo>
                  <a:lnTo>
                    <a:pt x="1370" y="102"/>
                  </a:lnTo>
                  <a:lnTo>
                    <a:pt x="1424" y="180"/>
                  </a:lnTo>
                  <a:lnTo>
                    <a:pt x="2370" y="180"/>
                  </a:lnTo>
                  <a:lnTo>
                    <a:pt x="2370" y="180"/>
                  </a:lnTo>
                  <a:lnTo>
                    <a:pt x="2392" y="182"/>
                  </a:lnTo>
                  <a:lnTo>
                    <a:pt x="2414" y="186"/>
                  </a:lnTo>
                  <a:lnTo>
                    <a:pt x="2436" y="190"/>
                  </a:lnTo>
                  <a:lnTo>
                    <a:pt x="2458" y="198"/>
                  </a:lnTo>
                  <a:lnTo>
                    <a:pt x="2476" y="208"/>
                  </a:lnTo>
                  <a:lnTo>
                    <a:pt x="2496" y="220"/>
                  </a:lnTo>
                  <a:lnTo>
                    <a:pt x="2512" y="232"/>
                  </a:lnTo>
                  <a:lnTo>
                    <a:pt x="2528" y="246"/>
                  </a:lnTo>
                  <a:lnTo>
                    <a:pt x="2544" y="264"/>
                  </a:lnTo>
                  <a:lnTo>
                    <a:pt x="2556" y="280"/>
                  </a:lnTo>
                  <a:lnTo>
                    <a:pt x="2568" y="300"/>
                  </a:lnTo>
                  <a:lnTo>
                    <a:pt x="2578" y="318"/>
                  </a:lnTo>
                  <a:lnTo>
                    <a:pt x="2586" y="340"/>
                  </a:lnTo>
                  <a:lnTo>
                    <a:pt x="2590" y="360"/>
                  </a:lnTo>
                  <a:lnTo>
                    <a:pt x="2594" y="384"/>
                  </a:lnTo>
                  <a:lnTo>
                    <a:pt x="2596" y="406"/>
                  </a:lnTo>
                  <a:lnTo>
                    <a:pt x="2596" y="1398"/>
                  </a:lnTo>
                  <a:lnTo>
                    <a:pt x="2596" y="1398"/>
                  </a:lnTo>
                  <a:lnTo>
                    <a:pt x="2594" y="1422"/>
                  </a:lnTo>
                  <a:lnTo>
                    <a:pt x="2590" y="1444"/>
                  </a:lnTo>
                  <a:lnTo>
                    <a:pt x="2586" y="1466"/>
                  </a:lnTo>
                  <a:lnTo>
                    <a:pt x="2578" y="1486"/>
                  </a:lnTo>
                  <a:lnTo>
                    <a:pt x="2568" y="1506"/>
                  </a:lnTo>
                  <a:lnTo>
                    <a:pt x="2556" y="1524"/>
                  </a:lnTo>
                  <a:lnTo>
                    <a:pt x="2544" y="1542"/>
                  </a:lnTo>
                  <a:lnTo>
                    <a:pt x="2528" y="1558"/>
                  </a:lnTo>
                  <a:lnTo>
                    <a:pt x="2512" y="1572"/>
                  </a:lnTo>
                  <a:lnTo>
                    <a:pt x="2496" y="1586"/>
                  </a:lnTo>
                  <a:lnTo>
                    <a:pt x="2476" y="1598"/>
                  </a:lnTo>
                  <a:lnTo>
                    <a:pt x="2458" y="1606"/>
                  </a:lnTo>
                  <a:lnTo>
                    <a:pt x="2436" y="1614"/>
                  </a:lnTo>
                  <a:lnTo>
                    <a:pt x="2414" y="1620"/>
                  </a:lnTo>
                  <a:lnTo>
                    <a:pt x="2392" y="1624"/>
                  </a:lnTo>
                  <a:lnTo>
                    <a:pt x="2370" y="1624"/>
                  </a:lnTo>
                  <a:lnTo>
                    <a:pt x="226" y="1624"/>
                  </a:lnTo>
                  <a:lnTo>
                    <a:pt x="226" y="1624"/>
                  </a:lnTo>
                  <a:lnTo>
                    <a:pt x="204" y="1624"/>
                  </a:lnTo>
                  <a:lnTo>
                    <a:pt x="182" y="1620"/>
                  </a:lnTo>
                  <a:lnTo>
                    <a:pt x="160" y="1614"/>
                  </a:lnTo>
                  <a:lnTo>
                    <a:pt x="138" y="1606"/>
                  </a:lnTo>
                  <a:lnTo>
                    <a:pt x="120" y="1598"/>
                  </a:lnTo>
                  <a:lnTo>
                    <a:pt x="100" y="1586"/>
                  </a:lnTo>
                  <a:lnTo>
                    <a:pt x="84" y="1572"/>
                  </a:lnTo>
                  <a:lnTo>
                    <a:pt x="68" y="1558"/>
                  </a:lnTo>
                  <a:lnTo>
                    <a:pt x="52" y="1542"/>
                  </a:lnTo>
                  <a:lnTo>
                    <a:pt x="40" y="1524"/>
                  </a:lnTo>
                  <a:lnTo>
                    <a:pt x="28" y="1506"/>
                  </a:lnTo>
                  <a:lnTo>
                    <a:pt x="18" y="1486"/>
                  </a:lnTo>
                  <a:lnTo>
                    <a:pt x="12" y="1466"/>
                  </a:lnTo>
                  <a:lnTo>
                    <a:pt x="6" y="1444"/>
                  </a:lnTo>
                  <a:lnTo>
                    <a:pt x="2" y="1422"/>
                  </a:lnTo>
                  <a:lnTo>
                    <a:pt x="0" y="1398"/>
                  </a:lnTo>
                  <a:lnTo>
                    <a:pt x="0" y="406"/>
                  </a:lnTo>
                  <a:lnTo>
                    <a:pt x="0" y="406"/>
                  </a:lnTo>
                  <a:lnTo>
                    <a:pt x="2" y="384"/>
                  </a:lnTo>
                  <a:lnTo>
                    <a:pt x="6" y="360"/>
                  </a:lnTo>
                  <a:lnTo>
                    <a:pt x="12" y="340"/>
                  </a:lnTo>
                  <a:lnTo>
                    <a:pt x="18" y="318"/>
                  </a:lnTo>
                  <a:lnTo>
                    <a:pt x="28" y="300"/>
                  </a:lnTo>
                  <a:lnTo>
                    <a:pt x="40" y="280"/>
                  </a:lnTo>
                  <a:lnTo>
                    <a:pt x="52" y="264"/>
                  </a:lnTo>
                  <a:lnTo>
                    <a:pt x="68" y="246"/>
                  </a:lnTo>
                  <a:lnTo>
                    <a:pt x="84" y="232"/>
                  </a:lnTo>
                  <a:lnTo>
                    <a:pt x="100" y="220"/>
                  </a:lnTo>
                  <a:lnTo>
                    <a:pt x="120" y="208"/>
                  </a:lnTo>
                  <a:lnTo>
                    <a:pt x="138" y="198"/>
                  </a:lnTo>
                  <a:lnTo>
                    <a:pt x="160" y="190"/>
                  </a:lnTo>
                  <a:lnTo>
                    <a:pt x="182" y="186"/>
                  </a:lnTo>
                  <a:lnTo>
                    <a:pt x="204" y="182"/>
                  </a:lnTo>
                  <a:lnTo>
                    <a:pt x="226" y="180"/>
                  </a:lnTo>
                  <a:lnTo>
                    <a:pt x="226" y="180"/>
                  </a:lnTo>
                  <a:close/>
                </a:path>
              </a:pathLst>
            </a:custGeom>
            <a:noFill/>
            <a:ln w="12700">
              <a:solidFill>
                <a:sysClr val="windowText" lastClr="000000">
                  <a:lumMod val="65000"/>
                  <a:lumOff val="35000"/>
                </a:sysClr>
              </a:solidFill>
              <a:prstDash val="sysDash"/>
              <a:round/>
            </a:ln>
            <a:extLst>
              <a:ext uri="{909E8E84-426E-40DD-AFC4-6F175D3DCCD1}">
                <a14:hiddenFill xmlns:a14="http://schemas.microsoft.com/office/drawing/2010/main">
                  <a:solidFill>
                    <a:srgbClr val="FFFFFF"/>
                  </a:solidFill>
                </a14:hiddenFill>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endParaRPr>
            </a:p>
          </p:txBody>
        </p:sp>
        <p:grpSp>
          <p:nvGrpSpPr>
            <p:cNvPr id="65" name="组合 64"/>
            <p:cNvGrpSpPr/>
            <p:nvPr/>
          </p:nvGrpSpPr>
          <p:grpSpPr>
            <a:xfrm>
              <a:off x="1115616" y="3396950"/>
              <a:ext cx="1523692" cy="614634"/>
              <a:chOff x="3638480" y="1770394"/>
              <a:chExt cx="1523692" cy="614634"/>
            </a:xfrm>
          </p:grpSpPr>
          <p:sp>
            <p:nvSpPr>
              <p:cNvPr id="66" name="Text Placeholder 2"/>
              <p:cNvSpPr txBox="1"/>
              <p:nvPr/>
            </p:nvSpPr>
            <p:spPr bwMode="auto">
              <a:xfrm>
                <a:off x="3638480" y="1770394"/>
                <a:ext cx="1523692" cy="268421"/>
              </a:xfrm>
              <a:prstGeom prst="rect">
                <a:avLst/>
              </a:prstGeom>
              <a:noFill/>
              <a:ln>
                <a:noFill/>
              </a:ln>
            </p:spPr>
            <p:txBody>
              <a:bodyPr/>
              <a:lstStyle>
                <a:lvl1pPr>
                  <a:defRPr>
                    <a:solidFill>
                      <a:schemeClr val="tx1"/>
                    </a:solidFill>
                    <a:latin typeface="Open Sans" panose="020B0606030504020204" charset="0"/>
                    <a:ea typeface="MS PGothic" panose="020B0600070205080204" pitchFamily="34" charset="-128"/>
                  </a:defRPr>
                </a:lvl1pPr>
                <a:lvl2pPr marL="742950" indent="-285750">
                  <a:defRPr>
                    <a:solidFill>
                      <a:schemeClr val="tx1"/>
                    </a:solidFill>
                    <a:latin typeface="Open Sans" panose="020B0606030504020204" charset="0"/>
                    <a:ea typeface="MS PGothic" panose="020B0600070205080204" pitchFamily="34" charset="-128"/>
                  </a:defRPr>
                </a:lvl2pPr>
                <a:lvl3pPr marL="1143000" indent="-228600">
                  <a:defRPr>
                    <a:solidFill>
                      <a:schemeClr val="tx1"/>
                    </a:solidFill>
                    <a:latin typeface="Open Sans" panose="020B0606030504020204" charset="0"/>
                    <a:ea typeface="MS PGothic" panose="020B0600070205080204" pitchFamily="34" charset="-128"/>
                  </a:defRPr>
                </a:lvl3pPr>
                <a:lvl4pPr marL="1600200" indent="-228600">
                  <a:defRPr>
                    <a:solidFill>
                      <a:schemeClr val="tx1"/>
                    </a:solidFill>
                    <a:latin typeface="Open Sans" panose="020B0606030504020204" charset="0"/>
                    <a:ea typeface="MS PGothic" panose="020B0600070205080204" pitchFamily="34" charset="-128"/>
                  </a:defRPr>
                </a:lvl4pPr>
                <a:lvl5pPr marL="2057400" indent="-228600">
                  <a:defRPr>
                    <a:solidFill>
                      <a:schemeClr val="tx1"/>
                    </a:solidFill>
                    <a:latin typeface="Open Sans" panose="020B0606030504020204" charset="0"/>
                    <a:ea typeface="MS PGothic" panose="020B0600070205080204" pitchFamily="34" charset="-128"/>
                  </a:defRPr>
                </a:lvl5pPr>
                <a:lvl6pPr marL="25146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6pPr>
                <a:lvl7pPr marL="29718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7pPr>
                <a:lvl8pPr marL="34290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8pPr>
                <a:lvl9pPr marL="38862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
                    <a:srgbClr val="92B5C2"/>
                  </a:buClr>
                  <a:buSzPct val="80000"/>
                  <a:buFont typeface="Corbel" panose="020B0503020204020204" pitchFamily="34" charset="0"/>
                  <a:buNone/>
                  <a:tabLst/>
                  <a:defRPr/>
                </a:pPr>
                <a:r>
                  <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添加会议主题</a:t>
                </a:r>
                <a:endParaRPr kumimoji="0" lang="en-AU"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sp>
            <p:nvSpPr>
              <p:cNvPr id="67" name="Text Placeholder 2"/>
              <p:cNvSpPr txBox="1"/>
              <p:nvPr/>
            </p:nvSpPr>
            <p:spPr bwMode="auto">
              <a:xfrm>
                <a:off x="3697191" y="1963110"/>
                <a:ext cx="1371005" cy="421918"/>
              </a:xfrm>
              <a:prstGeom prst="rect">
                <a:avLst/>
              </a:prstGeom>
              <a:noFill/>
              <a:ln>
                <a:noFill/>
              </a:ln>
            </p:spPr>
            <p:txBody>
              <a:bodyPr/>
              <a:lstStyle>
                <a:lvl1pPr>
                  <a:defRPr>
                    <a:solidFill>
                      <a:schemeClr val="tx1"/>
                    </a:solidFill>
                    <a:latin typeface="Open Sans" panose="020B0606030504020204" charset="0"/>
                    <a:ea typeface="MS PGothic" panose="020B0600070205080204" pitchFamily="34" charset="-128"/>
                  </a:defRPr>
                </a:lvl1pPr>
                <a:lvl2pPr marL="742950" indent="-285750">
                  <a:defRPr>
                    <a:solidFill>
                      <a:schemeClr val="tx1"/>
                    </a:solidFill>
                    <a:latin typeface="Open Sans" panose="020B0606030504020204" charset="0"/>
                    <a:ea typeface="MS PGothic" panose="020B0600070205080204" pitchFamily="34" charset="-128"/>
                  </a:defRPr>
                </a:lvl2pPr>
                <a:lvl3pPr marL="1143000" indent="-228600">
                  <a:defRPr>
                    <a:solidFill>
                      <a:schemeClr val="tx1"/>
                    </a:solidFill>
                    <a:latin typeface="Open Sans" panose="020B0606030504020204" charset="0"/>
                    <a:ea typeface="MS PGothic" panose="020B0600070205080204" pitchFamily="34" charset="-128"/>
                  </a:defRPr>
                </a:lvl3pPr>
                <a:lvl4pPr marL="1600200" indent="-228600">
                  <a:defRPr>
                    <a:solidFill>
                      <a:schemeClr val="tx1"/>
                    </a:solidFill>
                    <a:latin typeface="Open Sans" panose="020B0606030504020204" charset="0"/>
                    <a:ea typeface="MS PGothic" panose="020B0600070205080204" pitchFamily="34" charset="-128"/>
                  </a:defRPr>
                </a:lvl4pPr>
                <a:lvl5pPr marL="2057400" indent="-228600">
                  <a:defRPr>
                    <a:solidFill>
                      <a:schemeClr val="tx1"/>
                    </a:solidFill>
                    <a:latin typeface="Open Sans" panose="020B0606030504020204" charset="0"/>
                    <a:ea typeface="MS PGothic" panose="020B0600070205080204" pitchFamily="34" charset="-128"/>
                  </a:defRPr>
                </a:lvl5pPr>
                <a:lvl6pPr marL="25146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6pPr>
                <a:lvl7pPr marL="29718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7pPr>
                <a:lvl8pPr marL="34290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8pPr>
                <a:lvl9pPr marL="3886200" indent="-228600" fontAlgn="base">
                  <a:spcBef>
                    <a:spcPct val="0"/>
                  </a:spcBef>
                  <a:spcAft>
                    <a:spcPct val="0"/>
                  </a:spcAft>
                  <a:defRPr>
                    <a:solidFill>
                      <a:schemeClr val="tx1"/>
                    </a:solidFill>
                    <a:latin typeface="Open Sans" panose="020B060603050402020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点击输入简要文字内容</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文字内容需概括精炼</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不用多余的</a:t>
                </a:r>
                <a:endParaRPr kumimoji="0" lang="en-US" altLang="zh-CN" sz="1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grpSp>
      <p:grpSp>
        <p:nvGrpSpPr>
          <p:cNvPr id="68" name="组合 67"/>
          <p:cNvGrpSpPr/>
          <p:nvPr/>
        </p:nvGrpSpPr>
        <p:grpSpPr>
          <a:xfrm>
            <a:off x="2371383" y="3111198"/>
            <a:ext cx="1064325" cy="885383"/>
            <a:chOff x="4992688" y="0"/>
            <a:chExt cx="906463" cy="754063"/>
          </a:xfrm>
          <a:solidFill>
            <a:srgbClr val="78AF74"/>
          </a:solidFill>
        </p:grpSpPr>
        <p:sp>
          <p:nvSpPr>
            <p:cNvPr id="69" name="Freeform 14"/>
            <p:cNvSpPr/>
            <p:nvPr/>
          </p:nvSpPr>
          <p:spPr bwMode="auto">
            <a:xfrm>
              <a:off x="5253038" y="566738"/>
              <a:ext cx="234950" cy="187325"/>
            </a:xfrm>
            <a:custGeom>
              <a:avLst/>
              <a:gdLst>
                <a:gd name="T0" fmla="*/ 148 w 148"/>
                <a:gd name="T1" fmla="*/ 72 h 118"/>
                <a:gd name="T2" fmla="*/ 148 w 148"/>
                <a:gd name="T3" fmla="*/ 72 h 118"/>
                <a:gd name="T4" fmla="*/ 148 w 148"/>
                <a:gd name="T5" fmla="*/ 80 h 118"/>
                <a:gd name="T6" fmla="*/ 146 w 148"/>
                <a:gd name="T7" fmla="*/ 86 h 118"/>
                <a:gd name="T8" fmla="*/ 141 w 148"/>
                <a:gd name="T9" fmla="*/ 91 h 118"/>
                <a:gd name="T10" fmla="*/ 134 w 148"/>
                <a:gd name="T11" fmla="*/ 95 h 118"/>
                <a:gd name="T12" fmla="*/ 45 w 148"/>
                <a:gd name="T13" fmla="*/ 118 h 118"/>
                <a:gd name="T14" fmla="*/ 45 w 148"/>
                <a:gd name="T15" fmla="*/ 118 h 118"/>
                <a:gd name="T16" fmla="*/ 37 w 148"/>
                <a:gd name="T17" fmla="*/ 118 h 118"/>
                <a:gd name="T18" fmla="*/ 31 w 148"/>
                <a:gd name="T19" fmla="*/ 115 h 118"/>
                <a:gd name="T20" fmla="*/ 26 w 148"/>
                <a:gd name="T21" fmla="*/ 111 h 118"/>
                <a:gd name="T22" fmla="*/ 23 w 148"/>
                <a:gd name="T23" fmla="*/ 107 h 118"/>
                <a:gd name="T24" fmla="*/ 22 w 148"/>
                <a:gd name="T25" fmla="*/ 104 h 118"/>
                <a:gd name="T26" fmla="*/ 1 w 148"/>
                <a:gd name="T27" fmla="*/ 51 h 118"/>
                <a:gd name="T28" fmla="*/ 1 w 148"/>
                <a:gd name="T29" fmla="*/ 51 h 118"/>
                <a:gd name="T30" fmla="*/ 0 w 148"/>
                <a:gd name="T31" fmla="*/ 43 h 118"/>
                <a:gd name="T32" fmla="*/ 2 w 148"/>
                <a:gd name="T33" fmla="*/ 37 h 118"/>
                <a:gd name="T34" fmla="*/ 7 w 148"/>
                <a:gd name="T35" fmla="*/ 31 h 118"/>
                <a:gd name="T36" fmla="*/ 13 w 148"/>
                <a:gd name="T37" fmla="*/ 28 h 118"/>
                <a:gd name="T38" fmla="*/ 119 w 148"/>
                <a:gd name="T39" fmla="*/ 2 h 118"/>
                <a:gd name="T40" fmla="*/ 119 w 148"/>
                <a:gd name="T41" fmla="*/ 2 h 118"/>
                <a:gd name="T42" fmla="*/ 127 w 148"/>
                <a:gd name="T43" fmla="*/ 0 h 118"/>
                <a:gd name="T44" fmla="*/ 133 w 148"/>
                <a:gd name="T45" fmla="*/ 3 h 118"/>
                <a:gd name="T46" fmla="*/ 138 w 148"/>
                <a:gd name="T47" fmla="*/ 8 h 118"/>
                <a:gd name="T48" fmla="*/ 142 w 148"/>
                <a:gd name="T49" fmla="*/ 14 h 118"/>
                <a:gd name="T50" fmla="*/ 148 w 148"/>
                <a:gd name="T51" fmla="*/ 7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8" h="118">
                  <a:moveTo>
                    <a:pt x="148" y="72"/>
                  </a:moveTo>
                  <a:lnTo>
                    <a:pt x="148" y="72"/>
                  </a:lnTo>
                  <a:lnTo>
                    <a:pt x="148" y="80"/>
                  </a:lnTo>
                  <a:lnTo>
                    <a:pt x="146" y="86"/>
                  </a:lnTo>
                  <a:lnTo>
                    <a:pt x="141" y="91"/>
                  </a:lnTo>
                  <a:lnTo>
                    <a:pt x="134" y="95"/>
                  </a:lnTo>
                  <a:lnTo>
                    <a:pt x="45" y="118"/>
                  </a:lnTo>
                  <a:lnTo>
                    <a:pt x="45" y="118"/>
                  </a:lnTo>
                  <a:lnTo>
                    <a:pt x="37" y="118"/>
                  </a:lnTo>
                  <a:lnTo>
                    <a:pt x="31" y="115"/>
                  </a:lnTo>
                  <a:lnTo>
                    <a:pt x="26" y="111"/>
                  </a:lnTo>
                  <a:lnTo>
                    <a:pt x="23" y="107"/>
                  </a:lnTo>
                  <a:lnTo>
                    <a:pt x="22" y="104"/>
                  </a:lnTo>
                  <a:lnTo>
                    <a:pt x="1" y="51"/>
                  </a:lnTo>
                  <a:lnTo>
                    <a:pt x="1" y="51"/>
                  </a:lnTo>
                  <a:lnTo>
                    <a:pt x="0" y="43"/>
                  </a:lnTo>
                  <a:lnTo>
                    <a:pt x="2" y="37"/>
                  </a:lnTo>
                  <a:lnTo>
                    <a:pt x="7" y="31"/>
                  </a:lnTo>
                  <a:lnTo>
                    <a:pt x="13" y="28"/>
                  </a:lnTo>
                  <a:lnTo>
                    <a:pt x="119" y="2"/>
                  </a:lnTo>
                  <a:lnTo>
                    <a:pt x="119" y="2"/>
                  </a:lnTo>
                  <a:lnTo>
                    <a:pt x="127" y="0"/>
                  </a:lnTo>
                  <a:lnTo>
                    <a:pt x="133" y="3"/>
                  </a:lnTo>
                  <a:lnTo>
                    <a:pt x="138" y="8"/>
                  </a:lnTo>
                  <a:lnTo>
                    <a:pt x="142" y="14"/>
                  </a:lnTo>
                  <a:lnTo>
                    <a:pt x="148"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0" name="Freeform 15"/>
            <p:cNvSpPr/>
            <p:nvPr/>
          </p:nvSpPr>
          <p:spPr bwMode="auto">
            <a:xfrm>
              <a:off x="5218113" y="555625"/>
              <a:ext cx="82550" cy="100013"/>
            </a:xfrm>
            <a:custGeom>
              <a:avLst/>
              <a:gdLst>
                <a:gd name="T0" fmla="*/ 0 w 52"/>
                <a:gd name="T1" fmla="*/ 10 h 63"/>
                <a:gd name="T2" fmla="*/ 13 w 52"/>
                <a:gd name="T3" fmla="*/ 0 h 63"/>
                <a:gd name="T4" fmla="*/ 52 w 52"/>
                <a:gd name="T5" fmla="*/ 53 h 63"/>
                <a:gd name="T6" fmla="*/ 38 w 52"/>
                <a:gd name="T7" fmla="*/ 63 h 63"/>
                <a:gd name="T8" fmla="*/ 0 w 52"/>
                <a:gd name="T9" fmla="*/ 10 h 63"/>
              </a:gdLst>
              <a:ahLst/>
              <a:cxnLst>
                <a:cxn ang="0">
                  <a:pos x="T0" y="T1"/>
                </a:cxn>
                <a:cxn ang="0">
                  <a:pos x="T2" y="T3"/>
                </a:cxn>
                <a:cxn ang="0">
                  <a:pos x="T4" y="T5"/>
                </a:cxn>
                <a:cxn ang="0">
                  <a:pos x="T6" y="T7"/>
                </a:cxn>
                <a:cxn ang="0">
                  <a:pos x="T8" y="T9"/>
                </a:cxn>
              </a:cxnLst>
              <a:rect l="0" t="0" r="r" b="b"/>
              <a:pathLst>
                <a:path w="52" h="63">
                  <a:moveTo>
                    <a:pt x="0" y="10"/>
                  </a:moveTo>
                  <a:lnTo>
                    <a:pt x="13" y="0"/>
                  </a:lnTo>
                  <a:lnTo>
                    <a:pt x="52" y="53"/>
                  </a:lnTo>
                  <a:lnTo>
                    <a:pt x="38" y="63"/>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1" name="Freeform 16"/>
            <p:cNvSpPr/>
            <p:nvPr/>
          </p:nvSpPr>
          <p:spPr bwMode="auto">
            <a:xfrm>
              <a:off x="5434013" y="503238"/>
              <a:ext cx="38100" cy="106363"/>
            </a:xfrm>
            <a:custGeom>
              <a:avLst/>
              <a:gdLst>
                <a:gd name="T0" fmla="*/ 24 w 24"/>
                <a:gd name="T1" fmla="*/ 1 h 67"/>
                <a:gd name="T2" fmla="*/ 9 w 24"/>
                <a:gd name="T3" fmla="*/ 0 h 67"/>
                <a:gd name="T4" fmla="*/ 0 w 24"/>
                <a:gd name="T5" fmla="*/ 64 h 67"/>
                <a:gd name="T6" fmla="*/ 16 w 24"/>
                <a:gd name="T7" fmla="*/ 67 h 67"/>
                <a:gd name="T8" fmla="*/ 24 w 24"/>
                <a:gd name="T9" fmla="*/ 1 h 67"/>
              </a:gdLst>
              <a:ahLst/>
              <a:cxnLst>
                <a:cxn ang="0">
                  <a:pos x="T0" y="T1"/>
                </a:cxn>
                <a:cxn ang="0">
                  <a:pos x="T2" y="T3"/>
                </a:cxn>
                <a:cxn ang="0">
                  <a:pos x="T4" y="T5"/>
                </a:cxn>
                <a:cxn ang="0">
                  <a:pos x="T6" y="T7"/>
                </a:cxn>
                <a:cxn ang="0">
                  <a:pos x="T8" y="T9"/>
                </a:cxn>
              </a:cxnLst>
              <a:rect l="0" t="0" r="r" b="b"/>
              <a:pathLst>
                <a:path w="24" h="67">
                  <a:moveTo>
                    <a:pt x="24" y="1"/>
                  </a:moveTo>
                  <a:lnTo>
                    <a:pt x="9" y="0"/>
                  </a:lnTo>
                  <a:lnTo>
                    <a:pt x="0" y="64"/>
                  </a:lnTo>
                  <a:lnTo>
                    <a:pt x="16" y="67"/>
                  </a:lnTo>
                  <a:lnTo>
                    <a:pt x="2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2" name="Freeform 17"/>
            <p:cNvSpPr>
              <a:spLocks noEditPoints="1"/>
            </p:cNvSpPr>
            <p:nvPr/>
          </p:nvSpPr>
          <p:spPr bwMode="auto">
            <a:xfrm>
              <a:off x="4992688" y="0"/>
              <a:ext cx="577850" cy="577850"/>
            </a:xfrm>
            <a:custGeom>
              <a:avLst/>
              <a:gdLst>
                <a:gd name="T0" fmla="*/ 2 w 364"/>
                <a:gd name="T1" fmla="*/ 209 h 364"/>
                <a:gd name="T2" fmla="*/ 2 w 364"/>
                <a:gd name="T3" fmla="*/ 155 h 364"/>
                <a:gd name="T4" fmla="*/ 18 w 364"/>
                <a:gd name="T5" fmla="*/ 104 h 364"/>
                <a:gd name="T6" fmla="*/ 46 w 364"/>
                <a:gd name="T7" fmla="*/ 62 h 364"/>
                <a:gd name="T8" fmla="*/ 87 w 364"/>
                <a:gd name="T9" fmla="*/ 28 h 364"/>
                <a:gd name="T10" fmla="*/ 137 w 364"/>
                <a:gd name="T11" fmla="*/ 6 h 364"/>
                <a:gd name="T12" fmla="*/ 174 w 364"/>
                <a:gd name="T13" fmla="*/ 0 h 364"/>
                <a:gd name="T14" fmla="*/ 226 w 364"/>
                <a:gd name="T15" fmla="*/ 6 h 364"/>
                <a:gd name="T16" fmla="*/ 276 w 364"/>
                <a:gd name="T17" fmla="*/ 25 h 364"/>
                <a:gd name="T18" fmla="*/ 316 w 364"/>
                <a:gd name="T19" fmla="*/ 59 h 364"/>
                <a:gd name="T20" fmla="*/ 346 w 364"/>
                <a:gd name="T21" fmla="*/ 103 h 364"/>
                <a:gd name="T22" fmla="*/ 359 w 364"/>
                <a:gd name="T23" fmla="*/ 137 h 364"/>
                <a:gd name="T24" fmla="*/ 364 w 364"/>
                <a:gd name="T25" fmla="*/ 191 h 364"/>
                <a:gd name="T26" fmla="*/ 354 w 364"/>
                <a:gd name="T27" fmla="*/ 244 h 364"/>
                <a:gd name="T28" fmla="*/ 328 w 364"/>
                <a:gd name="T29" fmla="*/ 290 h 364"/>
                <a:gd name="T30" fmla="*/ 292 w 364"/>
                <a:gd name="T31" fmla="*/ 327 h 364"/>
                <a:gd name="T32" fmla="*/ 245 w 364"/>
                <a:gd name="T33" fmla="*/ 354 h 364"/>
                <a:gd name="T34" fmla="*/ 209 w 364"/>
                <a:gd name="T35" fmla="*/ 363 h 364"/>
                <a:gd name="T36" fmla="*/ 155 w 364"/>
                <a:gd name="T37" fmla="*/ 363 h 364"/>
                <a:gd name="T38" fmla="*/ 104 w 364"/>
                <a:gd name="T39" fmla="*/ 347 h 364"/>
                <a:gd name="T40" fmla="*/ 60 w 364"/>
                <a:gd name="T41" fmla="*/ 318 h 364"/>
                <a:gd name="T42" fmla="*/ 26 w 364"/>
                <a:gd name="T43" fmla="*/ 278 h 364"/>
                <a:gd name="T44" fmla="*/ 6 w 364"/>
                <a:gd name="T45" fmla="*/ 228 h 364"/>
                <a:gd name="T46" fmla="*/ 21 w 364"/>
                <a:gd name="T47" fmla="*/ 223 h 364"/>
                <a:gd name="T48" fmla="*/ 41 w 364"/>
                <a:gd name="T49" fmla="*/ 269 h 364"/>
                <a:gd name="T50" fmla="*/ 72 w 364"/>
                <a:gd name="T51" fmla="*/ 306 h 364"/>
                <a:gd name="T52" fmla="*/ 112 w 364"/>
                <a:gd name="T53" fmla="*/ 332 h 364"/>
                <a:gd name="T54" fmla="*/ 157 w 364"/>
                <a:gd name="T55" fmla="*/ 346 h 364"/>
                <a:gd name="T56" fmla="*/ 206 w 364"/>
                <a:gd name="T57" fmla="*/ 346 h 364"/>
                <a:gd name="T58" fmla="*/ 239 w 364"/>
                <a:gd name="T59" fmla="*/ 337 h 364"/>
                <a:gd name="T60" fmla="*/ 282 w 364"/>
                <a:gd name="T61" fmla="*/ 315 h 364"/>
                <a:gd name="T62" fmla="*/ 316 w 364"/>
                <a:gd name="T63" fmla="*/ 281 h 364"/>
                <a:gd name="T64" fmla="*/ 338 w 364"/>
                <a:gd name="T65" fmla="*/ 238 h 364"/>
                <a:gd name="T66" fmla="*/ 347 w 364"/>
                <a:gd name="T67" fmla="*/ 191 h 364"/>
                <a:gd name="T68" fmla="*/ 342 w 364"/>
                <a:gd name="T69" fmla="*/ 141 h 364"/>
                <a:gd name="T70" fmla="*/ 331 w 364"/>
                <a:gd name="T71" fmla="*/ 110 h 364"/>
                <a:gd name="T72" fmla="*/ 303 w 364"/>
                <a:gd name="T73" fmla="*/ 69 h 364"/>
                <a:gd name="T74" fmla="*/ 267 w 364"/>
                <a:gd name="T75" fmla="*/ 40 h 364"/>
                <a:gd name="T76" fmla="*/ 223 w 364"/>
                <a:gd name="T77" fmla="*/ 21 h 364"/>
                <a:gd name="T78" fmla="*/ 175 w 364"/>
                <a:gd name="T79" fmla="*/ 16 h 364"/>
                <a:gd name="T80" fmla="*/ 141 w 364"/>
                <a:gd name="T81" fmla="*/ 21 h 364"/>
                <a:gd name="T82" fmla="*/ 96 w 364"/>
                <a:gd name="T83" fmla="*/ 42 h 364"/>
                <a:gd name="T84" fmla="*/ 58 w 364"/>
                <a:gd name="T85" fmla="*/ 72 h 364"/>
                <a:gd name="T86" fmla="*/ 33 w 364"/>
                <a:gd name="T87" fmla="*/ 112 h 364"/>
                <a:gd name="T88" fmla="*/ 18 w 364"/>
                <a:gd name="T89" fmla="*/ 157 h 364"/>
                <a:gd name="T90" fmla="*/ 18 w 364"/>
                <a:gd name="T91" fmla="*/ 20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 h="364">
                  <a:moveTo>
                    <a:pt x="6" y="228"/>
                  </a:moveTo>
                  <a:lnTo>
                    <a:pt x="6" y="228"/>
                  </a:lnTo>
                  <a:lnTo>
                    <a:pt x="2" y="209"/>
                  </a:lnTo>
                  <a:lnTo>
                    <a:pt x="0" y="191"/>
                  </a:lnTo>
                  <a:lnTo>
                    <a:pt x="0" y="172"/>
                  </a:lnTo>
                  <a:lnTo>
                    <a:pt x="2" y="155"/>
                  </a:lnTo>
                  <a:lnTo>
                    <a:pt x="5" y="137"/>
                  </a:lnTo>
                  <a:lnTo>
                    <a:pt x="10" y="121"/>
                  </a:lnTo>
                  <a:lnTo>
                    <a:pt x="18" y="104"/>
                  </a:lnTo>
                  <a:lnTo>
                    <a:pt x="25" y="89"/>
                  </a:lnTo>
                  <a:lnTo>
                    <a:pt x="35" y="74"/>
                  </a:lnTo>
                  <a:lnTo>
                    <a:pt x="46" y="62"/>
                  </a:lnTo>
                  <a:lnTo>
                    <a:pt x="58" y="49"/>
                  </a:lnTo>
                  <a:lnTo>
                    <a:pt x="72" y="38"/>
                  </a:lnTo>
                  <a:lnTo>
                    <a:pt x="87" y="28"/>
                  </a:lnTo>
                  <a:lnTo>
                    <a:pt x="102" y="19"/>
                  </a:lnTo>
                  <a:lnTo>
                    <a:pt x="119" y="11"/>
                  </a:lnTo>
                  <a:lnTo>
                    <a:pt x="137" y="6"/>
                  </a:lnTo>
                  <a:lnTo>
                    <a:pt x="137" y="6"/>
                  </a:lnTo>
                  <a:lnTo>
                    <a:pt x="155" y="3"/>
                  </a:lnTo>
                  <a:lnTo>
                    <a:pt x="174" y="0"/>
                  </a:lnTo>
                  <a:lnTo>
                    <a:pt x="191" y="0"/>
                  </a:lnTo>
                  <a:lnTo>
                    <a:pt x="209" y="3"/>
                  </a:lnTo>
                  <a:lnTo>
                    <a:pt x="226" y="6"/>
                  </a:lnTo>
                  <a:lnTo>
                    <a:pt x="243" y="11"/>
                  </a:lnTo>
                  <a:lnTo>
                    <a:pt x="259" y="18"/>
                  </a:lnTo>
                  <a:lnTo>
                    <a:pt x="276" y="25"/>
                  </a:lnTo>
                  <a:lnTo>
                    <a:pt x="289" y="35"/>
                  </a:lnTo>
                  <a:lnTo>
                    <a:pt x="303" y="47"/>
                  </a:lnTo>
                  <a:lnTo>
                    <a:pt x="316" y="59"/>
                  </a:lnTo>
                  <a:lnTo>
                    <a:pt x="327" y="72"/>
                  </a:lnTo>
                  <a:lnTo>
                    <a:pt x="337" y="87"/>
                  </a:lnTo>
                  <a:lnTo>
                    <a:pt x="346" y="103"/>
                  </a:lnTo>
                  <a:lnTo>
                    <a:pt x="352" y="120"/>
                  </a:lnTo>
                  <a:lnTo>
                    <a:pt x="359" y="137"/>
                  </a:lnTo>
                  <a:lnTo>
                    <a:pt x="359" y="137"/>
                  </a:lnTo>
                  <a:lnTo>
                    <a:pt x="362" y="156"/>
                  </a:lnTo>
                  <a:lnTo>
                    <a:pt x="364" y="174"/>
                  </a:lnTo>
                  <a:lnTo>
                    <a:pt x="364" y="191"/>
                  </a:lnTo>
                  <a:lnTo>
                    <a:pt x="362" y="209"/>
                  </a:lnTo>
                  <a:lnTo>
                    <a:pt x="359" y="227"/>
                  </a:lnTo>
                  <a:lnTo>
                    <a:pt x="354" y="244"/>
                  </a:lnTo>
                  <a:lnTo>
                    <a:pt x="347" y="259"/>
                  </a:lnTo>
                  <a:lnTo>
                    <a:pt x="338" y="276"/>
                  </a:lnTo>
                  <a:lnTo>
                    <a:pt x="328" y="290"/>
                  </a:lnTo>
                  <a:lnTo>
                    <a:pt x="318" y="303"/>
                  </a:lnTo>
                  <a:lnTo>
                    <a:pt x="306" y="316"/>
                  </a:lnTo>
                  <a:lnTo>
                    <a:pt x="292" y="327"/>
                  </a:lnTo>
                  <a:lnTo>
                    <a:pt x="278" y="337"/>
                  </a:lnTo>
                  <a:lnTo>
                    <a:pt x="262" y="346"/>
                  </a:lnTo>
                  <a:lnTo>
                    <a:pt x="245" y="354"/>
                  </a:lnTo>
                  <a:lnTo>
                    <a:pt x="226" y="359"/>
                  </a:lnTo>
                  <a:lnTo>
                    <a:pt x="226" y="359"/>
                  </a:lnTo>
                  <a:lnTo>
                    <a:pt x="209" y="363"/>
                  </a:lnTo>
                  <a:lnTo>
                    <a:pt x="190" y="364"/>
                  </a:lnTo>
                  <a:lnTo>
                    <a:pt x="172" y="364"/>
                  </a:lnTo>
                  <a:lnTo>
                    <a:pt x="155" y="363"/>
                  </a:lnTo>
                  <a:lnTo>
                    <a:pt x="137" y="359"/>
                  </a:lnTo>
                  <a:lnTo>
                    <a:pt x="121" y="354"/>
                  </a:lnTo>
                  <a:lnTo>
                    <a:pt x="104" y="347"/>
                  </a:lnTo>
                  <a:lnTo>
                    <a:pt x="89" y="339"/>
                  </a:lnTo>
                  <a:lnTo>
                    <a:pt x="74" y="330"/>
                  </a:lnTo>
                  <a:lnTo>
                    <a:pt x="60" y="318"/>
                  </a:lnTo>
                  <a:lnTo>
                    <a:pt x="48" y="306"/>
                  </a:lnTo>
                  <a:lnTo>
                    <a:pt x="36" y="292"/>
                  </a:lnTo>
                  <a:lnTo>
                    <a:pt x="26" y="278"/>
                  </a:lnTo>
                  <a:lnTo>
                    <a:pt x="19" y="262"/>
                  </a:lnTo>
                  <a:lnTo>
                    <a:pt x="11" y="245"/>
                  </a:lnTo>
                  <a:lnTo>
                    <a:pt x="6" y="228"/>
                  </a:lnTo>
                  <a:lnTo>
                    <a:pt x="6" y="228"/>
                  </a:lnTo>
                  <a:close/>
                  <a:moveTo>
                    <a:pt x="21" y="223"/>
                  </a:moveTo>
                  <a:lnTo>
                    <a:pt x="21" y="223"/>
                  </a:lnTo>
                  <a:lnTo>
                    <a:pt x="26" y="239"/>
                  </a:lnTo>
                  <a:lnTo>
                    <a:pt x="33" y="254"/>
                  </a:lnTo>
                  <a:lnTo>
                    <a:pt x="41" y="269"/>
                  </a:lnTo>
                  <a:lnTo>
                    <a:pt x="50" y="282"/>
                  </a:lnTo>
                  <a:lnTo>
                    <a:pt x="60" y="295"/>
                  </a:lnTo>
                  <a:lnTo>
                    <a:pt x="72" y="306"/>
                  </a:lnTo>
                  <a:lnTo>
                    <a:pt x="84" y="316"/>
                  </a:lnTo>
                  <a:lnTo>
                    <a:pt x="98" y="325"/>
                  </a:lnTo>
                  <a:lnTo>
                    <a:pt x="112" y="332"/>
                  </a:lnTo>
                  <a:lnTo>
                    <a:pt x="126" y="339"/>
                  </a:lnTo>
                  <a:lnTo>
                    <a:pt x="142" y="342"/>
                  </a:lnTo>
                  <a:lnTo>
                    <a:pt x="157" y="346"/>
                  </a:lnTo>
                  <a:lnTo>
                    <a:pt x="174" y="347"/>
                  </a:lnTo>
                  <a:lnTo>
                    <a:pt x="190" y="347"/>
                  </a:lnTo>
                  <a:lnTo>
                    <a:pt x="206" y="346"/>
                  </a:lnTo>
                  <a:lnTo>
                    <a:pt x="223" y="342"/>
                  </a:lnTo>
                  <a:lnTo>
                    <a:pt x="223" y="342"/>
                  </a:lnTo>
                  <a:lnTo>
                    <a:pt x="239" y="337"/>
                  </a:lnTo>
                  <a:lnTo>
                    <a:pt x="254" y="331"/>
                  </a:lnTo>
                  <a:lnTo>
                    <a:pt x="269" y="323"/>
                  </a:lnTo>
                  <a:lnTo>
                    <a:pt x="282" y="315"/>
                  </a:lnTo>
                  <a:lnTo>
                    <a:pt x="294" y="303"/>
                  </a:lnTo>
                  <a:lnTo>
                    <a:pt x="306" y="292"/>
                  </a:lnTo>
                  <a:lnTo>
                    <a:pt x="316" y="281"/>
                  </a:lnTo>
                  <a:lnTo>
                    <a:pt x="325" y="267"/>
                  </a:lnTo>
                  <a:lnTo>
                    <a:pt x="332" y="253"/>
                  </a:lnTo>
                  <a:lnTo>
                    <a:pt x="338" y="238"/>
                  </a:lnTo>
                  <a:lnTo>
                    <a:pt x="342" y="223"/>
                  </a:lnTo>
                  <a:lnTo>
                    <a:pt x="346" y="206"/>
                  </a:lnTo>
                  <a:lnTo>
                    <a:pt x="347" y="191"/>
                  </a:lnTo>
                  <a:lnTo>
                    <a:pt x="347" y="175"/>
                  </a:lnTo>
                  <a:lnTo>
                    <a:pt x="346" y="157"/>
                  </a:lnTo>
                  <a:lnTo>
                    <a:pt x="342" y="141"/>
                  </a:lnTo>
                  <a:lnTo>
                    <a:pt x="342" y="141"/>
                  </a:lnTo>
                  <a:lnTo>
                    <a:pt x="337" y="125"/>
                  </a:lnTo>
                  <a:lnTo>
                    <a:pt x="331" y="110"/>
                  </a:lnTo>
                  <a:lnTo>
                    <a:pt x="323" y="96"/>
                  </a:lnTo>
                  <a:lnTo>
                    <a:pt x="315" y="82"/>
                  </a:lnTo>
                  <a:lnTo>
                    <a:pt x="303" y="69"/>
                  </a:lnTo>
                  <a:lnTo>
                    <a:pt x="292" y="59"/>
                  </a:lnTo>
                  <a:lnTo>
                    <a:pt x="279" y="49"/>
                  </a:lnTo>
                  <a:lnTo>
                    <a:pt x="267" y="40"/>
                  </a:lnTo>
                  <a:lnTo>
                    <a:pt x="253" y="33"/>
                  </a:lnTo>
                  <a:lnTo>
                    <a:pt x="238" y="26"/>
                  </a:lnTo>
                  <a:lnTo>
                    <a:pt x="223" y="21"/>
                  </a:lnTo>
                  <a:lnTo>
                    <a:pt x="206" y="19"/>
                  </a:lnTo>
                  <a:lnTo>
                    <a:pt x="191" y="16"/>
                  </a:lnTo>
                  <a:lnTo>
                    <a:pt x="175" y="16"/>
                  </a:lnTo>
                  <a:lnTo>
                    <a:pt x="157" y="19"/>
                  </a:lnTo>
                  <a:lnTo>
                    <a:pt x="141" y="21"/>
                  </a:lnTo>
                  <a:lnTo>
                    <a:pt x="141" y="21"/>
                  </a:lnTo>
                  <a:lnTo>
                    <a:pt x="125" y="26"/>
                  </a:lnTo>
                  <a:lnTo>
                    <a:pt x="109" y="33"/>
                  </a:lnTo>
                  <a:lnTo>
                    <a:pt x="96" y="42"/>
                  </a:lnTo>
                  <a:lnTo>
                    <a:pt x="82" y="50"/>
                  </a:lnTo>
                  <a:lnTo>
                    <a:pt x="69" y="60"/>
                  </a:lnTo>
                  <a:lnTo>
                    <a:pt x="58" y="72"/>
                  </a:lnTo>
                  <a:lnTo>
                    <a:pt x="48" y="84"/>
                  </a:lnTo>
                  <a:lnTo>
                    <a:pt x="40" y="98"/>
                  </a:lnTo>
                  <a:lnTo>
                    <a:pt x="33" y="112"/>
                  </a:lnTo>
                  <a:lnTo>
                    <a:pt x="26" y="126"/>
                  </a:lnTo>
                  <a:lnTo>
                    <a:pt x="21" y="142"/>
                  </a:lnTo>
                  <a:lnTo>
                    <a:pt x="18" y="157"/>
                  </a:lnTo>
                  <a:lnTo>
                    <a:pt x="16" y="174"/>
                  </a:lnTo>
                  <a:lnTo>
                    <a:pt x="16" y="190"/>
                  </a:lnTo>
                  <a:lnTo>
                    <a:pt x="18" y="206"/>
                  </a:lnTo>
                  <a:lnTo>
                    <a:pt x="21" y="223"/>
                  </a:lnTo>
                  <a:lnTo>
                    <a:pt x="21"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3" name="Freeform 18"/>
            <p:cNvSpPr/>
            <p:nvPr/>
          </p:nvSpPr>
          <p:spPr bwMode="auto">
            <a:xfrm>
              <a:off x="5006976" y="74613"/>
              <a:ext cx="227013" cy="487363"/>
            </a:xfrm>
            <a:custGeom>
              <a:avLst/>
              <a:gdLst>
                <a:gd name="T0" fmla="*/ 65 w 143"/>
                <a:gd name="T1" fmla="*/ 0 h 307"/>
                <a:gd name="T2" fmla="*/ 65 w 143"/>
                <a:gd name="T3" fmla="*/ 0 h 307"/>
                <a:gd name="T4" fmla="*/ 55 w 143"/>
                <a:gd name="T5" fmla="*/ 7 h 307"/>
                <a:gd name="T6" fmla="*/ 46 w 143"/>
                <a:gd name="T7" fmla="*/ 16 h 307"/>
                <a:gd name="T8" fmla="*/ 39 w 143"/>
                <a:gd name="T9" fmla="*/ 25 h 307"/>
                <a:gd name="T10" fmla="*/ 31 w 143"/>
                <a:gd name="T11" fmla="*/ 35 h 307"/>
                <a:gd name="T12" fmla="*/ 25 w 143"/>
                <a:gd name="T13" fmla="*/ 45 h 307"/>
                <a:gd name="T14" fmla="*/ 19 w 143"/>
                <a:gd name="T15" fmla="*/ 56 h 307"/>
                <a:gd name="T16" fmla="*/ 14 w 143"/>
                <a:gd name="T17" fmla="*/ 68 h 307"/>
                <a:gd name="T18" fmla="*/ 9 w 143"/>
                <a:gd name="T19" fmla="*/ 79 h 307"/>
                <a:gd name="T20" fmla="*/ 5 w 143"/>
                <a:gd name="T21" fmla="*/ 90 h 307"/>
                <a:gd name="T22" fmla="*/ 2 w 143"/>
                <a:gd name="T23" fmla="*/ 103 h 307"/>
                <a:gd name="T24" fmla="*/ 0 w 143"/>
                <a:gd name="T25" fmla="*/ 115 h 307"/>
                <a:gd name="T26" fmla="*/ 0 w 143"/>
                <a:gd name="T27" fmla="*/ 127 h 307"/>
                <a:gd name="T28" fmla="*/ 0 w 143"/>
                <a:gd name="T29" fmla="*/ 139 h 307"/>
                <a:gd name="T30" fmla="*/ 0 w 143"/>
                <a:gd name="T31" fmla="*/ 153 h 307"/>
                <a:gd name="T32" fmla="*/ 2 w 143"/>
                <a:gd name="T33" fmla="*/ 166 h 307"/>
                <a:gd name="T34" fmla="*/ 5 w 143"/>
                <a:gd name="T35" fmla="*/ 178 h 307"/>
                <a:gd name="T36" fmla="*/ 5 w 143"/>
                <a:gd name="T37" fmla="*/ 178 h 307"/>
                <a:gd name="T38" fmla="*/ 9 w 143"/>
                <a:gd name="T39" fmla="*/ 191 h 307"/>
                <a:gd name="T40" fmla="*/ 12 w 143"/>
                <a:gd name="T41" fmla="*/ 203 h 307"/>
                <a:gd name="T42" fmla="*/ 19 w 143"/>
                <a:gd name="T43" fmla="*/ 215 h 307"/>
                <a:gd name="T44" fmla="*/ 25 w 143"/>
                <a:gd name="T45" fmla="*/ 226 h 307"/>
                <a:gd name="T46" fmla="*/ 31 w 143"/>
                <a:gd name="T47" fmla="*/ 236 h 307"/>
                <a:gd name="T48" fmla="*/ 39 w 143"/>
                <a:gd name="T49" fmla="*/ 246 h 307"/>
                <a:gd name="T50" fmla="*/ 48 w 143"/>
                <a:gd name="T51" fmla="*/ 255 h 307"/>
                <a:gd name="T52" fmla="*/ 56 w 143"/>
                <a:gd name="T53" fmla="*/ 264 h 307"/>
                <a:gd name="T54" fmla="*/ 65 w 143"/>
                <a:gd name="T55" fmla="*/ 271 h 307"/>
                <a:gd name="T56" fmla="*/ 75 w 143"/>
                <a:gd name="T57" fmla="*/ 279 h 307"/>
                <a:gd name="T58" fmla="*/ 85 w 143"/>
                <a:gd name="T59" fmla="*/ 285 h 307"/>
                <a:gd name="T60" fmla="*/ 97 w 143"/>
                <a:gd name="T61" fmla="*/ 292 h 307"/>
                <a:gd name="T62" fmla="*/ 108 w 143"/>
                <a:gd name="T63" fmla="*/ 297 h 307"/>
                <a:gd name="T64" fmla="*/ 119 w 143"/>
                <a:gd name="T65" fmla="*/ 300 h 307"/>
                <a:gd name="T66" fmla="*/ 132 w 143"/>
                <a:gd name="T67" fmla="*/ 304 h 307"/>
                <a:gd name="T68" fmla="*/ 143 w 143"/>
                <a:gd name="T69" fmla="*/ 307 h 307"/>
                <a:gd name="T70" fmla="*/ 143 w 143"/>
                <a:gd name="T71" fmla="*/ 307 h 307"/>
                <a:gd name="T72" fmla="*/ 118 w 143"/>
                <a:gd name="T73" fmla="*/ 284 h 307"/>
                <a:gd name="T74" fmla="*/ 97 w 143"/>
                <a:gd name="T75" fmla="*/ 263 h 307"/>
                <a:gd name="T76" fmla="*/ 79 w 143"/>
                <a:gd name="T77" fmla="*/ 240 h 307"/>
                <a:gd name="T78" fmla="*/ 65 w 143"/>
                <a:gd name="T79" fmla="*/ 219 h 307"/>
                <a:gd name="T80" fmla="*/ 54 w 143"/>
                <a:gd name="T81" fmla="*/ 196 h 307"/>
                <a:gd name="T82" fmla="*/ 46 w 143"/>
                <a:gd name="T83" fmla="*/ 175 h 307"/>
                <a:gd name="T84" fmla="*/ 40 w 143"/>
                <a:gd name="T85" fmla="*/ 153 h 307"/>
                <a:gd name="T86" fmla="*/ 37 w 143"/>
                <a:gd name="T87" fmla="*/ 132 h 307"/>
                <a:gd name="T88" fmla="*/ 36 w 143"/>
                <a:gd name="T89" fmla="*/ 112 h 307"/>
                <a:gd name="T90" fmla="*/ 37 w 143"/>
                <a:gd name="T91" fmla="*/ 93 h 307"/>
                <a:gd name="T92" fmla="*/ 40 w 143"/>
                <a:gd name="T93" fmla="*/ 74 h 307"/>
                <a:gd name="T94" fmla="*/ 44 w 143"/>
                <a:gd name="T95" fmla="*/ 56 h 307"/>
                <a:gd name="T96" fmla="*/ 49 w 143"/>
                <a:gd name="T97" fmla="*/ 40 h 307"/>
                <a:gd name="T98" fmla="*/ 54 w 143"/>
                <a:gd name="T99" fmla="*/ 25 h 307"/>
                <a:gd name="T100" fmla="*/ 59 w 143"/>
                <a:gd name="T101" fmla="*/ 11 h 307"/>
                <a:gd name="T102" fmla="*/ 65 w 143"/>
                <a:gd name="T103" fmla="*/ 0 h 307"/>
                <a:gd name="T104" fmla="*/ 65 w 143"/>
                <a:gd name="T10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3" h="307">
                  <a:moveTo>
                    <a:pt x="65" y="0"/>
                  </a:moveTo>
                  <a:lnTo>
                    <a:pt x="65" y="0"/>
                  </a:lnTo>
                  <a:lnTo>
                    <a:pt x="55" y="7"/>
                  </a:lnTo>
                  <a:lnTo>
                    <a:pt x="46" y="16"/>
                  </a:lnTo>
                  <a:lnTo>
                    <a:pt x="39" y="25"/>
                  </a:lnTo>
                  <a:lnTo>
                    <a:pt x="31" y="35"/>
                  </a:lnTo>
                  <a:lnTo>
                    <a:pt x="25" y="45"/>
                  </a:lnTo>
                  <a:lnTo>
                    <a:pt x="19" y="56"/>
                  </a:lnTo>
                  <a:lnTo>
                    <a:pt x="14" y="68"/>
                  </a:lnTo>
                  <a:lnTo>
                    <a:pt x="9" y="79"/>
                  </a:lnTo>
                  <a:lnTo>
                    <a:pt x="5" y="90"/>
                  </a:lnTo>
                  <a:lnTo>
                    <a:pt x="2" y="103"/>
                  </a:lnTo>
                  <a:lnTo>
                    <a:pt x="0" y="115"/>
                  </a:lnTo>
                  <a:lnTo>
                    <a:pt x="0" y="127"/>
                  </a:lnTo>
                  <a:lnTo>
                    <a:pt x="0" y="139"/>
                  </a:lnTo>
                  <a:lnTo>
                    <a:pt x="0" y="153"/>
                  </a:lnTo>
                  <a:lnTo>
                    <a:pt x="2" y="166"/>
                  </a:lnTo>
                  <a:lnTo>
                    <a:pt x="5" y="178"/>
                  </a:lnTo>
                  <a:lnTo>
                    <a:pt x="5" y="178"/>
                  </a:lnTo>
                  <a:lnTo>
                    <a:pt x="9" y="191"/>
                  </a:lnTo>
                  <a:lnTo>
                    <a:pt x="12" y="203"/>
                  </a:lnTo>
                  <a:lnTo>
                    <a:pt x="19" y="215"/>
                  </a:lnTo>
                  <a:lnTo>
                    <a:pt x="25" y="226"/>
                  </a:lnTo>
                  <a:lnTo>
                    <a:pt x="31" y="236"/>
                  </a:lnTo>
                  <a:lnTo>
                    <a:pt x="39" y="246"/>
                  </a:lnTo>
                  <a:lnTo>
                    <a:pt x="48" y="255"/>
                  </a:lnTo>
                  <a:lnTo>
                    <a:pt x="56" y="264"/>
                  </a:lnTo>
                  <a:lnTo>
                    <a:pt x="65" y="271"/>
                  </a:lnTo>
                  <a:lnTo>
                    <a:pt x="75" y="279"/>
                  </a:lnTo>
                  <a:lnTo>
                    <a:pt x="85" y="285"/>
                  </a:lnTo>
                  <a:lnTo>
                    <a:pt x="97" y="292"/>
                  </a:lnTo>
                  <a:lnTo>
                    <a:pt x="108" y="297"/>
                  </a:lnTo>
                  <a:lnTo>
                    <a:pt x="119" y="300"/>
                  </a:lnTo>
                  <a:lnTo>
                    <a:pt x="132" y="304"/>
                  </a:lnTo>
                  <a:lnTo>
                    <a:pt x="143" y="307"/>
                  </a:lnTo>
                  <a:lnTo>
                    <a:pt x="143" y="307"/>
                  </a:lnTo>
                  <a:lnTo>
                    <a:pt x="118" y="284"/>
                  </a:lnTo>
                  <a:lnTo>
                    <a:pt x="97" y="263"/>
                  </a:lnTo>
                  <a:lnTo>
                    <a:pt x="79" y="240"/>
                  </a:lnTo>
                  <a:lnTo>
                    <a:pt x="65" y="219"/>
                  </a:lnTo>
                  <a:lnTo>
                    <a:pt x="54" y="196"/>
                  </a:lnTo>
                  <a:lnTo>
                    <a:pt x="46" y="175"/>
                  </a:lnTo>
                  <a:lnTo>
                    <a:pt x="40" y="153"/>
                  </a:lnTo>
                  <a:lnTo>
                    <a:pt x="37" y="132"/>
                  </a:lnTo>
                  <a:lnTo>
                    <a:pt x="36" y="112"/>
                  </a:lnTo>
                  <a:lnTo>
                    <a:pt x="37" y="93"/>
                  </a:lnTo>
                  <a:lnTo>
                    <a:pt x="40" y="74"/>
                  </a:lnTo>
                  <a:lnTo>
                    <a:pt x="44" y="56"/>
                  </a:lnTo>
                  <a:lnTo>
                    <a:pt x="49" y="40"/>
                  </a:lnTo>
                  <a:lnTo>
                    <a:pt x="54" y="25"/>
                  </a:lnTo>
                  <a:lnTo>
                    <a:pt x="59" y="11"/>
                  </a:lnTo>
                  <a:lnTo>
                    <a:pt x="65" y="0"/>
                  </a:lnTo>
                  <a:lnTo>
                    <a:pt x="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4" name="Freeform 19"/>
            <p:cNvSpPr/>
            <p:nvPr/>
          </p:nvSpPr>
          <p:spPr bwMode="auto">
            <a:xfrm>
              <a:off x="5164138" y="68263"/>
              <a:ext cx="217488" cy="495300"/>
            </a:xfrm>
            <a:custGeom>
              <a:avLst/>
              <a:gdLst>
                <a:gd name="T0" fmla="*/ 72 w 137"/>
                <a:gd name="T1" fmla="*/ 0 h 312"/>
                <a:gd name="T2" fmla="*/ 72 w 137"/>
                <a:gd name="T3" fmla="*/ 0 h 312"/>
                <a:gd name="T4" fmla="*/ 67 w 137"/>
                <a:gd name="T5" fmla="*/ 6 h 312"/>
                <a:gd name="T6" fmla="*/ 61 w 137"/>
                <a:gd name="T7" fmla="*/ 12 h 312"/>
                <a:gd name="T8" fmla="*/ 53 w 137"/>
                <a:gd name="T9" fmla="*/ 17 h 312"/>
                <a:gd name="T10" fmla="*/ 43 w 137"/>
                <a:gd name="T11" fmla="*/ 21 h 312"/>
                <a:gd name="T12" fmla="*/ 43 w 137"/>
                <a:gd name="T13" fmla="*/ 21 h 312"/>
                <a:gd name="T14" fmla="*/ 30 w 137"/>
                <a:gd name="T15" fmla="*/ 22 h 312"/>
                <a:gd name="T16" fmla="*/ 19 w 137"/>
                <a:gd name="T17" fmla="*/ 21 h 312"/>
                <a:gd name="T18" fmla="*/ 10 w 137"/>
                <a:gd name="T19" fmla="*/ 19 h 312"/>
                <a:gd name="T20" fmla="*/ 1 w 137"/>
                <a:gd name="T21" fmla="*/ 12 h 312"/>
                <a:gd name="T22" fmla="*/ 1 w 137"/>
                <a:gd name="T23" fmla="*/ 12 h 312"/>
                <a:gd name="T24" fmla="*/ 0 w 137"/>
                <a:gd name="T25" fmla="*/ 40 h 312"/>
                <a:gd name="T26" fmla="*/ 0 w 137"/>
                <a:gd name="T27" fmla="*/ 70 h 312"/>
                <a:gd name="T28" fmla="*/ 1 w 137"/>
                <a:gd name="T29" fmla="*/ 88 h 312"/>
                <a:gd name="T30" fmla="*/ 3 w 137"/>
                <a:gd name="T31" fmla="*/ 106 h 312"/>
                <a:gd name="T32" fmla="*/ 6 w 137"/>
                <a:gd name="T33" fmla="*/ 124 h 312"/>
                <a:gd name="T34" fmla="*/ 10 w 137"/>
                <a:gd name="T35" fmla="*/ 143 h 312"/>
                <a:gd name="T36" fmla="*/ 15 w 137"/>
                <a:gd name="T37" fmla="*/ 163 h 312"/>
                <a:gd name="T38" fmla="*/ 23 w 137"/>
                <a:gd name="T39" fmla="*/ 184 h 312"/>
                <a:gd name="T40" fmla="*/ 30 w 137"/>
                <a:gd name="T41" fmla="*/ 205 h 312"/>
                <a:gd name="T42" fmla="*/ 40 w 137"/>
                <a:gd name="T43" fmla="*/ 226 h 312"/>
                <a:gd name="T44" fmla="*/ 52 w 137"/>
                <a:gd name="T45" fmla="*/ 248 h 312"/>
                <a:gd name="T46" fmla="*/ 66 w 137"/>
                <a:gd name="T47" fmla="*/ 269 h 312"/>
                <a:gd name="T48" fmla="*/ 81 w 137"/>
                <a:gd name="T49" fmla="*/ 291 h 312"/>
                <a:gd name="T50" fmla="*/ 97 w 137"/>
                <a:gd name="T51" fmla="*/ 312 h 312"/>
                <a:gd name="T52" fmla="*/ 97 w 137"/>
                <a:gd name="T53" fmla="*/ 312 h 312"/>
                <a:gd name="T54" fmla="*/ 117 w 137"/>
                <a:gd name="T55" fmla="*/ 308 h 312"/>
                <a:gd name="T56" fmla="*/ 117 w 137"/>
                <a:gd name="T57" fmla="*/ 308 h 312"/>
                <a:gd name="T58" fmla="*/ 129 w 137"/>
                <a:gd name="T59" fmla="*/ 304 h 312"/>
                <a:gd name="T60" fmla="*/ 129 w 137"/>
                <a:gd name="T61" fmla="*/ 304 h 312"/>
                <a:gd name="T62" fmla="*/ 132 w 137"/>
                <a:gd name="T63" fmla="*/ 278 h 312"/>
                <a:gd name="T64" fmla="*/ 136 w 137"/>
                <a:gd name="T65" fmla="*/ 253 h 312"/>
                <a:gd name="T66" fmla="*/ 137 w 137"/>
                <a:gd name="T67" fmla="*/ 228 h 312"/>
                <a:gd name="T68" fmla="*/ 137 w 137"/>
                <a:gd name="T69" fmla="*/ 204 h 312"/>
                <a:gd name="T70" fmla="*/ 136 w 137"/>
                <a:gd name="T71" fmla="*/ 181 h 312"/>
                <a:gd name="T72" fmla="*/ 134 w 137"/>
                <a:gd name="T73" fmla="*/ 160 h 312"/>
                <a:gd name="T74" fmla="*/ 130 w 137"/>
                <a:gd name="T75" fmla="*/ 138 h 312"/>
                <a:gd name="T76" fmla="*/ 125 w 137"/>
                <a:gd name="T77" fmla="*/ 118 h 312"/>
                <a:gd name="T78" fmla="*/ 120 w 137"/>
                <a:gd name="T79" fmla="*/ 100 h 312"/>
                <a:gd name="T80" fmla="*/ 113 w 137"/>
                <a:gd name="T81" fmla="*/ 82 h 312"/>
                <a:gd name="T82" fmla="*/ 107 w 137"/>
                <a:gd name="T83" fmla="*/ 65 h 312"/>
                <a:gd name="T84" fmla="*/ 101 w 137"/>
                <a:gd name="T85" fmla="*/ 50 h 312"/>
                <a:gd name="T86" fmla="*/ 86 w 137"/>
                <a:gd name="T87" fmla="*/ 22 h 312"/>
                <a:gd name="T88" fmla="*/ 72 w 137"/>
                <a:gd name="T89" fmla="*/ 0 h 312"/>
                <a:gd name="T90" fmla="*/ 72 w 137"/>
                <a:gd name="T91"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7" h="312">
                  <a:moveTo>
                    <a:pt x="72" y="0"/>
                  </a:moveTo>
                  <a:lnTo>
                    <a:pt x="72" y="0"/>
                  </a:lnTo>
                  <a:lnTo>
                    <a:pt x="67" y="6"/>
                  </a:lnTo>
                  <a:lnTo>
                    <a:pt x="61" y="12"/>
                  </a:lnTo>
                  <a:lnTo>
                    <a:pt x="53" y="17"/>
                  </a:lnTo>
                  <a:lnTo>
                    <a:pt x="43" y="21"/>
                  </a:lnTo>
                  <a:lnTo>
                    <a:pt x="43" y="21"/>
                  </a:lnTo>
                  <a:lnTo>
                    <a:pt x="30" y="22"/>
                  </a:lnTo>
                  <a:lnTo>
                    <a:pt x="19" y="21"/>
                  </a:lnTo>
                  <a:lnTo>
                    <a:pt x="10" y="19"/>
                  </a:lnTo>
                  <a:lnTo>
                    <a:pt x="1" y="12"/>
                  </a:lnTo>
                  <a:lnTo>
                    <a:pt x="1" y="12"/>
                  </a:lnTo>
                  <a:lnTo>
                    <a:pt x="0" y="40"/>
                  </a:lnTo>
                  <a:lnTo>
                    <a:pt x="0" y="70"/>
                  </a:lnTo>
                  <a:lnTo>
                    <a:pt x="1" y="88"/>
                  </a:lnTo>
                  <a:lnTo>
                    <a:pt x="3" y="106"/>
                  </a:lnTo>
                  <a:lnTo>
                    <a:pt x="6" y="124"/>
                  </a:lnTo>
                  <a:lnTo>
                    <a:pt x="10" y="143"/>
                  </a:lnTo>
                  <a:lnTo>
                    <a:pt x="15" y="163"/>
                  </a:lnTo>
                  <a:lnTo>
                    <a:pt x="23" y="184"/>
                  </a:lnTo>
                  <a:lnTo>
                    <a:pt x="30" y="205"/>
                  </a:lnTo>
                  <a:lnTo>
                    <a:pt x="40" y="226"/>
                  </a:lnTo>
                  <a:lnTo>
                    <a:pt x="52" y="248"/>
                  </a:lnTo>
                  <a:lnTo>
                    <a:pt x="66" y="269"/>
                  </a:lnTo>
                  <a:lnTo>
                    <a:pt x="81" y="291"/>
                  </a:lnTo>
                  <a:lnTo>
                    <a:pt x="97" y="312"/>
                  </a:lnTo>
                  <a:lnTo>
                    <a:pt x="97" y="312"/>
                  </a:lnTo>
                  <a:lnTo>
                    <a:pt x="117" y="308"/>
                  </a:lnTo>
                  <a:lnTo>
                    <a:pt x="117" y="308"/>
                  </a:lnTo>
                  <a:lnTo>
                    <a:pt x="129" y="304"/>
                  </a:lnTo>
                  <a:lnTo>
                    <a:pt x="129" y="304"/>
                  </a:lnTo>
                  <a:lnTo>
                    <a:pt x="132" y="278"/>
                  </a:lnTo>
                  <a:lnTo>
                    <a:pt x="136" y="253"/>
                  </a:lnTo>
                  <a:lnTo>
                    <a:pt x="137" y="228"/>
                  </a:lnTo>
                  <a:lnTo>
                    <a:pt x="137" y="204"/>
                  </a:lnTo>
                  <a:lnTo>
                    <a:pt x="136" y="181"/>
                  </a:lnTo>
                  <a:lnTo>
                    <a:pt x="134" y="160"/>
                  </a:lnTo>
                  <a:lnTo>
                    <a:pt x="130" y="138"/>
                  </a:lnTo>
                  <a:lnTo>
                    <a:pt x="125" y="118"/>
                  </a:lnTo>
                  <a:lnTo>
                    <a:pt x="120" y="100"/>
                  </a:lnTo>
                  <a:lnTo>
                    <a:pt x="113" y="82"/>
                  </a:lnTo>
                  <a:lnTo>
                    <a:pt x="107" y="65"/>
                  </a:lnTo>
                  <a:lnTo>
                    <a:pt x="101" y="50"/>
                  </a:lnTo>
                  <a:lnTo>
                    <a:pt x="86" y="22"/>
                  </a:lnTo>
                  <a:lnTo>
                    <a:pt x="72" y="0"/>
                  </a:lnTo>
                  <a:lnTo>
                    <a:pt x="7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5" name="Freeform 20"/>
            <p:cNvSpPr/>
            <p:nvPr/>
          </p:nvSpPr>
          <p:spPr bwMode="auto">
            <a:xfrm>
              <a:off x="5308601" y="14288"/>
              <a:ext cx="249238" cy="503238"/>
            </a:xfrm>
            <a:custGeom>
              <a:avLst/>
              <a:gdLst>
                <a:gd name="T0" fmla="*/ 152 w 157"/>
                <a:gd name="T1" fmla="*/ 131 h 317"/>
                <a:gd name="T2" fmla="*/ 152 w 157"/>
                <a:gd name="T3" fmla="*/ 131 h 317"/>
                <a:gd name="T4" fmla="*/ 147 w 157"/>
                <a:gd name="T5" fmla="*/ 117 h 317"/>
                <a:gd name="T6" fmla="*/ 142 w 157"/>
                <a:gd name="T7" fmla="*/ 104 h 317"/>
                <a:gd name="T8" fmla="*/ 137 w 157"/>
                <a:gd name="T9" fmla="*/ 92 h 317"/>
                <a:gd name="T10" fmla="*/ 129 w 157"/>
                <a:gd name="T11" fmla="*/ 80 h 317"/>
                <a:gd name="T12" fmla="*/ 122 w 157"/>
                <a:gd name="T13" fmla="*/ 69 h 317"/>
                <a:gd name="T14" fmla="*/ 114 w 157"/>
                <a:gd name="T15" fmla="*/ 59 h 317"/>
                <a:gd name="T16" fmla="*/ 106 w 157"/>
                <a:gd name="T17" fmla="*/ 49 h 317"/>
                <a:gd name="T18" fmla="*/ 95 w 157"/>
                <a:gd name="T19" fmla="*/ 40 h 317"/>
                <a:gd name="T20" fmla="*/ 85 w 157"/>
                <a:gd name="T21" fmla="*/ 33 h 317"/>
                <a:gd name="T22" fmla="*/ 74 w 157"/>
                <a:gd name="T23" fmla="*/ 25 h 317"/>
                <a:gd name="T24" fmla="*/ 63 w 157"/>
                <a:gd name="T25" fmla="*/ 19 h 317"/>
                <a:gd name="T26" fmla="*/ 50 w 157"/>
                <a:gd name="T27" fmla="*/ 14 h 317"/>
                <a:gd name="T28" fmla="*/ 39 w 157"/>
                <a:gd name="T29" fmla="*/ 9 h 317"/>
                <a:gd name="T30" fmla="*/ 26 w 157"/>
                <a:gd name="T31" fmla="*/ 5 h 317"/>
                <a:gd name="T32" fmla="*/ 12 w 157"/>
                <a:gd name="T33" fmla="*/ 2 h 317"/>
                <a:gd name="T34" fmla="*/ 0 w 157"/>
                <a:gd name="T35" fmla="*/ 0 h 317"/>
                <a:gd name="T36" fmla="*/ 0 w 157"/>
                <a:gd name="T37" fmla="*/ 0 h 317"/>
                <a:gd name="T38" fmla="*/ 10 w 157"/>
                <a:gd name="T39" fmla="*/ 7 h 317"/>
                <a:gd name="T40" fmla="*/ 22 w 157"/>
                <a:gd name="T41" fmla="*/ 16 h 317"/>
                <a:gd name="T42" fmla="*/ 34 w 157"/>
                <a:gd name="T43" fmla="*/ 28 h 317"/>
                <a:gd name="T44" fmla="*/ 46 w 157"/>
                <a:gd name="T45" fmla="*/ 39 h 317"/>
                <a:gd name="T46" fmla="*/ 59 w 157"/>
                <a:gd name="T47" fmla="*/ 53 h 317"/>
                <a:gd name="T48" fmla="*/ 70 w 157"/>
                <a:gd name="T49" fmla="*/ 68 h 317"/>
                <a:gd name="T50" fmla="*/ 82 w 157"/>
                <a:gd name="T51" fmla="*/ 85 h 317"/>
                <a:gd name="T52" fmla="*/ 90 w 157"/>
                <a:gd name="T53" fmla="*/ 104 h 317"/>
                <a:gd name="T54" fmla="*/ 99 w 157"/>
                <a:gd name="T55" fmla="*/ 124 h 317"/>
                <a:gd name="T56" fmla="*/ 106 w 157"/>
                <a:gd name="T57" fmla="*/ 146 h 317"/>
                <a:gd name="T58" fmla="*/ 109 w 157"/>
                <a:gd name="T59" fmla="*/ 170 h 317"/>
                <a:gd name="T60" fmla="*/ 109 w 157"/>
                <a:gd name="T61" fmla="*/ 196 h 317"/>
                <a:gd name="T62" fmla="*/ 109 w 157"/>
                <a:gd name="T63" fmla="*/ 209 h 317"/>
                <a:gd name="T64" fmla="*/ 108 w 157"/>
                <a:gd name="T65" fmla="*/ 224 h 317"/>
                <a:gd name="T66" fmla="*/ 106 w 157"/>
                <a:gd name="T67" fmla="*/ 238 h 317"/>
                <a:gd name="T68" fmla="*/ 103 w 157"/>
                <a:gd name="T69" fmla="*/ 253 h 317"/>
                <a:gd name="T70" fmla="*/ 99 w 157"/>
                <a:gd name="T71" fmla="*/ 268 h 317"/>
                <a:gd name="T72" fmla="*/ 94 w 157"/>
                <a:gd name="T73" fmla="*/ 284 h 317"/>
                <a:gd name="T74" fmla="*/ 88 w 157"/>
                <a:gd name="T75" fmla="*/ 301 h 317"/>
                <a:gd name="T76" fmla="*/ 80 w 157"/>
                <a:gd name="T77" fmla="*/ 317 h 317"/>
                <a:gd name="T78" fmla="*/ 80 w 157"/>
                <a:gd name="T79" fmla="*/ 317 h 317"/>
                <a:gd name="T80" fmla="*/ 92 w 157"/>
                <a:gd name="T81" fmla="*/ 309 h 317"/>
                <a:gd name="T82" fmla="*/ 102 w 157"/>
                <a:gd name="T83" fmla="*/ 301 h 317"/>
                <a:gd name="T84" fmla="*/ 111 w 157"/>
                <a:gd name="T85" fmla="*/ 291 h 317"/>
                <a:gd name="T86" fmla="*/ 119 w 157"/>
                <a:gd name="T87" fmla="*/ 282 h 317"/>
                <a:gd name="T88" fmla="*/ 127 w 157"/>
                <a:gd name="T89" fmla="*/ 270 h 317"/>
                <a:gd name="T90" fmla="*/ 134 w 157"/>
                <a:gd name="T91" fmla="*/ 259 h 317"/>
                <a:gd name="T92" fmla="*/ 139 w 157"/>
                <a:gd name="T93" fmla="*/ 248 h 317"/>
                <a:gd name="T94" fmla="*/ 146 w 157"/>
                <a:gd name="T95" fmla="*/ 236 h 317"/>
                <a:gd name="T96" fmla="*/ 150 w 157"/>
                <a:gd name="T97" fmla="*/ 224 h 317"/>
                <a:gd name="T98" fmla="*/ 153 w 157"/>
                <a:gd name="T99" fmla="*/ 211 h 317"/>
                <a:gd name="T100" fmla="*/ 156 w 157"/>
                <a:gd name="T101" fmla="*/ 197 h 317"/>
                <a:gd name="T102" fmla="*/ 157 w 157"/>
                <a:gd name="T103" fmla="*/ 185 h 317"/>
                <a:gd name="T104" fmla="*/ 157 w 157"/>
                <a:gd name="T105" fmla="*/ 171 h 317"/>
                <a:gd name="T106" fmla="*/ 156 w 157"/>
                <a:gd name="T107" fmla="*/ 157 h 317"/>
                <a:gd name="T108" fmla="*/ 155 w 157"/>
                <a:gd name="T109" fmla="*/ 145 h 317"/>
                <a:gd name="T110" fmla="*/ 152 w 157"/>
                <a:gd name="T111" fmla="*/ 131 h 317"/>
                <a:gd name="T112" fmla="*/ 152 w 157"/>
                <a:gd name="T113" fmla="*/ 13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317">
                  <a:moveTo>
                    <a:pt x="152" y="131"/>
                  </a:moveTo>
                  <a:lnTo>
                    <a:pt x="152" y="131"/>
                  </a:lnTo>
                  <a:lnTo>
                    <a:pt x="147" y="117"/>
                  </a:lnTo>
                  <a:lnTo>
                    <a:pt x="142" y="104"/>
                  </a:lnTo>
                  <a:lnTo>
                    <a:pt x="137" y="92"/>
                  </a:lnTo>
                  <a:lnTo>
                    <a:pt x="129" y="80"/>
                  </a:lnTo>
                  <a:lnTo>
                    <a:pt x="122" y="69"/>
                  </a:lnTo>
                  <a:lnTo>
                    <a:pt x="114" y="59"/>
                  </a:lnTo>
                  <a:lnTo>
                    <a:pt x="106" y="49"/>
                  </a:lnTo>
                  <a:lnTo>
                    <a:pt x="95" y="40"/>
                  </a:lnTo>
                  <a:lnTo>
                    <a:pt x="85" y="33"/>
                  </a:lnTo>
                  <a:lnTo>
                    <a:pt x="74" y="25"/>
                  </a:lnTo>
                  <a:lnTo>
                    <a:pt x="63" y="19"/>
                  </a:lnTo>
                  <a:lnTo>
                    <a:pt x="50" y="14"/>
                  </a:lnTo>
                  <a:lnTo>
                    <a:pt x="39" y="9"/>
                  </a:lnTo>
                  <a:lnTo>
                    <a:pt x="26" y="5"/>
                  </a:lnTo>
                  <a:lnTo>
                    <a:pt x="12" y="2"/>
                  </a:lnTo>
                  <a:lnTo>
                    <a:pt x="0" y="0"/>
                  </a:lnTo>
                  <a:lnTo>
                    <a:pt x="0" y="0"/>
                  </a:lnTo>
                  <a:lnTo>
                    <a:pt x="10" y="7"/>
                  </a:lnTo>
                  <a:lnTo>
                    <a:pt x="22" y="16"/>
                  </a:lnTo>
                  <a:lnTo>
                    <a:pt x="34" y="28"/>
                  </a:lnTo>
                  <a:lnTo>
                    <a:pt x="46" y="39"/>
                  </a:lnTo>
                  <a:lnTo>
                    <a:pt x="59" y="53"/>
                  </a:lnTo>
                  <a:lnTo>
                    <a:pt x="70" y="68"/>
                  </a:lnTo>
                  <a:lnTo>
                    <a:pt x="82" y="85"/>
                  </a:lnTo>
                  <a:lnTo>
                    <a:pt x="90" y="104"/>
                  </a:lnTo>
                  <a:lnTo>
                    <a:pt x="99" y="124"/>
                  </a:lnTo>
                  <a:lnTo>
                    <a:pt x="106" y="146"/>
                  </a:lnTo>
                  <a:lnTo>
                    <a:pt x="109" y="170"/>
                  </a:lnTo>
                  <a:lnTo>
                    <a:pt x="109" y="196"/>
                  </a:lnTo>
                  <a:lnTo>
                    <a:pt x="109" y="209"/>
                  </a:lnTo>
                  <a:lnTo>
                    <a:pt x="108" y="224"/>
                  </a:lnTo>
                  <a:lnTo>
                    <a:pt x="106" y="238"/>
                  </a:lnTo>
                  <a:lnTo>
                    <a:pt x="103" y="253"/>
                  </a:lnTo>
                  <a:lnTo>
                    <a:pt x="99" y="268"/>
                  </a:lnTo>
                  <a:lnTo>
                    <a:pt x="94" y="284"/>
                  </a:lnTo>
                  <a:lnTo>
                    <a:pt x="88" y="301"/>
                  </a:lnTo>
                  <a:lnTo>
                    <a:pt x="80" y="317"/>
                  </a:lnTo>
                  <a:lnTo>
                    <a:pt x="80" y="317"/>
                  </a:lnTo>
                  <a:lnTo>
                    <a:pt x="92" y="309"/>
                  </a:lnTo>
                  <a:lnTo>
                    <a:pt x="102" y="301"/>
                  </a:lnTo>
                  <a:lnTo>
                    <a:pt x="111" y="291"/>
                  </a:lnTo>
                  <a:lnTo>
                    <a:pt x="119" y="282"/>
                  </a:lnTo>
                  <a:lnTo>
                    <a:pt x="127" y="270"/>
                  </a:lnTo>
                  <a:lnTo>
                    <a:pt x="134" y="259"/>
                  </a:lnTo>
                  <a:lnTo>
                    <a:pt x="139" y="248"/>
                  </a:lnTo>
                  <a:lnTo>
                    <a:pt x="146" y="236"/>
                  </a:lnTo>
                  <a:lnTo>
                    <a:pt x="150" y="224"/>
                  </a:lnTo>
                  <a:lnTo>
                    <a:pt x="153" y="211"/>
                  </a:lnTo>
                  <a:lnTo>
                    <a:pt x="156" y="197"/>
                  </a:lnTo>
                  <a:lnTo>
                    <a:pt x="157" y="185"/>
                  </a:lnTo>
                  <a:lnTo>
                    <a:pt x="157" y="171"/>
                  </a:lnTo>
                  <a:lnTo>
                    <a:pt x="156" y="157"/>
                  </a:lnTo>
                  <a:lnTo>
                    <a:pt x="155" y="145"/>
                  </a:lnTo>
                  <a:lnTo>
                    <a:pt x="152" y="131"/>
                  </a:lnTo>
                  <a:lnTo>
                    <a:pt x="152"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6" name="Freeform 21"/>
            <p:cNvSpPr>
              <a:spLocks noEditPoints="1"/>
            </p:cNvSpPr>
            <p:nvPr/>
          </p:nvSpPr>
          <p:spPr bwMode="auto">
            <a:xfrm>
              <a:off x="5119688" y="1588"/>
              <a:ext cx="212725" cy="109538"/>
            </a:xfrm>
            <a:custGeom>
              <a:avLst/>
              <a:gdLst>
                <a:gd name="T0" fmla="*/ 28 w 134"/>
                <a:gd name="T1" fmla="*/ 69 h 69"/>
                <a:gd name="T2" fmla="*/ 12 w 134"/>
                <a:gd name="T3" fmla="*/ 64 h 69"/>
                <a:gd name="T4" fmla="*/ 4 w 134"/>
                <a:gd name="T5" fmla="*/ 59 h 69"/>
                <a:gd name="T6" fmla="*/ 0 w 134"/>
                <a:gd name="T7" fmla="*/ 52 h 69"/>
                <a:gd name="T8" fmla="*/ 0 w 134"/>
                <a:gd name="T9" fmla="*/ 48 h 69"/>
                <a:gd name="T10" fmla="*/ 2 w 134"/>
                <a:gd name="T11" fmla="*/ 39 h 69"/>
                <a:gd name="T12" fmla="*/ 9 w 134"/>
                <a:gd name="T13" fmla="*/ 29 h 69"/>
                <a:gd name="T14" fmla="*/ 17 w 134"/>
                <a:gd name="T15" fmla="*/ 24 h 69"/>
                <a:gd name="T16" fmla="*/ 36 w 134"/>
                <a:gd name="T17" fmla="*/ 14 h 69"/>
                <a:gd name="T18" fmla="*/ 60 w 134"/>
                <a:gd name="T19" fmla="*/ 5 h 69"/>
                <a:gd name="T20" fmla="*/ 72 w 134"/>
                <a:gd name="T21" fmla="*/ 3 h 69"/>
                <a:gd name="T22" fmla="*/ 95 w 134"/>
                <a:gd name="T23" fmla="*/ 0 h 69"/>
                <a:gd name="T24" fmla="*/ 105 w 134"/>
                <a:gd name="T25" fmla="*/ 2 h 69"/>
                <a:gd name="T26" fmla="*/ 123 w 134"/>
                <a:gd name="T27" fmla="*/ 5 h 69"/>
                <a:gd name="T28" fmla="*/ 129 w 134"/>
                <a:gd name="T29" fmla="*/ 10 h 69"/>
                <a:gd name="T30" fmla="*/ 134 w 134"/>
                <a:gd name="T31" fmla="*/ 18 h 69"/>
                <a:gd name="T32" fmla="*/ 134 w 134"/>
                <a:gd name="T33" fmla="*/ 23 h 69"/>
                <a:gd name="T34" fmla="*/ 131 w 134"/>
                <a:gd name="T35" fmla="*/ 30 h 69"/>
                <a:gd name="T36" fmla="*/ 124 w 134"/>
                <a:gd name="T37" fmla="*/ 41 h 69"/>
                <a:gd name="T38" fmla="*/ 116 w 134"/>
                <a:gd name="T39" fmla="*/ 47 h 69"/>
                <a:gd name="T40" fmla="*/ 97 w 134"/>
                <a:gd name="T41" fmla="*/ 57 h 69"/>
                <a:gd name="T42" fmla="*/ 75 w 134"/>
                <a:gd name="T43" fmla="*/ 64 h 69"/>
                <a:gd name="T44" fmla="*/ 62 w 134"/>
                <a:gd name="T45" fmla="*/ 67 h 69"/>
                <a:gd name="T46" fmla="*/ 38 w 134"/>
                <a:gd name="T47" fmla="*/ 69 h 69"/>
                <a:gd name="T48" fmla="*/ 28 w 134"/>
                <a:gd name="T49" fmla="*/ 69 h 69"/>
                <a:gd name="T50" fmla="*/ 116 w 134"/>
                <a:gd name="T51" fmla="*/ 25 h 69"/>
                <a:gd name="T52" fmla="*/ 118 w 134"/>
                <a:gd name="T53" fmla="*/ 23 h 69"/>
                <a:gd name="T54" fmla="*/ 115 w 134"/>
                <a:gd name="T55" fmla="*/ 20 h 69"/>
                <a:gd name="T56" fmla="*/ 104 w 134"/>
                <a:gd name="T57" fmla="*/ 18 h 69"/>
                <a:gd name="T58" fmla="*/ 95 w 134"/>
                <a:gd name="T59" fmla="*/ 17 h 69"/>
                <a:gd name="T60" fmla="*/ 75 w 134"/>
                <a:gd name="T61" fmla="*/ 19 h 69"/>
                <a:gd name="T62" fmla="*/ 63 w 134"/>
                <a:gd name="T63" fmla="*/ 22 h 69"/>
                <a:gd name="T64" fmla="*/ 33 w 134"/>
                <a:gd name="T65" fmla="*/ 33 h 69"/>
                <a:gd name="T66" fmla="*/ 18 w 134"/>
                <a:gd name="T67" fmla="*/ 46 h 69"/>
                <a:gd name="T68" fmla="*/ 17 w 134"/>
                <a:gd name="T69" fmla="*/ 48 h 69"/>
                <a:gd name="T70" fmla="*/ 19 w 134"/>
                <a:gd name="T71" fmla="*/ 51 h 69"/>
                <a:gd name="T72" fmla="*/ 23 w 134"/>
                <a:gd name="T73" fmla="*/ 52 h 69"/>
                <a:gd name="T74" fmla="*/ 31 w 134"/>
                <a:gd name="T75" fmla="*/ 53 h 69"/>
                <a:gd name="T76" fmla="*/ 48 w 134"/>
                <a:gd name="T77" fmla="*/ 53 h 69"/>
                <a:gd name="T78" fmla="*/ 71 w 134"/>
                <a:gd name="T79" fmla="*/ 49 h 69"/>
                <a:gd name="T80" fmla="*/ 86 w 134"/>
                <a:gd name="T81" fmla="*/ 44 h 69"/>
                <a:gd name="T82" fmla="*/ 110 w 134"/>
                <a:gd name="T83" fmla="*/ 32 h 69"/>
                <a:gd name="T84" fmla="*/ 116 w 134"/>
                <a:gd name="T85" fmla="*/ 2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69">
                  <a:moveTo>
                    <a:pt x="28" y="69"/>
                  </a:moveTo>
                  <a:lnTo>
                    <a:pt x="28" y="69"/>
                  </a:lnTo>
                  <a:lnTo>
                    <a:pt x="19" y="68"/>
                  </a:lnTo>
                  <a:lnTo>
                    <a:pt x="12" y="64"/>
                  </a:lnTo>
                  <a:lnTo>
                    <a:pt x="8" y="63"/>
                  </a:lnTo>
                  <a:lnTo>
                    <a:pt x="4" y="59"/>
                  </a:lnTo>
                  <a:lnTo>
                    <a:pt x="2" y="57"/>
                  </a:lnTo>
                  <a:lnTo>
                    <a:pt x="0" y="52"/>
                  </a:lnTo>
                  <a:lnTo>
                    <a:pt x="0" y="52"/>
                  </a:lnTo>
                  <a:lnTo>
                    <a:pt x="0" y="48"/>
                  </a:lnTo>
                  <a:lnTo>
                    <a:pt x="0" y="43"/>
                  </a:lnTo>
                  <a:lnTo>
                    <a:pt x="2" y="39"/>
                  </a:lnTo>
                  <a:lnTo>
                    <a:pt x="4" y="36"/>
                  </a:lnTo>
                  <a:lnTo>
                    <a:pt x="9" y="29"/>
                  </a:lnTo>
                  <a:lnTo>
                    <a:pt x="17" y="24"/>
                  </a:lnTo>
                  <a:lnTo>
                    <a:pt x="17" y="24"/>
                  </a:lnTo>
                  <a:lnTo>
                    <a:pt x="26" y="19"/>
                  </a:lnTo>
                  <a:lnTo>
                    <a:pt x="36" y="14"/>
                  </a:lnTo>
                  <a:lnTo>
                    <a:pt x="47" y="9"/>
                  </a:lnTo>
                  <a:lnTo>
                    <a:pt x="60" y="5"/>
                  </a:lnTo>
                  <a:lnTo>
                    <a:pt x="60" y="5"/>
                  </a:lnTo>
                  <a:lnTo>
                    <a:pt x="72" y="3"/>
                  </a:lnTo>
                  <a:lnTo>
                    <a:pt x="84" y="2"/>
                  </a:lnTo>
                  <a:lnTo>
                    <a:pt x="95" y="0"/>
                  </a:lnTo>
                  <a:lnTo>
                    <a:pt x="105" y="2"/>
                  </a:lnTo>
                  <a:lnTo>
                    <a:pt x="105" y="2"/>
                  </a:lnTo>
                  <a:lnTo>
                    <a:pt x="114" y="3"/>
                  </a:lnTo>
                  <a:lnTo>
                    <a:pt x="123" y="5"/>
                  </a:lnTo>
                  <a:lnTo>
                    <a:pt x="126" y="8"/>
                  </a:lnTo>
                  <a:lnTo>
                    <a:pt x="129" y="10"/>
                  </a:lnTo>
                  <a:lnTo>
                    <a:pt x="131" y="14"/>
                  </a:lnTo>
                  <a:lnTo>
                    <a:pt x="134" y="18"/>
                  </a:lnTo>
                  <a:lnTo>
                    <a:pt x="134" y="18"/>
                  </a:lnTo>
                  <a:lnTo>
                    <a:pt x="134" y="23"/>
                  </a:lnTo>
                  <a:lnTo>
                    <a:pt x="133" y="27"/>
                  </a:lnTo>
                  <a:lnTo>
                    <a:pt x="131" y="30"/>
                  </a:lnTo>
                  <a:lnTo>
                    <a:pt x="130" y="34"/>
                  </a:lnTo>
                  <a:lnTo>
                    <a:pt x="124" y="41"/>
                  </a:lnTo>
                  <a:lnTo>
                    <a:pt x="116" y="47"/>
                  </a:lnTo>
                  <a:lnTo>
                    <a:pt x="116" y="47"/>
                  </a:lnTo>
                  <a:lnTo>
                    <a:pt x="109" y="52"/>
                  </a:lnTo>
                  <a:lnTo>
                    <a:pt x="97" y="57"/>
                  </a:lnTo>
                  <a:lnTo>
                    <a:pt x="87" y="61"/>
                  </a:lnTo>
                  <a:lnTo>
                    <a:pt x="75" y="64"/>
                  </a:lnTo>
                  <a:lnTo>
                    <a:pt x="75" y="64"/>
                  </a:lnTo>
                  <a:lnTo>
                    <a:pt x="62" y="67"/>
                  </a:lnTo>
                  <a:lnTo>
                    <a:pt x="50" y="69"/>
                  </a:lnTo>
                  <a:lnTo>
                    <a:pt x="38" y="69"/>
                  </a:lnTo>
                  <a:lnTo>
                    <a:pt x="28" y="69"/>
                  </a:lnTo>
                  <a:lnTo>
                    <a:pt x="28" y="69"/>
                  </a:lnTo>
                  <a:close/>
                  <a:moveTo>
                    <a:pt x="116" y="25"/>
                  </a:moveTo>
                  <a:lnTo>
                    <a:pt x="116" y="25"/>
                  </a:lnTo>
                  <a:lnTo>
                    <a:pt x="118" y="23"/>
                  </a:lnTo>
                  <a:lnTo>
                    <a:pt x="118" y="23"/>
                  </a:lnTo>
                  <a:lnTo>
                    <a:pt x="115" y="20"/>
                  </a:lnTo>
                  <a:lnTo>
                    <a:pt x="115" y="20"/>
                  </a:lnTo>
                  <a:lnTo>
                    <a:pt x="110" y="19"/>
                  </a:lnTo>
                  <a:lnTo>
                    <a:pt x="104" y="18"/>
                  </a:lnTo>
                  <a:lnTo>
                    <a:pt x="104" y="18"/>
                  </a:lnTo>
                  <a:lnTo>
                    <a:pt x="95" y="17"/>
                  </a:lnTo>
                  <a:lnTo>
                    <a:pt x="85" y="18"/>
                  </a:lnTo>
                  <a:lnTo>
                    <a:pt x="75" y="19"/>
                  </a:lnTo>
                  <a:lnTo>
                    <a:pt x="63" y="22"/>
                  </a:lnTo>
                  <a:lnTo>
                    <a:pt x="63" y="22"/>
                  </a:lnTo>
                  <a:lnTo>
                    <a:pt x="47" y="27"/>
                  </a:lnTo>
                  <a:lnTo>
                    <a:pt x="33" y="33"/>
                  </a:lnTo>
                  <a:lnTo>
                    <a:pt x="23" y="39"/>
                  </a:lnTo>
                  <a:lnTo>
                    <a:pt x="18" y="46"/>
                  </a:lnTo>
                  <a:lnTo>
                    <a:pt x="18" y="46"/>
                  </a:lnTo>
                  <a:lnTo>
                    <a:pt x="17" y="48"/>
                  </a:lnTo>
                  <a:lnTo>
                    <a:pt x="17" y="48"/>
                  </a:lnTo>
                  <a:lnTo>
                    <a:pt x="19" y="51"/>
                  </a:lnTo>
                  <a:lnTo>
                    <a:pt x="19" y="51"/>
                  </a:lnTo>
                  <a:lnTo>
                    <a:pt x="23" y="52"/>
                  </a:lnTo>
                  <a:lnTo>
                    <a:pt x="31" y="53"/>
                  </a:lnTo>
                  <a:lnTo>
                    <a:pt x="31" y="53"/>
                  </a:lnTo>
                  <a:lnTo>
                    <a:pt x="38" y="53"/>
                  </a:lnTo>
                  <a:lnTo>
                    <a:pt x="48" y="53"/>
                  </a:lnTo>
                  <a:lnTo>
                    <a:pt x="60" y="52"/>
                  </a:lnTo>
                  <a:lnTo>
                    <a:pt x="71" y="49"/>
                  </a:lnTo>
                  <a:lnTo>
                    <a:pt x="71" y="49"/>
                  </a:lnTo>
                  <a:lnTo>
                    <a:pt x="86" y="44"/>
                  </a:lnTo>
                  <a:lnTo>
                    <a:pt x="100" y="38"/>
                  </a:lnTo>
                  <a:lnTo>
                    <a:pt x="110" y="32"/>
                  </a:lnTo>
                  <a:lnTo>
                    <a:pt x="116" y="25"/>
                  </a:lnTo>
                  <a:lnTo>
                    <a:pt x="116"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7" name="Freeform 22"/>
            <p:cNvSpPr/>
            <p:nvPr/>
          </p:nvSpPr>
          <p:spPr bwMode="auto">
            <a:xfrm>
              <a:off x="5627688" y="368300"/>
              <a:ext cx="30163" cy="33338"/>
            </a:xfrm>
            <a:custGeom>
              <a:avLst/>
              <a:gdLst>
                <a:gd name="T0" fmla="*/ 19 w 19"/>
                <a:gd name="T1" fmla="*/ 7 h 21"/>
                <a:gd name="T2" fmla="*/ 19 w 19"/>
                <a:gd name="T3" fmla="*/ 7 h 21"/>
                <a:gd name="T4" fmla="*/ 1 w 19"/>
                <a:gd name="T5" fmla="*/ 21 h 21"/>
                <a:gd name="T6" fmla="*/ 1 w 19"/>
                <a:gd name="T7" fmla="*/ 21 h 21"/>
                <a:gd name="T8" fmla="*/ 0 w 19"/>
                <a:gd name="T9" fmla="*/ 0 h 21"/>
                <a:gd name="T10" fmla="*/ 0 w 19"/>
                <a:gd name="T11" fmla="*/ 0 h 21"/>
                <a:gd name="T12" fmla="*/ 6 w 19"/>
                <a:gd name="T13" fmla="*/ 3 h 21"/>
                <a:gd name="T14" fmla="*/ 6 w 19"/>
                <a:gd name="T15" fmla="*/ 3 h 21"/>
                <a:gd name="T16" fmla="*/ 19 w 19"/>
                <a:gd name="T17" fmla="*/ 7 h 21"/>
                <a:gd name="T18" fmla="*/ 19 w 19"/>
                <a:gd name="T1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1">
                  <a:moveTo>
                    <a:pt x="19" y="7"/>
                  </a:moveTo>
                  <a:lnTo>
                    <a:pt x="19" y="7"/>
                  </a:lnTo>
                  <a:lnTo>
                    <a:pt x="1" y="21"/>
                  </a:lnTo>
                  <a:lnTo>
                    <a:pt x="1" y="21"/>
                  </a:lnTo>
                  <a:lnTo>
                    <a:pt x="0" y="0"/>
                  </a:lnTo>
                  <a:lnTo>
                    <a:pt x="0" y="0"/>
                  </a:lnTo>
                  <a:lnTo>
                    <a:pt x="6" y="3"/>
                  </a:lnTo>
                  <a:lnTo>
                    <a:pt x="6" y="3"/>
                  </a:lnTo>
                  <a:lnTo>
                    <a:pt x="19" y="7"/>
                  </a:lnTo>
                  <a:lnTo>
                    <a:pt x="19"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8" name="Freeform 23"/>
            <p:cNvSpPr/>
            <p:nvPr/>
          </p:nvSpPr>
          <p:spPr bwMode="auto">
            <a:xfrm>
              <a:off x="5716588" y="93663"/>
              <a:ext cx="174625" cy="295275"/>
            </a:xfrm>
            <a:custGeom>
              <a:avLst/>
              <a:gdLst>
                <a:gd name="T0" fmla="*/ 81 w 110"/>
                <a:gd name="T1" fmla="*/ 0 h 186"/>
                <a:gd name="T2" fmla="*/ 81 w 110"/>
                <a:gd name="T3" fmla="*/ 0 h 186"/>
                <a:gd name="T4" fmla="*/ 91 w 110"/>
                <a:gd name="T5" fmla="*/ 13 h 186"/>
                <a:gd name="T6" fmla="*/ 99 w 110"/>
                <a:gd name="T7" fmla="*/ 25 h 186"/>
                <a:gd name="T8" fmla="*/ 105 w 110"/>
                <a:gd name="T9" fmla="*/ 40 h 186"/>
                <a:gd name="T10" fmla="*/ 109 w 110"/>
                <a:gd name="T11" fmla="*/ 56 h 186"/>
                <a:gd name="T12" fmla="*/ 110 w 110"/>
                <a:gd name="T13" fmla="*/ 72 h 186"/>
                <a:gd name="T14" fmla="*/ 110 w 110"/>
                <a:gd name="T15" fmla="*/ 88 h 186"/>
                <a:gd name="T16" fmla="*/ 107 w 110"/>
                <a:gd name="T17" fmla="*/ 103 h 186"/>
                <a:gd name="T18" fmla="*/ 101 w 110"/>
                <a:gd name="T19" fmla="*/ 120 h 186"/>
                <a:gd name="T20" fmla="*/ 101 w 110"/>
                <a:gd name="T21" fmla="*/ 120 h 186"/>
                <a:gd name="T22" fmla="*/ 93 w 110"/>
                <a:gd name="T23" fmla="*/ 135 h 186"/>
                <a:gd name="T24" fmla="*/ 84 w 110"/>
                <a:gd name="T25" fmla="*/ 147 h 186"/>
                <a:gd name="T26" fmla="*/ 73 w 110"/>
                <a:gd name="T27" fmla="*/ 159 h 186"/>
                <a:gd name="T28" fmla="*/ 60 w 110"/>
                <a:gd name="T29" fmla="*/ 169 h 186"/>
                <a:gd name="T30" fmla="*/ 46 w 110"/>
                <a:gd name="T31" fmla="*/ 176 h 186"/>
                <a:gd name="T32" fmla="*/ 31 w 110"/>
                <a:gd name="T33" fmla="*/ 181 h 186"/>
                <a:gd name="T34" fmla="*/ 15 w 110"/>
                <a:gd name="T35" fmla="*/ 185 h 186"/>
                <a:gd name="T36" fmla="*/ 0 w 110"/>
                <a:gd name="T37" fmla="*/ 186 h 186"/>
                <a:gd name="T38" fmla="*/ 0 w 110"/>
                <a:gd name="T39" fmla="*/ 186 h 186"/>
                <a:gd name="T40" fmla="*/ 17 w 110"/>
                <a:gd name="T41" fmla="*/ 175 h 186"/>
                <a:gd name="T42" fmla="*/ 34 w 110"/>
                <a:gd name="T43" fmla="*/ 164 h 186"/>
                <a:gd name="T44" fmla="*/ 47 w 110"/>
                <a:gd name="T45" fmla="*/ 151 h 186"/>
                <a:gd name="T46" fmla="*/ 59 w 110"/>
                <a:gd name="T47" fmla="*/ 139 h 186"/>
                <a:gd name="T48" fmla="*/ 67 w 110"/>
                <a:gd name="T49" fmla="*/ 126 h 186"/>
                <a:gd name="T50" fmla="*/ 75 w 110"/>
                <a:gd name="T51" fmla="*/ 113 h 186"/>
                <a:gd name="T52" fmla="*/ 81 w 110"/>
                <a:gd name="T53" fmla="*/ 100 h 186"/>
                <a:gd name="T54" fmla="*/ 85 w 110"/>
                <a:gd name="T55" fmla="*/ 87 h 186"/>
                <a:gd name="T56" fmla="*/ 88 w 110"/>
                <a:gd name="T57" fmla="*/ 74 h 186"/>
                <a:gd name="T58" fmla="*/ 89 w 110"/>
                <a:gd name="T59" fmla="*/ 62 h 186"/>
                <a:gd name="T60" fmla="*/ 90 w 110"/>
                <a:gd name="T61" fmla="*/ 49 h 186"/>
                <a:gd name="T62" fmla="*/ 89 w 110"/>
                <a:gd name="T63" fmla="*/ 38 h 186"/>
                <a:gd name="T64" fmla="*/ 86 w 110"/>
                <a:gd name="T65" fmla="*/ 18 h 186"/>
                <a:gd name="T66" fmla="*/ 81 w 110"/>
                <a:gd name="T67" fmla="*/ 0 h 186"/>
                <a:gd name="T68" fmla="*/ 81 w 110"/>
                <a:gd name="T69"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 h="186">
                  <a:moveTo>
                    <a:pt x="81" y="0"/>
                  </a:moveTo>
                  <a:lnTo>
                    <a:pt x="81" y="0"/>
                  </a:lnTo>
                  <a:lnTo>
                    <a:pt x="91" y="13"/>
                  </a:lnTo>
                  <a:lnTo>
                    <a:pt x="99" y="25"/>
                  </a:lnTo>
                  <a:lnTo>
                    <a:pt x="105" y="40"/>
                  </a:lnTo>
                  <a:lnTo>
                    <a:pt x="109" y="56"/>
                  </a:lnTo>
                  <a:lnTo>
                    <a:pt x="110" y="72"/>
                  </a:lnTo>
                  <a:lnTo>
                    <a:pt x="110" y="88"/>
                  </a:lnTo>
                  <a:lnTo>
                    <a:pt x="107" y="103"/>
                  </a:lnTo>
                  <a:lnTo>
                    <a:pt x="101" y="120"/>
                  </a:lnTo>
                  <a:lnTo>
                    <a:pt x="101" y="120"/>
                  </a:lnTo>
                  <a:lnTo>
                    <a:pt x="93" y="135"/>
                  </a:lnTo>
                  <a:lnTo>
                    <a:pt x="84" y="147"/>
                  </a:lnTo>
                  <a:lnTo>
                    <a:pt x="73" y="159"/>
                  </a:lnTo>
                  <a:lnTo>
                    <a:pt x="60" y="169"/>
                  </a:lnTo>
                  <a:lnTo>
                    <a:pt x="46" y="176"/>
                  </a:lnTo>
                  <a:lnTo>
                    <a:pt x="31" y="181"/>
                  </a:lnTo>
                  <a:lnTo>
                    <a:pt x="15" y="185"/>
                  </a:lnTo>
                  <a:lnTo>
                    <a:pt x="0" y="186"/>
                  </a:lnTo>
                  <a:lnTo>
                    <a:pt x="0" y="186"/>
                  </a:lnTo>
                  <a:lnTo>
                    <a:pt x="17" y="175"/>
                  </a:lnTo>
                  <a:lnTo>
                    <a:pt x="34" y="164"/>
                  </a:lnTo>
                  <a:lnTo>
                    <a:pt x="47" y="151"/>
                  </a:lnTo>
                  <a:lnTo>
                    <a:pt x="59" y="139"/>
                  </a:lnTo>
                  <a:lnTo>
                    <a:pt x="67" y="126"/>
                  </a:lnTo>
                  <a:lnTo>
                    <a:pt x="75" y="113"/>
                  </a:lnTo>
                  <a:lnTo>
                    <a:pt x="81" y="100"/>
                  </a:lnTo>
                  <a:lnTo>
                    <a:pt x="85" y="87"/>
                  </a:lnTo>
                  <a:lnTo>
                    <a:pt x="88" y="74"/>
                  </a:lnTo>
                  <a:lnTo>
                    <a:pt x="89" y="62"/>
                  </a:lnTo>
                  <a:lnTo>
                    <a:pt x="90" y="49"/>
                  </a:lnTo>
                  <a:lnTo>
                    <a:pt x="89" y="38"/>
                  </a:lnTo>
                  <a:lnTo>
                    <a:pt x="86" y="18"/>
                  </a:lnTo>
                  <a:lnTo>
                    <a:pt x="81" y="0"/>
                  </a:lnTo>
                  <a:lnTo>
                    <a:pt x="8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79" name="Freeform 24"/>
            <p:cNvSpPr/>
            <p:nvPr/>
          </p:nvSpPr>
          <p:spPr bwMode="auto">
            <a:xfrm>
              <a:off x="5632451" y="71438"/>
              <a:ext cx="174625" cy="309563"/>
            </a:xfrm>
            <a:custGeom>
              <a:avLst/>
              <a:gdLst>
                <a:gd name="T0" fmla="*/ 68 w 110"/>
                <a:gd name="T1" fmla="*/ 0 h 195"/>
                <a:gd name="T2" fmla="*/ 68 w 110"/>
                <a:gd name="T3" fmla="*/ 0 h 195"/>
                <a:gd name="T4" fmla="*/ 70 w 110"/>
                <a:gd name="T5" fmla="*/ 5 h 195"/>
                <a:gd name="T6" fmla="*/ 74 w 110"/>
                <a:gd name="T7" fmla="*/ 9 h 195"/>
                <a:gd name="T8" fmla="*/ 78 w 110"/>
                <a:gd name="T9" fmla="*/ 14 h 195"/>
                <a:gd name="T10" fmla="*/ 84 w 110"/>
                <a:gd name="T11" fmla="*/ 17 h 195"/>
                <a:gd name="T12" fmla="*/ 84 w 110"/>
                <a:gd name="T13" fmla="*/ 17 h 195"/>
                <a:gd name="T14" fmla="*/ 92 w 110"/>
                <a:gd name="T15" fmla="*/ 19 h 195"/>
                <a:gd name="T16" fmla="*/ 99 w 110"/>
                <a:gd name="T17" fmla="*/ 19 h 195"/>
                <a:gd name="T18" fmla="*/ 105 w 110"/>
                <a:gd name="T19" fmla="*/ 18 h 195"/>
                <a:gd name="T20" fmla="*/ 110 w 110"/>
                <a:gd name="T21" fmla="*/ 15 h 195"/>
                <a:gd name="T22" fmla="*/ 110 w 110"/>
                <a:gd name="T23" fmla="*/ 15 h 195"/>
                <a:gd name="T24" fmla="*/ 109 w 110"/>
                <a:gd name="T25" fmla="*/ 33 h 195"/>
                <a:gd name="T26" fmla="*/ 105 w 110"/>
                <a:gd name="T27" fmla="*/ 53 h 195"/>
                <a:gd name="T28" fmla="*/ 100 w 110"/>
                <a:gd name="T29" fmla="*/ 75 h 195"/>
                <a:gd name="T30" fmla="*/ 92 w 110"/>
                <a:gd name="T31" fmla="*/ 98 h 195"/>
                <a:gd name="T32" fmla="*/ 87 w 110"/>
                <a:gd name="T33" fmla="*/ 110 h 195"/>
                <a:gd name="T34" fmla="*/ 80 w 110"/>
                <a:gd name="T35" fmla="*/ 122 h 195"/>
                <a:gd name="T36" fmla="*/ 73 w 110"/>
                <a:gd name="T37" fmla="*/ 135 h 195"/>
                <a:gd name="T38" fmla="*/ 64 w 110"/>
                <a:gd name="T39" fmla="*/ 148 h 195"/>
                <a:gd name="T40" fmla="*/ 54 w 110"/>
                <a:gd name="T41" fmla="*/ 160 h 195"/>
                <a:gd name="T42" fmla="*/ 44 w 110"/>
                <a:gd name="T43" fmla="*/ 172 h 195"/>
                <a:gd name="T44" fmla="*/ 32 w 110"/>
                <a:gd name="T45" fmla="*/ 184 h 195"/>
                <a:gd name="T46" fmla="*/ 19 w 110"/>
                <a:gd name="T47" fmla="*/ 195 h 195"/>
                <a:gd name="T48" fmla="*/ 19 w 110"/>
                <a:gd name="T49" fmla="*/ 195 h 195"/>
                <a:gd name="T50" fmla="*/ 6 w 110"/>
                <a:gd name="T51" fmla="*/ 192 h 195"/>
                <a:gd name="T52" fmla="*/ 6 w 110"/>
                <a:gd name="T53" fmla="*/ 192 h 195"/>
                <a:gd name="T54" fmla="*/ 0 w 110"/>
                <a:gd name="T55" fmla="*/ 188 h 195"/>
                <a:gd name="T56" fmla="*/ 0 w 110"/>
                <a:gd name="T57" fmla="*/ 188 h 195"/>
                <a:gd name="T58" fmla="*/ 0 w 110"/>
                <a:gd name="T59" fmla="*/ 170 h 195"/>
                <a:gd name="T60" fmla="*/ 0 w 110"/>
                <a:gd name="T61" fmla="*/ 154 h 195"/>
                <a:gd name="T62" fmla="*/ 2 w 110"/>
                <a:gd name="T63" fmla="*/ 139 h 195"/>
                <a:gd name="T64" fmla="*/ 5 w 110"/>
                <a:gd name="T65" fmla="*/ 124 h 195"/>
                <a:gd name="T66" fmla="*/ 7 w 110"/>
                <a:gd name="T67" fmla="*/ 109 h 195"/>
                <a:gd name="T68" fmla="*/ 12 w 110"/>
                <a:gd name="T69" fmla="*/ 95 h 195"/>
                <a:gd name="T70" fmla="*/ 21 w 110"/>
                <a:gd name="T71" fmla="*/ 71 h 195"/>
                <a:gd name="T72" fmla="*/ 32 w 110"/>
                <a:gd name="T73" fmla="*/ 48 h 195"/>
                <a:gd name="T74" fmla="*/ 44 w 110"/>
                <a:gd name="T75" fmla="*/ 29 h 195"/>
                <a:gd name="T76" fmla="*/ 56 w 110"/>
                <a:gd name="T77" fmla="*/ 13 h 195"/>
                <a:gd name="T78" fmla="*/ 68 w 110"/>
                <a:gd name="T79" fmla="*/ 0 h 195"/>
                <a:gd name="T80" fmla="*/ 68 w 110"/>
                <a:gd name="T8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95">
                  <a:moveTo>
                    <a:pt x="68" y="0"/>
                  </a:moveTo>
                  <a:lnTo>
                    <a:pt x="68" y="0"/>
                  </a:lnTo>
                  <a:lnTo>
                    <a:pt x="70" y="5"/>
                  </a:lnTo>
                  <a:lnTo>
                    <a:pt x="74" y="9"/>
                  </a:lnTo>
                  <a:lnTo>
                    <a:pt x="78" y="14"/>
                  </a:lnTo>
                  <a:lnTo>
                    <a:pt x="84" y="17"/>
                  </a:lnTo>
                  <a:lnTo>
                    <a:pt x="84" y="17"/>
                  </a:lnTo>
                  <a:lnTo>
                    <a:pt x="92" y="19"/>
                  </a:lnTo>
                  <a:lnTo>
                    <a:pt x="99" y="19"/>
                  </a:lnTo>
                  <a:lnTo>
                    <a:pt x="105" y="18"/>
                  </a:lnTo>
                  <a:lnTo>
                    <a:pt x="110" y="15"/>
                  </a:lnTo>
                  <a:lnTo>
                    <a:pt x="110" y="15"/>
                  </a:lnTo>
                  <a:lnTo>
                    <a:pt x="109" y="33"/>
                  </a:lnTo>
                  <a:lnTo>
                    <a:pt x="105" y="53"/>
                  </a:lnTo>
                  <a:lnTo>
                    <a:pt x="100" y="75"/>
                  </a:lnTo>
                  <a:lnTo>
                    <a:pt x="92" y="98"/>
                  </a:lnTo>
                  <a:lnTo>
                    <a:pt x="87" y="110"/>
                  </a:lnTo>
                  <a:lnTo>
                    <a:pt x="80" y="122"/>
                  </a:lnTo>
                  <a:lnTo>
                    <a:pt x="73" y="135"/>
                  </a:lnTo>
                  <a:lnTo>
                    <a:pt x="64" y="148"/>
                  </a:lnTo>
                  <a:lnTo>
                    <a:pt x="54" y="160"/>
                  </a:lnTo>
                  <a:lnTo>
                    <a:pt x="44" y="172"/>
                  </a:lnTo>
                  <a:lnTo>
                    <a:pt x="32" y="184"/>
                  </a:lnTo>
                  <a:lnTo>
                    <a:pt x="19" y="195"/>
                  </a:lnTo>
                  <a:lnTo>
                    <a:pt x="19" y="195"/>
                  </a:lnTo>
                  <a:lnTo>
                    <a:pt x="6" y="192"/>
                  </a:lnTo>
                  <a:lnTo>
                    <a:pt x="6" y="192"/>
                  </a:lnTo>
                  <a:lnTo>
                    <a:pt x="0" y="188"/>
                  </a:lnTo>
                  <a:lnTo>
                    <a:pt x="0" y="188"/>
                  </a:lnTo>
                  <a:lnTo>
                    <a:pt x="0" y="170"/>
                  </a:lnTo>
                  <a:lnTo>
                    <a:pt x="0" y="154"/>
                  </a:lnTo>
                  <a:lnTo>
                    <a:pt x="2" y="139"/>
                  </a:lnTo>
                  <a:lnTo>
                    <a:pt x="5" y="124"/>
                  </a:lnTo>
                  <a:lnTo>
                    <a:pt x="7" y="109"/>
                  </a:lnTo>
                  <a:lnTo>
                    <a:pt x="12" y="95"/>
                  </a:lnTo>
                  <a:lnTo>
                    <a:pt x="21" y="71"/>
                  </a:lnTo>
                  <a:lnTo>
                    <a:pt x="32" y="48"/>
                  </a:lnTo>
                  <a:lnTo>
                    <a:pt x="44" y="29"/>
                  </a:lnTo>
                  <a:lnTo>
                    <a:pt x="56" y="13"/>
                  </a:lnTo>
                  <a:lnTo>
                    <a:pt x="68" y="0"/>
                  </a:lnTo>
                  <a:lnTo>
                    <a:pt x="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0" name="Freeform 25"/>
            <p:cNvSpPr>
              <a:spLocks noEditPoints="1"/>
            </p:cNvSpPr>
            <p:nvPr/>
          </p:nvSpPr>
          <p:spPr bwMode="auto">
            <a:xfrm>
              <a:off x="5707063" y="30163"/>
              <a:ext cx="133350" cy="80963"/>
            </a:xfrm>
            <a:custGeom>
              <a:avLst/>
              <a:gdLst>
                <a:gd name="T0" fmla="*/ 63 w 84"/>
                <a:gd name="T1" fmla="*/ 51 h 51"/>
                <a:gd name="T2" fmla="*/ 75 w 84"/>
                <a:gd name="T3" fmla="*/ 50 h 51"/>
                <a:gd name="T4" fmla="*/ 82 w 84"/>
                <a:gd name="T5" fmla="*/ 44 h 51"/>
                <a:gd name="T6" fmla="*/ 84 w 84"/>
                <a:gd name="T7" fmla="*/ 38 h 51"/>
                <a:gd name="T8" fmla="*/ 80 w 84"/>
                <a:gd name="T9" fmla="*/ 28 h 51"/>
                <a:gd name="T10" fmla="*/ 75 w 84"/>
                <a:gd name="T11" fmla="*/ 24 h 51"/>
                <a:gd name="T12" fmla="*/ 50 w 84"/>
                <a:gd name="T13" fmla="*/ 7 h 51"/>
                <a:gd name="T14" fmla="*/ 34 w 84"/>
                <a:gd name="T15" fmla="*/ 2 h 51"/>
                <a:gd name="T16" fmla="*/ 22 w 84"/>
                <a:gd name="T17" fmla="*/ 0 h 51"/>
                <a:gd name="T18" fmla="*/ 11 w 84"/>
                <a:gd name="T19" fmla="*/ 1 h 51"/>
                <a:gd name="T20" fmla="*/ 2 w 84"/>
                <a:gd name="T21" fmla="*/ 7 h 51"/>
                <a:gd name="T22" fmla="*/ 0 w 84"/>
                <a:gd name="T23" fmla="*/ 14 h 51"/>
                <a:gd name="T24" fmla="*/ 6 w 84"/>
                <a:gd name="T25" fmla="*/ 24 h 51"/>
                <a:gd name="T26" fmla="*/ 9 w 84"/>
                <a:gd name="T27" fmla="*/ 28 h 51"/>
                <a:gd name="T28" fmla="*/ 34 w 84"/>
                <a:gd name="T29" fmla="*/ 44 h 51"/>
                <a:gd name="T30" fmla="*/ 50 w 84"/>
                <a:gd name="T31" fmla="*/ 49 h 51"/>
                <a:gd name="T32" fmla="*/ 63 w 84"/>
                <a:gd name="T33" fmla="*/ 51 h 51"/>
                <a:gd name="T34" fmla="*/ 12 w 84"/>
                <a:gd name="T35" fmla="*/ 14 h 51"/>
                <a:gd name="T36" fmla="*/ 12 w 84"/>
                <a:gd name="T37" fmla="*/ 12 h 51"/>
                <a:gd name="T38" fmla="*/ 13 w 84"/>
                <a:gd name="T39" fmla="*/ 11 h 51"/>
                <a:gd name="T40" fmla="*/ 21 w 84"/>
                <a:gd name="T41" fmla="*/ 10 h 51"/>
                <a:gd name="T42" fmla="*/ 46 w 84"/>
                <a:gd name="T43" fmla="*/ 18 h 51"/>
                <a:gd name="T44" fmla="*/ 56 w 84"/>
                <a:gd name="T45" fmla="*/ 23 h 51"/>
                <a:gd name="T46" fmla="*/ 70 w 84"/>
                <a:gd name="T47" fmla="*/ 33 h 51"/>
                <a:gd name="T48" fmla="*/ 72 w 84"/>
                <a:gd name="T49" fmla="*/ 38 h 51"/>
                <a:gd name="T50" fmla="*/ 73 w 84"/>
                <a:gd name="T51" fmla="*/ 39 h 51"/>
                <a:gd name="T52" fmla="*/ 71 w 84"/>
                <a:gd name="T53" fmla="*/ 40 h 51"/>
                <a:gd name="T54" fmla="*/ 63 w 84"/>
                <a:gd name="T55" fmla="*/ 40 h 51"/>
                <a:gd name="T56" fmla="*/ 38 w 84"/>
                <a:gd name="T57" fmla="*/ 34 h 51"/>
                <a:gd name="T58" fmla="*/ 28 w 84"/>
                <a:gd name="T59" fmla="*/ 29 h 51"/>
                <a:gd name="T60" fmla="*/ 14 w 84"/>
                <a:gd name="T61" fmla="*/ 19 h 51"/>
                <a:gd name="T62" fmla="*/ 12 w 84"/>
                <a:gd name="T63"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51">
                  <a:moveTo>
                    <a:pt x="63" y="51"/>
                  </a:moveTo>
                  <a:lnTo>
                    <a:pt x="63" y="51"/>
                  </a:lnTo>
                  <a:lnTo>
                    <a:pt x="68" y="51"/>
                  </a:lnTo>
                  <a:lnTo>
                    <a:pt x="75" y="50"/>
                  </a:lnTo>
                  <a:lnTo>
                    <a:pt x="80" y="48"/>
                  </a:lnTo>
                  <a:lnTo>
                    <a:pt x="82" y="44"/>
                  </a:lnTo>
                  <a:lnTo>
                    <a:pt x="82" y="44"/>
                  </a:lnTo>
                  <a:lnTo>
                    <a:pt x="84" y="38"/>
                  </a:lnTo>
                  <a:lnTo>
                    <a:pt x="82" y="33"/>
                  </a:lnTo>
                  <a:lnTo>
                    <a:pt x="80" y="28"/>
                  </a:lnTo>
                  <a:lnTo>
                    <a:pt x="75" y="24"/>
                  </a:lnTo>
                  <a:lnTo>
                    <a:pt x="75" y="24"/>
                  </a:lnTo>
                  <a:lnTo>
                    <a:pt x="65" y="15"/>
                  </a:lnTo>
                  <a:lnTo>
                    <a:pt x="50" y="7"/>
                  </a:lnTo>
                  <a:lnTo>
                    <a:pt x="50" y="7"/>
                  </a:lnTo>
                  <a:lnTo>
                    <a:pt x="34" y="2"/>
                  </a:lnTo>
                  <a:lnTo>
                    <a:pt x="22" y="0"/>
                  </a:lnTo>
                  <a:lnTo>
                    <a:pt x="22" y="0"/>
                  </a:lnTo>
                  <a:lnTo>
                    <a:pt x="16" y="0"/>
                  </a:lnTo>
                  <a:lnTo>
                    <a:pt x="11" y="1"/>
                  </a:lnTo>
                  <a:lnTo>
                    <a:pt x="6" y="4"/>
                  </a:lnTo>
                  <a:lnTo>
                    <a:pt x="2" y="7"/>
                  </a:lnTo>
                  <a:lnTo>
                    <a:pt x="2" y="7"/>
                  </a:lnTo>
                  <a:lnTo>
                    <a:pt x="0" y="14"/>
                  </a:lnTo>
                  <a:lnTo>
                    <a:pt x="2" y="19"/>
                  </a:lnTo>
                  <a:lnTo>
                    <a:pt x="6" y="24"/>
                  </a:lnTo>
                  <a:lnTo>
                    <a:pt x="9" y="28"/>
                  </a:lnTo>
                  <a:lnTo>
                    <a:pt x="9" y="28"/>
                  </a:lnTo>
                  <a:lnTo>
                    <a:pt x="21" y="36"/>
                  </a:lnTo>
                  <a:lnTo>
                    <a:pt x="34" y="44"/>
                  </a:lnTo>
                  <a:lnTo>
                    <a:pt x="34" y="44"/>
                  </a:lnTo>
                  <a:lnTo>
                    <a:pt x="50" y="49"/>
                  </a:lnTo>
                  <a:lnTo>
                    <a:pt x="63" y="51"/>
                  </a:lnTo>
                  <a:lnTo>
                    <a:pt x="63" y="51"/>
                  </a:lnTo>
                  <a:close/>
                  <a:moveTo>
                    <a:pt x="12" y="14"/>
                  </a:moveTo>
                  <a:lnTo>
                    <a:pt x="12" y="14"/>
                  </a:lnTo>
                  <a:lnTo>
                    <a:pt x="12" y="12"/>
                  </a:lnTo>
                  <a:lnTo>
                    <a:pt x="12" y="12"/>
                  </a:lnTo>
                  <a:lnTo>
                    <a:pt x="13" y="11"/>
                  </a:lnTo>
                  <a:lnTo>
                    <a:pt x="13" y="11"/>
                  </a:lnTo>
                  <a:lnTo>
                    <a:pt x="21" y="10"/>
                  </a:lnTo>
                  <a:lnTo>
                    <a:pt x="21" y="10"/>
                  </a:lnTo>
                  <a:lnTo>
                    <a:pt x="32" y="12"/>
                  </a:lnTo>
                  <a:lnTo>
                    <a:pt x="46" y="18"/>
                  </a:lnTo>
                  <a:lnTo>
                    <a:pt x="46" y="18"/>
                  </a:lnTo>
                  <a:lnTo>
                    <a:pt x="56" y="23"/>
                  </a:lnTo>
                  <a:lnTo>
                    <a:pt x="63" y="28"/>
                  </a:lnTo>
                  <a:lnTo>
                    <a:pt x="70" y="33"/>
                  </a:lnTo>
                  <a:lnTo>
                    <a:pt x="72" y="38"/>
                  </a:lnTo>
                  <a:lnTo>
                    <a:pt x="72" y="38"/>
                  </a:lnTo>
                  <a:lnTo>
                    <a:pt x="73" y="39"/>
                  </a:lnTo>
                  <a:lnTo>
                    <a:pt x="73" y="39"/>
                  </a:lnTo>
                  <a:lnTo>
                    <a:pt x="71" y="40"/>
                  </a:lnTo>
                  <a:lnTo>
                    <a:pt x="71" y="40"/>
                  </a:lnTo>
                  <a:lnTo>
                    <a:pt x="63" y="40"/>
                  </a:lnTo>
                  <a:lnTo>
                    <a:pt x="63" y="40"/>
                  </a:lnTo>
                  <a:lnTo>
                    <a:pt x="52" y="39"/>
                  </a:lnTo>
                  <a:lnTo>
                    <a:pt x="38" y="34"/>
                  </a:lnTo>
                  <a:lnTo>
                    <a:pt x="38" y="34"/>
                  </a:lnTo>
                  <a:lnTo>
                    <a:pt x="28" y="29"/>
                  </a:lnTo>
                  <a:lnTo>
                    <a:pt x="21" y="24"/>
                  </a:lnTo>
                  <a:lnTo>
                    <a:pt x="14" y="19"/>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1" name="Freeform 26"/>
            <p:cNvSpPr>
              <a:spLocks noEditPoints="1"/>
            </p:cNvSpPr>
            <p:nvPr/>
          </p:nvSpPr>
          <p:spPr bwMode="auto">
            <a:xfrm>
              <a:off x="5540376" y="25400"/>
              <a:ext cx="358775" cy="477838"/>
            </a:xfrm>
            <a:custGeom>
              <a:avLst/>
              <a:gdLst>
                <a:gd name="T0" fmla="*/ 146 w 226"/>
                <a:gd name="T1" fmla="*/ 5 h 301"/>
                <a:gd name="T2" fmla="*/ 112 w 226"/>
                <a:gd name="T3" fmla="*/ 0 h 301"/>
                <a:gd name="T4" fmla="*/ 78 w 226"/>
                <a:gd name="T5" fmla="*/ 5 h 301"/>
                <a:gd name="T6" fmla="*/ 46 w 226"/>
                <a:gd name="T7" fmla="*/ 18 h 301"/>
                <a:gd name="T8" fmla="*/ 21 w 226"/>
                <a:gd name="T9" fmla="*/ 41 h 301"/>
                <a:gd name="T10" fmla="*/ 2 w 226"/>
                <a:gd name="T11" fmla="*/ 71 h 301"/>
                <a:gd name="T12" fmla="*/ 9 w 226"/>
                <a:gd name="T13" fmla="*/ 82 h 301"/>
                <a:gd name="T14" fmla="*/ 22 w 226"/>
                <a:gd name="T15" fmla="*/ 119 h 301"/>
                <a:gd name="T16" fmla="*/ 25 w 226"/>
                <a:gd name="T17" fmla="*/ 134 h 301"/>
                <a:gd name="T18" fmla="*/ 31 w 226"/>
                <a:gd name="T19" fmla="*/ 99 h 301"/>
                <a:gd name="T20" fmla="*/ 44 w 226"/>
                <a:gd name="T21" fmla="*/ 68 h 301"/>
                <a:gd name="T22" fmla="*/ 82 w 226"/>
                <a:gd name="T23" fmla="*/ 27 h 301"/>
                <a:gd name="T24" fmla="*/ 107 w 226"/>
                <a:gd name="T25" fmla="*/ 10 h 301"/>
                <a:gd name="T26" fmla="*/ 141 w 226"/>
                <a:gd name="T27" fmla="*/ 15 h 301"/>
                <a:gd name="T28" fmla="*/ 162 w 226"/>
                <a:gd name="T29" fmla="*/ 24 h 301"/>
                <a:gd name="T30" fmla="*/ 187 w 226"/>
                <a:gd name="T31" fmla="*/ 44 h 301"/>
                <a:gd name="T32" fmla="*/ 205 w 226"/>
                <a:gd name="T33" fmla="*/ 70 h 301"/>
                <a:gd name="T34" fmla="*/ 215 w 226"/>
                <a:gd name="T35" fmla="*/ 99 h 301"/>
                <a:gd name="T36" fmla="*/ 216 w 226"/>
                <a:gd name="T37" fmla="*/ 130 h 301"/>
                <a:gd name="T38" fmla="*/ 207 w 226"/>
                <a:gd name="T39" fmla="*/ 160 h 301"/>
                <a:gd name="T40" fmla="*/ 196 w 226"/>
                <a:gd name="T41" fmla="*/ 179 h 301"/>
                <a:gd name="T42" fmla="*/ 175 w 226"/>
                <a:gd name="T43" fmla="*/ 202 h 301"/>
                <a:gd name="T44" fmla="*/ 148 w 226"/>
                <a:gd name="T45" fmla="*/ 217 h 301"/>
                <a:gd name="T46" fmla="*/ 118 w 226"/>
                <a:gd name="T47" fmla="*/ 224 h 301"/>
                <a:gd name="T48" fmla="*/ 87 w 226"/>
                <a:gd name="T49" fmla="*/ 222 h 301"/>
                <a:gd name="T50" fmla="*/ 66 w 226"/>
                <a:gd name="T51" fmla="*/ 216 h 301"/>
                <a:gd name="T52" fmla="*/ 38 w 226"/>
                <a:gd name="T53" fmla="*/ 197 h 301"/>
                <a:gd name="T54" fmla="*/ 27 w 226"/>
                <a:gd name="T55" fmla="*/ 177 h 301"/>
                <a:gd name="T56" fmla="*/ 20 w 226"/>
                <a:gd name="T57" fmla="*/ 222 h 301"/>
                <a:gd name="T58" fmla="*/ 0 w 226"/>
                <a:gd name="T59" fmla="*/ 265 h 301"/>
                <a:gd name="T60" fmla="*/ 4 w 226"/>
                <a:gd name="T61" fmla="*/ 275 h 301"/>
                <a:gd name="T62" fmla="*/ 61 w 226"/>
                <a:gd name="T63" fmla="*/ 301 h 301"/>
                <a:gd name="T64" fmla="*/ 74 w 226"/>
                <a:gd name="T65" fmla="*/ 299 h 301"/>
                <a:gd name="T66" fmla="*/ 97 w 226"/>
                <a:gd name="T67" fmla="*/ 262 h 301"/>
                <a:gd name="T68" fmla="*/ 117 w 226"/>
                <a:gd name="T69" fmla="*/ 234 h 301"/>
                <a:gd name="T70" fmla="*/ 147 w 226"/>
                <a:gd name="T71" fmla="*/ 228 h 301"/>
                <a:gd name="T72" fmla="*/ 189 w 226"/>
                <a:gd name="T73" fmla="*/ 204 h 301"/>
                <a:gd name="T74" fmla="*/ 218 w 226"/>
                <a:gd name="T75" fmla="*/ 165 h 301"/>
                <a:gd name="T76" fmla="*/ 224 w 226"/>
                <a:gd name="T77" fmla="*/ 143 h 301"/>
                <a:gd name="T78" fmla="*/ 226 w 226"/>
                <a:gd name="T79" fmla="*/ 109 h 301"/>
                <a:gd name="T80" fmla="*/ 219 w 226"/>
                <a:gd name="T81" fmla="*/ 75 h 301"/>
                <a:gd name="T82" fmla="*/ 202 w 226"/>
                <a:gd name="T83" fmla="*/ 46 h 301"/>
                <a:gd name="T84" fmla="*/ 177 w 226"/>
                <a:gd name="T85" fmla="*/ 22 h 301"/>
                <a:gd name="T86" fmla="*/ 157 w 226"/>
                <a:gd name="T87" fmla="*/ 10 h 301"/>
                <a:gd name="T88" fmla="*/ 29 w 226"/>
                <a:gd name="T89" fmla="*/ 203 h 301"/>
                <a:gd name="T90" fmla="*/ 44 w 226"/>
                <a:gd name="T91" fmla="*/ 216 h 301"/>
                <a:gd name="T92" fmla="*/ 63 w 226"/>
                <a:gd name="T93" fmla="*/ 226 h 301"/>
                <a:gd name="T94" fmla="*/ 92 w 226"/>
                <a:gd name="T95" fmla="*/ 23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01">
                  <a:moveTo>
                    <a:pt x="157" y="10"/>
                  </a:moveTo>
                  <a:lnTo>
                    <a:pt x="157" y="10"/>
                  </a:lnTo>
                  <a:lnTo>
                    <a:pt x="146" y="5"/>
                  </a:lnTo>
                  <a:lnTo>
                    <a:pt x="134" y="3"/>
                  </a:lnTo>
                  <a:lnTo>
                    <a:pt x="123" y="2"/>
                  </a:lnTo>
                  <a:lnTo>
                    <a:pt x="112" y="0"/>
                  </a:lnTo>
                  <a:lnTo>
                    <a:pt x="99" y="0"/>
                  </a:lnTo>
                  <a:lnTo>
                    <a:pt x="89" y="2"/>
                  </a:lnTo>
                  <a:lnTo>
                    <a:pt x="78" y="5"/>
                  </a:lnTo>
                  <a:lnTo>
                    <a:pt x="66" y="8"/>
                  </a:lnTo>
                  <a:lnTo>
                    <a:pt x="56" y="13"/>
                  </a:lnTo>
                  <a:lnTo>
                    <a:pt x="46" y="18"/>
                  </a:lnTo>
                  <a:lnTo>
                    <a:pt x="38" y="26"/>
                  </a:lnTo>
                  <a:lnTo>
                    <a:pt x="29" y="32"/>
                  </a:lnTo>
                  <a:lnTo>
                    <a:pt x="21" y="41"/>
                  </a:lnTo>
                  <a:lnTo>
                    <a:pt x="14" y="49"/>
                  </a:lnTo>
                  <a:lnTo>
                    <a:pt x="7" y="60"/>
                  </a:lnTo>
                  <a:lnTo>
                    <a:pt x="2" y="71"/>
                  </a:lnTo>
                  <a:lnTo>
                    <a:pt x="2" y="71"/>
                  </a:lnTo>
                  <a:lnTo>
                    <a:pt x="2" y="71"/>
                  </a:lnTo>
                  <a:lnTo>
                    <a:pt x="9" y="82"/>
                  </a:lnTo>
                  <a:lnTo>
                    <a:pt x="14" y="94"/>
                  </a:lnTo>
                  <a:lnTo>
                    <a:pt x="19" y="106"/>
                  </a:lnTo>
                  <a:lnTo>
                    <a:pt x="22" y="119"/>
                  </a:lnTo>
                  <a:lnTo>
                    <a:pt x="22" y="119"/>
                  </a:lnTo>
                  <a:lnTo>
                    <a:pt x="25" y="134"/>
                  </a:lnTo>
                  <a:lnTo>
                    <a:pt x="25" y="134"/>
                  </a:lnTo>
                  <a:lnTo>
                    <a:pt x="26" y="121"/>
                  </a:lnTo>
                  <a:lnTo>
                    <a:pt x="29" y="110"/>
                  </a:lnTo>
                  <a:lnTo>
                    <a:pt x="31" y="99"/>
                  </a:lnTo>
                  <a:lnTo>
                    <a:pt x="35" y="87"/>
                  </a:lnTo>
                  <a:lnTo>
                    <a:pt x="39" y="78"/>
                  </a:lnTo>
                  <a:lnTo>
                    <a:pt x="44" y="68"/>
                  </a:lnTo>
                  <a:lnTo>
                    <a:pt x="55" y="52"/>
                  </a:lnTo>
                  <a:lnTo>
                    <a:pt x="68" y="38"/>
                  </a:lnTo>
                  <a:lnTo>
                    <a:pt x="82" y="27"/>
                  </a:lnTo>
                  <a:lnTo>
                    <a:pt x="94" y="18"/>
                  </a:lnTo>
                  <a:lnTo>
                    <a:pt x="107" y="10"/>
                  </a:lnTo>
                  <a:lnTo>
                    <a:pt x="107" y="10"/>
                  </a:lnTo>
                  <a:lnTo>
                    <a:pt x="118" y="12"/>
                  </a:lnTo>
                  <a:lnTo>
                    <a:pt x="129" y="13"/>
                  </a:lnTo>
                  <a:lnTo>
                    <a:pt x="141" y="15"/>
                  </a:lnTo>
                  <a:lnTo>
                    <a:pt x="152" y="21"/>
                  </a:lnTo>
                  <a:lnTo>
                    <a:pt x="152" y="21"/>
                  </a:lnTo>
                  <a:lnTo>
                    <a:pt x="162" y="24"/>
                  </a:lnTo>
                  <a:lnTo>
                    <a:pt x="171" y="31"/>
                  </a:lnTo>
                  <a:lnTo>
                    <a:pt x="180" y="37"/>
                  </a:lnTo>
                  <a:lnTo>
                    <a:pt x="187" y="44"/>
                  </a:lnTo>
                  <a:lnTo>
                    <a:pt x="194" y="52"/>
                  </a:lnTo>
                  <a:lnTo>
                    <a:pt x="200" y="61"/>
                  </a:lnTo>
                  <a:lnTo>
                    <a:pt x="205" y="70"/>
                  </a:lnTo>
                  <a:lnTo>
                    <a:pt x="209" y="78"/>
                  </a:lnTo>
                  <a:lnTo>
                    <a:pt x="212" y="88"/>
                  </a:lnTo>
                  <a:lnTo>
                    <a:pt x="215" y="99"/>
                  </a:lnTo>
                  <a:lnTo>
                    <a:pt x="216" y="109"/>
                  </a:lnTo>
                  <a:lnTo>
                    <a:pt x="216" y="119"/>
                  </a:lnTo>
                  <a:lnTo>
                    <a:pt x="216" y="130"/>
                  </a:lnTo>
                  <a:lnTo>
                    <a:pt x="214" y="140"/>
                  </a:lnTo>
                  <a:lnTo>
                    <a:pt x="211" y="150"/>
                  </a:lnTo>
                  <a:lnTo>
                    <a:pt x="207" y="160"/>
                  </a:lnTo>
                  <a:lnTo>
                    <a:pt x="207" y="160"/>
                  </a:lnTo>
                  <a:lnTo>
                    <a:pt x="202" y="170"/>
                  </a:lnTo>
                  <a:lnTo>
                    <a:pt x="196" y="179"/>
                  </a:lnTo>
                  <a:lnTo>
                    <a:pt x="190" y="188"/>
                  </a:lnTo>
                  <a:lnTo>
                    <a:pt x="184" y="195"/>
                  </a:lnTo>
                  <a:lnTo>
                    <a:pt x="175" y="202"/>
                  </a:lnTo>
                  <a:lnTo>
                    <a:pt x="167" y="208"/>
                  </a:lnTo>
                  <a:lnTo>
                    <a:pt x="157" y="213"/>
                  </a:lnTo>
                  <a:lnTo>
                    <a:pt x="148" y="217"/>
                  </a:lnTo>
                  <a:lnTo>
                    <a:pt x="138" y="221"/>
                  </a:lnTo>
                  <a:lnTo>
                    <a:pt x="128" y="223"/>
                  </a:lnTo>
                  <a:lnTo>
                    <a:pt x="118" y="224"/>
                  </a:lnTo>
                  <a:lnTo>
                    <a:pt x="108" y="224"/>
                  </a:lnTo>
                  <a:lnTo>
                    <a:pt x="98" y="224"/>
                  </a:lnTo>
                  <a:lnTo>
                    <a:pt x="87" y="222"/>
                  </a:lnTo>
                  <a:lnTo>
                    <a:pt x="77" y="219"/>
                  </a:lnTo>
                  <a:lnTo>
                    <a:pt x="66" y="216"/>
                  </a:lnTo>
                  <a:lnTo>
                    <a:pt x="66" y="216"/>
                  </a:lnTo>
                  <a:lnTo>
                    <a:pt x="56" y="211"/>
                  </a:lnTo>
                  <a:lnTo>
                    <a:pt x="46" y="204"/>
                  </a:lnTo>
                  <a:lnTo>
                    <a:pt x="38" y="197"/>
                  </a:lnTo>
                  <a:lnTo>
                    <a:pt x="30" y="189"/>
                  </a:lnTo>
                  <a:lnTo>
                    <a:pt x="30" y="189"/>
                  </a:lnTo>
                  <a:lnTo>
                    <a:pt x="27" y="177"/>
                  </a:lnTo>
                  <a:lnTo>
                    <a:pt x="27" y="177"/>
                  </a:lnTo>
                  <a:lnTo>
                    <a:pt x="25" y="199"/>
                  </a:lnTo>
                  <a:lnTo>
                    <a:pt x="20" y="222"/>
                  </a:lnTo>
                  <a:lnTo>
                    <a:pt x="11" y="245"/>
                  </a:lnTo>
                  <a:lnTo>
                    <a:pt x="0" y="265"/>
                  </a:lnTo>
                  <a:lnTo>
                    <a:pt x="0" y="265"/>
                  </a:lnTo>
                  <a:lnTo>
                    <a:pt x="1" y="268"/>
                  </a:lnTo>
                  <a:lnTo>
                    <a:pt x="2" y="272"/>
                  </a:lnTo>
                  <a:lnTo>
                    <a:pt x="4" y="275"/>
                  </a:lnTo>
                  <a:lnTo>
                    <a:pt x="7" y="277"/>
                  </a:lnTo>
                  <a:lnTo>
                    <a:pt x="61" y="301"/>
                  </a:lnTo>
                  <a:lnTo>
                    <a:pt x="61" y="301"/>
                  </a:lnTo>
                  <a:lnTo>
                    <a:pt x="66" y="301"/>
                  </a:lnTo>
                  <a:lnTo>
                    <a:pt x="70" y="301"/>
                  </a:lnTo>
                  <a:lnTo>
                    <a:pt x="74" y="299"/>
                  </a:lnTo>
                  <a:lnTo>
                    <a:pt x="78" y="295"/>
                  </a:lnTo>
                  <a:lnTo>
                    <a:pt x="97" y="262"/>
                  </a:lnTo>
                  <a:lnTo>
                    <a:pt x="97" y="262"/>
                  </a:lnTo>
                  <a:lnTo>
                    <a:pt x="98" y="258"/>
                  </a:lnTo>
                  <a:lnTo>
                    <a:pt x="97" y="253"/>
                  </a:lnTo>
                  <a:lnTo>
                    <a:pt x="117" y="234"/>
                  </a:lnTo>
                  <a:lnTo>
                    <a:pt x="117" y="234"/>
                  </a:lnTo>
                  <a:lnTo>
                    <a:pt x="132" y="233"/>
                  </a:lnTo>
                  <a:lnTo>
                    <a:pt x="147" y="228"/>
                  </a:lnTo>
                  <a:lnTo>
                    <a:pt x="162" y="223"/>
                  </a:lnTo>
                  <a:lnTo>
                    <a:pt x="176" y="214"/>
                  </a:lnTo>
                  <a:lnTo>
                    <a:pt x="189" y="204"/>
                  </a:lnTo>
                  <a:lnTo>
                    <a:pt x="200" y="193"/>
                  </a:lnTo>
                  <a:lnTo>
                    <a:pt x="209" y="180"/>
                  </a:lnTo>
                  <a:lnTo>
                    <a:pt x="218" y="165"/>
                  </a:lnTo>
                  <a:lnTo>
                    <a:pt x="218" y="165"/>
                  </a:lnTo>
                  <a:lnTo>
                    <a:pt x="221" y="154"/>
                  </a:lnTo>
                  <a:lnTo>
                    <a:pt x="224" y="143"/>
                  </a:lnTo>
                  <a:lnTo>
                    <a:pt x="226" y="131"/>
                  </a:lnTo>
                  <a:lnTo>
                    <a:pt x="226" y="120"/>
                  </a:lnTo>
                  <a:lnTo>
                    <a:pt x="226" y="109"/>
                  </a:lnTo>
                  <a:lnTo>
                    <a:pt x="225" y="97"/>
                  </a:lnTo>
                  <a:lnTo>
                    <a:pt x="223" y="86"/>
                  </a:lnTo>
                  <a:lnTo>
                    <a:pt x="219" y="75"/>
                  </a:lnTo>
                  <a:lnTo>
                    <a:pt x="214" y="65"/>
                  </a:lnTo>
                  <a:lnTo>
                    <a:pt x="209" y="54"/>
                  </a:lnTo>
                  <a:lnTo>
                    <a:pt x="202" y="46"/>
                  </a:lnTo>
                  <a:lnTo>
                    <a:pt x="195" y="37"/>
                  </a:lnTo>
                  <a:lnTo>
                    <a:pt x="186" y="29"/>
                  </a:lnTo>
                  <a:lnTo>
                    <a:pt x="177" y="22"/>
                  </a:lnTo>
                  <a:lnTo>
                    <a:pt x="167" y="15"/>
                  </a:lnTo>
                  <a:lnTo>
                    <a:pt x="157" y="10"/>
                  </a:lnTo>
                  <a:lnTo>
                    <a:pt x="157" y="10"/>
                  </a:lnTo>
                  <a:close/>
                  <a:moveTo>
                    <a:pt x="89" y="247"/>
                  </a:moveTo>
                  <a:lnTo>
                    <a:pt x="29" y="219"/>
                  </a:lnTo>
                  <a:lnTo>
                    <a:pt x="29" y="203"/>
                  </a:lnTo>
                  <a:lnTo>
                    <a:pt x="29" y="203"/>
                  </a:lnTo>
                  <a:lnTo>
                    <a:pt x="36" y="209"/>
                  </a:lnTo>
                  <a:lnTo>
                    <a:pt x="44" y="216"/>
                  </a:lnTo>
                  <a:lnTo>
                    <a:pt x="53" y="221"/>
                  </a:lnTo>
                  <a:lnTo>
                    <a:pt x="63" y="226"/>
                  </a:lnTo>
                  <a:lnTo>
                    <a:pt x="63" y="226"/>
                  </a:lnTo>
                  <a:lnTo>
                    <a:pt x="72" y="229"/>
                  </a:lnTo>
                  <a:lnTo>
                    <a:pt x="82" y="232"/>
                  </a:lnTo>
                  <a:lnTo>
                    <a:pt x="92" y="233"/>
                  </a:lnTo>
                  <a:lnTo>
                    <a:pt x="102" y="234"/>
                  </a:lnTo>
                  <a:lnTo>
                    <a:pt x="8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nvGrpSpPr>
          <p:cNvPr id="82" name="组合 81"/>
          <p:cNvGrpSpPr/>
          <p:nvPr/>
        </p:nvGrpSpPr>
        <p:grpSpPr>
          <a:xfrm>
            <a:off x="4787136" y="2948164"/>
            <a:ext cx="1013936" cy="1030974"/>
            <a:chOff x="8175626" y="1322388"/>
            <a:chExt cx="566737" cy="576263"/>
          </a:xfrm>
          <a:solidFill>
            <a:srgbClr val="92B5C2"/>
          </a:solidFill>
        </p:grpSpPr>
        <p:sp>
          <p:nvSpPr>
            <p:cNvPr id="83" name="Freeform 247"/>
            <p:cNvSpPr/>
            <p:nvPr/>
          </p:nvSpPr>
          <p:spPr bwMode="auto">
            <a:xfrm>
              <a:off x="8580438" y="1731963"/>
              <a:ext cx="161925" cy="38100"/>
            </a:xfrm>
            <a:custGeom>
              <a:avLst/>
              <a:gdLst>
                <a:gd name="T0" fmla="*/ 102 w 102"/>
                <a:gd name="T1" fmla="*/ 12 h 24"/>
                <a:gd name="T2" fmla="*/ 102 w 102"/>
                <a:gd name="T3" fmla="*/ 12 h 24"/>
                <a:gd name="T4" fmla="*/ 102 w 102"/>
                <a:gd name="T5" fmla="*/ 17 h 24"/>
                <a:gd name="T6" fmla="*/ 98 w 102"/>
                <a:gd name="T7" fmla="*/ 22 h 24"/>
                <a:gd name="T8" fmla="*/ 95 w 102"/>
                <a:gd name="T9" fmla="*/ 24 h 24"/>
                <a:gd name="T10" fmla="*/ 90 w 102"/>
                <a:gd name="T11" fmla="*/ 24 h 24"/>
                <a:gd name="T12" fmla="*/ 13 w 102"/>
                <a:gd name="T13" fmla="*/ 24 h 24"/>
                <a:gd name="T14" fmla="*/ 13 w 102"/>
                <a:gd name="T15" fmla="*/ 24 h 24"/>
                <a:gd name="T16" fmla="*/ 8 w 102"/>
                <a:gd name="T17" fmla="*/ 24 h 24"/>
                <a:gd name="T18" fmla="*/ 4 w 102"/>
                <a:gd name="T19" fmla="*/ 22 h 24"/>
                <a:gd name="T20" fmla="*/ 0 w 102"/>
                <a:gd name="T21" fmla="*/ 17 h 24"/>
                <a:gd name="T22" fmla="*/ 0 w 102"/>
                <a:gd name="T23" fmla="*/ 12 h 24"/>
                <a:gd name="T24" fmla="*/ 0 w 102"/>
                <a:gd name="T25" fmla="*/ 12 h 24"/>
                <a:gd name="T26" fmla="*/ 0 w 102"/>
                <a:gd name="T27" fmla="*/ 8 h 24"/>
                <a:gd name="T28" fmla="*/ 4 w 102"/>
                <a:gd name="T29" fmla="*/ 3 h 24"/>
                <a:gd name="T30" fmla="*/ 8 w 102"/>
                <a:gd name="T31" fmla="*/ 0 h 24"/>
                <a:gd name="T32" fmla="*/ 13 w 102"/>
                <a:gd name="T33" fmla="*/ 0 h 24"/>
                <a:gd name="T34" fmla="*/ 90 w 102"/>
                <a:gd name="T35" fmla="*/ 0 h 24"/>
                <a:gd name="T36" fmla="*/ 90 w 102"/>
                <a:gd name="T37" fmla="*/ 0 h 24"/>
                <a:gd name="T38" fmla="*/ 95 w 102"/>
                <a:gd name="T39" fmla="*/ 0 h 24"/>
                <a:gd name="T40" fmla="*/ 98 w 102"/>
                <a:gd name="T41" fmla="*/ 3 h 24"/>
                <a:gd name="T42" fmla="*/ 102 w 102"/>
                <a:gd name="T43" fmla="*/ 8 h 24"/>
                <a:gd name="T44" fmla="*/ 102 w 102"/>
                <a:gd name="T45" fmla="*/ 12 h 24"/>
                <a:gd name="T46" fmla="*/ 102 w 102"/>
                <a:gd name="T4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24">
                  <a:moveTo>
                    <a:pt x="102" y="12"/>
                  </a:moveTo>
                  <a:lnTo>
                    <a:pt x="102" y="12"/>
                  </a:lnTo>
                  <a:lnTo>
                    <a:pt x="102" y="17"/>
                  </a:lnTo>
                  <a:lnTo>
                    <a:pt x="98" y="22"/>
                  </a:lnTo>
                  <a:lnTo>
                    <a:pt x="95" y="24"/>
                  </a:lnTo>
                  <a:lnTo>
                    <a:pt x="90" y="24"/>
                  </a:lnTo>
                  <a:lnTo>
                    <a:pt x="13" y="24"/>
                  </a:lnTo>
                  <a:lnTo>
                    <a:pt x="13" y="24"/>
                  </a:lnTo>
                  <a:lnTo>
                    <a:pt x="8" y="24"/>
                  </a:lnTo>
                  <a:lnTo>
                    <a:pt x="4" y="22"/>
                  </a:lnTo>
                  <a:lnTo>
                    <a:pt x="0" y="17"/>
                  </a:lnTo>
                  <a:lnTo>
                    <a:pt x="0" y="12"/>
                  </a:lnTo>
                  <a:lnTo>
                    <a:pt x="0" y="12"/>
                  </a:lnTo>
                  <a:lnTo>
                    <a:pt x="0" y="8"/>
                  </a:lnTo>
                  <a:lnTo>
                    <a:pt x="4" y="3"/>
                  </a:lnTo>
                  <a:lnTo>
                    <a:pt x="8" y="0"/>
                  </a:lnTo>
                  <a:lnTo>
                    <a:pt x="13" y="0"/>
                  </a:lnTo>
                  <a:lnTo>
                    <a:pt x="90" y="0"/>
                  </a:lnTo>
                  <a:lnTo>
                    <a:pt x="90" y="0"/>
                  </a:lnTo>
                  <a:lnTo>
                    <a:pt x="95" y="0"/>
                  </a:lnTo>
                  <a:lnTo>
                    <a:pt x="98" y="3"/>
                  </a:lnTo>
                  <a:lnTo>
                    <a:pt x="102" y="8"/>
                  </a:lnTo>
                  <a:lnTo>
                    <a:pt x="102" y="12"/>
                  </a:lnTo>
                  <a:lnTo>
                    <a:pt x="10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4" name="Freeform 248"/>
            <p:cNvSpPr/>
            <p:nvPr/>
          </p:nvSpPr>
          <p:spPr bwMode="auto">
            <a:xfrm>
              <a:off x="8580438" y="1781175"/>
              <a:ext cx="161925" cy="39688"/>
            </a:xfrm>
            <a:custGeom>
              <a:avLst/>
              <a:gdLst>
                <a:gd name="T0" fmla="*/ 102 w 102"/>
                <a:gd name="T1" fmla="*/ 12 h 25"/>
                <a:gd name="T2" fmla="*/ 102 w 102"/>
                <a:gd name="T3" fmla="*/ 12 h 25"/>
                <a:gd name="T4" fmla="*/ 102 w 102"/>
                <a:gd name="T5" fmla="*/ 17 h 25"/>
                <a:gd name="T6" fmla="*/ 98 w 102"/>
                <a:gd name="T7" fmla="*/ 21 h 25"/>
                <a:gd name="T8" fmla="*/ 95 w 102"/>
                <a:gd name="T9" fmla="*/ 23 h 25"/>
                <a:gd name="T10" fmla="*/ 90 w 102"/>
                <a:gd name="T11" fmla="*/ 25 h 25"/>
                <a:gd name="T12" fmla="*/ 13 w 102"/>
                <a:gd name="T13" fmla="*/ 25 h 25"/>
                <a:gd name="T14" fmla="*/ 13 w 102"/>
                <a:gd name="T15" fmla="*/ 25 h 25"/>
                <a:gd name="T16" fmla="*/ 8 w 102"/>
                <a:gd name="T17" fmla="*/ 23 h 25"/>
                <a:gd name="T18" fmla="*/ 4 w 102"/>
                <a:gd name="T19" fmla="*/ 21 h 25"/>
                <a:gd name="T20" fmla="*/ 0 w 102"/>
                <a:gd name="T21" fmla="*/ 17 h 25"/>
                <a:gd name="T22" fmla="*/ 0 w 102"/>
                <a:gd name="T23" fmla="*/ 12 h 25"/>
                <a:gd name="T24" fmla="*/ 0 w 102"/>
                <a:gd name="T25" fmla="*/ 12 h 25"/>
                <a:gd name="T26" fmla="*/ 0 w 102"/>
                <a:gd name="T27" fmla="*/ 7 h 25"/>
                <a:gd name="T28" fmla="*/ 4 w 102"/>
                <a:gd name="T29" fmla="*/ 3 h 25"/>
                <a:gd name="T30" fmla="*/ 8 w 102"/>
                <a:gd name="T31" fmla="*/ 1 h 25"/>
                <a:gd name="T32" fmla="*/ 13 w 102"/>
                <a:gd name="T33" fmla="*/ 0 h 25"/>
                <a:gd name="T34" fmla="*/ 90 w 102"/>
                <a:gd name="T35" fmla="*/ 0 h 25"/>
                <a:gd name="T36" fmla="*/ 90 w 102"/>
                <a:gd name="T37" fmla="*/ 0 h 25"/>
                <a:gd name="T38" fmla="*/ 95 w 102"/>
                <a:gd name="T39" fmla="*/ 1 h 25"/>
                <a:gd name="T40" fmla="*/ 98 w 102"/>
                <a:gd name="T41" fmla="*/ 3 h 25"/>
                <a:gd name="T42" fmla="*/ 102 w 102"/>
                <a:gd name="T43" fmla="*/ 7 h 25"/>
                <a:gd name="T44" fmla="*/ 102 w 102"/>
                <a:gd name="T45" fmla="*/ 12 h 25"/>
                <a:gd name="T46" fmla="*/ 102 w 102"/>
                <a:gd name="T4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25">
                  <a:moveTo>
                    <a:pt x="102" y="12"/>
                  </a:moveTo>
                  <a:lnTo>
                    <a:pt x="102" y="12"/>
                  </a:lnTo>
                  <a:lnTo>
                    <a:pt x="102" y="17"/>
                  </a:lnTo>
                  <a:lnTo>
                    <a:pt x="98" y="21"/>
                  </a:lnTo>
                  <a:lnTo>
                    <a:pt x="95" y="23"/>
                  </a:lnTo>
                  <a:lnTo>
                    <a:pt x="90" y="25"/>
                  </a:lnTo>
                  <a:lnTo>
                    <a:pt x="13" y="25"/>
                  </a:lnTo>
                  <a:lnTo>
                    <a:pt x="13" y="25"/>
                  </a:lnTo>
                  <a:lnTo>
                    <a:pt x="8" y="23"/>
                  </a:lnTo>
                  <a:lnTo>
                    <a:pt x="4" y="21"/>
                  </a:lnTo>
                  <a:lnTo>
                    <a:pt x="0" y="17"/>
                  </a:lnTo>
                  <a:lnTo>
                    <a:pt x="0" y="12"/>
                  </a:lnTo>
                  <a:lnTo>
                    <a:pt x="0" y="12"/>
                  </a:lnTo>
                  <a:lnTo>
                    <a:pt x="0" y="7"/>
                  </a:lnTo>
                  <a:lnTo>
                    <a:pt x="4" y="3"/>
                  </a:lnTo>
                  <a:lnTo>
                    <a:pt x="8" y="1"/>
                  </a:lnTo>
                  <a:lnTo>
                    <a:pt x="13" y="0"/>
                  </a:lnTo>
                  <a:lnTo>
                    <a:pt x="90" y="0"/>
                  </a:lnTo>
                  <a:lnTo>
                    <a:pt x="90" y="0"/>
                  </a:lnTo>
                  <a:lnTo>
                    <a:pt x="95" y="1"/>
                  </a:lnTo>
                  <a:lnTo>
                    <a:pt x="98" y="3"/>
                  </a:lnTo>
                  <a:lnTo>
                    <a:pt x="102" y="7"/>
                  </a:lnTo>
                  <a:lnTo>
                    <a:pt x="102" y="12"/>
                  </a:lnTo>
                  <a:lnTo>
                    <a:pt x="10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5" name="Freeform 249"/>
            <p:cNvSpPr/>
            <p:nvPr/>
          </p:nvSpPr>
          <p:spPr bwMode="auto">
            <a:xfrm>
              <a:off x="8580438" y="1830388"/>
              <a:ext cx="161925" cy="39688"/>
            </a:xfrm>
            <a:custGeom>
              <a:avLst/>
              <a:gdLst>
                <a:gd name="T0" fmla="*/ 102 w 102"/>
                <a:gd name="T1" fmla="*/ 13 h 25"/>
                <a:gd name="T2" fmla="*/ 102 w 102"/>
                <a:gd name="T3" fmla="*/ 13 h 25"/>
                <a:gd name="T4" fmla="*/ 102 w 102"/>
                <a:gd name="T5" fmla="*/ 18 h 25"/>
                <a:gd name="T6" fmla="*/ 98 w 102"/>
                <a:gd name="T7" fmla="*/ 21 h 25"/>
                <a:gd name="T8" fmla="*/ 95 w 102"/>
                <a:gd name="T9" fmla="*/ 24 h 25"/>
                <a:gd name="T10" fmla="*/ 90 w 102"/>
                <a:gd name="T11" fmla="*/ 25 h 25"/>
                <a:gd name="T12" fmla="*/ 13 w 102"/>
                <a:gd name="T13" fmla="*/ 25 h 25"/>
                <a:gd name="T14" fmla="*/ 13 w 102"/>
                <a:gd name="T15" fmla="*/ 25 h 25"/>
                <a:gd name="T16" fmla="*/ 8 w 102"/>
                <a:gd name="T17" fmla="*/ 24 h 25"/>
                <a:gd name="T18" fmla="*/ 4 w 102"/>
                <a:gd name="T19" fmla="*/ 21 h 25"/>
                <a:gd name="T20" fmla="*/ 0 w 102"/>
                <a:gd name="T21" fmla="*/ 18 h 25"/>
                <a:gd name="T22" fmla="*/ 0 w 102"/>
                <a:gd name="T23" fmla="*/ 13 h 25"/>
                <a:gd name="T24" fmla="*/ 0 w 102"/>
                <a:gd name="T25" fmla="*/ 13 h 25"/>
                <a:gd name="T26" fmla="*/ 0 w 102"/>
                <a:gd name="T27" fmla="*/ 8 h 25"/>
                <a:gd name="T28" fmla="*/ 4 w 102"/>
                <a:gd name="T29" fmla="*/ 4 h 25"/>
                <a:gd name="T30" fmla="*/ 8 w 102"/>
                <a:gd name="T31" fmla="*/ 1 h 25"/>
                <a:gd name="T32" fmla="*/ 13 w 102"/>
                <a:gd name="T33" fmla="*/ 0 h 25"/>
                <a:gd name="T34" fmla="*/ 90 w 102"/>
                <a:gd name="T35" fmla="*/ 0 h 25"/>
                <a:gd name="T36" fmla="*/ 90 w 102"/>
                <a:gd name="T37" fmla="*/ 0 h 25"/>
                <a:gd name="T38" fmla="*/ 95 w 102"/>
                <a:gd name="T39" fmla="*/ 1 h 25"/>
                <a:gd name="T40" fmla="*/ 98 w 102"/>
                <a:gd name="T41" fmla="*/ 4 h 25"/>
                <a:gd name="T42" fmla="*/ 102 w 102"/>
                <a:gd name="T43" fmla="*/ 8 h 25"/>
                <a:gd name="T44" fmla="*/ 102 w 102"/>
                <a:gd name="T45" fmla="*/ 13 h 25"/>
                <a:gd name="T46" fmla="*/ 102 w 102"/>
                <a:gd name="T47"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25">
                  <a:moveTo>
                    <a:pt x="102" y="13"/>
                  </a:moveTo>
                  <a:lnTo>
                    <a:pt x="102" y="13"/>
                  </a:lnTo>
                  <a:lnTo>
                    <a:pt x="102" y="18"/>
                  </a:lnTo>
                  <a:lnTo>
                    <a:pt x="98" y="21"/>
                  </a:lnTo>
                  <a:lnTo>
                    <a:pt x="95" y="24"/>
                  </a:lnTo>
                  <a:lnTo>
                    <a:pt x="90" y="25"/>
                  </a:lnTo>
                  <a:lnTo>
                    <a:pt x="13" y="25"/>
                  </a:lnTo>
                  <a:lnTo>
                    <a:pt x="13" y="25"/>
                  </a:lnTo>
                  <a:lnTo>
                    <a:pt x="8" y="24"/>
                  </a:lnTo>
                  <a:lnTo>
                    <a:pt x="4" y="21"/>
                  </a:lnTo>
                  <a:lnTo>
                    <a:pt x="0" y="18"/>
                  </a:lnTo>
                  <a:lnTo>
                    <a:pt x="0" y="13"/>
                  </a:lnTo>
                  <a:lnTo>
                    <a:pt x="0" y="13"/>
                  </a:lnTo>
                  <a:lnTo>
                    <a:pt x="0" y="8"/>
                  </a:lnTo>
                  <a:lnTo>
                    <a:pt x="4" y="4"/>
                  </a:lnTo>
                  <a:lnTo>
                    <a:pt x="8" y="1"/>
                  </a:lnTo>
                  <a:lnTo>
                    <a:pt x="13" y="0"/>
                  </a:lnTo>
                  <a:lnTo>
                    <a:pt x="90" y="0"/>
                  </a:lnTo>
                  <a:lnTo>
                    <a:pt x="90" y="0"/>
                  </a:lnTo>
                  <a:lnTo>
                    <a:pt x="95" y="1"/>
                  </a:lnTo>
                  <a:lnTo>
                    <a:pt x="98" y="4"/>
                  </a:lnTo>
                  <a:lnTo>
                    <a:pt x="102" y="8"/>
                  </a:lnTo>
                  <a:lnTo>
                    <a:pt x="102" y="13"/>
                  </a:lnTo>
                  <a:lnTo>
                    <a:pt x="102"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6" name="Freeform 250"/>
            <p:cNvSpPr>
              <a:spLocks noEditPoints="1"/>
            </p:cNvSpPr>
            <p:nvPr/>
          </p:nvSpPr>
          <p:spPr bwMode="auto">
            <a:xfrm>
              <a:off x="8175626" y="1322388"/>
              <a:ext cx="519113" cy="576263"/>
            </a:xfrm>
            <a:custGeom>
              <a:avLst/>
              <a:gdLst>
                <a:gd name="T0" fmla="*/ 258 w 327"/>
                <a:gd name="T1" fmla="*/ 105 h 363"/>
                <a:gd name="T2" fmla="*/ 224 w 327"/>
                <a:gd name="T3" fmla="*/ 75 h 363"/>
                <a:gd name="T4" fmla="*/ 240 w 327"/>
                <a:gd name="T5" fmla="*/ 43 h 363"/>
                <a:gd name="T6" fmla="*/ 263 w 327"/>
                <a:gd name="T7" fmla="*/ 19 h 363"/>
                <a:gd name="T8" fmla="*/ 230 w 327"/>
                <a:gd name="T9" fmla="*/ 4 h 363"/>
                <a:gd name="T10" fmla="*/ 191 w 327"/>
                <a:gd name="T11" fmla="*/ 0 h 363"/>
                <a:gd name="T12" fmla="*/ 142 w 327"/>
                <a:gd name="T13" fmla="*/ 0 h 363"/>
                <a:gd name="T14" fmla="*/ 104 w 327"/>
                <a:gd name="T15" fmla="*/ 5 h 363"/>
                <a:gd name="T16" fmla="*/ 64 w 327"/>
                <a:gd name="T17" fmla="*/ 19 h 363"/>
                <a:gd name="T18" fmla="*/ 77 w 327"/>
                <a:gd name="T19" fmla="*/ 37 h 363"/>
                <a:gd name="T20" fmla="*/ 99 w 327"/>
                <a:gd name="T21" fmla="*/ 71 h 363"/>
                <a:gd name="T22" fmla="*/ 83 w 327"/>
                <a:gd name="T23" fmla="*/ 96 h 363"/>
                <a:gd name="T24" fmla="*/ 15 w 327"/>
                <a:gd name="T25" fmla="*/ 166 h 363"/>
                <a:gd name="T26" fmla="*/ 0 w 327"/>
                <a:gd name="T27" fmla="*/ 236 h 363"/>
                <a:gd name="T28" fmla="*/ 43 w 327"/>
                <a:gd name="T29" fmla="*/ 329 h 363"/>
                <a:gd name="T30" fmla="*/ 141 w 327"/>
                <a:gd name="T31" fmla="*/ 363 h 363"/>
                <a:gd name="T32" fmla="*/ 189 w 327"/>
                <a:gd name="T33" fmla="*/ 363 h 363"/>
                <a:gd name="T34" fmla="*/ 249 w 327"/>
                <a:gd name="T35" fmla="*/ 336 h 363"/>
                <a:gd name="T36" fmla="*/ 199 w 327"/>
                <a:gd name="T37" fmla="*/ 343 h 363"/>
                <a:gd name="T38" fmla="*/ 157 w 327"/>
                <a:gd name="T39" fmla="*/ 344 h 363"/>
                <a:gd name="T40" fmla="*/ 73 w 327"/>
                <a:gd name="T41" fmla="*/ 326 h 363"/>
                <a:gd name="T42" fmla="*/ 22 w 327"/>
                <a:gd name="T43" fmla="*/ 268 h 363"/>
                <a:gd name="T44" fmla="*/ 19 w 327"/>
                <a:gd name="T45" fmla="*/ 232 h 363"/>
                <a:gd name="T46" fmla="*/ 38 w 327"/>
                <a:gd name="T47" fmla="*/ 164 h 363"/>
                <a:gd name="T48" fmla="*/ 162 w 327"/>
                <a:gd name="T49" fmla="*/ 101 h 363"/>
                <a:gd name="T50" fmla="*/ 274 w 327"/>
                <a:gd name="T51" fmla="*/ 145 h 363"/>
                <a:gd name="T52" fmla="*/ 308 w 327"/>
                <a:gd name="T53" fmla="*/ 223 h 363"/>
                <a:gd name="T54" fmla="*/ 308 w 327"/>
                <a:gd name="T55" fmla="*/ 234 h 363"/>
                <a:gd name="T56" fmla="*/ 327 w 327"/>
                <a:gd name="T57" fmla="*/ 222 h 363"/>
                <a:gd name="T58" fmla="*/ 118 w 327"/>
                <a:gd name="T59" fmla="*/ 56 h 363"/>
                <a:gd name="T60" fmla="*/ 95 w 327"/>
                <a:gd name="T61" fmla="*/ 20 h 363"/>
                <a:gd name="T62" fmla="*/ 119 w 327"/>
                <a:gd name="T63" fmla="*/ 23 h 363"/>
                <a:gd name="T64" fmla="*/ 152 w 327"/>
                <a:gd name="T65" fmla="*/ 20 h 363"/>
                <a:gd name="T66" fmla="*/ 186 w 327"/>
                <a:gd name="T67" fmla="*/ 17 h 363"/>
                <a:gd name="T68" fmla="*/ 207 w 327"/>
                <a:gd name="T69" fmla="*/ 23 h 363"/>
                <a:gd name="T70" fmla="*/ 230 w 327"/>
                <a:gd name="T71" fmla="*/ 20 h 363"/>
                <a:gd name="T72" fmla="*/ 209 w 327"/>
                <a:gd name="T73" fmla="*/ 56 h 363"/>
                <a:gd name="T74" fmla="*/ 168 w 327"/>
                <a:gd name="T75" fmla="*/ 314 h 363"/>
                <a:gd name="T76" fmla="*/ 200 w 327"/>
                <a:gd name="T77" fmla="*/ 278 h 363"/>
                <a:gd name="T78" fmla="*/ 209 w 327"/>
                <a:gd name="T79" fmla="*/ 236 h 363"/>
                <a:gd name="T80" fmla="*/ 170 w 327"/>
                <a:gd name="T81" fmla="*/ 173 h 363"/>
                <a:gd name="T82" fmla="*/ 189 w 327"/>
                <a:gd name="T83" fmla="*/ 195 h 363"/>
                <a:gd name="T84" fmla="*/ 207 w 327"/>
                <a:gd name="T85" fmla="*/ 187 h 363"/>
                <a:gd name="T86" fmla="*/ 192 w 327"/>
                <a:gd name="T87" fmla="*/ 163 h 363"/>
                <a:gd name="T88" fmla="*/ 168 w 327"/>
                <a:gd name="T89" fmla="*/ 139 h 363"/>
                <a:gd name="T90" fmla="*/ 157 w 327"/>
                <a:gd name="T91" fmla="*/ 154 h 363"/>
                <a:gd name="T92" fmla="*/ 121 w 327"/>
                <a:gd name="T93" fmla="*/ 178 h 363"/>
                <a:gd name="T94" fmla="*/ 129 w 327"/>
                <a:gd name="T95" fmla="*/ 218 h 363"/>
                <a:gd name="T96" fmla="*/ 148 w 327"/>
                <a:gd name="T97" fmla="*/ 268 h 363"/>
                <a:gd name="T98" fmla="*/ 134 w 327"/>
                <a:gd name="T99" fmla="*/ 244 h 363"/>
                <a:gd name="T100" fmla="*/ 116 w 327"/>
                <a:gd name="T101" fmla="*/ 250 h 363"/>
                <a:gd name="T102" fmla="*/ 126 w 327"/>
                <a:gd name="T103" fmla="*/ 278 h 363"/>
                <a:gd name="T104" fmla="*/ 158 w 327"/>
                <a:gd name="T105" fmla="*/ 311 h 363"/>
                <a:gd name="T106" fmla="*/ 186 w 327"/>
                <a:gd name="T107" fmla="*/ 244 h 363"/>
                <a:gd name="T108" fmla="*/ 170 w 327"/>
                <a:gd name="T109" fmla="*/ 275 h 363"/>
                <a:gd name="T110" fmla="*/ 146 w 327"/>
                <a:gd name="T111" fmla="*/ 178 h 363"/>
                <a:gd name="T112" fmla="*/ 146 w 327"/>
                <a:gd name="T113" fmla="*/ 20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7" h="363">
                  <a:moveTo>
                    <a:pt x="311" y="166"/>
                  </a:moveTo>
                  <a:lnTo>
                    <a:pt x="311" y="166"/>
                  </a:lnTo>
                  <a:lnTo>
                    <a:pt x="306" y="155"/>
                  </a:lnTo>
                  <a:lnTo>
                    <a:pt x="298" y="145"/>
                  </a:lnTo>
                  <a:lnTo>
                    <a:pt x="291" y="135"/>
                  </a:lnTo>
                  <a:lnTo>
                    <a:pt x="280" y="124"/>
                  </a:lnTo>
                  <a:lnTo>
                    <a:pt x="270" y="115"/>
                  </a:lnTo>
                  <a:lnTo>
                    <a:pt x="258" y="105"/>
                  </a:lnTo>
                  <a:lnTo>
                    <a:pt x="243" y="96"/>
                  </a:lnTo>
                  <a:lnTo>
                    <a:pt x="228" y="87"/>
                  </a:lnTo>
                  <a:lnTo>
                    <a:pt x="228" y="87"/>
                  </a:lnTo>
                  <a:lnTo>
                    <a:pt x="229" y="83"/>
                  </a:lnTo>
                  <a:lnTo>
                    <a:pt x="229" y="83"/>
                  </a:lnTo>
                  <a:lnTo>
                    <a:pt x="228" y="78"/>
                  </a:lnTo>
                  <a:lnTo>
                    <a:pt x="224" y="75"/>
                  </a:lnTo>
                  <a:lnTo>
                    <a:pt x="224" y="75"/>
                  </a:lnTo>
                  <a:lnTo>
                    <a:pt x="228" y="71"/>
                  </a:lnTo>
                  <a:lnTo>
                    <a:pt x="229" y="66"/>
                  </a:lnTo>
                  <a:lnTo>
                    <a:pt x="229" y="66"/>
                  </a:lnTo>
                  <a:lnTo>
                    <a:pt x="228" y="62"/>
                  </a:lnTo>
                  <a:lnTo>
                    <a:pt x="226" y="59"/>
                  </a:lnTo>
                  <a:lnTo>
                    <a:pt x="226" y="59"/>
                  </a:lnTo>
                  <a:lnTo>
                    <a:pt x="233" y="52"/>
                  </a:lnTo>
                  <a:lnTo>
                    <a:pt x="240" y="43"/>
                  </a:lnTo>
                  <a:lnTo>
                    <a:pt x="250" y="37"/>
                  </a:lnTo>
                  <a:lnTo>
                    <a:pt x="260" y="32"/>
                  </a:lnTo>
                  <a:lnTo>
                    <a:pt x="260" y="32"/>
                  </a:lnTo>
                  <a:lnTo>
                    <a:pt x="263" y="30"/>
                  </a:lnTo>
                  <a:lnTo>
                    <a:pt x="264" y="27"/>
                  </a:lnTo>
                  <a:lnTo>
                    <a:pt x="264" y="27"/>
                  </a:lnTo>
                  <a:lnTo>
                    <a:pt x="264" y="23"/>
                  </a:lnTo>
                  <a:lnTo>
                    <a:pt x="263" y="19"/>
                  </a:lnTo>
                  <a:lnTo>
                    <a:pt x="263" y="19"/>
                  </a:lnTo>
                  <a:lnTo>
                    <a:pt x="260" y="17"/>
                  </a:lnTo>
                  <a:lnTo>
                    <a:pt x="254" y="12"/>
                  </a:lnTo>
                  <a:lnTo>
                    <a:pt x="249" y="9"/>
                  </a:lnTo>
                  <a:lnTo>
                    <a:pt x="244" y="7"/>
                  </a:lnTo>
                  <a:lnTo>
                    <a:pt x="238" y="5"/>
                  </a:lnTo>
                  <a:lnTo>
                    <a:pt x="230" y="4"/>
                  </a:lnTo>
                  <a:lnTo>
                    <a:pt x="230" y="4"/>
                  </a:lnTo>
                  <a:lnTo>
                    <a:pt x="223" y="5"/>
                  </a:lnTo>
                  <a:lnTo>
                    <a:pt x="215" y="8"/>
                  </a:lnTo>
                  <a:lnTo>
                    <a:pt x="215" y="8"/>
                  </a:lnTo>
                  <a:lnTo>
                    <a:pt x="210" y="5"/>
                  </a:lnTo>
                  <a:lnTo>
                    <a:pt x="205" y="3"/>
                  </a:lnTo>
                  <a:lnTo>
                    <a:pt x="199" y="2"/>
                  </a:lnTo>
                  <a:lnTo>
                    <a:pt x="191" y="0"/>
                  </a:lnTo>
                  <a:lnTo>
                    <a:pt x="191" y="0"/>
                  </a:lnTo>
                  <a:lnTo>
                    <a:pt x="185" y="0"/>
                  </a:lnTo>
                  <a:lnTo>
                    <a:pt x="177" y="2"/>
                  </a:lnTo>
                  <a:lnTo>
                    <a:pt x="171" y="4"/>
                  </a:lnTo>
                  <a:lnTo>
                    <a:pt x="163" y="8"/>
                  </a:lnTo>
                  <a:lnTo>
                    <a:pt x="163" y="8"/>
                  </a:lnTo>
                  <a:lnTo>
                    <a:pt x="156" y="4"/>
                  </a:lnTo>
                  <a:lnTo>
                    <a:pt x="148" y="2"/>
                  </a:lnTo>
                  <a:lnTo>
                    <a:pt x="142" y="0"/>
                  </a:lnTo>
                  <a:lnTo>
                    <a:pt x="136" y="0"/>
                  </a:lnTo>
                  <a:lnTo>
                    <a:pt x="136" y="0"/>
                  </a:lnTo>
                  <a:lnTo>
                    <a:pt x="128" y="2"/>
                  </a:lnTo>
                  <a:lnTo>
                    <a:pt x="122" y="3"/>
                  </a:lnTo>
                  <a:lnTo>
                    <a:pt x="116" y="5"/>
                  </a:lnTo>
                  <a:lnTo>
                    <a:pt x="112" y="8"/>
                  </a:lnTo>
                  <a:lnTo>
                    <a:pt x="112" y="8"/>
                  </a:lnTo>
                  <a:lnTo>
                    <a:pt x="104" y="5"/>
                  </a:lnTo>
                  <a:lnTo>
                    <a:pt x="95" y="4"/>
                  </a:lnTo>
                  <a:lnTo>
                    <a:pt x="95" y="4"/>
                  </a:lnTo>
                  <a:lnTo>
                    <a:pt x="89" y="5"/>
                  </a:lnTo>
                  <a:lnTo>
                    <a:pt x="83" y="7"/>
                  </a:lnTo>
                  <a:lnTo>
                    <a:pt x="77" y="9"/>
                  </a:lnTo>
                  <a:lnTo>
                    <a:pt x="73" y="12"/>
                  </a:lnTo>
                  <a:lnTo>
                    <a:pt x="67" y="17"/>
                  </a:lnTo>
                  <a:lnTo>
                    <a:pt x="64" y="19"/>
                  </a:lnTo>
                  <a:lnTo>
                    <a:pt x="64" y="19"/>
                  </a:lnTo>
                  <a:lnTo>
                    <a:pt x="61" y="23"/>
                  </a:lnTo>
                  <a:lnTo>
                    <a:pt x="61" y="27"/>
                  </a:lnTo>
                  <a:lnTo>
                    <a:pt x="61" y="27"/>
                  </a:lnTo>
                  <a:lnTo>
                    <a:pt x="64" y="30"/>
                  </a:lnTo>
                  <a:lnTo>
                    <a:pt x="67" y="32"/>
                  </a:lnTo>
                  <a:lnTo>
                    <a:pt x="67" y="32"/>
                  </a:lnTo>
                  <a:lnTo>
                    <a:pt x="77" y="37"/>
                  </a:lnTo>
                  <a:lnTo>
                    <a:pt x="85" y="43"/>
                  </a:lnTo>
                  <a:lnTo>
                    <a:pt x="94" y="52"/>
                  </a:lnTo>
                  <a:lnTo>
                    <a:pt x="101" y="59"/>
                  </a:lnTo>
                  <a:lnTo>
                    <a:pt x="101" y="59"/>
                  </a:lnTo>
                  <a:lnTo>
                    <a:pt x="99" y="62"/>
                  </a:lnTo>
                  <a:lnTo>
                    <a:pt x="98" y="66"/>
                  </a:lnTo>
                  <a:lnTo>
                    <a:pt x="98" y="66"/>
                  </a:lnTo>
                  <a:lnTo>
                    <a:pt x="99" y="71"/>
                  </a:lnTo>
                  <a:lnTo>
                    <a:pt x="103" y="75"/>
                  </a:lnTo>
                  <a:lnTo>
                    <a:pt x="103" y="75"/>
                  </a:lnTo>
                  <a:lnTo>
                    <a:pt x="99" y="78"/>
                  </a:lnTo>
                  <a:lnTo>
                    <a:pt x="98" y="83"/>
                  </a:lnTo>
                  <a:lnTo>
                    <a:pt x="98" y="83"/>
                  </a:lnTo>
                  <a:lnTo>
                    <a:pt x="99" y="87"/>
                  </a:lnTo>
                  <a:lnTo>
                    <a:pt x="99" y="87"/>
                  </a:lnTo>
                  <a:lnTo>
                    <a:pt x="83" y="96"/>
                  </a:lnTo>
                  <a:lnTo>
                    <a:pt x="69" y="105"/>
                  </a:lnTo>
                  <a:lnTo>
                    <a:pt x="56" y="115"/>
                  </a:lnTo>
                  <a:lnTo>
                    <a:pt x="45" y="124"/>
                  </a:lnTo>
                  <a:lnTo>
                    <a:pt x="36" y="135"/>
                  </a:lnTo>
                  <a:lnTo>
                    <a:pt x="28" y="145"/>
                  </a:lnTo>
                  <a:lnTo>
                    <a:pt x="21" y="155"/>
                  </a:lnTo>
                  <a:lnTo>
                    <a:pt x="15" y="166"/>
                  </a:lnTo>
                  <a:lnTo>
                    <a:pt x="15" y="166"/>
                  </a:lnTo>
                  <a:lnTo>
                    <a:pt x="11" y="177"/>
                  </a:lnTo>
                  <a:lnTo>
                    <a:pt x="7" y="188"/>
                  </a:lnTo>
                  <a:lnTo>
                    <a:pt x="2" y="205"/>
                  </a:lnTo>
                  <a:lnTo>
                    <a:pt x="0" y="222"/>
                  </a:lnTo>
                  <a:lnTo>
                    <a:pt x="0" y="232"/>
                  </a:lnTo>
                  <a:lnTo>
                    <a:pt x="0" y="232"/>
                  </a:lnTo>
                  <a:lnTo>
                    <a:pt x="0" y="236"/>
                  </a:lnTo>
                  <a:lnTo>
                    <a:pt x="0" y="236"/>
                  </a:lnTo>
                  <a:lnTo>
                    <a:pt x="1" y="256"/>
                  </a:lnTo>
                  <a:lnTo>
                    <a:pt x="5" y="273"/>
                  </a:lnTo>
                  <a:lnTo>
                    <a:pt x="11" y="290"/>
                  </a:lnTo>
                  <a:lnTo>
                    <a:pt x="19" y="304"/>
                  </a:lnTo>
                  <a:lnTo>
                    <a:pt x="19" y="304"/>
                  </a:lnTo>
                  <a:lnTo>
                    <a:pt x="26" y="314"/>
                  </a:lnTo>
                  <a:lnTo>
                    <a:pt x="34" y="323"/>
                  </a:lnTo>
                  <a:lnTo>
                    <a:pt x="43" y="329"/>
                  </a:lnTo>
                  <a:lnTo>
                    <a:pt x="51" y="336"/>
                  </a:lnTo>
                  <a:lnTo>
                    <a:pt x="60" y="341"/>
                  </a:lnTo>
                  <a:lnTo>
                    <a:pt x="70" y="346"/>
                  </a:lnTo>
                  <a:lnTo>
                    <a:pt x="89" y="354"/>
                  </a:lnTo>
                  <a:lnTo>
                    <a:pt x="89" y="354"/>
                  </a:lnTo>
                  <a:lnTo>
                    <a:pt x="108" y="358"/>
                  </a:lnTo>
                  <a:lnTo>
                    <a:pt x="126" y="362"/>
                  </a:lnTo>
                  <a:lnTo>
                    <a:pt x="141" y="363"/>
                  </a:lnTo>
                  <a:lnTo>
                    <a:pt x="153" y="363"/>
                  </a:lnTo>
                  <a:lnTo>
                    <a:pt x="153" y="363"/>
                  </a:lnTo>
                  <a:lnTo>
                    <a:pt x="157" y="363"/>
                  </a:lnTo>
                  <a:lnTo>
                    <a:pt x="170" y="363"/>
                  </a:lnTo>
                  <a:lnTo>
                    <a:pt x="170" y="363"/>
                  </a:lnTo>
                  <a:lnTo>
                    <a:pt x="174" y="363"/>
                  </a:lnTo>
                  <a:lnTo>
                    <a:pt x="174" y="363"/>
                  </a:lnTo>
                  <a:lnTo>
                    <a:pt x="189" y="363"/>
                  </a:lnTo>
                  <a:lnTo>
                    <a:pt x="209" y="360"/>
                  </a:lnTo>
                  <a:lnTo>
                    <a:pt x="231" y="355"/>
                  </a:lnTo>
                  <a:lnTo>
                    <a:pt x="243" y="351"/>
                  </a:lnTo>
                  <a:lnTo>
                    <a:pt x="254" y="346"/>
                  </a:lnTo>
                  <a:lnTo>
                    <a:pt x="254" y="346"/>
                  </a:lnTo>
                  <a:lnTo>
                    <a:pt x="252" y="344"/>
                  </a:lnTo>
                  <a:lnTo>
                    <a:pt x="250" y="340"/>
                  </a:lnTo>
                  <a:lnTo>
                    <a:pt x="249" y="336"/>
                  </a:lnTo>
                  <a:lnTo>
                    <a:pt x="248" y="333"/>
                  </a:lnTo>
                  <a:lnTo>
                    <a:pt x="248" y="333"/>
                  </a:lnTo>
                  <a:lnTo>
                    <a:pt x="249" y="329"/>
                  </a:lnTo>
                  <a:lnTo>
                    <a:pt x="249" y="329"/>
                  </a:lnTo>
                  <a:lnTo>
                    <a:pt x="231" y="335"/>
                  </a:lnTo>
                  <a:lnTo>
                    <a:pt x="231" y="335"/>
                  </a:lnTo>
                  <a:lnTo>
                    <a:pt x="215" y="340"/>
                  </a:lnTo>
                  <a:lnTo>
                    <a:pt x="199" y="343"/>
                  </a:lnTo>
                  <a:lnTo>
                    <a:pt x="185" y="344"/>
                  </a:lnTo>
                  <a:lnTo>
                    <a:pt x="174" y="344"/>
                  </a:lnTo>
                  <a:lnTo>
                    <a:pt x="174" y="344"/>
                  </a:lnTo>
                  <a:lnTo>
                    <a:pt x="170" y="344"/>
                  </a:lnTo>
                  <a:lnTo>
                    <a:pt x="170" y="344"/>
                  </a:lnTo>
                  <a:lnTo>
                    <a:pt x="157" y="344"/>
                  </a:lnTo>
                  <a:lnTo>
                    <a:pt x="157" y="344"/>
                  </a:lnTo>
                  <a:lnTo>
                    <a:pt x="157" y="344"/>
                  </a:lnTo>
                  <a:lnTo>
                    <a:pt x="153" y="344"/>
                  </a:lnTo>
                  <a:lnTo>
                    <a:pt x="153" y="344"/>
                  </a:lnTo>
                  <a:lnTo>
                    <a:pt x="137" y="344"/>
                  </a:lnTo>
                  <a:lnTo>
                    <a:pt x="117" y="341"/>
                  </a:lnTo>
                  <a:lnTo>
                    <a:pt x="107" y="339"/>
                  </a:lnTo>
                  <a:lnTo>
                    <a:pt x="95" y="335"/>
                  </a:lnTo>
                  <a:lnTo>
                    <a:pt x="83" y="331"/>
                  </a:lnTo>
                  <a:lnTo>
                    <a:pt x="73" y="326"/>
                  </a:lnTo>
                  <a:lnTo>
                    <a:pt x="73" y="326"/>
                  </a:lnTo>
                  <a:lnTo>
                    <a:pt x="61" y="320"/>
                  </a:lnTo>
                  <a:lnTo>
                    <a:pt x="51" y="312"/>
                  </a:lnTo>
                  <a:lnTo>
                    <a:pt x="43" y="304"/>
                  </a:lnTo>
                  <a:lnTo>
                    <a:pt x="35" y="294"/>
                  </a:lnTo>
                  <a:lnTo>
                    <a:pt x="35" y="294"/>
                  </a:lnTo>
                  <a:lnTo>
                    <a:pt x="28" y="282"/>
                  </a:lnTo>
                  <a:lnTo>
                    <a:pt x="22" y="268"/>
                  </a:lnTo>
                  <a:lnTo>
                    <a:pt x="20" y="253"/>
                  </a:lnTo>
                  <a:lnTo>
                    <a:pt x="19" y="234"/>
                  </a:lnTo>
                  <a:lnTo>
                    <a:pt x="19" y="234"/>
                  </a:lnTo>
                  <a:lnTo>
                    <a:pt x="19" y="234"/>
                  </a:lnTo>
                  <a:lnTo>
                    <a:pt x="19" y="234"/>
                  </a:lnTo>
                  <a:lnTo>
                    <a:pt x="19" y="234"/>
                  </a:lnTo>
                  <a:lnTo>
                    <a:pt x="19" y="234"/>
                  </a:lnTo>
                  <a:lnTo>
                    <a:pt x="19" y="232"/>
                  </a:lnTo>
                  <a:lnTo>
                    <a:pt x="19" y="232"/>
                  </a:lnTo>
                  <a:lnTo>
                    <a:pt x="19" y="223"/>
                  </a:lnTo>
                  <a:lnTo>
                    <a:pt x="20" y="209"/>
                  </a:lnTo>
                  <a:lnTo>
                    <a:pt x="25" y="193"/>
                  </a:lnTo>
                  <a:lnTo>
                    <a:pt x="28" y="184"/>
                  </a:lnTo>
                  <a:lnTo>
                    <a:pt x="33" y="174"/>
                  </a:lnTo>
                  <a:lnTo>
                    <a:pt x="33" y="174"/>
                  </a:lnTo>
                  <a:lnTo>
                    <a:pt x="38" y="164"/>
                  </a:lnTo>
                  <a:lnTo>
                    <a:pt x="44" y="155"/>
                  </a:lnTo>
                  <a:lnTo>
                    <a:pt x="51" y="145"/>
                  </a:lnTo>
                  <a:lnTo>
                    <a:pt x="61" y="135"/>
                  </a:lnTo>
                  <a:lnTo>
                    <a:pt x="72" y="126"/>
                  </a:lnTo>
                  <a:lnTo>
                    <a:pt x="84" y="117"/>
                  </a:lnTo>
                  <a:lnTo>
                    <a:pt x="98" y="109"/>
                  </a:lnTo>
                  <a:lnTo>
                    <a:pt x="114" y="101"/>
                  </a:lnTo>
                  <a:lnTo>
                    <a:pt x="162" y="101"/>
                  </a:lnTo>
                  <a:lnTo>
                    <a:pt x="163" y="101"/>
                  </a:lnTo>
                  <a:lnTo>
                    <a:pt x="213" y="101"/>
                  </a:lnTo>
                  <a:lnTo>
                    <a:pt x="213" y="101"/>
                  </a:lnTo>
                  <a:lnTo>
                    <a:pt x="229" y="109"/>
                  </a:lnTo>
                  <a:lnTo>
                    <a:pt x="243" y="117"/>
                  </a:lnTo>
                  <a:lnTo>
                    <a:pt x="255" y="126"/>
                  </a:lnTo>
                  <a:lnTo>
                    <a:pt x="265" y="135"/>
                  </a:lnTo>
                  <a:lnTo>
                    <a:pt x="274" y="145"/>
                  </a:lnTo>
                  <a:lnTo>
                    <a:pt x="283" y="155"/>
                  </a:lnTo>
                  <a:lnTo>
                    <a:pt x="289" y="164"/>
                  </a:lnTo>
                  <a:lnTo>
                    <a:pt x="294" y="174"/>
                  </a:lnTo>
                  <a:lnTo>
                    <a:pt x="294" y="174"/>
                  </a:lnTo>
                  <a:lnTo>
                    <a:pt x="298" y="184"/>
                  </a:lnTo>
                  <a:lnTo>
                    <a:pt x="302" y="193"/>
                  </a:lnTo>
                  <a:lnTo>
                    <a:pt x="306" y="209"/>
                  </a:lnTo>
                  <a:lnTo>
                    <a:pt x="308" y="223"/>
                  </a:lnTo>
                  <a:lnTo>
                    <a:pt x="308" y="232"/>
                  </a:lnTo>
                  <a:lnTo>
                    <a:pt x="308" y="232"/>
                  </a:lnTo>
                  <a:lnTo>
                    <a:pt x="308" y="234"/>
                  </a:lnTo>
                  <a:lnTo>
                    <a:pt x="308" y="234"/>
                  </a:lnTo>
                  <a:lnTo>
                    <a:pt x="308" y="234"/>
                  </a:lnTo>
                  <a:lnTo>
                    <a:pt x="308" y="234"/>
                  </a:lnTo>
                  <a:lnTo>
                    <a:pt x="308" y="234"/>
                  </a:lnTo>
                  <a:lnTo>
                    <a:pt x="308" y="234"/>
                  </a:lnTo>
                  <a:lnTo>
                    <a:pt x="307" y="251"/>
                  </a:lnTo>
                  <a:lnTo>
                    <a:pt x="326" y="251"/>
                  </a:lnTo>
                  <a:lnTo>
                    <a:pt x="326" y="251"/>
                  </a:lnTo>
                  <a:lnTo>
                    <a:pt x="327" y="236"/>
                  </a:lnTo>
                  <a:lnTo>
                    <a:pt x="327" y="236"/>
                  </a:lnTo>
                  <a:lnTo>
                    <a:pt x="327" y="232"/>
                  </a:lnTo>
                  <a:lnTo>
                    <a:pt x="327" y="232"/>
                  </a:lnTo>
                  <a:lnTo>
                    <a:pt x="327" y="222"/>
                  </a:lnTo>
                  <a:lnTo>
                    <a:pt x="325" y="205"/>
                  </a:lnTo>
                  <a:lnTo>
                    <a:pt x="320" y="188"/>
                  </a:lnTo>
                  <a:lnTo>
                    <a:pt x="316" y="177"/>
                  </a:lnTo>
                  <a:lnTo>
                    <a:pt x="311" y="166"/>
                  </a:lnTo>
                  <a:lnTo>
                    <a:pt x="311" y="166"/>
                  </a:lnTo>
                  <a:close/>
                  <a:moveTo>
                    <a:pt x="209" y="56"/>
                  </a:moveTo>
                  <a:lnTo>
                    <a:pt x="118" y="56"/>
                  </a:lnTo>
                  <a:lnTo>
                    <a:pt x="118" y="56"/>
                  </a:lnTo>
                  <a:lnTo>
                    <a:pt x="112" y="48"/>
                  </a:lnTo>
                  <a:lnTo>
                    <a:pt x="104" y="39"/>
                  </a:lnTo>
                  <a:lnTo>
                    <a:pt x="95" y="30"/>
                  </a:lnTo>
                  <a:lnTo>
                    <a:pt x="84" y="23"/>
                  </a:lnTo>
                  <a:lnTo>
                    <a:pt x="84" y="23"/>
                  </a:lnTo>
                  <a:lnTo>
                    <a:pt x="89" y="22"/>
                  </a:lnTo>
                  <a:lnTo>
                    <a:pt x="95" y="20"/>
                  </a:lnTo>
                  <a:lnTo>
                    <a:pt x="95" y="20"/>
                  </a:lnTo>
                  <a:lnTo>
                    <a:pt x="102" y="22"/>
                  </a:lnTo>
                  <a:lnTo>
                    <a:pt x="109" y="24"/>
                  </a:lnTo>
                  <a:lnTo>
                    <a:pt x="109" y="24"/>
                  </a:lnTo>
                  <a:lnTo>
                    <a:pt x="112" y="25"/>
                  </a:lnTo>
                  <a:lnTo>
                    <a:pt x="114" y="25"/>
                  </a:lnTo>
                  <a:lnTo>
                    <a:pt x="117" y="24"/>
                  </a:lnTo>
                  <a:lnTo>
                    <a:pt x="119" y="23"/>
                  </a:lnTo>
                  <a:lnTo>
                    <a:pt x="119" y="23"/>
                  </a:lnTo>
                  <a:lnTo>
                    <a:pt x="119" y="23"/>
                  </a:lnTo>
                  <a:lnTo>
                    <a:pt x="124" y="19"/>
                  </a:lnTo>
                  <a:lnTo>
                    <a:pt x="129" y="17"/>
                  </a:lnTo>
                  <a:lnTo>
                    <a:pt x="136" y="15"/>
                  </a:lnTo>
                  <a:lnTo>
                    <a:pt x="136" y="15"/>
                  </a:lnTo>
                  <a:lnTo>
                    <a:pt x="141" y="17"/>
                  </a:lnTo>
                  <a:lnTo>
                    <a:pt x="146" y="18"/>
                  </a:lnTo>
                  <a:lnTo>
                    <a:pt x="152" y="20"/>
                  </a:lnTo>
                  <a:lnTo>
                    <a:pt x="160" y="24"/>
                  </a:lnTo>
                  <a:lnTo>
                    <a:pt x="160" y="24"/>
                  </a:lnTo>
                  <a:lnTo>
                    <a:pt x="163" y="25"/>
                  </a:lnTo>
                  <a:lnTo>
                    <a:pt x="167" y="24"/>
                  </a:lnTo>
                  <a:lnTo>
                    <a:pt x="167" y="24"/>
                  </a:lnTo>
                  <a:lnTo>
                    <a:pt x="175" y="20"/>
                  </a:lnTo>
                  <a:lnTo>
                    <a:pt x="181" y="18"/>
                  </a:lnTo>
                  <a:lnTo>
                    <a:pt x="186" y="17"/>
                  </a:lnTo>
                  <a:lnTo>
                    <a:pt x="191" y="15"/>
                  </a:lnTo>
                  <a:lnTo>
                    <a:pt x="191" y="15"/>
                  </a:lnTo>
                  <a:lnTo>
                    <a:pt x="199" y="17"/>
                  </a:lnTo>
                  <a:lnTo>
                    <a:pt x="204" y="19"/>
                  </a:lnTo>
                  <a:lnTo>
                    <a:pt x="204" y="19"/>
                  </a:lnTo>
                  <a:lnTo>
                    <a:pt x="206" y="22"/>
                  </a:lnTo>
                  <a:lnTo>
                    <a:pt x="207" y="23"/>
                  </a:lnTo>
                  <a:lnTo>
                    <a:pt x="207" y="23"/>
                  </a:lnTo>
                  <a:lnTo>
                    <a:pt x="207" y="23"/>
                  </a:lnTo>
                  <a:lnTo>
                    <a:pt x="209" y="24"/>
                  </a:lnTo>
                  <a:lnTo>
                    <a:pt x="211" y="25"/>
                  </a:lnTo>
                  <a:lnTo>
                    <a:pt x="215" y="25"/>
                  </a:lnTo>
                  <a:lnTo>
                    <a:pt x="218" y="24"/>
                  </a:lnTo>
                  <a:lnTo>
                    <a:pt x="218" y="24"/>
                  </a:lnTo>
                  <a:lnTo>
                    <a:pt x="224" y="22"/>
                  </a:lnTo>
                  <a:lnTo>
                    <a:pt x="230" y="20"/>
                  </a:lnTo>
                  <a:lnTo>
                    <a:pt x="230" y="20"/>
                  </a:lnTo>
                  <a:lnTo>
                    <a:pt x="236" y="22"/>
                  </a:lnTo>
                  <a:lnTo>
                    <a:pt x="243" y="23"/>
                  </a:lnTo>
                  <a:lnTo>
                    <a:pt x="243" y="23"/>
                  </a:lnTo>
                  <a:lnTo>
                    <a:pt x="231" y="30"/>
                  </a:lnTo>
                  <a:lnTo>
                    <a:pt x="223" y="39"/>
                  </a:lnTo>
                  <a:lnTo>
                    <a:pt x="215" y="48"/>
                  </a:lnTo>
                  <a:lnTo>
                    <a:pt x="209" y="56"/>
                  </a:lnTo>
                  <a:lnTo>
                    <a:pt x="209" y="56"/>
                  </a:lnTo>
                  <a:close/>
                  <a:moveTo>
                    <a:pt x="160" y="314"/>
                  </a:moveTo>
                  <a:lnTo>
                    <a:pt x="160" y="314"/>
                  </a:lnTo>
                  <a:lnTo>
                    <a:pt x="161" y="315"/>
                  </a:lnTo>
                  <a:lnTo>
                    <a:pt x="163" y="316"/>
                  </a:lnTo>
                  <a:lnTo>
                    <a:pt x="163" y="316"/>
                  </a:lnTo>
                  <a:lnTo>
                    <a:pt x="167" y="315"/>
                  </a:lnTo>
                  <a:lnTo>
                    <a:pt x="168" y="314"/>
                  </a:lnTo>
                  <a:lnTo>
                    <a:pt x="168" y="314"/>
                  </a:lnTo>
                  <a:lnTo>
                    <a:pt x="170" y="305"/>
                  </a:lnTo>
                  <a:lnTo>
                    <a:pt x="170" y="292"/>
                  </a:lnTo>
                  <a:lnTo>
                    <a:pt x="170" y="292"/>
                  </a:lnTo>
                  <a:lnTo>
                    <a:pt x="181" y="290"/>
                  </a:lnTo>
                  <a:lnTo>
                    <a:pt x="192" y="286"/>
                  </a:lnTo>
                  <a:lnTo>
                    <a:pt x="192" y="286"/>
                  </a:lnTo>
                  <a:lnTo>
                    <a:pt x="200" y="278"/>
                  </a:lnTo>
                  <a:lnTo>
                    <a:pt x="206" y="271"/>
                  </a:lnTo>
                  <a:lnTo>
                    <a:pt x="206" y="271"/>
                  </a:lnTo>
                  <a:lnTo>
                    <a:pt x="210" y="261"/>
                  </a:lnTo>
                  <a:lnTo>
                    <a:pt x="211" y="251"/>
                  </a:lnTo>
                  <a:lnTo>
                    <a:pt x="211" y="251"/>
                  </a:lnTo>
                  <a:lnTo>
                    <a:pt x="211" y="243"/>
                  </a:lnTo>
                  <a:lnTo>
                    <a:pt x="209" y="236"/>
                  </a:lnTo>
                  <a:lnTo>
                    <a:pt x="209" y="236"/>
                  </a:lnTo>
                  <a:lnTo>
                    <a:pt x="205" y="229"/>
                  </a:lnTo>
                  <a:lnTo>
                    <a:pt x="200" y="224"/>
                  </a:lnTo>
                  <a:lnTo>
                    <a:pt x="200" y="224"/>
                  </a:lnTo>
                  <a:lnTo>
                    <a:pt x="194" y="219"/>
                  </a:lnTo>
                  <a:lnTo>
                    <a:pt x="187" y="217"/>
                  </a:lnTo>
                  <a:lnTo>
                    <a:pt x="187" y="217"/>
                  </a:lnTo>
                  <a:lnTo>
                    <a:pt x="170" y="210"/>
                  </a:lnTo>
                  <a:lnTo>
                    <a:pt x="170" y="173"/>
                  </a:lnTo>
                  <a:lnTo>
                    <a:pt x="170" y="173"/>
                  </a:lnTo>
                  <a:lnTo>
                    <a:pt x="175" y="175"/>
                  </a:lnTo>
                  <a:lnTo>
                    <a:pt x="179" y="178"/>
                  </a:lnTo>
                  <a:lnTo>
                    <a:pt x="182" y="183"/>
                  </a:lnTo>
                  <a:lnTo>
                    <a:pt x="184" y="188"/>
                  </a:lnTo>
                  <a:lnTo>
                    <a:pt x="184" y="188"/>
                  </a:lnTo>
                  <a:lnTo>
                    <a:pt x="186" y="192"/>
                  </a:lnTo>
                  <a:lnTo>
                    <a:pt x="189" y="195"/>
                  </a:lnTo>
                  <a:lnTo>
                    <a:pt x="191" y="197"/>
                  </a:lnTo>
                  <a:lnTo>
                    <a:pt x="196" y="198"/>
                  </a:lnTo>
                  <a:lnTo>
                    <a:pt x="196" y="198"/>
                  </a:lnTo>
                  <a:lnTo>
                    <a:pt x="200" y="197"/>
                  </a:lnTo>
                  <a:lnTo>
                    <a:pt x="204" y="194"/>
                  </a:lnTo>
                  <a:lnTo>
                    <a:pt x="204" y="194"/>
                  </a:lnTo>
                  <a:lnTo>
                    <a:pt x="206" y="190"/>
                  </a:lnTo>
                  <a:lnTo>
                    <a:pt x="207" y="187"/>
                  </a:lnTo>
                  <a:lnTo>
                    <a:pt x="207" y="187"/>
                  </a:lnTo>
                  <a:lnTo>
                    <a:pt x="206" y="182"/>
                  </a:lnTo>
                  <a:lnTo>
                    <a:pt x="205" y="177"/>
                  </a:lnTo>
                  <a:lnTo>
                    <a:pt x="205" y="177"/>
                  </a:lnTo>
                  <a:lnTo>
                    <a:pt x="202" y="173"/>
                  </a:lnTo>
                  <a:lnTo>
                    <a:pt x="199" y="168"/>
                  </a:lnTo>
                  <a:lnTo>
                    <a:pt x="199" y="168"/>
                  </a:lnTo>
                  <a:lnTo>
                    <a:pt x="192" y="163"/>
                  </a:lnTo>
                  <a:lnTo>
                    <a:pt x="186" y="158"/>
                  </a:lnTo>
                  <a:lnTo>
                    <a:pt x="186" y="158"/>
                  </a:lnTo>
                  <a:lnTo>
                    <a:pt x="179" y="155"/>
                  </a:lnTo>
                  <a:lnTo>
                    <a:pt x="170" y="154"/>
                  </a:lnTo>
                  <a:lnTo>
                    <a:pt x="170" y="144"/>
                  </a:lnTo>
                  <a:lnTo>
                    <a:pt x="170" y="144"/>
                  </a:lnTo>
                  <a:lnTo>
                    <a:pt x="168" y="141"/>
                  </a:lnTo>
                  <a:lnTo>
                    <a:pt x="168" y="139"/>
                  </a:lnTo>
                  <a:lnTo>
                    <a:pt x="166" y="137"/>
                  </a:lnTo>
                  <a:lnTo>
                    <a:pt x="163" y="136"/>
                  </a:lnTo>
                  <a:lnTo>
                    <a:pt x="163" y="136"/>
                  </a:lnTo>
                  <a:lnTo>
                    <a:pt x="161" y="137"/>
                  </a:lnTo>
                  <a:lnTo>
                    <a:pt x="160" y="139"/>
                  </a:lnTo>
                  <a:lnTo>
                    <a:pt x="158" y="141"/>
                  </a:lnTo>
                  <a:lnTo>
                    <a:pt x="157" y="145"/>
                  </a:lnTo>
                  <a:lnTo>
                    <a:pt x="157" y="154"/>
                  </a:lnTo>
                  <a:lnTo>
                    <a:pt x="157" y="154"/>
                  </a:lnTo>
                  <a:lnTo>
                    <a:pt x="148" y="155"/>
                  </a:lnTo>
                  <a:lnTo>
                    <a:pt x="141" y="158"/>
                  </a:lnTo>
                  <a:lnTo>
                    <a:pt x="134" y="161"/>
                  </a:lnTo>
                  <a:lnTo>
                    <a:pt x="128" y="166"/>
                  </a:lnTo>
                  <a:lnTo>
                    <a:pt x="128" y="166"/>
                  </a:lnTo>
                  <a:lnTo>
                    <a:pt x="124" y="171"/>
                  </a:lnTo>
                  <a:lnTo>
                    <a:pt x="121" y="178"/>
                  </a:lnTo>
                  <a:lnTo>
                    <a:pt x="119" y="184"/>
                  </a:lnTo>
                  <a:lnTo>
                    <a:pt x="118" y="192"/>
                  </a:lnTo>
                  <a:lnTo>
                    <a:pt x="118" y="192"/>
                  </a:lnTo>
                  <a:lnTo>
                    <a:pt x="119" y="203"/>
                  </a:lnTo>
                  <a:lnTo>
                    <a:pt x="122" y="208"/>
                  </a:lnTo>
                  <a:lnTo>
                    <a:pt x="124" y="212"/>
                  </a:lnTo>
                  <a:lnTo>
                    <a:pt x="124" y="212"/>
                  </a:lnTo>
                  <a:lnTo>
                    <a:pt x="129" y="218"/>
                  </a:lnTo>
                  <a:lnTo>
                    <a:pt x="137" y="223"/>
                  </a:lnTo>
                  <a:lnTo>
                    <a:pt x="137" y="223"/>
                  </a:lnTo>
                  <a:lnTo>
                    <a:pt x="147" y="227"/>
                  </a:lnTo>
                  <a:lnTo>
                    <a:pt x="157" y="231"/>
                  </a:lnTo>
                  <a:lnTo>
                    <a:pt x="157" y="273"/>
                  </a:lnTo>
                  <a:lnTo>
                    <a:pt x="157" y="273"/>
                  </a:lnTo>
                  <a:lnTo>
                    <a:pt x="152" y="272"/>
                  </a:lnTo>
                  <a:lnTo>
                    <a:pt x="148" y="268"/>
                  </a:lnTo>
                  <a:lnTo>
                    <a:pt x="148" y="268"/>
                  </a:lnTo>
                  <a:lnTo>
                    <a:pt x="145" y="265"/>
                  </a:lnTo>
                  <a:lnTo>
                    <a:pt x="142" y="261"/>
                  </a:lnTo>
                  <a:lnTo>
                    <a:pt x="142" y="261"/>
                  </a:lnTo>
                  <a:lnTo>
                    <a:pt x="138" y="250"/>
                  </a:lnTo>
                  <a:lnTo>
                    <a:pt x="138" y="250"/>
                  </a:lnTo>
                  <a:lnTo>
                    <a:pt x="137" y="247"/>
                  </a:lnTo>
                  <a:lnTo>
                    <a:pt x="134" y="244"/>
                  </a:lnTo>
                  <a:lnTo>
                    <a:pt x="134" y="244"/>
                  </a:lnTo>
                  <a:lnTo>
                    <a:pt x="131" y="243"/>
                  </a:lnTo>
                  <a:lnTo>
                    <a:pt x="127" y="242"/>
                  </a:lnTo>
                  <a:lnTo>
                    <a:pt x="127" y="242"/>
                  </a:lnTo>
                  <a:lnTo>
                    <a:pt x="122" y="243"/>
                  </a:lnTo>
                  <a:lnTo>
                    <a:pt x="118" y="246"/>
                  </a:lnTo>
                  <a:lnTo>
                    <a:pt x="118" y="246"/>
                  </a:lnTo>
                  <a:lnTo>
                    <a:pt x="116" y="250"/>
                  </a:lnTo>
                  <a:lnTo>
                    <a:pt x="116" y="255"/>
                  </a:lnTo>
                  <a:lnTo>
                    <a:pt x="116" y="255"/>
                  </a:lnTo>
                  <a:lnTo>
                    <a:pt x="116" y="260"/>
                  </a:lnTo>
                  <a:lnTo>
                    <a:pt x="118" y="266"/>
                  </a:lnTo>
                  <a:lnTo>
                    <a:pt x="118" y="266"/>
                  </a:lnTo>
                  <a:lnTo>
                    <a:pt x="121" y="272"/>
                  </a:lnTo>
                  <a:lnTo>
                    <a:pt x="126" y="278"/>
                  </a:lnTo>
                  <a:lnTo>
                    <a:pt x="126" y="278"/>
                  </a:lnTo>
                  <a:lnTo>
                    <a:pt x="132" y="284"/>
                  </a:lnTo>
                  <a:lnTo>
                    <a:pt x="140" y="287"/>
                  </a:lnTo>
                  <a:lnTo>
                    <a:pt x="140" y="287"/>
                  </a:lnTo>
                  <a:lnTo>
                    <a:pt x="148" y="291"/>
                  </a:lnTo>
                  <a:lnTo>
                    <a:pt x="157" y="292"/>
                  </a:lnTo>
                  <a:lnTo>
                    <a:pt x="157" y="307"/>
                  </a:lnTo>
                  <a:lnTo>
                    <a:pt x="157" y="307"/>
                  </a:lnTo>
                  <a:lnTo>
                    <a:pt x="158" y="311"/>
                  </a:lnTo>
                  <a:lnTo>
                    <a:pt x="160" y="314"/>
                  </a:lnTo>
                  <a:lnTo>
                    <a:pt x="160" y="314"/>
                  </a:lnTo>
                  <a:close/>
                  <a:moveTo>
                    <a:pt x="170" y="234"/>
                  </a:moveTo>
                  <a:lnTo>
                    <a:pt x="170" y="234"/>
                  </a:lnTo>
                  <a:lnTo>
                    <a:pt x="177" y="238"/>
                  </a:lnTo>
                  <a:lnTo>
                    <a:pt x="184" y="242"/>
                  </a:lnTo>
                  <a:lnTo>
                    <a:pt x="184" y="242"/>
                  </a:lnTo>
                  <a:lnTo>
                    <a:pt x="186" y="244"/>
                  </a:lnTo>
                  <a:lnTo>
                    <a:pt x="187" y="247"/>
                  </a:lnTo>
                  <a:lnTo>
                    <a:pt x="189" y="255"/>
                  </a:lnTo>
                  <a:lnTo>
                    <a:pt x="189" y="255"/>
                  </a:lnTo>
                  <a:lnTo>
                    <a:pt x="187" y="261"/>
                  </a:lnTo>
                  <a:lnTo>
                    <a:pt x="184" y="267"/>
                  </a:lnTo>
                  <a:lnTo>
                    <a:pt x="184" y="267"/>
                  </a:lnTo>
                  <a:lnTo>
                    <a:pt x="177" y="272"/>
                  </a:lnTo>
                  <a:lnTo>
                    <a:pt x="170" y="275"/>
                  </a:lnTo>
                  <a:lnTo>
                    <a:pt x="170" y="234"/>
                  </a:lnTo>
                  <a:close/>
                  <a:moveTo>
                    <a:pt x="146" y="200"/>
                  </a:moveTo>
                  <a:lnTo>
                    <a:pt x="146" y="200"/>
                  </a:lnTo>
                  <a:lnTo>
                    <a:pt x="142" y="195"/>
                  </a:lnTo>
                  <a:lnTo>
                    <a:pt x="142" y="189"/>
                  </a:lnTo>
                  <a:lnTo>
                    <a:pt x="142" y="189"/>
                  </a:lnTo>
                  <a:lnTo>
                    <a:pt x="142" y="183"/>
                  </a:lnTo>
                  <a:lnTo>
                    <a:pt x="146" y="178"/>
                  </a:lnTo>
                  <a:lnTo>
                    <a:pt x="146" y="178"/>
                  </a:lnTo>
                  <a:lnTo>
                    <a:pt x="151" y="175"/>
                  </a:lnTo>
                  <a:lnTo>
                    <a:pt x="157" y="171"/>
                  </a:lnTo>
                  <a:lnTo>
                    <a:pt x="157" y="207"/>
                  </a:lnTo>
                  <a:lnTo>
                    <a:pt x="157" y="207"/>
                  </a:lnTo>
                  <a:lnTo>
                    <a:pt x="151" y="204"/>
                  </a:lnTo>
                  <a:lnTo>
                    <a:pt x="146" y="200"/>
                  </a:lnTo>
                  <a:lnTo>
                    <a:pt x="146" y="2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nvGrpSpPr>
          <p:cNvPr id="87" name="组合 86"/>
          <p:cNvGrpSpPr/>
          <p:nvPr/>
        </p:nvGrpSpPr>
        <p:grpSpPr>
          <a:xfrm>
            <a:off x="7272532" y="3049434"/>
            <a:ext cx="761802" cy="802008"/>
            <a:chOff x="393701" y="2441575"/>
            <a:chExt cx="571500" cy="601663"/>
          </a:xfrm>
          <a:solidFill>
            <a:srgbClr val="78AF74"/>
          </a:solidFill>
        </p:grpSpPr>
        <p:sp>
          <p:nvSpPr>
            <p:cNvPr id="88" name="Freeform 83"/>
            <p:cNvSpPr/>
            <p:nvPr/>
          </p:nvSpPr>
          <p:spPr bwMode="auto">
            <a:xfrm>
              <a:off x="539751" y="2441575"/>
              <a:ext cx="425450" cy="523875"/>
            </a:xfrm>
            <a:custGeom>
              <a:avLst/>
              <a:gdLst>
                <a:gd name="T0" fmla="*/ 265 w 268"/>
                <a:gd name="T1" fmla="*/ 91 h 330"/>
                <a:gd name="T2" fmla="*/ 231 w 268"/>
                <a:gd name="T3" fmla="*/ 37 h 330"/>
                <a:gd name="T4" fmla="*/ 231 w 268"/>
                <a:gd name="T5" fmla="*/ 37 h 330"/>
                <a:gd name="T6" fmla="*/ 229 w 268"/>
                <a:gd name="T7" fmla="*/ 34 h 330"/>
                <a:gd name="T8" fmla="*/ 225 w 268"/>
                <a:gd name="T9" fmla="*/ 33 h 330"/>
                <a:gd name="T10" fmla="*/ 42 w 268"/>
                <a:gd name="T11" fmla="*/ 1 h 330"/>
                <a:gd name="T12" fmla="*/ 42 w 268"/>
                <a:gd name="T13" fmla="*/ 1 h 330"/>
                <a:gd name="T14" fmla="*/ 36 w 268"/>
                <a:gd name="T15" fmla="*/ 0 h 330"/>
                <a:gd name="T16" fmla="*/ 31 w 268"/>
                <a:gd name="T17" fmla="*/ 1 h 330"/>
                <a:gd name="T18" fmla="*/ 26 w 268"/>
                <a:gd name="T19" fmla="*/ 3 h 330"/>
                <a:gd name="T20" fmla="*/ 21 w 268"/>
                <a:gd name="T21" fmla="*/ 5 h 330"/>
                <a:gd name="T22" fmla="*/ 17 w 268"/>
                <a:gd name="T23" fmla="*/ 9 h 330"/>
                <a:gd name="T24" fmla="*/ 13 w 268"/>
                <a:gd name="T25" fmla="*/ 14 h 330"/>
                <a:gd name="T26" fmla="*/ 11 w 268"/>
                <a:gd name="T27" fmla="*/ 18 h 330"/>
                <a:gd name="T28" fmla="*/ 10 w 268"/>
                <a:gd name="T29" fmla="*/ 24 h 330"/>
                <a:gd name="T30" fmla="*/ 0 w 268"/>
                <a:gd name="T31" fmla="*/ 85 h 330"/>
                <a:gd name="T32" fmla="*/ 0 w 268"/>
                <a:gd name="T33" fmla="*/ 85 h 330"/>
                <a:gd name="T34" fmla="*/ 20 w 268"/>
                <a:gd name="T35" fmla="*/ 90 h 330"/>
                <a:gd name="T36" fmla="*/ 31 w 268"/>
                <a:gd name="T37" fmla="*/ 28 h 330"/>
                <a:gd name="T38" fmla="*/ 31 w 268"/>
                <a:gd name="T39" fmla="*/ 28 h 330"/>
                <a:gd name="T40" fmla="*/ 31 w 268"/>
                <a:gd name="T41" fmla="*/ 25 h 330"/>
                <a:gd name="T42" fmla="*/ 34 w 268"/>
                <a:gd name="T43" fmla="*/ 23 h 330"/>
                <a:gd name="T44" fmla="*/ 36 w 268"/>
                <a:gd name="T45" fmla="*/ 22 h 330"/>
                <a:gd name="T46" fmla="*/ 39 w 268"/>
                <a:gd name="T47" fmla="*/ 22 h 330"/>
                <a:gd name="T48" fmla="*/ 216 w 268"/>
                <a:gd name="T49" fmla="*/ 53 h 330"/>
                <a:gd name="T50" fmla="*/ 246 w 268"/>
                <a:gd name="T51" fmla="*/ 98 h 330"/>
                <a:gd name="T52" fmla="*/ 210 w 268"/>
                <a:gd name="T53" fmla="*/ 304 h 330"/>
                <a:gd name="T54" fmla="*/ 210 w 268"/>
                <a:gd name="T55" fmla="*/ 304 h 330"/>
                <a:gd name="T56" fmla="*/ 210 w 268"/>
                <a:gd name="T57" fmla="*/ 306 h 330"/>
                <a:gd name="T58" fmla="*/ 207 w 268"/>
                <a:gd name="T59" fmla="*/ 309 h 330"/>
                <a:gd name="T60" fmla="*/ 205 w 268"/>
                <a:gd name="T61" fmla="*/ 310 h 330"/>
                <a:gd name="T62" fmla="*/ 202 w 268"/>
                <a:gd name="T63" fmla="*/ 310 h 330"/>
                <a:gd name="T64" fmla="*/ 182 w 268"/>
                <a:gd name="T65" fmla="*/ 306 h 330"/>
                <a:gd name="T66" fmla="*/ 182 w 268"/>
                <a:gd name="T67" fmla="*/ 306 h 330"/>
                <a:gd name="T68" fmla="*/ 182 w 268"/>
                <a:gd name="T69" fmla="*/ 311 h 330"/>
                <a:gd name="T70" fmla="*/ 182 w 268"/>
                <a:gd name="T71" fmla="*/ 311 h 330"/>
                <a:gd name="T72" fmla="*/ 182 w 268"/>
                <a:gd name="T73" fmla="*/ 327 h 330"/>
                <a:gd name="T74" fmla="*/ 198 w 268"/>
                <a:gd name="T75" fmla="*/ 330 h 330"/>
                <a:gd name="T76" fmla="*/ 198 w 268"/>
                <a:gd name="T77" fmla="*/ 330 h 330"/>
                <a:gd name="T78" fmla="*/ 205 w 268"/>
                <a:gd name="T79" fmla="*/ 330 h 330"/>
                <a:gd name="T80" fmla="*/ 210 w 268"/>
                <a:gd name="T81" fmla="*/ 330 h 330"/>
                <a:gd name="T82" fmla="*/ 215 w 268"/>
                <a:gd name="T83" fmla="*/ 327 h 330"/>
                <a:gd name="T84" fmla="*/ 220 w 268"/>
                <a:gd name="T85" fmla="*/ 325 h 330"/>
                <a:gd name="T86" fmla="*/ 224 w 268"/>
                <a:gd name="T87" fmla="*/ 322 h 330"/>
                <a:gd name="T88" fmla="*/ 227 w 268"/>
                <a:gd name="T89" fmla="*/ 317 h 330"/>
                <a:gd name="T90" fmla="*/ 230 w 268"/>
                <a:gd name="T91" fmla="*/ 312 h 330"/>
                <a:gd name="T92" fmla="*/ 231 w 268"/>
                <a:gd name="T93" fmla="*/ 307 h 330"/>
                <a:gd name="T94" fmla="*/ 268 w 268"/>
                <a:gd name="T95" fmla="*/ 97 h 330"/>
                <a:gd name="T96" fmla="*/ 268 w 268"/>
                <a:gd name="T97" fmla="*/ 97 h 330"/>
                <a:gd name="T98" fmla="*/ 268 w 268"/>
                <a:gd name="T99" fmla="*/ 93 h 330"/>
                <a:gd name="T100" fmla="*/ 265 w 268"/>
                <a:gd name="T101" fmla="*/ 91 h 330"/>
                <a:gd name="T102" fmla="*/ 265 w 268"/>
                <a:gd name="T103" fmla="*/ 91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8" h="330">
                  <a:moveTo>
                    <a:pt x="265" y="91"/>
                  </a:moveTo>
                  <a:lnTo>
                    <a:pt x="231" y="37"/>
                  </a:lnTo>
                  <a:lnTo>
                    <a:pt x="231" y="37"/>
                  </a:lnTo>
                  <a:lnTo>
                    <a:pt x="229" y="34"/>
                  </a:lnTo>
                  <a:lnTo>
                    <a:pt x="225" y="33"/>
                  </a:lnTo>
                  <a:lnTo>
                    <a:pt x="42" y="1"/>
                  </a:lnTo>
                  <a:lnTo>
                    <a:pt x="42" y="1"/>
                  </a:lnTo>
                  <a:lnTo>
                    <a:pt x="36" y="0"/>
                  </a:lnTo>
                  <a:lnTo>
                    <a:pt x="31" y="1"/>
                  </a:lnTo>
                  <a:lnTo>
                    <a:pt x="26" y="3"/>
                  </a:lnTo>
                  <a:lnTo>
                    <a:pt x="21" y="5"/>
                  </a:lnTo>
                  <a:lnTo>
                    <a:pt x="17" y="9"/>
                  </a:lnTo>
                  <a:lnTo>
                    <a:pt x="13" y="14"/>
                  </a:lnTo>
                  <a:lnTo>
                    <a:pt x="11" y="18"/>
                  </a:lnTo>
                  <a:lnTo>
                    <a:pt x="10" y="24"/>
                  </a:lnTo>
                  <a:lnTo>
                    <a:pt x="0" y="85"/>
                  </a:lnTo>
                  <a:lnTo>
                    <a:pt x="0" y="85"/>
                  </a:lnTo>
                  <a:lnTo>
                    <a:pt x="20" y="90"/>
                  </a:lnTo>
                  <a:lnTo>
                    <a:pt x="31" y="28"/>
                  </a:lnTo>
                  <a:lnTo>
                    <a:pt x="31" y="28"/>
                  </a:lnTo>
                  <a:lnTo>
                    <a:pt x="31" y="25"/>
                  </a:lnTo>
                  <a:lnTo>
                    <a:pt x="34" y="23"/>
                  </a:lnTo>
                  <a:lnTo>
                    <a:pt x="36" y="22"/>
                  </a:lnTo>
                  <a:lnTo>
                    <a:pt x="39" y="22"/>
                  </a:lnTo>
                  <a:lnTo>
                    <a:pt x="216" y="53"/>
                  </a:lnTo>
                  <a:lnTo>
                    <a:pt x="246" y="98"/>
                  </a:lnTo>
                  <a:lnTo>
                    <a:pt x="210" y="304"/>
                  </a:lnTo>
                  <a:lnTo>
                    <a:pt x="210" y="304"/>
                  </a:lnTo>
                  <a:lnTo>
                    <a:pt x="210" y="306"/>
                  </a:lnTo>
                  <a:lnTo>
                    <a:pt x="207" y="309"/>
                  </a:lnTo>
                  <a:lnTo>
                    <a:pt x="205" y="310"/>
                  </a:lnTo>
                  <a:lnTo>
                    <a:pt x="202" y="310"/>
                  </a:lnTo>
                  <a:lnTo>
                    <a:pt x="182" y="306"/>
                  </a:lnTo>
                  <a:lnTo>
                    <a:pt x="182" y="306"/>
                  </a:lnTo>
                  <a:lnTo>
                    <a:pt x="182" y="311"/>
                  </a:lnTo>
                  <a:lnTo>
                    <a:pt x="182" y="311"/>
                  </a:lnTo>
                  <a:lnTo>
                    <a:pt x="182" y="327"/>
                  </a:lnTo>
                  <a:lnTo>
                    <a:pt x="198" y="330"/>
                  </a:lnTo>
                  <a:lnTo>
                    <a:pt x="198" y="330"/>
                  </a:lnTo>
                  <a:lnTo>
                    <a:pt x="205" y="330"/>
                  </a:lnTo>
                  <a:lnTo>
                    <a:pt x="210" y="330"/>
                  </a:lnTo>
                  <a:lnTo>
                    <a:pt x="215" y="327"/>
                  </a:lnTo>
                  <a:lnTo>
                    <a:pt x="220" y="325"/>
                  </a:lnTo>
                  <a:lnTo>
                    <a:pt x="224" y="322"/>
                  </a:lnTo>
                  <a:lnTo>
                    <a:pt x="227" y="317"/>
                  </a:lnTo>
                  <a:lnTo>
                    <a:pt x="230" y="312"/>
                  </a:lnTo>
                  <a:lnTo>
                    <a:pt x="231" y="307"/>
                  </a:lnTo>
                  <a:lnTo>
                    <a:pt x="268" y="97"/>
                  </a:lnTo>
                  <a:lnTo>
                    <a:pt x="268" y="97"/>
                  </a:lnTo>
                  <a:lnTo>
                    <a:pt x="268" y="93"/>
                  </a:lnTo>
                  <a:lnTo>
                    <a:pt x="265" y="91"/>
                  </a:lnTo>
                  <a:lnTo>
                    <a:pt x="265"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89" name="Freeform 84"/>
            <p:cNvSpPr/>
            <p:nvPr/>
          </p:nvSpPr>
          <p:spPr bwMode="auto">
            <a:xfrm>
              <a:off x="868363" y="2493963"/>
              <a:ext cx="96838" cy="115888"/>
            </a:xfrm>
            <a:custGeom>
              <a:avLst/>
              <a:gdLst>
                <a:gd name="T0" fmla="*/ 58 w 61"/>
                <a:gd name="T1" fmla="*/ 58 h 73"/>
                <a:gd name="T2" fmla="*/ 24 w 61"/>
                <a:gd name="T3" fmla="*/ 4 h 73"/>
                <a:gd name="T4" fmla="*/ 24 w 61"/>
                <a:gd name="T5" fmla="*/ 4 h 73"/>
                <a:gd name="T6" fmla="*/ 23 w 61"/>
                <a:gd name="T7" fmla="*/ 2 h 73"/>
                <a:gd name="T8" fmla="*/ 19 w 61"/>
                <a:gd name="T9" fmla="*/ 0 h 73"/>
                <a:gd name="T10" fmla="*/ 17 w 61"/>
                <a:gd name="T11" fmla="*/ 0 h 73"/>
                <a:gd name="T12" fmla="*/ 14 w 61"/>
                <a:gd name="T13" fmla="*/ 0 h 73"/>
                <a:gd name="T14" fmla="*/ 14 w 61"/>
                <a:gd name="T15" fmla="*/ 0 h 73"/>
                <a:gd name="T16" fmla="*/ 10 w 61"/>
                <a:gd name="T17" fmla="*/ 1 h 73"/>
                <a:gd name="T18" fmla="*/ 8 w 61"/>
                <a:gd name="T19" fmla="*/ 2 h 73"/>
                <a:gd name="T20" fmla="*/ 7 w 61"/>
                <a:gd name="T21" fmla="*/ 5 h 73"/>
                <a:gd name="T22" fmla="*/ 5 w 61"/>
                <a:gd name="T23" fmla="*/ 9 h 73"/>
                <a:gd name="T24" fmla="*/ 0 w 61"/>
                <a:gd name="T25" fmla="*/ 36 h 73"/>
                <a:gd name="T26" fmla="*/ 0 w 61"/>
                <a:gd name="T27" fmla="*/ 36 h 73"/>
                <a:gd name="T28" fmla="*/ 0 w 61"/>
                <a:gd name="T29" fmla="*/ 43 h 73"/>
                <a:gd name="T30" fmla="*/ 0 w 61"/>
                <a:gd name="T31" fmla="*/ 48 h 73"/>
                <a:gd name="T32" fmla="*/ 3 w 61"/>
                <a:gd name="T33" fmla="*/ 53 h 73"/>
                <a:gd name="T34" fmla="*/ 5 w 61"/>
                <a:gd name="T35" fmla="*/ 58 h 73"/>
                <a:gd name="T36" fmla="*/ 9 w 61"/>
                <a:gd name="T37" fmla="*/ 62 h 73"/>
                <a:gd name="T38" fmla="*/ 13 w 61"/>
                <a:gd name="T39" fmla="*/ 65 h 73"/>
                <a:gd name="T40" fmla="*/ 18 w 61"/>
                <a:gd name="T41" fmla="*/ 68 h 73"/>
                <a:gd name="T42" fmla="*/ 23 w 61"/>
                <a:gd name="T43" fmla="*/ 69 h 73"/>
                <a:gd name="T44" fmla="*/ 48 w 61"/>
                <a:gd name="T45" fmla="*/ 73 h 73"/>
                <a:gd name="T46" fmla="*/ 48 w 61"/>
                <a:gd name="T47" fmla="*/ 73 h 73"/>
                <a:gd name="T48" fmla="*/ 51 w 61"/>
                <a:gd name="T49" fmla="*/ 73 h 73"/>
                <a:gd name="T50" fmla="*/ 54 w 61"/>
                <a:gd name="T51" fmla="*/ 73 h 73"/>
                <a:gd name="T52" fmla="*/ 57 w 61"/>
                <a:gd name="T53" fmla="*/ 70 h 73"/>
                <a:gd name="T54" fmla="*/ 58 w 61"/>
                <a:gd name="T55" fmla="*/ 69 h 73"/>
                <a:gd name="T56" fmla="*/ 58 w 61"/>
                <a:gd name="T57" fmla="*/ 69 h 73"/>
                <a:gd name="T58" fmla="*/ 59 w 61"/>
                <a:gd name="T59" fmla="*/ 65 h 73"/>
                <a:gd name="T60" fmla="*/ 61 w 61"/>
                <a:gd name="T61" fmla="*/ 63 h 73"/>
                <a:gd name="T62" fmla="*/ 59 w 61"/>
                <a:gd name="T63" fmla="*/ 60 h 73"/>
                <a:gd name="T64" fmla="*/ 58 w 61"/>
                <a:gd name="T65" fmla="*/ 58 h 73"/>
                <a:gd name="T66" fmla="*/ 58 w 61"/>
                <a:gd name="T67"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73">
                  <a:moveTo>
                    <a:pt x="58" y="58"/>
                  </a:moveTo>
                  <a:lnTo>
                    <a:pt x="24" y="4"/>
                  </a:lnTo>
                  <a:lnTo>
                    <a:pt x="24" y="4"/>
                  </a:lnTo>
                  <a:lnTo>
                    <a:pt x="23" y="2"/>
                  </a:lnTo>
                  <a:lnTo>
                    <a:pt x="19" y="0"/>
                  </a:lnTo>
                  <a:lnTo>
                    <a:pt x="17" y="0"/>
                  </a:lnTo>
                  <a:lnTo>
                    <a:pt x="14" y="0"/>
                  </a:lnTo>
                  <a:lnTo>
                    <a:pt x="14" y="0"/>
                  </a:lnTo>
                  <a:lnTo>
                    <a:pt x="10" y="1"/>
                  </a:lnTo>
                  <a:lnTo>
                    <a:pt x="8" y="2"/>
                  </a:lnTo>
                  <a:lnTo>
                    <a:pt x="7" y="5"/>
                  </a:lnTo>
                  <a:lnTo>
                    <a:pt x="5" y="9"/>
                  </a:lnTo>
                  <a:lnTo>
                    <a:pt x="0" y="36"/>
                  </a:lnTo>
                  <a:lnTo>
                    <a:pt x="0" y="36"/>
                  </a:lnTo>
                  <a:lnTo>
                    <a:pt x="0" y="43"/>
                  </a:lnTo>
                  <a:lnTo>
                    <a:pt x="0" y="48"/>
                  </a:lnTo>
                  <a:lnTo>
                    <a:pt x="3" y="53"/>
                  </a:lnTo>
                  <a:lnTo>
                    <a:pt x="5" y="58"/>
                  </a:lnTo>
                  <a:lnTo>
                    <a:pt x="9" y="62"/>
                  </a:lnTo>
                  <a:lnTo>
                    <a:pt x="13" y="65"/>
                  </a:lnTo>
                  <a:lnTo>
                    <a:pt x="18" y="68"/>
                  </a:lnTo>
                  <a:lnTo>
                    <a:pt x="23" y="69"/>
                  </a:lnTo>
                  <a:lnTo>
                    <a:pt x="48" y="73"/>
                  </a:lnTo>
                  <a:lnTo>
                    <a:pt x="48" y="73"/>
                  </a:lnTo>
                  <a:lnTo>
                    <a:pt x="51" y="73"/>
                  </a:lnTo>
                  <a:lnTo>
                    <a:pt x="54" y="73"/>
                  </a:lnTo>
                  <a:lnTo>
                    <a:pt x="57" y="70"/>
                  </a:lnTo>
                  <a:lnTo>
                    <a:pt x="58" y="69"/>
                  </a:lnTo>
                  <a:lnTo>
                    <a:pt x="58" y="69"/>
                  </a:lnTo>
                  <a:lnTo>
                    <a:pt x="59" y="65"/>
                  </a:lnTo>
                  <a:lnTo>
                    <a:pt x="61" y="63"/>
                  </a:lnTo>
                  <a:lnTo>
                    <a:pt x="59" y="60"/>
                  </a:lnTo>
                  <a:lnTo>
                    <a:pt x="58" y="58"/>
                  </a:lnTo>
                  <a:lnTo>
                    <a:pt x="58"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0" name="Freeform 85"/>
            <p:cNvSpPr/>
            <p:nvPr/>
          </p:nvSpPr>
          <p:spPr bwMode="auto">
            <a:xfrm>
              <a:off x="393701" y="2662238"/>
              <a:ext cx="79375" cy="30163"/>
            </a:xfrm>
            <a:custGeom>
              <a:avLst/>
              <a:gdLst>
                <a:gd name="T0" fmla="*/ 50 w 50"/>
                <a:gd name="T1" fmla="*/ 10 h 19"/>
                <a:gd name="T2" fmla="*/ 50 w 50"/>
                <a:gd name="T3" fmla="*/ 10 h 19"/>
                <a:gd name="T4" fmla="*/ 49 w 50"/>
                <a:gd name="T5" fmla="*/ 12 h 19"/>
                <a:gd name="T6" fmla="*/ 48 w 50"/>
                <a:gd name="T7" fmla="*/ 16 h 19"/>
                <a:gd name="T8" fmla="*/ 44 w 50"/>
                <a:gd name="T9" fmla="*/ 17 h 19"/>
                <a:gd name="T10" fmla="*/ 41 w 50"/>
                <a:gd name="T11" fmla="*/ 19 h 19"/>
                <a:gd name="T12" fmla="*/ 10 w 50"/>
                <a:gd name="T13" fmla="*/ 19 h 19"/>
                <a:gd name="T14" fmla="*/ 10 w 50"/>
                <a:gd name="T15" fmla="*/ 19 h 19"/>
                <a:gd name="T16" fmla="*/ 6 w 50"/>
                <a:gd name="T17" fmla="*/ 17 h 19"/>
                <a:gd name="T18" fmla="*/ 3 w 50"/>
                <a:gd name="T19" fmla="*/ 16 h 19"/>
                <a:gd name="T20" fmla="*/ 1 w 50"/>
                <a:gd name="T21" fmla="*/ 12 h 19"/>
                <a:gd name="T22" fmla="*/ 0 w 50"/>
                <a:gd name="T23" fmla="*/ 10 h 19"/>
                <a:gd name="T24" fmla="*/ 0 w 50"/>
                <a:gd name="T25" fmla="*/ 10 h 19"/>
                <a:gd name="T26" fmla="*/ 1 w 50"/>
                <a:gd name="T27" fmla="*/ 6 h 19"/>
                <a:gd name="T28" fmla="*/ 3 w 50"/>
                <a:gd name="T29" fmla="*/ 2 h 19"/>
                <a:gd name="T30" fmla="*/ 6 w 50"/>
                <a:gd name="T31" fmla="*/ 1 h 19"/>
                <a:gd name="T32" fmla="*/ 10 w 50"/>
                <a:gd name="T33" fmla="*/ 0 h 19"/>
                <a:gd name="T34" fmla="*/ 41 w 50"/>
                <a:gd name="T35" fmla="*/ 0 h 19"/>
                <a:gd name="T36" fmla="*/ 41 w 50"/>
                <a:gd name="T37" fmla="*/ 0 h 19"/>
                <a:gd name="T38" fmla="*/ 44 w 50"/>
                <a:gd name="T39" fmla="*/ 1 h 19"/>
                <a:gd name="T40" fmla="*/ 48 w 50"/>
                <a:gd name="T41" fmla="*/ 2 h 19"/>
                <a:gd name="T42" fmla="*/ 49 w 50"/>
                <a:gd name="T43" fmla="*/ 6 h 19"/>
                <a:gd name="T44" fmla="*/ 50 w 50"/>
                <a:gd name="T45" fmla="*/ 10 h 19"/>
                <a:gd name="T46" fmla="*/ 50 w 50"/>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9">
                  <a:moveTo>
                    <a:pt x="50" y="10"/>
                  </a:moveTo>
                  <a:lnTo>
                    <a:pt x="50" y="10"/>
                  </a:lnTo>
                  <a:lnTo>
                    <a:pt x="49" y="12"/>
                  </a:lnTo>
                  <a:lnTo>
                    <a:pt x="48" y="16"/>
                  </a:lnTo>
                  <a:lnTo>
                    <a:pt x="44" y="17"/>
                  </a:lnTo>
                  <a:lnTo>
                    <a:pt x="41" y="19"/>
                  </a:lnTo>
                  <a:lnTo>
                    <a:pt x="10" y="19"/>
                  </a:lnTo>
                  <a:lnTo>
                    <a:pt x="10" y="19"/>
                  </a:lnTo>
                  <a:lnTo>
                    <a:pt x="6" y="17"/>
                  </a:lnTo>
                  <a:lnTo>
                    <a:pt x="3" y="16"/>
                  </a:lnTo>
                  <a:lnTo>
                    <a:pt x="1" y="12"/>
                  </a:lnTo>
                  <a:lnTo>
                    <a:pt x="0" y="10"/>
                  </a:lnTo>
                  <a:lnTo>
                    <a:pt x="0" y="10"/>
                  </a:lnTo>
                  <a:lnTo>
                    <a:pt x="1" y="6"/>
                  </a:lnTo>
                  <a:lnTo>
                    <a:pt x="3" y="2"/>
                  </a:lnTo>
                  <a:lnTo>
                    <a:pt x="6" y="1"/>
                  </a:lnTo>
                  <a:lnTo>
                    <a:pt x="10" y="0"/>
                  </a:lnTo>
                  <a:lnTo>
                    <a:pt x="41" y="0"/>
                  </a:lnTo>
                  <a:lnTo>
                    <a:pt x="41" y="0"/>
                  </a:lnTo>
                  <a:lnTo>
                    <a:pt x="44" y="1"/>
                  </a:lnTo>
                  <a:lnTo>
                    <a:pt x="48" y="2"/>
                  </a:lnTo>
                  <a:lnTo>
                    <a:pt x="49" y="6"/>
                  </a:lnTo>
                  <a:lnTo>
                    <a:pt x="50" y="10"/>
                  </a:lnTo>
                  <a:lnTo>
                    <a:pt x="5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1" name="Freeform 86"/>
            <p:cNvSpPr/>
            <p:nvPr/>
          </p:nvSpPr>
          <p:spPr bwMode="auto">
            <a:xfrm>
              <a:off x="393701" y="2789238"/>
              <a:ext cx="79375" cy="28575"/>
            </a:xfrm>
            <a:custGeom>
              <a:avLst/>
              <a:gdLst>
                <a:gd name="T0" fmla="*/ 50 w 50"/>
                <a:gd name="T1" fmla="*/ 9 h 18"/>
                <a:gd name="T2" fmla="*/ 50 w 50"/>
                <a:gd name="T3" fmla="*/ 9 h 18"/>
                <a:gd name="T4" fmla="*/ 49 w 50"/>
                <a:gd name="T5" fmla="*/ 13 h 18"/>
                <a:gd name="T6" fmla="*/ 48 w 50"/>
                <a:gd name="T7" fmla="*/ 15 h 18"/>
                <a:gd name="T8" fmla="*/ 44 w 50"/>
                <a:gd name="T9" fmla="*/ 18 h 18"/>
                <a:gd name="T10" fmla="*/ 41 w 50"/>
                <a:gd name="T11" fmla="*/ 18 h 18"/>
                <a:gd name="T12" fmla="*/ 10 w 50"/>
                <a:gd name="T13" fmla="*/ 18 h 18"/>
                <a:gd name="T14" fmla="*/ 10 w 50"/>
                <a:gd name="T15" fmla="*/ 18 h 18"/>
                <a:gd name="T16" fmla="*/ 6 w 50"/>
                <a:gd name="T17" fmla="*/ 18 h 18"/>
                <a:gd name="T18" fmla="*/ 3 w 50"/>
                <a:gd name="T19" fmla="*/ 15 h 18"/>
                <a:gd name="T20" fmla="*/ 1 w 50"/>
                <a:gd name="T21" fmla="*/ 13 h 18"/>
                <a:gd name="T22" fmla="*/ 0 w 50"/>
                <a:gd name="T23" fmla="*/ 9 h 18"/>
                <a:gd name="T24" fmla="*/ 0 w 50"/>
                <a:gd name="T25" fmla="*/ 9 h 18"/>
                <a:gd name="T26" fmla="*/ 1 w 50"/>
                <a:gd name="T27" fmla="*/ 5 h 18"/>
                <a:gd name="T28" fmla="*/ 3 w 50"/>
                <a:gd name="T29" fmla="*/ 3 h 18"/>
                <a:gd name="T30" fmla="*/ 6 w 50"/>
                <a:gd name="T31" fmla="*/ 0 h 18"/>
                <a:gd name="T32" fmla="*/ 10 w 50"/>
                <a:gd name="T33" fmla="*/ 0 h 18"/>
                <a:gd name="T34" fmla="*/ 41 w 50"/>
                <a:gd name="T35" fmla="*/ 0 h 18"/>
                <a:gd name="T36" fmla="*/ 41 w 50"/>
                <a:gd name="T37" fmla="*/ 0 h 18"/>
                <a:gd name="T38" fmla="*/ 44 w 50"/>
                <a:gd name="T39" fmla="*/ 0 h 18"/>
                <a:gd name="T40" fmla="*/ 48 w 50"/>
                <a:gd name="T41" fmla="*/ 3 h 18"/>
                <a:gd name="T42" fmla="*/ 49 w 50"/>
                <a:gd name="T43" fmla="*/ 5 h 18"/>
                <a:gd name="T44" fmla="*/ 50 w 50"/>
                <a:gd name="T45" fmla="*/ 9 h 18"/>
                <a:gd name="T46" fmla="*/ 50 w 50"/>
                <a:gd name="T47"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
                  <a:moveTo>
                    <a:pt x="50" y="9"/>
                  </a:moveTo>
                  <a:lnTo>
                    <a:pt x="50" y="9"/>
                  </a:lnTo>
                  <a:lnTo>
                    <a:pt x="49" y="13"/>
                  </a:lnTo>
                  <a:lnTo>
                    <a:pt x="48" y="15"/>
                  </a:lnTo>
                  <a:lnTo>
                    <a:pt x="44" y="18"/>
                  </a:lnTo>
                  <a:lnTo>
                    <a:pt x="41" y="18"/>
                  </a:lnTo>
                  <a:lnTo>
                    <a:pt x="10" y="18"/>
                  </a:lnTo>
                  <a:lnTo>
                    <a:pt x="10" y="18"/>
                  </a:lnTo>
                  <a:lnTo>
                    <a:pt x="6" y="18"/>
                  </a:lnTo>
                  <a:lnTo>
                    <a:pt x="3" y="15"/>
                  </a:lnTo>
                  <a:lnTo>
                    <a:pt x="1" y="13"/>
                  </a:lnTo>
                  <a:lnTo>
                    <a:pt x="0" y="9"/>
                  </a:lnTo>
                  <a:lnTo>
                    <a:pt x="0" y="9"/>
                  </a:lnTo>
                  <a:lnTo>
                    <a:pt x="1" y="5"/>
                  </a:lnTo>
                  <a:lnTo>
                    <a:pt x="3" y="3"/>
                  </a:lnTo>
                  <a:lnTo>
                    <a:pt x="6" y="0"/>
                  </a:lnTo>
                  <a:lnTo>
                    <a:pt x="10" y="0"/>
                  </a:lnTo>
                  <a:lnTo>
                    <a:pt x="41" y="0"/>
                  </a:lnTo>
                  <a:lnTo>
                    <a:pt x="41" y="0"/>
                  </a:lnTo>
                  <a:lnTo>
                    <a:pt x="44" y="0"/>
                  </a:lnTo>
                  <a:lnTo>
                    <a:pt x="48" y="3"/>
                  </a:lnTo>
                  <a:lnTo>
                    <a:pt x="49" y="5"/>
                  </a:lnTo>
                  <a:lnTo>
                    <a:pt x="50" y="9"/>
                  </a:lnTo>
                  <a:lnTo>
                    <a:pt x="5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2" name="Freeform 87"/>
            <p:cNvSpPr/>
            <p:nvPr/>
          </p:nvSpPr>
          <p:spPr bwMode="auto">
            <a:xfrm>
              <a:off x="393701" y="2916238"/>
              <a:ext cx="79375" cy="28575"/>
            </a:xfrm>
            <a:custGeom>
              <a:avLst/>
              <a:gdLst>
                <a:gd name="T0" fmla="*/ 50 w 50"/>
                <a:gd name="T1" fmla="*/ 10 h 18"/>
                <a:gd name="T2" fmla="*/ 50 w 50"/>
                <a:gd name="T3" fmla="*/ 10 h 18"/>
                <a:gd name="T4" fmla="*/ 49 w 50"/>
                <a:gd name="T5" fmla="*/ 13 h 18"/>
                <a:gd name="T6" fmla="*/ 48 w 50"/>
                <a:gd name="T7" fmla="*/ 16 h 18"/>
                <a:gd name="T8" fmla="*/ 44 w 50"/>
                <a:gd name="T9" fmla="*/ 17 h 18"/>
                <a:gd name="T10" fmla="*/ 41 w 50"/>
                <a:gd name="T11" fmla="*/ 18 h 18"/>
                <a:gd name="T12" fmla="*/ 10 w 50"/>
                <a:gd name="T13" fmla="*/ 18 h 18"/>
                <a:gd name="T14" fmla="*/ 10 w 50"/>
                <a:gd name="T15" fmla="*/ 18 h 18"/>
                <a:gd name="T16" fmla="*/ 6 w 50"/>
                <a:gd name="T17" fmla="*/ 17 h 18"/>
                <a:gd name="T18" fmla="*/ 3 w 50"/>
                <a:gd name="T19" fmla="*/ 16 h 18"/>
                <a:gd name="T20" fmla="*/ 1 w 50"/>
                <a:gd name="T21" fmla="*/ 13 h 18"/>
                <a:gd name="T22" fmla="*/ 0 w 50"/>
                <a:gd name="T23" fmla="*/ 10 h 18"/>
                <a:gd name="T24" fmla="*/ 0 w 50"/>
                <a:gd name="T25" fmla="*/ 10 h 18"/>
                <a:gd name="T26" fmla="*/ 1 w 50"/>
                <a:gd name="T27" fmla="*/ 6 h 18"/>
                <a:gd name="T28" fmla="*/ 3 w 50"/>
                <a:gd name="T29" fmla="*/ 2 h 18"/>
                <a:gd name="T30" fmla="*/ 6 w 50"/>
                <a:gd name="T31" fmla="*/ 1 h 18"/>
                <a:gd name="T32" fmla="*/ 10 w 50"/>
                <a:gd name="T33" fmla="*/ 0 h 18"/>
                <a:gd name="T34" fmla="*/ 41 w 50"/>
                <a:gd name="T35" fmla="*/ 0 h 18"/>
                <a:gd name="T36" fmla="*/ 41 w 50"/>
                <a:gd name="T37" fmla="*/ 0 h 18"/>
                <a:gd name="T38" fmla="*/ 44 w 50"/>
                <a:gd name="T39" fmla="*/ 1 h 18"/>
                <a:gd name="T40" fmla="*/ 48 w 50"/>
                <a:gd name="T41" fmla="*/ 2 h 18"/>
                <a:gd name="T42" fmla="*/ 49 w 50"/>
                <a:gd name="T43" fmla="*/ 6 h 18"/>
                <a:gd name="T44" fmla="*/ 50 w 50"/>
                <a:gd name="T45" fmla="*/ 10 h 18"/>
                <a:gd name="T46" fmla="*/ 50 w 50"/>
                <a:gd name="T47"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
                  <a:moveTo>
                    <a:pt x="50" y="10"/>
                  </a:moveTo>
                  <a:lnTo>
                    <a:pt x="50" y="10"/>
                  </a:lnTo>
                  <a:lnTo>
                    <a:pt x="49" y="13"/>
                  </a:lnTo>
                  <a:lnTo>
                    <a:pt x="48" y="16"/>
                  </a:lnTo>
                  <a:lnTo>
                    <a:pt x="44" y="17"/>
                  </a:lnTo>
                  <a:lnTo>
                    <a:pt x="41" y="18"/>
                  </a:lnTo>
                  <a:lnTo>
                    <a:pt x="10" y="18"/>
                  </a:lnTo>
                  <a:lnTo>
                    <a:pt x="10" y="18"/>
                  </a:lnTo>
                  <a:lnTo>
                    <a:pt x="6" y="17"/>
                  </a:lnTo>
                  <a:lnTo>
                    <a:pt x="3" y="16"/>
                  </a:lnTo>
                  <a:lnTo>
                    <a:pt x="1" y="13"/>
                  </a:lnTo>
                  <a:lnTo>
                    <a:pt x="0" y="10"/>
                  </a:lnTo>
                  <a:lnTo>
                    <a:pt x="0" y="10"/>
                  </a:lnTo>
                  <a:lnTo>
                    <a:pt x="1" y="6"/>
                  </a:lnTo>
                  <a:lnTo>
                    <a:pt x="3" y="2"/>
                  </a:lnTo>
                  <a:lnTo>
                    <a:pt x="6" y="1"/>
                  </a:lnTo>
                  <a:lnTo>
                    <a:pt x="10" y="0"/>
                  </a:lnTo>
                  <a:lnTo>
                    <a:pt x="41" y="0"/>
                  </a:lnTo>
                  <a:lnTo>
                    <a:pt x="41" y="0"/>
                  </a:lnTo>
                  <a:lnTo>
                    <a:pt x="44" y="1"/>
                  </a:lnTo>
                  <a:lnTo>
                    <a:pt x="48" y="2"/>
                  </a:lnTo>
                  <a:lnTo>
                    <a:pt x="49" y="6"/>
                  </a:lnTo>
                  <a:lnTo>
                    <a:pt x="50" y="10"/>
                  </a:lnTo>
                  <a:lnTo>
                    <a:pt x="5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93" name="Freeform 88"/>
            <p:cNvSpPr>
              <a:spLocks noEditPoints="1"/>
            </p:cNvSpPr>
            <p:nvPr/>
          </p:nvSpPr>
          <p:spPr bwMode="auto">
            <a:xfrm>
              <a:off x="412751" y="2563813"/>
              <a:ext cx="449263" cy="479425"/>
            </a:xfrm>
            <a:custGeom>
              <a:avLst/>
              <a:gdLst>
                <a:gd name="T0" fmla="*/ 36 w 283"/>
                <a:gd name="T1" fmla="*/ 0 h 302"/>
                <a:gd name="T2" fmla="*/ 15 w 283"/>
                <a:gd name="T3" fmla="*/ 6 h 302"/>
                <a:gd name="T4" fmla="*/ 3 w 283"/>
                <a:gd name="T5" fmla="*/ 21 h 302"/>
                <a:gd name="T6" fmla="*/ 0 w 283"/>
                <a:gd name="T7" fmla="*/ 59 h 302"/>
                <a:gd name="T8" fmla="*/ 23 w 283"/>
                <a:gd name="T9" fmla="*/ 54 h 302"/>
                <a:gd name="T10" fmla="*/ 42 w 283"/>
                <a:gd name="T11" fmla="*/ 47 h 302"/>
                <a:gd name="T12" fmla="*/ 51 w 283"/>
                <a:gd name="T13" fmla="*/ 48 h 302"/>
                <a:gd name="T14" fmla="*/ 62 w 283"/>
                <a:gd name="T15" fmla="*/ 58 h 302"/>
                <a:gd name="T16" fmla="*/ 66 w 283"/>
                <a:gd name="T17" fmla="*/ 72 h 302"/>
                <a:gd name="T18" fmla="*/ 64 w 283"/>
                <a:gd name="T19" fmla="*/ 81 h 302"/>
                <a:gd name="T20" fmla="*/ 56 w 283"/>
                <a:gd name="T21" fmla="*/ 92 h 302"/>
                <a:gd name="T22" fmla="*/ 42 w 283"/>
                <a:gd name="T23" fmla="*/ 97 h 302"/>
                <a:gd name="T24" fmla="*/ 28 w 283"/>
                <a:gd name="T25" fmla="*/ 93 h 302"/>
                <a:gd name="T26" fmla="*/ 0 w 283"/>
                <a:gd name="T27" fmla="*/ 84 h 302"/>
                <a:gd name="T28" fmla="*/ 19 w 283"/>
                <a:gd name="T29" fmla="*/ 138 h 302"/>
                <a:gd name="T30" fmla="*/ 34 w 283"/>
                <a:gd name="T31" fmla="*/ 127 h 302"/>
                <a:gd name="T32" fmla="*/ 47 w 283"/>
                <a:gd name="T33" fmla="*/ 127 h 302"/>
                <a:gd name="T34" fmla="*/ 59 w 283"/>
                <a:gd name="T35" fmla="*/ 133 h 302"/>
                <a:gd name="T36" fmla="*/ 66 w 283"/>
                <a:gd name="T37" fmla="*/ 146 h 302"/>
                <a:gd name="T38" fmla="*/ 66 w 283"/>
                <a:gd name="T39" fmla="*/ 156 h 302"/>
                <a:gd name="T40" fmla="*/ 59 w 283"/>
                <a:gd name="T41" fmla="*/ 169 h 302"/>
                <a:gd name="T42" fmla="*/ 47 w 283"/>
                <a:gd name="T43" fmla="*/ 176 h 302"/>
                <a:gd name="T44" fmla="*/ 34 w 283"/>
                <a:gd name="T45" fmla="*/ 175 h 302"/>
                <a:gd name="T46" fmla="*/ 19 w 283"/>
                <a:gd name="T47" fmla="*/ 164 h 302"/>
                <a:gd name="T48" fmla="*/ 19 w 283"/>
                <a:gd name="T49" fmla="*/ 219 h 302"/>
                <a:gd name="T50" fmla="*/ 28 w 283"/>
                <a:gd name="T51" fmla="*/ 209 h 302"/>
                <a:gd name="T52" fmla="*/ 42 w 283"/>
                <a:gd name="T53" fmla="*/ 206 h 302"/>
                <a:gd name="T54" fmla="*/ 56 w 283"/>
                <a:gd name="T55" fmla="*/ 210 h 302"/>
                <a:gd name="T56" fmla="*/ 64 w 283"/>
                <a:gd name="T57" fmla="*/ 222 h 302"/>
                <a:gd name="T58" fmla="*/ 66 w 283"/>
                <a:gd name="T59" fmla="*/ 232 h 302"/>
                <a:gd name="T60" fmla="*/ 62 w 283"/>
                <a:gd name="T61" fmla="*/ 245 h 302"/>
                <a:gd name="T62" fmla="*/ 51 w 283"/>
                <a:gd name="T63" fmla="*/ 254 h 302"/>
                <a:gd name="T64" fmla="*/ 42 w 283"/>
                <a:gd name="T65" fmla="*/ 255 h 302"/>
                <a:gd name="T66" fmla="*/ 23 w 283"/>
                <a:gd name="T67" fmla="*/ 249 h 302"/>
                <a:gd name="T68" fmla="*/ 0 w 283"/>
                <a:gd name="T69" fmla="*/ 268 h 302"/>
                <a:gd name="T70" fmla="*/ 3 w 283"/>
                <a:gd name="T71" fmla="*/ 281 h 302"/>
                <a:gd name="T72" fmla="*/ 15 w 283"/>
                <a:gd name="T73" fmla="*/ 296 h 302"/>
                <a:gd name="T74" fmla="*/ 36 w 283"/>
                <a:gd name="T75" fmla="*/ 302 h 302"/>
                <a:gd name="T76" fmla="*/ 256 w 283"/>
                <a:gd name="T77" fmla="*/ 302 h 302"/>
                <a:gd name="T78" fmla="*/ 273 w 283"/>
                <a:gd name="T79" fmla="*/ 292 h 302"/>
                <a:gd name="T80" fmla="*/ 282 w 283"/>
                <a:gd name="T81" fmla="*/ 274 h 302"/>
                <a:gd name="T82" fmla="*/ 283 w 283"/>
                <a:gd name="T83" fmla="*/ 35 h 302"/>
                <a:gd name="T84" fmla="*/ 277 w 283"/>
                <a:gd name="T85" fmla="*/ 15 h 302"/>
                <a:gd name="T86" fmla="*/ 262 w 283"/>
                <a:gd name="T87" fmla="*/ 2 h 302"/>
                <a:gd name="T88" fmla="*/ 248 w 283"/>
                <a:gd name="T89" fmla="*/ 0 h 302"/>
                <a:gd name="T90" fmla="*/ 246 w 283"/>
                <a:gd name="T91" fmla="*/ 98 h 302"/>
                <a:gd name="T92" fmla="*/ 237 w 283"/>
                <a:gd name="T93" fmla="*/ 104 h 302"/>
                <a:gd name="T94" fmla="*/ 97 w 283"/>
                <a:gd name="T95" fmla="*/ 103 h 302"/>
                <a:gd name="T96" fmla="*/ 91 w 283"/>
                <a:gd name="T97" fmla="*/ 94 h 302"/>
                <a:gd name="T98" fmla="*/ 91 w 283"/>
                <a:gd name="T99" fmla="*/ 53 h 302"/>
                <a:gd name="T100" fmla="*/ 101 w 283"/>
                <a:gd name="T101" fmla="*/ 47 h 302"/>
                <a:gd name="T102" fmla="*/ 241 w 283"/>
                <a:gd name="T103" fmla="*/ 47 h 302"/>
                <a:gd name="T104" fmla="*/ 247 w 283"/>
                <a:gd name="T105" fmla="*/ 5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3" h="302">
                  <a:moveTo>
                    <a:pt x="248" y="0"/>
                  </a:moveTo>
                  <a:lnTo>
                    <a:pt x="36" y="0"/>
                  </a:lnTo>
                  <a:lnTo>
                    <a:pt x="36" y="0"/>
                  </a:lnTo>
                  <a:lnTo>
                    <a:pt x="28" y="1"/>
                  </a:lnTo>
                  <a:lnTo>
                    <a:pt x="22" y="2"/>
                  </a:lnTo>
                  <a:lnTo>
                    <a:pt x="15" y="6"/>
                  </a:lnTo>
                  <a:lnTo>
                    <a:pt x="10" y="10"/>
                  </a:lnTo>
                  <a:lnTo>
                    <a:pt x="7" y="15"/>
                  </a:lnTo>
                  <a:lnTo>
                    <a:pt x="3" y="21"/>
                  </a:lnTo>
                  <a:lnTo>
                    <a:pt x="2" y="28"/>
                  </a:lnTo>
                  <a:lnTo>
                    <a:pt x="0" y="35"/>
                  </a:lnTo>
                  <a:lnTo>
                    <a:pt x="0" y="59"/>
                  </a:lnTo>
                  <a:lnTo>
                    <a:pt x="19" y="59"/>
                  </a:lnTo>
                  <a:lnTo>
                    <a:pt x="19" y="59"/>
                  </a:lnTo>
                  <a:lnTo>
                    <a:pt x="23" y="54"/>
                  </a:lnTo>
                  <a:lnTo>
                    <a:pt x="28" y="50"/>
                  </a:lnTo>
                  <a:lnTo>
                    <a:pt x="34" y="48"/>
                  </a:lnTo>
                  <a:lnTo>
                    <a:pt x="42" y="47"/>
                  </a:lnTo>
                  <a:lnTo>
                    <a:pt x="42" y="47"/>
                  </a:lnTo>
                  <a:lnTo>
                    <a:pt x="47" y="47"/>
                  </a:lnTo>
                  <a:lnTo>
                    <a:pt x="51" y="48"/>
                  </a:lnTo>
                  <a:lnTo>
                    <a:pt x="56" y="50"/>
                  </a:lnTo>
                  <a:lnTo>
                    <a:pt x="59" y="54"/>
                  </a:lnTo>
                  <a:lnTo>
                    <a:pt x="62" y="58"/>
                  </a:lnTo>
                  <a:lnTo>
                    <a:pt x="64" y="62"/>
                  </a:lnTo>
                  <a:lnTo>
                    <a:pt x="66" y="67"/>
                  </a:lnTo>
                  <a:lnTo>
                    <a:pt x="66" y="72"/>
                  </a:lnTo>
                  <a:lnTo>
                    <a:pt x="66" y="72"/>
                  </a:lnTo>
                  <a:lnTo>
                    <a:pt x="66" y="77"/>
                  </a:lnTo>
                  <a:lnTo>
                    <a:pt x="64" y="81"/>
                  </a:lnTo>
                  <a:lnTo>
                    <a:pt x="62" y="86"/>
                  </a:lnTo>
                  <a:lnTo>
                    <a:pt x="59" y="89"/>
                  </a:lnTo>
                  <a:lnTo>
                    <a:pt x="56" y="92"/>
                  </a:lnTo>
                  <a:lnTo>
                    <a:pt x="51" y="94"/>
                  </a:lnTo>
                  <a:lnTo>
                    <a:pt x="47" y="96"/>
                  </a:lnTo>
                  <a:lnTo>
                    <a:pt x="42" y="97"/>
                  </a:lnTo>
                  <a:lnTo>
                    <a:pt x="42" y="97"/>
                  </a:lnTo>
                  <a:lnTo>
                    <a:pt x="34" y="96"/>
                  </a:lnTo>
                  <a:lnTo>
                    <a:pt x="28" y="93"/>
                  </a:lnTo>
                  <a:lnTo>
                    <a:pt x="23" y="89"/>
                  </a:lnTo>
                  <a:lnTo>
                    <a:pt x="19" y="84"/>
                  </a:lnTo>
                  <a:lnTo>
                    <a:pt x="0" y="84"/>
                  </a:lnTo>
                  <a:lnTo>
                    <a:pt x="0" y="138"/>
                  </a:lnTo>
                  <a:lnTo>
                    <a:pt x="19" y="138"/>
                  </a:lnTo>
                  <a:lnTo>
                    <a:pt x="19" y="138"/>
                  </a:lnTo>
                  <a:lnTo>
                    <a:pt x="23" y="133"/>
                  </a:lnTo>
                  <a:lnTo>
                    <a:pt x="28" y="130"/>
                  </a:lnTo>
                  <a:lnTo>
                    <a:pt x="34" y="127"/>
                  </a:lnTo>
                  <a:lnTo>
                    <a:pt x="42" y="126"/>
                  </a:lnTo>
                  <a:lnTo>
                    <a:pt x="42" y="126"/>
                  </a:lnTo>
                  <a:lnTo>
                    <a:pt x="47" y="127"/>
                  </a:lnTo>
                  <a:lnTo>
                    <a:pt x="51" y="128"/>
                  </a:lnTo>
                  <a:lnTo>
                    <a:pt x="56" y="131"/>
                  </a:lnTo>
                  <a:lnTo>
                    <a:pt x="59" y="133"/>
                  </a:lnTo>
                  <a:lnTo>
                    <a:pt x="62" y="137"/>
                  </a:lnTo>
                  <a:lnTo>
                    <a:pt x="64" y="141"/>
                  </a:lnTo>
                  <a:lnTo>
                    <a:pt x="66" y="146"/>
                  </a:lnTo>
                  <a:lnTo>
                    <a:pt x="66" y="151"/>
                  </a:lnTo>
                  <a:lnTo>
                    <a:pt x="66" y="151"/>
                  </a:lnTo>
                  <a:lnTo>
                    <a:pt x="66" y="156"/>
                  </a:lnTo>
                  <a:lnTo>
                    <a:pt x="64" y="161"/>
                  </a:lnTo>
                  <a:lnTo>
                    <a:pt x="62" y="165"/>
                  </a:lnTo>
                  <a:lnTo>
                    <a:pt x="59" y="169"/>
                  </a:lnTo>
                  <a:lnTo>
                    <a:pt x="56" y="172"/>
                  </a:lnTo>
                  <a:lnTo>
                    <a:pt x="51" y="174"/>
                  </a:lnTo>
                  <a:lnTo>
                    <a:pt x="47" y="176"/>
                  </a:lnTo>
                  <a:lnTo>
                    <a:pt x="42" y="176"/>
                  </a:lnTo>
                  <a:lnTo>
                    <a:pt x="42" y="176"/>
                  </a:lnTo>
                  <a:lnTo>
                    <a:pt x="34" y="175"/>
                  </a:lnTo>
                  <a:lnTo>
                    <a:pt x="28" y="172"/>
                  </a:lnTo>
                  <a:lnTo>
                    <a:pt x="23" y="169"/>
                  </a:lnTo>
                  <a:lnTo>
                    <a:pt x="19" y="164"/>
                  </a:lnTo>
                  <a:lnTo>
                    <a:pt x="0" y="164"/>
                  </a:lnTo>
                  <a:lnTo>
                    <a:pt x="0" y="219"/>
                  </a:lnTo>
                  <a:lnTo>
                    <a:pt x="19" y="219"/>
                  </a:lnTo>
                  <a:lnTo>
                    <a:pt x="19" y="219"/>
                  </a:lnTo>
                  <a:lnTo>
                    <a:pt x="23" y="213"/>
                  </a:lnTo>
                  <a:lnTo>
                    <a:pt x="28" y="209"/>
                  </a:lnTo>
                  <a:lnTo>
                    <a:pt x="34" y="206"/>
                  </a:lnTo>
                  <a:lnTo>
                    <a:pt x="42" y="206"/>
                  </a:lnTo>
                  <a:lnTo>
                    <a:pt x="42" y="206"/>
                  </a:lnTo>
                  <a:lnTo>
                    <a:pt x="47" y="206"/>
                  </a:lnTo>
                  <a:lnTo>
                    <a:pt x="51" y="208"/>
                  </a:lnTo>
                  <a:lnTo>
                    <a:pt x="56" y="210"/>
                  </a:lnTo>
                  <a:lnTo>
                    <a:pt x="59" y="213"/>
                  </a:lnTo>
                  <a:lnTo>
                    <a:pt x="62" y="216"/>
                  </a:lnTo>
                  <a:lnTo>
                    <a:pt x="64" y="222"/>
                  </a:lnTo>
                  <a:lnTo>
                    <a:pt x="66" y="227"/>
                  </a:lnTo>
                  <a:lnTo>
                    <a:pt x="66" y="232"/>
                  </a:lnTo>
                  <a:lnTo>
                    <a:pt x="66" y="232"/>
                  </a:lnTo>
                  <a:lnTo>
                    <a:pt x="66" y="237"/>
                  </a:lnTo>
                  <a:lnTo>
                    <a:pt x="64" y="240"/>
                  </a:lnTo>
                  <a:lnTo>
                    <a:pt x="62" y="245"/>
                  </a:lnTo>
                  <a:lnTo>
                    <a:pt x="59" y="249"/>
                  </a:lnTo>
                  <a:lnTo>
                    <a:pt x="56" y="252"/>
                  </a:lnTo>
                  <a:lnTo>
                    <a:pt x="51" y="254"/>
                  </a:lnTo>
                  <a:lnTo>
                    <a:pt x="47" y="255"/>
                  </a:lnTo>
                  <a:lnTo>
                    <a:pt x="42" y="255"/>
                  </a:lnTo>
                  <a:lnTo>
                    <a:pt x="42" y="255"/>
                  </a:lnTo>
                  <a:lnTo>
                    <a:pt x="34" y="255"/>
                  </a:lnTo>
                  <a:lnTo>
                    <a:pt x="28" y="253"/>
                  </a:lnTo>
                  <a:lnTo>
                    <a:pt x="23" y="249"/>
                  </a:lnTo>
                  <a:lnTo>
                    <a:pt x="19" y="244"/>
                  </a:lnTo>
                  <a:lnTo>
                    <a:pt x="0" y="244"/>
                  </a:lnTo>
                  <a:lnTo>
                    <a:pt x="0" y="268"/>
                  </a:lnTo>
                  <a:lnTo>
                    <a:pt x="0" y="268"/>
                  </a:lnTo>
                  <a:lnTo>
                    <a:pt x="2" y="274"/>
                  </a:lnTo>
                  <a:lnTo>
                    <a:pt x="3" y="281"/>
                  </a:lnTo>
                  <a:lnTo>
                    <a:pt x="7" y="287"/>
                  </a:lnTo>
                  <a:lnTo>
                    <a:pt x="10" y="292"/>
                  </a:lnTo>
                  <a:lnTo>
                    <a:pt x="15" y="296"/>
                  </a:lnTo>
                  <a:lnTo>
                    <a:pt x="22" y="300"/>
                  </a:lnTo>
                  <a:lnTo>
                    <a:pt x="28" y="302"/>
                  </a:lnTo>
                  <a:lnTo>
                    <a:pt x="36" y="302"/>
                  </a:lnTo>
                  <a:lnTo>
                    <a:pt x="248" y="302"/>
                  </a:lnTo>
                  <a:lnTo>
                    <a:pt x="248" y="302"/>
                  </a:lnTo>
                  <a:lnTo>
                    <a:pt x="256" y="302"/>
                  </a:lnTo>
                  <a:lnTo>
                    <a:pt x="262" y="300"/>
                  </a:lnTo>
                  <a:lnTo>
                    <a:pt x="268" y="296"/>
                  </a:lnTo>
                  <a:lnTo>
                    <a:pt x="273" y="292"/>
                  </a:lnTo>
                  <a:lnTo>
                    <a:pt x="277" y="287"/>
                  </a:lnTo>
                  <a:lnTo>
                    <a:pt x="281" y="281"/>
                  </a:lnTo>
                  <a:lnTo>
                    <a:pt x="282" y="274"/>
                  </a:lnTo>
                  <a:lnTo>
                    <a:pt x="283" y="268"/>
                  </a:lnTo>
                  <a:lnTo>
                    <a:pt x="283" y="35"/>
                  </a:lnTo>
                  <a:lnTo>
                    <a:pt x="283" y="35"/>
                  </a:lnTo>
                  <a:lnTo>
                    <a:pt x="282" y="28"/>
                  </a:lnTo>
                  <a:lnTo>
                    <a:pt x="281" y="21"/>
                  </a:lnTo>
                  <a:lnTo>
                    <a:pt x="277" y="15"/>
                  </a:lnTo>
                  <a:lnTo>
                    <a:pt x="273" y="10"/>
                  </a:lnTo>
                  <a:lnTo>
                    <a:pt x="268" y="6"/>
                  </a:lnTo>
                  <a:lnTo>
                    <a:pt x="262" y="2"/>
                  </a:lnTo>
                  <a:lnTo>
                    <a:pt x="256" y="1"/>
                  </a:lnTo>
                  <a:lnTo>
                    <a:pt x="248" y="0"/>
                  </a:lnTo>
                  <a:lnTo>
                    <a:pt x="248" y="0"/>
                  </a:lnTo>
                  <a:close/>
                  <a:moveTo>
                    <a:pt x="247" y="94"/>
                  </a:moveTo>
                  <a:lnTo>
                    <a:pt x="247" y="94"/>
                  </a:lnTo>
                  <a:lnTo>
                    <a:pt x="246" y="98"/>
                  </a:lnTo>
                  <a:lnTo>
                    <a:pt x="243" y="101"/>
                  </a:lnTo>
                  <a:lnTo>
                    <a:pt x="241" y="103"/>
                  </a:lnTo>
                  <a:lnTo>
                    <a:pt x="237" y="104"/>
                  </a:lnTo>
                  <a:lnTo>
                    <a:pt x="101" y="104"/>
                  </a:lnTo>
                  <a:lnTo>
                    <a:pt x="101" y="104"/>
                  </a:lnTo>
                  <a:lnTo>
                    <a:pt x="97" y="103"/>
                  </a:lnTo>
                  <a:lnTo>
                    <a:pt x="93" y="101"/>
                  </a:lnTo>
                  <a:lnTo>
                    <a:pt x="91" y="98"/>
                  </a:lnTo>
                  <a:lnTo>
                    <a:pt x="91" y="94"/>
                  </a:lnTo>
                  <a:lnTo>
                    <a:pt x="91" y="57"/>
                  </a:lnTo>
                  <a:lnTo>
                    <a:pt x="91" y="57"/>
                  </a:lnTo>
                  <a:lnTo>
                    <a:pt x="91" y="53"/>
                  </a:lnTo>
                  <a:lnTo>
                    <a:pt x="93" y="49"/>
                  </a:lnTo>
                  <a:lnTo>
                    <a:pt x="97" y="47"/>
                  </a:lnTo>
                  <a:lnTo>
                    <a:pt x="101" y="47"/>
                  </a:lnTo>
                  <a:lnTo>
                    <a:pt x="237" y="47"/>
                  </a:lnTo>
                  <a:lnTo>
                    <a:pt x="237" y="47"/>
                  </a:lnTo>
                  <a:lnTo>
                    <a:pt x="241" y="47"/>
                  </a:lnTo>
                  <a:lnTo>
                    <a:pt x="243" y="49"/>
                  </a:lnTo>
                  <a:lnTo>
                    <a:pt x="246" y="53"/>
                  </a:lnTo>
                  <a:lnTo>
                    <a:pt x="247" y="57"/>
                  </a:lnTo>
                  <a:lnTo>
                    <a:pt x="247"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randombar(horizontal)">
                                      <p:cBhvr>
                                        <p:cTn id="12" dur="500"/>
                                        <p:tgtEl>
                                          <p:spTgt spid="49"/>
                                        </p:tgtEl>
                                      </p:cBhvr>
                                    </p:animEffect>
                                  </p:childTnLst>
                                </p:cTn>
                              </p:par>
                            </p:childTnLst>
                          </p:cTn>
                        </p:par>
                        <p:par>
                          <p:cTn id="13" fill="hold">
                            <p:stCondLst>
                              <p:cond delay="1250"/>
                            </p:stCondLst>
                            <p:childTnLst>
                              <p:par>
                                <p:cTn id="14" presetID="25" presetClass="entr" presetSubtype="0"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500" decel="50000" fill="hold">
                                          <p:stCondLst>
                                            <p:cond delay="0"/>
                                          </p:stCondLst>
                                        </p:cTn>
                                        <p:tgtEl>
                                          <p:spTgt spid="50"/>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50"/>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50"/>
                                        </p:tgtEl>
                                        <p:attrNameLst>
                                          <p:attrName>ppt_w</p:attrName>
                                        </p:attrNameLst>
                                      </p:cBhvr>
                                      <p:tavLst>
                                        <p:tav tm="0">
                                          <p:val>
                                            <p:strVal val="#ppt_w*.05"/>
                                          </p:val>
                                        </p:tav>
                                        <p:tav tm="100000">
                                          <p:val>
                                            <p:strVal val="#ppt_w"/>
                                          </p:val>
                                        </p:tav>
                                      </p:tavLst>
                                    </p:anim>
                                    <p:anim calcmode="lin" valueType="num">
                                      <p:cBhvr>
                                        <p:cTn id="19" dur="1000" fill="hold"/>
                                        <p:tgtEl>
                                          <p:spTgt spid="50"/>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50"/>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50"/>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50"/>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50"/>
                                        </p:tgtEl>
                                      </p:cBhvr>
                                    </p:animEffect>
                                  </p:childTnLst>
                                </p:cTn>
                              </p:par>
                            </p:childTnLst>
                          </p:cTn>
                        </p:par>
                        <p:par>
                          <p:cTn id="24" fill="hold">
                            <p:stCondLst>
                              <p:cond delay="2250"/>
                            </p:stCondLst>
                            <p:childTnLst>
                              <p:par>
                                <p:cTn id="25" presetID="53" presetClass="entr" presetSubtype="16"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fill="hold"/>
                                        <p:tgtEl>
                                          <p:spTgt spid="68"/>
                                        </p:tgtEl>
                                        <p:attrNameLst>
                                          <p:attrName>ppt_w</p:attrName>
                                        </p:attrNameLst>
                                      </p:cBhvr>
                                      <p:tavLst>
                                        <p:tav tm="0">
                                          <p:val>
                                            <p:fltVal val="0"/>
                                          </p:val>
                                        </p:tav>
                                        <p:tav tm="100000">
                                          <p:val>
                                            <p:strVal val="#ppt_w"/>
                                          </p:val>
                                        </p:tav>
                                      </p:tavLst>
                                    </p:anim>
                                    <p:anim calcmode="lin" valueType="num">
                                      <p:cBhvr>
                                        <p:cTn id="28" dur="500" fill="hold"/>
                                        <p:tgtEl>
                                          <p:spTgt spid="68"/>
                                        </p:tgtEl>
                                        <p:attrNameLst>
                                          <p:attrName>ppt_h</p:attrName>
                                        </p:attrNameLst>
                                      </p:cBhvr>
                                      <p:tavLst>
                                        <p:tav tm="0">
                                          <p:val>
                                            <p:fltVal val="0"/>
                                          </p:val>
                                        </p:tav>
                                        <p:tav tm="100000">
                                          <p:val>
                                            <p:strVal val="#ppt_h"/>
                                          </p:val>
                                        </p:tav>
                                      </p:tavLst>
                                    </p:anim>
                                    <p:animEffect transition="in" filter="fade">
                                      <p:cBhvr>
                                        <p:cTn id="29" dur="500"/>
                                        <p:tgtEl>
                                          <p:spTgt spid="68"/>
                                        </p:tgtEl>
                                      </p:cBhvr>
                                    </p:animEffect>
                                  </p:childTnLst>
                                </p:cTn>
                              </p:par>
                              <p:par>
                                <p:cTn id="30" presetID="42"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000"/>
                                        <p:tgtEl>
                                          <p:spTgt spid="53"/>
                                        </p:tgtEl>
                                      </p:cBhvr>
                                    </p:animEffect>
                                    <p:anim calcmode="lin" valueType="num">
                                      <p:cBhvr>
                                        <p:cTn id="33" dur="1000" fill="hold"/>
                                        <p:tgtEl>
                                          <p:spTgt spid="53"/>
                                        </p:tgtEl>
                                        <p:attrNameLst>
                                          <p:attrName>ppt_x</p:attrName>
                                        </p:attrNameLst>
                                      </p:cBhvr>
                                      <p:tavLst>
                                        <p:tav tm="0">
                                          <p:val>
                                            <p:strVal val="#ppt_x"/>
                                          </p:val>
                                        </p:tav>
                                        <p:tav tm="100000">
                                          <p:val>
                                            <p:strVal val="#ppt_x"/>
                                          </p:val>
                                        </p:tav>
                                      </p:tavLst>
                                    </p:anim>
                                    <p:anim calcmode="lin" valueType="num">
                                      <p:cBhvr>
                                        <p:cTn id="34" dur="1000" fill="hold"/>
                                        <p:tgtEl>
                                          <p:spTgt spid="53"/>
                                        </p:tgtEl>
                                        <p:attrNameLst>
                                          <p:attrName>ppt_y</p:attrName>
                                        </p:attrNameLst>
                                      </p:cBhvr>
                                      <p:tavLst>
                                        <p:tav tm="0">
                                          <p:val>
                                            <p:strVal val="#ppt_y+.1"/>
                                          </p:val>
                                        </p:tav>
                                        <p:tav tm="100000">
                                          <p:val>
                                            <p:strVal val="#ppt_y"/>
                                          </p:val>
                                        </p:tav>
                                      </p:tavLst>
                                    </p:anim>
                                  </p:childTnLst>
                                </p:cTn>
                              </p:par>
                            </p:childTnLst>
                          </p:cTn>
                        </p:par>
                        <p:par>
                          <p:cTn id="35" fill="hold">
                            <p:stCondLst>
                              <p:cond delay="3250"/>
                            </p:stCondLst>
                            <p:childTnLst>
                              <p:par>
                                <p:cTn id="36" presetID="25"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500" decel="50000" fill="hold">
                                          <p:stCondLst>
                                            <p:cond delay="0"/>
                                          </p:stCondLst>
                                        </p:cTn>
                                        <p:tgtEl>
                                          <p:spTgt spid="51"/>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51"/>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51"/>
                                        </p:tgtEl>
                                        <p:attrNameLst>
                                          <p:attrName>ppt_w</p:attrName>
                                        </p:attrNameLst>
                                      </p:cBhvr>
                                      <p:tavLst>
                                        <p:tav tm="0">
                                          <p:val>
                                            <p:strVal val="#ppt_w*.05"/>
                                          </p:val>
                                        </p:tav>
                                        <p:tav tm="100000">
                                          <p:val>
                                            <p:strVal val="#ppt_w"/>
                                          </p:val>
                                        </p:tav>
                                      </p:tavLst>
                                    </p:anim>
                                    <p:anim calcmode="lin" valueType="num">
                                      <p:cBhvr>
                                        <p:cTn id="41" dur="1000" fill="hold"/>
                                        <p:tgtEl>
                                          <p:spTgt spid="51"/>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51"/>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51"/>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51"/>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51"/>
                                        </p:tgtEl>
                                      </p:cBhvr>
                                    </p:animEffect>
                                  </p:childTnLst>
                                </p:cTn>
                              </p:par>
                            </p:childTnLst>
                          </p:cTn>
                        </p:par>
                        <p:par>
                          <p:cTn id="46" fill="hold">
                            <p:stCondLst>
                              <p:cond delay="4250"/>
                            </p:stCondLst>
                            <p:childTnLst>
                              <p:par>
                                <p:cTn id="47" presetID="53" presetClass="entr" presetSubtype="16" fill="hold" nodeType="afterEffect">
                                  <p:stCondLst>
                                    <p:cond delay="0"/>
                                  </p:stCondLst>
                                  <p:childTnLst>
                                    <p:set>
                                      <p:cBhvr>
                                        <p:cTn id="48" dur="1" fill="hold">
                                          <p:stCondLst>
                                            <p:cond delay="0"/>
                                          </p:stCondLst>
                                        </p:cTn>
                                        <p:tgtEl>
                                          <p:spTgt spid="82"/>
                                        </p:tgtEl>
                                        <p:attrNameLst>
                                          <p:attrName>style.visibility</p:attrName>
                                        </p:attrNameLst>
                                      </p:cBhvr>
                                      <p:to>
                                        <p:strVal val="visible"/>
                                      </p:to>
                                    </p:set>
                                    <p:anim calcmode="lin" valueType="num">
                                      <p:cBhvr>
                                        <p:cTn id="49" dur="500" fill="hold"/>
                                        <p:tgtEl>
                                          <p:spTgt spid="82"/>
                                        </p:tgtEl>
                                        <p:attrNameLst>
                                          <p:attrName>ppt_w</p:attrName>
                                        </p:attrNameLst>
                                      </p:cBhvr>
                                      <p:tavLst>
                                        <p:tav tm="0">
                                          <p:val>
                                            <p:fltVal val="0"/>
                                          </p:val>
                                        </p:tav>
                                        <p:tav tm="100000">
                                          <p:val>
                                            <p:strVal val="#ppt_w"/>
                                          </p:val>
                                        </p:tav>
                                      </p:tavLst>
                                    </p:anim>
                                    <p:anim calcmode="lin" valueType="num">
                                      <p:cBhvr>
                                        <p:cTn id="50" dur="500" fill="hold"/>
                                        <p:tgtEl>
                                          <p:spTgt spid="82"/>
                                        </p:tgtEl>
                                        <p:attrNameLst>
                                          <p:attrName>ppt_h</p:attrName>
                                        </p:attrNameLst>
                                      </p:cBhvr>
                                      <p:tavLst>
                                        <p:tav tm="0">
                                          <p:val>
                                            <p:fltVal val="0"/>
                                          </p:val>
                                        </p:tav>
                                        <p:tav tm="100000">
                                          <p:val>
                                            <p:strVal val="#ppt_h"/>
                                          </p:val>
                                        </p:tav>
                                      </p:tavLst>
                                    </p:anim>
                                    <p:animEffect transition="in" filter="fade">
                                      <p:cBhvr>
                                        <p:cTn id="51" dur="500"/>
                                        <p:tgtEl>
                                          <p:spTgt spid="82"/>
                                        </p:tgtEl>
                                      </p:cBhvr>
                                    </p:animEffect>
                                  </p:childTnLst>
                                </p:cTn>
                              </p:par>
                              <p:par>
                                <p:cTn id="52" presetID="42" presetClass="entr" presetSubtype="0" fill="hold"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childTnLst>
                          </p:cTn>
                        </p:par>
                        <p:par>
                          <p:cTn id="57" fill="hold">
                            <p:stCondLst>
                              <p:cond delay="5250"/>
                            </p:stCondLst>
                            <p:childTnLst>
                              <p:par>
                                <p:cTn id="58" presetID="25" presetClass="entr" presetSubtype="0"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decel="50000" fill="hold">
                                          <p:stCondLst>
                                            <p:cond delay="0"/>
                                          </p:stCondLst>
                                        </p:cTn>
                                        <p:tgtEl>
                                          <p:spTgt spid="52"/>
                                        </p:tgtEl>
                                        <p:attrNameLst>
                                          <p:attrName>style.rotation</p:attrName>
                                        </p:attrNameLst>
                                      </p:cBhvr>
                                      <p:tavLst>
                                        <p:tav tm="0">
                                          <p:val>
                                            <p:fltVal val="-90"/>
                                          </p:val>
                                        </p:tav>
                                        <p:tav tm="100000">
                                          <p:val>
                                            <p:fltVal val="0"/>
                                          </p:val>
                                        </p:tav>
                                      </p:tavLst>
                                    </p:anim>
                                    <p:anim calcmode="lin" valueType="num">
                                      <p:cBhvr>
                                        <p:cTn id="61" dur="500" decel="50000" fill="hold">
                                          <p:stCondLst>
                                            <p:cond delay="0"/>
                                          </p:stCondLst>
                                        </p:cTn>
                                        <p:tgtEl>
                                          <p:spTgt spid="52"/>
                                        </p:tgtEl>
                                        <p:attrNameLst>
                                          <p:attrName>ppt_w</p:attrName>
                                        </p:attrNameLst>
                                      </p:cBhvr>
                                      <p:tavLst>
                                        <p:tav tm="0">
                                          <p:val>
                                            <p:strVal val="#ppt_w"/>
                                          </p:val>
                                        </p:tav>
                                        <p:tav tm="100000">
                                          <p:val>
                                            <p:strVal val="#ppt_w*.05"/>
                                          </p:val>
                                        </p:tav>
                                      </p:tavLst>
                                    </p:anim>
                                    <p:anim calcmode="lin" valueType="num">
                                      <p:cBhvr>
                                        <p:cTn id="62" dur="500" accel="50000" fill="hold">
                                          <p:stCondLst>
                                            <p:cond delay="500"/>
                                          </p:stCondLst>
                                        </p:cTn>
                                        <p:tgtEl>
                                          <p:spTgt spid="52"/>
                                        </p:tgtEl>
                                        <p:attrNameLst>
                                          <p:attrName>ppt_w</p:attrName>
                                        </p:attrNameLst>
                                      </p:cBhvr>
                                      <p:tavLst>
                                        <p:tav tm="0">
                                          <p:val>
                                            <p:strVal val="#ppt_w*.05"/>
                                          </p:val>
                                        </p:tav>
                                        <p:tav tm="100000">
                                          <p:val>
                                            <p:strVal val="#ppt_w"/>
                                          </p:val>
                                        </p:tav>
                                      </p:tavLst>
                                    </p:anim>
                                    <p:anim calcmode="lin" valueType="num">
                                      <p:cBhvr>
                                        <p:cTn id="63" dur="1000" fill="hold"/>
                                        <p:tgtEl>
                                          <p:spTgt spid="52"/>
                                        </p:tgtEl>
                                        <p:attrNameLst>
                                          <p:attrName>ppt_h</p:attrName>
                                        </p:attrNameLst>
                                      </p:cBhvr>
                                      <p:tavLst>
                                        <p:tav tm="0">
                                          <p:val>
                                            <p:strVal val="#ppt_h"/>
                                          </p:val>
                                        </p:tav>
                                        <p:tav tm="100000">
                                          <p:val>
                                            <p:strVal val="#ppt_h"/>
                                          </p:val>
                                        </p:tav>
                                      </p:tavLst>
                                    </p:anim>
                                    <p:anim calcmode="lin" valueType="num">
                                      <p:cBhvr>
                                        <p:cTn id="64" dur="500" decel="50000" fill="hold">
                                          <p:stCondLst>
                                            <p:cond delay="0"/>
                                          </p:stCondLst>
                                        </p:cTn>
                                        <p:tgtEl>
                                          <p:spTgt spid="52"/>
                                        </p:tgtEl>
                                        <p:attrNameLst>
                                          <p:attrName>ppt_x</p:attrName>
                                        </p:attrNameLst>
                                      </p:cBhvr>
                                      <p:tavLst>
                                        <p:tav tm="0">
                                          <p:val>
                                            <p:strVal val="#ppt_x+.4"/>
                                          </p:val>
                                        </p:tav>
                                        <p:tav tm="100000">
                                          <p:val>
                                            <p:strVal val="#ppt_x"/>
                                          </p:val>
                                        </p:tav>
                                      </p:tavLst>
                                    </p:anim>
                                    <p:anim calcmode="lin" valueType="num">
                                      <p:cBhvr>
                                        <p:cTn id="65" dur="500" decel="50000" fill="hold">
                                          <p:stCondLst>
                                            <p:cond delay="0"/>
                                          </p:stCondLst>
                                        </p:cTn>
                                        <p:tgtEl>
                                          <p:spTgt spid="52"/>
                                        </p:tgtEl>
                                        <p:attrNameLst>
                                          <p:attrName>ppt_y</p:attrName>
                                        </p:attrNameLst>
                                      </p:cBhvr>
                                      <p:tavLst>
                                        <p:tav tm="0">
                                          <p:val>
                                            <p:strVal val="#ppt_y-.2"/>
                                          </p:val>
                                        </p:tav>
                                        <p:tav tm="100000">
                                          <p:val>
                                            <p:strVal val="#ppt_y+.1"/>
                                          </p:val>
                                        </p:tav>
                                      </p:tavLst>
                                    </p:anim>
                                    <p:anim calcmode="lin" valueType="num">
                                      <p:cBhvr>
                                        <p:cTn id="66" dur="500" accel="50000" fill="hold">
                                          <p:stCondLst>
                                            <p:cond delay="500"/>
                                          </p:stCondLst>
                                        </p:cTn>
                                        <p:tgtEl>
                                          <p:spTgt spid="52"/>
                                        </p:tgtEl>
                                        <p:attrNameLst>
                                          <p:attrName>ppt_y</p:attrName>
                                        </p:attrNameLst>
                                      </p:cBhvr>
                                      <p:tavLst>
                                        <p:tav tm="0">
                                          <p:val>
                                            <p:strVal val="#ppt_y+.1"/>
                                          </p:val>
                                        </p:tav>
                                        <p:tav tm="100000">
                                          <p:val>
                                            <p:strVal val="#ppt_y"/>
                                          </p:val>
                                        </p:tav>
                                      </p:tavLst>
                                    </p:anim>
                                    <p:animEffect transition="in" filter="fade">
                                      <p:cBhvr>
                                        <p:cTn id="67" dur="1000" decel="50000">
                                          <p:stCondLst>
                                            <p:cond delay="0"/>
                                          </p:stCondLst>
                                        </p:cTn>
                                        <p:tgtEl>
                                          <p:spTgt spid="52"/>
                                        </p:tgtEl>
                                      </p:cBhvr>
                                    </p:animEffect>
                                  </p:childTnLst>
                                </p:cTn>
                              </p:par>
                            </p:childTnLst>
                          </p:cTn>
                        </p:par>
                        <p:par>
                          <p:cTn id="68" fill="hold">
                            <p:stCondLst>
                              <p:cond delay="6250"/>
                            </p:stCondLst>
                            <p:childTnLst>
                              <p:par>
                                <p:cTn id="69" presetID="53" presetClass="entr" presetSubtype="16" fill="hold" nodeType="afterEffect">
                                  <p:stCondLst>
                                    <p:cond delay="0"/>
                                  </p:stCondLst>
                                  <p:childTnLst>
                                    <p:set>
                                      <p:cBhvr>
                                        <p:cTn id="70" dur="1" fill="hold">
                                          <p:stCondLst>
                                            <p:cond delay="0"/>
                                          </p:stCondLst>
                                        </p:cTn>
                                        <p:tgtEl>
                                          <p:spTgt spid="87"/>
                                        </p:tgtEl>
                                        <p:attrNameLst>
                                          <p:attrName>style.visibility</p:attrName>
                                        </p:attrNameLst>
                                      </p:cBhvr>
                                      <p:to>
                                        <p:strVal val="visible"/>
                                      </p:to>
                                    </p:set>
                                    <p:anim calcmode="lin" valueType="num">
                                      <p:cBhvr>
                                        <p:cTn id="71" dur="500" fill="hold"/>
                                        <p:tgtEl>
                                          <p:spTgt spid="87"/>
                                        </p:tgtEl>
                                        <p:attrNameLst>
                                          <p:attrName>ppt_w</p:attrName>
                                        </p:attrNameLst>
                                      </p:cBhvr>
                                      <p:tavLst>
                                        <p:tav tm="0">
                                          <p:val>
                                            <p:fltVal val="0"/>
                                          </p:val>
                                        </p:tav>
                                        <p:tav tm="100000">
                                          <p:val>
                                            <p:strVal val="#ppt_w"/>
                                          </p:val>
                                        </p:tav>
                                      </p:tavLst>
                                    </p:anim>
                                    <p:anim calcmode="lin" valueType="num">
                                      <p:cBhvr>
                                        <p:cTn id="72" dur="500" fill="hold"/>
                                        <p:tgtEl>
                                          <p:spTgt spid="87"/>
                                        </p:tgtEl>
                                        <p:attrNameLst>
                                          <p:attrName>ppt_h</p:attrName>
                                        </p:attrNameLst>
                                      </p:cBhvr>
                                      <p:tavLst>
                                        <p:tav tm="0">
                                          <p:val>
                                            <p:fltVal val="0"/>
                                          </p:val>
                                        </p:tav>
                                        <p:tav tm="100000">
                                          <p:val>
                                            <p:strVal val="#ppt_h"/>
                                          </p:val>
                                        </p:tav>
                                      </p:tavLst>
                                    </p:anim>
                                    <p:animEffect transition="in" filter="fade">
                                      <p:cBhvr>
                                        <p:cTn id="73" dur="500"/>
                                        <p:tgtEl>
                                          <p:spTgt spid="87"/>
                                        </p:tgtEl>
                                      </p:cBhvr>
                                    </p:animEffect>
                                  </p:childTnLst>
                                </p:cTn>
                              </p:par>
                              <p:par>
                                <p:cTn id="74" presetID="42" presetClass="entr" presetSubtype="0" fill="hold"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1000"/>
                                        <p:tgtEl>
                                          <p:spTgt spid="63"/>
                                        </p:tgtEl>
                                      </p:cBhvr>
                                    </p:animEffect>
                                    <p:anim calcmode="lin" valueType="num">
                                      <p:cBhvr>
                                        <p:cTn id="77" dur="1000" fill="hold"/>
                                        <p:tgtEl>
                                          <p:spTgt spid="63"/>
                                        </p:tgtEl>
                                        <p:attrNameLst>
                                          <p:attrName>ppt_x</p:attrName>
                                        </p:attrNameLst>
                                      </p:cBhvr>
                                      <p:tavLst>
                                        <p:tav tm="0">
                                          <p:val>
                                            <p:strVal val="#ppt_x"/>
                                          </p:val>
                                        </p:tav>
                                        <p:tav tm="100000">
                                          <p:val>
                                            <p:strVal val="#ppt_x"/>
                                          </p:val>
                                        </p:tav>
                                      </p:tavLst>
                                    </p:anim>
                                    <p:anim calcmode="lin" valueType="num">
                                      <p:cBhvr>
                                        <p:cTn id="7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9" grpId="0" animBg="1"/>
      <p:bldP spid="50" grpId="0" animBg="1"/>
      <p:bldP spid="51" grpId="0" animBg="1"/>
      <p:bldP spid="5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17" name="Rectangle 5"/>
          <p:cNvSpPr>
            <a:spLocks noChangeArrowheads="1"/>
          </p:cNvSpPr>
          <p:nvPr/>
        </p:nvSpPr>
        <p:spPr bwMode="auto">
          <a:xfrm>
            <a:off x="1726119" y="3791997"/>
            <a:ext cx="1924781" cy="3065111"/>
          </a:xfrm>
          <a:prstGeom prst="rect">
            <a:avLst/>
          </a:prstGeom>
          <a:solidFill>
            <a:srgbClr val="92B5C2"/>
          </a:solidFill>
          <a:ln>
            <a:noFill/>
          </a:ln>
        </p:spPr>
        <p:txBody>
          <a:bodyPr lIns="91404" tIns="45701" rIns="91404" bIns="4570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微软雅黑" panose="020B0503020204020204" pitchFamily="34" charset="-122"/>
            </a:endParaRPr>
          </a:p>
        </p:txBody>
      </p:sp>
      <p:sp>
        <p:nvSpPr>
          <p:cNvPr id="18" name="Rectangle 6"/>
          <p:cNvSpPr>
            <a:spLocks noChangeArrowheads="1"/>
          </p:cNvSpPr>
          <p:nvPr/>
        </p:nvSpPr>
        <p:spPr bwMode="auto">
          <a:xfrm>
            <a:off x="3977085" y="4482722"/>
            <a:ext cx="1945476" cy="2374387"/>
          </a:xfrm>
          <a:prstGeom prst="rect">
            <a:avLst/>
          </a:prstGeom>
          <a:solidFill>
            <a:srgbClr val="78AF74"/>
          </a:solidFill>
          <a:ln>
            <a:noFill/>
          </a:ln>
        </p:spPr>
        <p:txBody>
          <a:bodyPr lIns="91404" tIns="45701" rIns="91404" bIns="4570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微软雅黑" panose="020B0503020204020204" pitchFamily="34" charset="-122"/>
            </a:endParaRPr>
          </a:p>
        </p:txBody>
      </p:sp>
      <p:sp>
        <p:nvSpPr>
          <p:cNvPr id="19" name="Rectangle 7"/>
          <p:cNvSpPr>
            <a:spLocks noChangeArrowheads="1"/>
          </p:cNvSpPr>
          <p:nvPr/>
        </p:nvSpPr>
        <p:spPr bwMode="auto">
          <a:xfrm>
            <a:off x="6248745" y="5189568"/>
            <a:ext cx="1945476" cy="1667542"/>
          </a:xfrm>
          <a:prstGeom prst="rect">
            <a:avLst/>
          </a:prstGeom>
          <a:solidFill>
            <a:srgbClr val="92B5C2"/>
          </a:solidFill>
          <a:ln>
            <a:noFill/>
          </a:ln>
        </p:spPr>
        <p:txBody>
          <a:bodyPr lIns="91404" tIns="45701" rIns="91404" bIns="4570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微软雅黑" panose="020B0503020204020204" pitchFamily="34" charset="-122"/>
            </a:endParaRPr>
          </a:p>
        </p:txBody>
      </p:sp>
      <p:sp>
        <p:nvSpPr>
          <p:cNvPr id="20" name="Rectangle 8"/>
          <p:cNvSpPr>
            <a:spLocks noChangeArrowheads="1"/>
          </p:cNvSpPr>
          <p:nvPr/>
        </p:nvSpPr>
        <p:spPr bwMode="auto">
          <a:xfrm>
            <a:off x="8520406" y="2870882"/>
            <a:ext cx="1945476" cy="3986228"/>
          </a:xfrm>
          <a:prstGeom prst="rect">
            <a:avLst/>
          </a:prstGeom>
          <a:solidFill>
            <a:srgbClr val="78AF74"/>
          </a:solidFill>
          <a:ln>
            <a:noFill/>
          </a:ln>
        </p:spPr>
        <p:txBody>
          <a:bodyPr lIns="91404" tIns="45701" rIns="91404" bIns="4570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微软雅黑" panose="020B0503020204020204" pitchFamily="34" charset="-122"/>
            </a:endParaRPr>
          </a:p>
        </p:txBody>
      </p:sp>
      <p:sp>
        <p:nvSpPr>
          <p:cNvPr id="21" name="TextBox 682"/>
          <p:cNvSpPr txBox="1"/>
          <p:nvPr/>
        </p:nvSpPr>
        <p:spPr>
          <a:xfrm>
            <a:off x="2066871" y="3984162"/>
            <a:ext cx="1030979" cy="584737"/>
          </a:xfrm>
          <a:prstGeom prst="rect">
            <a:avLst/>
          </a:prstGeom>
          <a:noFill/>
        </p:spPr>
        <p:txBody>
          <a:bodyPr wrap="none" lIns="91404" tIns="45701" rIns="91404" bIns="45701">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52%</a:t>
            </a:r>
            <a:endParaRPr lang="zh-CN" altLang="en-US"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TextBox 682"/>
          <p:cNvSpPr txBox="1"/>
          <p:nvPr/>
        </p:nvSpPr>
        <p:spPr>
          <a:xfrm>
            <a:off x="4151320" y="4660301"/>
            <a:ext cx="1346771" cy="769403"/>
          </a:xfrm>
          <a:prstGeom prst="rect">
            <a:avLst/>
          </a:prstGeom>
          <a:noFill/>
        </p:spPr>
        <p:txBody>
          <a:bodyPr wrap="none" lIns="91404" tIns="45701" rIns="91404" bIns="4570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4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45%</a:t>
            </a:r>
            <a:endParaRPr kumimoji="0" lang="zh-CN" altLang="en-US" sz="4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TextBox 682"/>
          <p:cNvSpPr txBox="1"/>
          <p:nvPr/>
        </p:nvSpPr>
        <p:spPr>
          <a:xfrm>
            <a:off x="6422980" y="5241969"/>
            <a:ext cx="1346771" cy="769403"/>
          </a:xfrm>
          <a:prstGeom prst="rect">
            <a:avLst/>
          </a:prstGeom>
          <a:noFill/>
        </p:spPr>
        <p:txBody>
          <a:bodyPr wrap="none" lIns="91404" tIns="45701" rIns="91404" bIns="4570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4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39%</a:t>
            </a:r>
            <a:endParaRPr kumimoji="0" lang="zh-CN" altLang="en-US" sz="4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TextBox 682"/>
          <p:cNvSpPr txBox="1"/>
          <p:nvPr/>
        </p:nvSpPr>
        <p:spPr>
          <a:xfrm>
            <a:off x="8694642" y="3035514"/>
            <a:ext cx="1346771" cy="769403"/>
          </a:xfrm>
          <a:prstGeom prst="rect">
            <a:avLst/>
          </a:prstGeom>
          <a:noFill/>
        </p:spPr>
        <p:txBody>
          <a:bodyPr wrap="none" lIns="91404" tIns="45701" rIns="91404" bIns="45701">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Arial" panose="020B0604020202020204" pitchFamily="34" charset="0"/>
              </a:defRPr>
            </a:lvl1pPr>
            <a:lvl2pPr fontAlgn="base">
              <a:spcBef>
                <a:spcPct val="0"/>
              </a:spcBef>
              <a:spcAft>
                <a:spcPct val="0"/>
              </a:spcAft>
              <a:defRPr>
                <a:latin typeface="Calibri" panose="020F0502020204030204" pitchFamily="34" charset="0"/>
                <a:ea typeface="宋体" panose="02010600030101010101" pitchFamily="2" charset="-122"/>
              </a:defRPr>
            </a:lvl2pPr>
            <a:lvl3pPr fontAlgn="base">
              <a:spcBef>
                <a:spcPct val="0"/>
              </a:spcBef>
              <a:spcAft>
                <a:spcPct val="0"/>
              </a:spcAft>
              <a:defRPr>
                <a:latin typeface="Calibri" panose="020F0502020204030204" pitchFamily="34" charset="0"/>
                <a:ea typeface="宋体" panose="02010600030101010101" pitchFamily="2" charset="-122"/>
              </a:defRPr>
            </a:lvl3pPr>
            <a:lvl4pPr fontAlgn="base">
              <a:spcBef>
                <a:spcPct val="0"/>
              </a:spcBef>
              <a:spcAft>
                <a:spcPct val="0"/>
              </a:spcAft>
              <a:defRPr>
                <a:latin typeface="Calibri" panose="020F0502020204030204" pitchFamily="34" charset="0"/>
                <a:ea typeface="宋体" panose="02010600030101010101" pitchFamily="2" charset="-122"/>
              </a:defRPr>
            </a:lvl4pPr>
            <a:lvl5pPr fontAlgn="base">
              <a:spcBef>
                <a:spcPct val="0"/>
              </a:spcBef>
              <a:spcAft>
                <a:spcPct val="0"/>
              </a:spcAft>
              <a:defRPr>
                <a:latin typeface="Calibri" panose="020F0502020204030204" pitchFamily="34" charset="0"/>
                <a:ea typeface="宋体" panose="02010600030101010101" pitchFamily="2" charset="-122"/>
              </a:defRPr>
            </a:lvl5pPr>
            <a:lvl6pPr>
              <a:defRPr>
                <a:latin typeface="Calibri" panose="020F0502020204030204" pitchFamily="34" charset="0"/>
                <a:ea typeface="宋体" panose="02010600030101010101" pitchFamily="2" charset="-122"/>
              </a:defRPr>
            </a:lvl6pPr>
            <a:lvl7pPr>
              <a:defRPr>
                <a:latin typeface="Calibri" panose="020F0502020204030204" pitchFamily="34" charset="0"/>
                <a:ea typeface="宋体" panose="02010600030101010101" pitchFamily="2" charset="-122"/>
              </a:defRPr>
            </a:lvl7pPr>
            <a:lvl8pPr>
              <a:defRPr>
                <a:latin typeface="Calibri" panose="020F0502020204030204" pitchFamily="34" charset="0"/>
                <a:ea typeface="宋体" panose="02010600030101010101" pitchFamily="2" charset="-122"/>
              </a:defRPr>
            </a:lvl8pPr>
            <a:lvl9pPr>
              <a:defRPr>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4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70%</a:t>
            </a:r>
            <a:endParaRPr kumimoji="0" lang="zh-CN" altLang="en-US" sz="4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Copyright Notice"/>
          <p:cNvSpPr/>
          <p:nvPr/>
        </p:nvSpPr>
        <p:spPr bwMode="auto">
          <a:xfrm>
            <a:off x="1985699" y="3239638"/>
            <a:ext cx="1405621" cy="3147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1972" tIns="32388" rIns="71972" bIns="32388" rtlCol="0" anchor="t">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zh-CN" alt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rPr>
              <a:t>第一季度</a:t>
            </a:r>
            <a:endParaRPr kumimoji="0" 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endParaRPr>
          </a:p>
        </p:txBody>
      </p:sp>
      <p:sp>
        <p:nvSpPr>
          <p:cNvPr id="26" name="Copyright Notice"/>
          <p:cNvSpPr/>
          <p:nvPr/>
        </p:nvSpPr>
        <p:spPr bwMode="auto">
          <a:xfrm>
            <a:off x="4247012" y="3923865"/>
            <a:ext cx="1405621" cy="3147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1972" tIns="32388" rIns="71972" bIns="32388" rtlCol="0" anchor="t">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zh-CN" alt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rPr>
              <a:t>第二季度</a:t>
            </a:r>
            <a:endParaRPr kumimoji="0" 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endParaRPr>
          </a:p>
        </p:txBody>
      </p:sp>
      <p:sp>
        <p:nvSpPr>
          <p:cNvPr id="27" name="Copyright Notice"/>
          <p:cNvSpPr/>
          <p:nvPr/>
        </p:nvSpPr>
        <p:spPr bwMode="auto">
          <a:xfrm>
            <a:off x="6518672" y="4660300"/>
            <a:ext cx="1405621" cy="3147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1972" tIns="32388" rIns="71972" bIns="32388" rtlCol="0" anchor="t">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zh-CN" alt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rPr>
              <a:t>第三季度</a:t>
            </a:r>
            <a:endParaRPr kumimoji="0" 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endParaRPr>
          </a:p>
        </p:txBody>
      </p:sp>
      <p:sp>
        <p:nvSpPr>
          <p:cNvPr id="28" name="Copyright Notice"/>
          <p:cNvSpPr/>
          <p:nvPr/>
        </p:nvSpPr>
        <p:spPr bwMode="auto">
          <a:xfrm>
            <a:off x="8790334" y="2320279"/>
            <a:ext cx="1405621" cy="3147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71972" tIns="32388" rIns="71972" bIns="32388" rtlCol="0" anchor="t">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zh-CN" alt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rPr>
              <a:t>第四季度</a:t>
            </a:r>
            <a:endParaRPr kumimoji="0" lang="en-US" sz="1800" b="0" i="0" u="none" strike="noStrike" kern="0" cap="small"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mn-cs"/>
            </a:endParaRPr>
          </a:p>
        </p:txBody>
      </p:sp>
      <p:sp>
        <p:nvSpPr>
          <p:cNvPr id="29" name="矩形 28"/>
          <p:cNvSpPr/>
          <p:nvPr/>
        </p:nvSpPr>
        <p:spPr>
          <a:xfrm>
            <a:off x="1730977" y="1089401"/>
            <a:ext cx="5420867" cy="1668111"/>
          </a:xfrm>
          <a:prstGeom prst="rect">
            <a:avLst/>
          </a:prstGeom>
        </p:spPr>
        <p:txBody>
          <a:bodyPr wrap="square" lIns="91404" tIns="45701" rIns="91404" bIns="45701">
            <a:spAutoFit/>
          </a:bodyPr>
          <a:lstStyle/>
          <a:p>
            <a:pPr>
              <a:lnSpc>
                <a:spcPct val="200000"/>
              </a:lnSpc>
            </a:pPr>
            <a:r>
              <a:rPr lang="zh-CN" altLang="en-US" sz="2000" b="1" dirty="0">
                <a:solidFill>
                  <a:prstClr val="black">
                    <a:lumMod val="50000"/>
                    <a:lumOff val="50000"/>
                  </a:prstClr>
                </a:solidFill>
                <a:latin typeface="微软雅黑" panose="020B0503020204020204" pitchFamily="34" charset="-122"/>
              </a:rPr>
              <a:t>点击添加小标题</a:t>
            </a:r>
            <a:endParaRPr lang="en-US" altLang="zh-CN" sz="2000" b="1" dirty="0">
              <a:solidFill>
                <a:prstClr val="black">
                  <a:lumMod val="50000"/>
                  <a:lumOff val="50000"/>
                </a:prstClr>
              </a:solidFill>
              <a:latin typeface="微软雅黑" panose="020B0503020204020204" pitchFamily="34" charset="-122"/>
            </a:endParaRPr>
          </a:p>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您的内容打在这里，或者通过复制您的文本后，在此框中选择粘贴，并选择只保留文字。您的内容打在这里，或者通过复制您的文本后您的内容打在这里。</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1250"/>
                            </p:stCondLst>
                            <p:childTnLst>
                              <p:par>
                                <p:cTn id="14" presetID="2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randombar(horizontal)">
                                      <p:cBhvr>
                                        <p:cTn id="20" dur="500"/>
                                        <p:tgtEl>
                                          <p:spTgt spid="21"/>
                                        </p:tgtEl>
                                      </p:cBhvr>
                                    </p:animEffect>
                                  </p:childTnLst>
                                </p:cTn>
                              </p:par>
                            </p:childTnLst>
                          </p:cTn>
                        </p:par>
                        <p:par>
                          <p:cTn id="21" fill="hold">
                            <p:stCondLst>
                              <p:cond delay="2250"/>
                            </p:stCondLst>
                            <p:childTnLst>
                              <p:par>
                                <p:cTn id="22" presetID="22" presetClass="entr" presetSubtype="4"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par>
                          <p:cTn id="25" fill="hold">
                            <p:stCondLst>
                              <p:cond delay="2750"/>
                            </p:stCondLst>
                            <p:childTnLst>
                              <p:par>
                                <p:cTn id="26" presetID="2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childTnLst>
                          </p:cTn>
                        </p:par>
                        <p:par>
                          <p:cTn id="29" fill="hold">
                            <p:stCondLst>
                              <p:cond delay="3250"/>
                            </p:stCondLst>
                            <p:childTnLst>
                              <p:par>
                                <p:cTn id="30" presetID="14" presetClass="entr" presetSubtype="1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par>
                          <p:cTn id="33" fill="hold">
                            <p:stCondLst>
                              <p:cond delay="375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425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par>
                          <p:cTn id="41" fill="hold">
                            <p:stCondLst>
                              <p:cond delay="4750"/>
                            </p:stCondLst>
                            <p:childTnLst>
                              <p:par>
                                <p:cTn id="42" presetID="14" presetClass="entr" presetSubtype="1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randombar(horizontal)">
                                      <p:cBhvr>
                                        <p:cTn id="44" dur="500"/>
                                        <p:tgtEl>
                                          <p:spTgt spid="23"/>
                                        </p:tgtEl>
                                      </p:cBhvr>
                                    </p:animEffect>
                                  </p:childTnLst>
                                </p:cTn>
                              </p:par>
                            </p:childTnLst>
                          </p:cTn>
                        </p:par>
                        <p:par>
                          <p:cTn id="45" fill="hold">
                            <p:stCondLst>
                              <p:cond delay="525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p:stCondLst>
                              <p:cond delay="5750"/>
                            </p:stCondLst>
                            <p:childTnLst>
                              <p:par>
                                <p:cTn id="50" presetID="22" presetClass="entr" presetSubtype="4"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par>
                          <p:cTn id="53" fill="hold">
                            <p:stCondLst>
                              <p:cond delay="6250"/>
                            </p:stCondLst>
                            <p:childTnLst>
                              <p:par>
                                <p:cTn id="54" presetID="14" presetClass="entr" presetSubtype="1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randombar(horizontal)">
                                      <p:cBhvr>
                                        <p:cTn id="56" dur="500"/>
                                        <p:tgtEl>
                                          <p:spTgt spid="24"/>
                                        </p:tgtEl>
                                      </p:cBhvr>
                                    </p:animEffect>
                                  </p:childTnLst>
                                </p:cTn>
                              </p:par>
                            </p:childTnLst>
                          </p:cTn>
                        </p:par>
                        <p:par>
                          <p:cTn id="57" fill="hold">
                            <p:stCondLst>
                              <p:cond delay="67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49" name="矩形 48"/>
          <p:cNvSpPr/>
          <p:nvPr/>
        </p:nvSpPr>
        <p:spPr>
          <a:xfrm>
            <a:off x="1200094" y="1769725"/>
            <a:ext cx="1757998" cy="1765583"/>
          </a:xfrm>
          <a:prstGeom prst="rect">
            <a:avLst/>
          </a:prstGeom>
          <a:solidFill>
            <a:srgbClr val="92B5C2"/>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50" name="矩形 49"/>
          <p:cNvSpPr/>
          <p:nvPr/>
        </p:nvSpPr>
        <p:spPr>
          <a:xfrm>
            <a:off x="1200094" y="3535309"/>
            <a:ext cx="1757998" cy="1059349"/>
          </a:xfrm>
          <a:prstGeom prst="rect">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p:txBody>
      </p:sp>
      <p:sp>
        <p:nvSpPr>
          <p:cNvPr id="51" name="矩形 50"/>
          <p:cNvSpPr/>
          <p:nvPr/>
        </p:nvSpPr>
        <p:spPr>
          <a:xfrm>
            <a:off x="3186631" y="1769725"/>
            <a:ext cx="1757998" cy="1765583"/>
          </a:xfrm>
          <a:prstGeom prst="rect">
            <a:avLst/>
          </a:prstGeom>
          <a:solidFill>
            <a:srgbClr val="78AF74"/>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52" name="矩形 51"/>
          <p:cNvSpPr/>
          <p:nvPr/>
        </p:nvSpPr>
        <p:spPr>
          <a:xfrm>
            <a:off x="3186631" y="3535309"/>
            <a:ext cx="1757998" cy="1059349"/>
          </a:xfrm>
          <a:prstGeom prst="rect">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p:txBody>
      </p:sp>
      <p:sp>
        <p:nvSpPr>
          <p:cNvPr id="53" name="矩形 52"/>
          <p:cNvSpPr/>
          <p:nvPr/>
        </p:nvSpPr>
        <p:spPr>
          <a:xfrm>
            <a:off x="5173170" y="1769725"/>
            <a:ext cx="1757998" cy="1765583"/>
          </a:xfrm>
          <a:prstGeom prst="rect">
            <a:avLst/>
          </a:prstGeom>
          <a:solidFill>
            <a:srgbClr val="92B5C2"/>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54" name="矩形 53"/>
          <p:cNvSpPr/>
          <p:nvPr/>
        </p:nvSpPr>
        <p:spPr>
          <a:xfrm>
            <a:off x="5173170" y="3535309"/>
            <a:ext cx="1757998" cy="1059349"/>
          </a:xfrm>
          <a:prstGeom prst="rect">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p:txBody>
      </p:sp>
      <p:sp>
        <p:nvSpPr>
          <p:cNvPr id="55" name="矩形 54"/>
          <p:cNvSpPr/>
          <p:nvPr/>
        </p:nvSpPr>
        <p:spPr>
          <a:xfrm>
            <a:off x="7159710" y="1769725"/>
            <a:ext cx="1757998" cy="1765583"/>
          </a:xfrm>
          <a:prstGeom prst="rect">
            <a:avLst/>
          </a:prstGeom>
          <a:solidFill>
            <a:srgbClr val="78AF74"/>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56" name="矩形 55"/>
          <p:cNvSpPr/>
          <p:nvPr/>
        </p:nvSpPr>
        <p:spPr>
          <a:xfrm>
            <a:off x="7159710" y="3535309"/>
            <a:ext cx="1757998" cy="1059349"/>
          </a:xfrm>
          <a:prstGeom prst="rect">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p:txBody>
      </p:sp>
      <p:sp>
        <p:nvSpPr>
          <p:cNvPr id="57" name="矩形 56"/>
          <p:cNvSpPr/>
          <p:nvPr/>
        </p:nvSpPr>
        <p:spPr>
          <a:xfrm>
            <a:off x="9146247" y="1769725"/>
            <a:ext cx="1757998" cy="1765583"/>
          </a:xfrm>
          <a:prstGeom prst="rect">
            <a:avLst/>
          </a:prstGeom>
          <a:solidFill>
            <a:srgbClr val="92B5C2"/>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58" name="矩形 57"/>
          <p:cNvSpPr/>
          <p:nvPr/>
        </p:nvSpPr>
        <p:spPr>
          <a:xfrm>
            <a:off x="9146247" y="3535309"/>
            <a:ext cx="1757998" cy="1059349"/>
          </a:xfrm>
          <a:prstGeom prst="rect">
            <a:avLst/>
          </a:prstGeom>
          <a:solidFill>
            <a:srgbClr val="78AF74"/>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华文黑体" pitchFamily="2" charset="-122"/>
              </a:rPr>
              <a:t>点击添加标题</a:t>
            </a:r>
          </a:p>
        </p:txBody>
      </p:sp>
      <p:grpSp>
        <p:nvGrpSpPr>
          <p:cNvPr id="59" name="组合 58"/>
          <p:cNvGrpSpPr/>
          <p:nvPr/>
        </p:nvGrpSpPr>
        <p:grpSpPr>
          <a:xfrm>
            <a:off x="1762914" y="1981593"/>
            <a:ext cx="632363" cy="816374"/>
            <a:chOff x="3095876" y="2479873"/>
            <a:chExt cx="366231" cy="470769"/>
          </a:xfrm>
        </p:grpSpPr>
        <p:sp>
          <p:nvSpPr>
            <p:cNvPr id="60"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sp>
          <p:nvSpPr>
            <p:cNvPr id="61"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sp>
          <p:nvSpPr>
            <p:cNvPr id="62"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sp>
          <p:nvSpPr>
            <p:cNvPr id="63"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grpSp>
      <p:sp>
        <p:nvSpPr>
          <p:cNvPr id="64" name="Freeform 64"/>
          <p:cNvSpPr>
            <a:spLocks noEditPoints="1"/>
          </p:cNvSpPr>
          <p:nvPr/>
        </p:nvSpPr>
        <p:spPr bwMode="auto">
          <a:xfrm flipH="1">
            <a:off x="3630367" y="2027377"/>
            <a:ext cx="870531" cy="724809"/>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89442" tIns="44720" rIns="89442" bIns="44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grpSp>
        <p:nvGrpSpPr>
          <p:cNvPr id="65" name="组合 64"/>
          <p:cNvGrpSpPr/>
          <p:nvPr/>
        </p:nvGrpSpPr>
        <p:grpSpPr>
          <a:xfrm>
            <a:off x="5780451" y="1992614"/>
            <a:ext cx="543437" cy="794334"/>
            <a:chOff x="5690315" y="3674507"/>
            <a:chExt cx="314729" cy="458061"/>
          </a:xfrm>
        </p:grpSpPr>
        <p:sp>
          <p:nvSpPr>
            <p:cNvPr id="66"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sp>
          <p:nvSpPr>
            <p:cNvPr id="67"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grpSp>
      <p:sp>
        <p:nvSpPr>
          <p:cNvPr id="68" name="Freeform 9"/>
          <p:cNvSpPr/>
          <p:nvPr/>
        </p:nvSpPr>
        <p:spPr bwMode="auto">
          <a:xfrm flipH="1">
            <a:off x="7587004" y="2105593"/>
            <a:ext cx="903413" cy="568376"/>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89442" tIns="44720" rIns="89442" bIns="44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080">
              <a:defRPr/>
            </a:pPr>
            <a:endParaRPr lang="zh-CN" altLang="en-US" sz="1600">
              <a:solidFill>
                <a:sysClr val="windowText" lastClr="000000"/>
              </a:solidFill>
              <a:latin typeface="Calibri" panose="020F0502020204030204"/>
              <a:ea typeface="宋体" panose="02010600030101010101" pitchFamily="2" charset="-122"/>
            </a:endParaRPr>
          </a:p>
        </p:txBody>
      </p:sp>
      <p:grpSp>
        <p:nvGrpSpPr>
          <p:cNvPr id="69" name="组合 68"/>
          <p:cNvGrpSpPr/>
          <p:nvPr/>
        </p:nvGrpSpPr>
        <p:grpSpPr>
          <a:xfrm>
            <a:off x="9640174" y="2026508"/>
            <a:ext cx="770153" cy="726549"/>
            <a:chOff x="1784487" y="2486066"/>
            <a:chExt cx="446032" cy="418971"/>
          </a:xfrm>
          <a:solidFill>
            <a:sysClr val="window" lastClr="FFFFFF"/>
          </a:solidFill>
        </p:grpSpPr>
        <p:sp>
          <p:nvSpPr>
            <p:cNvPr id="70" name="Freeform 68"/>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408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71" name="Freeform 69"/>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408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72" name="Freeform 70"/>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408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73" name="Freeform 71"/>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408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74" name="Freeform 72"/>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408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75" name="Rectangle 73"/>
            <p:cNvSpPr>
              <a:spLocks noChangeArrowheads="1"/>
            </p:cNvSpPr>
            <p:nvPr/>
          </p:nvSpPr>
          <p:spPr bwMode="auto">
            <a:xfrm flipH="1">
              <a:off x="1876700" y="2669491"/>
              <a:ext cx="261606" cy="1563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408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76" name="组合 75"/>
          <p:cNvGrpSpPr/>
          <p:nvPr/>
        </p:nvGrpSpPr>
        <p:grpSpPr>
          <a:xfrm>
            <a:off x="1973616" y="3040942"/>
            <a:ext cx="8157113" cy="211870"/>
            <a:chOff x="1918742" y="3212976"/>
            <a:chExt cx="8352927" cy="216024"/>
          </a:xfrm>
        </p:grpSpPr>
        <p:sp>
          <p:nvSpPr>
            <p:cNvPr id="77" name="椭圆 76"/>
            <p:cNvSpPr/>
            <p:nvPr/>
          </p:nvSpPr>
          <p:spPr>
            <a:xfrm>
              <a:off x="1918742" y="3212976"/>
              <a:ext cx="216024" cy="21602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78" name="椭圆 77"/>
            <p:cNvSpPr/>
            <p:nvPr/>
          </p:nvSpPr>
          <p:spPr>
            <a:xfrm>
              <a:off x="3913428" y="3212976"/>
              <a:ext cx="216024" cy="21602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79" name="椭圆 78"/>
            <p:cNvSpPr/>
            <p:nvPr/>
          </p:nvSpPr>
          <p:spPr>
            <a:xfrm>
              <a:off x="5987194" y="3212976"/>
              <a:ext cx="216024" cy="21602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0" name="椭圆 79"/>
            <p:cNvSpPr/>
            <p:nvPr/>
          </p:nvSpPr>
          <p:spPr>
            <a:xfrm>
              <a:off x="8021420" y="3212976"/>
              <a:ext cx="216024" cy="21602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1" name="椭圆 80"/>
            <p:cNvSpPr/>
            <p:nvPr/>
          </p:nvSpPr>
          <p:spPr>
            <a:xfrm>
              <a:off x="10055645" y="3212976"/>
              <a:ext cx="216024" cy="21602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2" name="矩形 81"/>
            <p:cNvSpPr/>
            <p:nvPr/>
          </p:nvSpPr>
          <p:spPr>
            <a:xfrm>
              <a:off x="1959948" y="3298129"/>
              <a:ext cx="8136905" cy="4571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grpSp>
      <p:sp>
        <p:nvSpPr>
          <p:cNvPr id="83" name="等腰三角形 82"/>
          <p:cNvSpPr/>
          <p:nvPr/>
        </p:nvSpPr>
        <p:spPr>
          <a:xfrm flipV="1">
            <a:off x="1956737" y="4594654"/>
            <a:ext cx="244714" cy="211870"/>
          </a:xfrm>
          <a:prstGeom prst="triangle">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4" name="等腰三角形 83"/>
          <p:cNvSpPr/>
          <p:nvPr/>
        </p:nvSpPr>
        <p:spPr>
          <a:xfrm flipV="1">
            <a:off x="3943276" y="4594654"/>
            <a:ext cx="244714" cy="211870"/>
          </a:xfrm>
          <a:prstGeom prst="triangle">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5" name="等腰三角形 84"/>
          <p:cNvSpPr/>
          <p:nvPr/>
        </p:nvSpPr>
        <p:spPr>
          <a:xfrm flipV="1">
            <a:off x="5929814" y="4594654"/>
            <a:ext cx="244714" cy="211870"/>
          </a:xfrm>
          <a:prstGeom prst="triangle">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6" name="等腰三角形 85"/>
          <p:cNvSpPr/>
          <p:nvPr/>
        </p:nvSpPr>
        <p:spPr>
          <a:xfrm flipV="1">
            <a:off x="7916352" y="4594654"/>
            <a:ext cx="244714" cy="211870"/>
          </a:xfrm>
          <a:prstGeom prst="triangle">
            <a:avLst/>
          </a:prstGeom>
          <a:solidFill>
            <a:sysClr val="window" lastClr="FFFFFF">
              <a:lumMod val="75000"/>
            </a:sysClr>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7" name="等腰三角形 86"/>
          <p:cNvSpPr/>
          <p:nvPr/>
        </p:nvSpPr>
        <p:spPr>
          <a:xfrm flipV="1">
            <a:off x="9902893" y="4594654"/>
            <a:ext cx="244714" cy="211870"/>
          </a:xfrm>
          <a:prstGeom prst="triangle">
            <a:avLst/>
          </a:prstGeom>
          <a:solidFill>
            <a:srgbClr val="78AF74"/>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white"/>
              </a:solidFill>
              <a:effectLst/>
              <a:uLnTx/>
              <a:uFillTx/>
              <a:latin typeface="Arial"/>
              <a:ea typeface="微软雅黑"/>
              <a:cs typeface="+mn-cs"/>
            </a:endParaRPr>
          </a:p>
        </p:txBody>
      </p:sp>
      <p:sp>
        <p:nvSpPr>
          <p:cNvPr id="88" name="TextBox 87"/>
          <p:cNvSpPr txBox="1"/>
          <p:nvPr/>
        </p:nvSpPr>
        <p:spPr>
          <a:xfrm>
            <a:off x="1475819" y="4938659"/>
            <a:ext cx="1206553" cy="398090"/>
          </a:xfrm>
          <a:prstGeom prst="rect">
            <a:avLst/>
          </a:prstGeom>
          <a:noFill/>
        </p:spPr>
        <p:txBody>
          <a:bodyPr wrap="none" lIns="89442" tIns="44720" rIns="89442" bIns="44720" rtlCol="0">
            <a:spAutoFit/>
          </a:bodyPr>
          <a:lstStyle/>
          <a:p>
            <a:pPr algn="ctr"/>
            <a:r>
              <a:rPr lang="zh-CN" altLang="en-US" sz="2000">
                <a:solidFill>
                  <a:prstClr val="black">
                    <a:lumMod val="50000"/>
                    <a:lumOff val="50000"/>
                  </a:prstClr>
                </a:solidFill>
                <a:latin typeface="微软雅黑" panose="020B0503020204020204" pitchFamily="34" charset="-122"/>
              </a:rPr>
              <a:t>添加文字</a:t>
            </a:r>
          </a:p>
        </p:txBody>
      </p:sp>
      <p:sp>
        <p:nvSpPr>
          <p:cNvPr id="89" name="TextBox 88"/>
          <p:cNvSpPr txBox="1"/>
          <p:nvPr/>
        </p:nvSpPr>
        <p:spPr>
          <a:xfrm>
            <a:off x="3462357" y="4938659"/>
            <a:ext cx="1206553" cy="398090"/>
          </a:xfrm>
          <a:prstGeom prst="rect">
            <a:avLst/>
          </a:prstGeom>
          <a:noFill/>
        </p:spPr>
        <p:txBody>
          <a:bodyPr wrap="none" lIns="89442" tIns="44720" rIns="89442" bIns="44720" rtlCol="0">
            <a:spAutoFit/>
          </a:bodyPr>
          <a:lstStyle/>
          <a:p>
            <a:pPr algn="ctr"/>
            <a:r>
              <a:rPr lang="zh-CN" altLang="en-US" sz="2000">
                <a:solidFill>
                  <a:prstClr val="black">
                    <a:lumMod val="50000"/>
                    <a:lumOff val="50000"/>
                  </a:prstClr>
                </a:solidFill>
                <a:latin typeface="微软雅黑" panose="020B0503020204020204" pitchFamily="34" charset="-122"/>
              </a:rPr>
              <a:t>添加文字</a:t>
            </a:r>
          </a:p>
        </p:txBody>
      </p:sp>
      <p:sp>
        <p:nvSpPr>
          <p:cNvPr id="90" name="TextBox 89"/>
          <p:cNvSpPr txBox="1"/>
          <p:nvPr/>
        </p:nvSpPr>
        <p:spPr>
          <a:xfrm>
            <a:off x="5448897" y="4938659"/>
            <a:ext cx="1206553" cy="398090"/>
          </a:xfrm>
          <a:prstGeom prst="rect">
            <a:avLst/>
          </a:prstGeom>
          <a:noFill/>
        </p:spPr>
        <p:txBody>
          <a:bodyPr wrap="none" lIns="89442" tIns="44720" rIns="89442" bIns="44720" rtlCol="0">
            <a:spAutoFit/>
          </a:bodyPr>
          <a:lstStyle/>
          <a:p>
            <a:pPr algn="ctr"/>
            <a:r>
              <a:rPr lang="zh-CN" altLang="en-US" sz="2000">
                <a:solidFill>
                  <a:prstClr val="black">
                    <a:lumMod val="50000"/>
                    <a:lumOff val="50000"/>
                  </a:prstClr>
                </a:solidFill>
                <a:latin typeface="微软雅黑" panose="020B0503020204020204" pitchFamily="34" charset="-122"/>
              </a:rPr>
              <a:t>添加文字</a:t>
            </a:r>
          </a:p>
        </p:txBody>
      </p:sp>
      <p:sp>
        <p:nvSpPr>
          <p:cNvPr id="91" name="TextBox 90"/>
          <p:cNvSpPr txBox="1"/>
          <p:nvPr/>
        </p:nvSpPr>
        <p:spPr>
          <a:xfrm>
            <a:off x="7435436" y="4938659"/>
            <a:ext cx="1206553" cy="398090"/>
          </a:xfrm>
          <a:prstGeom prst="rect">
            <a:avLst/>
          </a:prstGeom>
          <a:noFill/>
        </p:spPr>
        <p:txBody>
          <a:bodyPr wrap="none" lIns="89442" tIns="44720" rIns="89442" bIns="44720" rtlCol="0">
            <a:spAutoFit/>
          </a:bodyPr>
          <a:lstStyle/>
          <a:p>
            <a:pPr algn="ctr"/>
            <a:r>
              <a:rPr lang="zh-CN" altLang="en-US" sz="2000">
                <a:solidFill>
                  <a:prstClr val="black">
                    <a:lumMod val="50000"/>
                    <a:lumOff val="50000"/>
                  </a:prstClr>
                </a:solidFill>
                <a:latin typeface="微软雅黑" panose="020B0503020204020204" pitchFamily="34" charset="-122"/>
              </a:rPr>
              <a:t>添加文字</a:t>
            </a:r>
          </a:p>
        </p:txBody>
      </p:sp>
      <p:sp>
        <p:nvSpPr>
          <p:cNvPr id="92" name="TextBox 91"/>
          <p:cNvSpPr txBox="1"/>
          <p:nvPr/>
        </p:nvSpPr>
        <p:spPr>
          <a:xfrm>
            <a:off x="9421973" y="4938659"/>
            <a:ext cx="1206553" cy="398090"/>
          </a:xfrm>
          <a:prstGeom prst="rect">
            <a:avLst/>
          </a:prstGeom>
          <a:noFill/>
        </p:spPr>
        <p:txBody>
          <a:bodyPr wrap="none" lIns="89442" tIns="44720" rIns="89442" bIns="44720" rtlCol="0">
            <a:spAutoFit/>
          </a:bodyPr>
          <a:lstStyle/>
          <a:p>
            <a:pPr algn="ctr"/>
            <a:r>
              <a:rPr lang="zh-CN" altLang="en-US" sz="2000">
                <a:solidFill>
                  <a:prstClr val="black">
                    <a:lumMod val="50000"/>
                    <a:lumOff val="50000"/>
                  </a:prstClr>
                </a:solidFill>
                <a:latin typeface="微软雅黑" panose="020B0503020204020204" pitchFamily="34" charset="-122"/>
              </a:rPr>
              <a:t>添加文字</a:t>
            </a:r>
          </a:p>
        </p:txBody>
      </p:sp>
      <p:sp>
        <p:nvSpPr>
          <p:cNvPr id="93" name="矩形 92"/>
          <p:cNvSpPr/>
          <p:nvPr/>
        </p:nvSpPr>
        <p:spPr>
          <a:xfrm>
            <a:off x="1200095" y="5442138"/>
            <a:ext cx="9704152" cy="577877"/>
          </a:xfrm>
          <a:prstGeom prst="rect">
            <a:avLst/>
          </a:prstGeom>
          <a:solidFill>
            <a:srgbClr val="78AF74"/>
          </a:solidFill>
          <a:ln w="12700" cap="flat" cmpd="sng" algn="ctr">
            <a:noFill/>
            <a:prstDash val="solid"/>
            <a:miter lim="800000"/>
          </a:ln>
          <a:effectLst/>
        </p:spPr>
        <p:txBody>
          <a:bodyPr lIns="89442" tIns="44720" rIns="89442" bIns="44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rPr>
              <a:t>点击添加标题</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 presetClass="entr" presetSubtype="4"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ppt_x"/>
                                          </p:val>
                                        </p:tav>
                                        <p:tav tm="100000">
                                          <p:val>
                                            <p:strVal val="#ppt_x"/>
                                          </p:val>
                                        </p:tav>
                                      </p:tavLst>
                                    </p:anim>
                                    <p:anim calcmode="lin" valueType="num">
                                      <p:cBhvr additive="base">
                                        <p:cTn id="13" dur="500" fill="hold"/>
                                        <p:tgtEl>
                                          <p:spTgt spid="49"/>
                                        </p:tgtEl>
                                        <p:attrNameLst>
                                          <p:attrName>ppt_y</p:attrName>
                                        </p:attrNameLst>
                                      </p:cBhvr>
                                      <p:tavLst>
                                        <p:tav tm="0">
                                          <p:val>
                                            <p:strVal val="1+#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fill="hold"/>
                                        <p:tgtEl>
                                          <p:spTgt spid="50"/>
                                        </p:tgtEl>
                                        <p:attrNameLst>
                                          <p:attrName>ppt_x</p:attrName>
                                        </p:attrNameLst>
                                      </p:cBhvr>
                                      <p:tavLst>
                                        <p:tav tm="0">
                                          <p:val>
                                            <p:strVal val="#ppt_x"/>
                                          </p:val>
                                        </p:tav>
                                        <p:tav tm="100000">
                                          <p:val>
                                            <p:strVal val="#ppt_x"/>
                                          </p:val>
                                        </p:tav>
                                      </p:tavLst>
                                    </p:anim>
                                    <p:anim calcmode="lin" valueType="num">
                                      <p:cBhvr additive="base">
                                        <p:cTn id="17" dur="500" fill="hold"/>
                                        <p:tgtEl>
                                          <p:spTgt spid="50"/>
                                        </p:tgtEl>
                                        <p:attrNameLst>
                                          <p:attrName>ppt_y</p:attrName>
                                        </p:attrNameLst>
                                      </p:cBhvr>
                                      <p:tavLst>
                                        <p:tav tm="0">
                                          <p:val>
                                            <p:strVal val="0-#ppt_h/2"/>
                                          </p:val>
                                        </p:tav>
                                        <p:tav tm="100000">
                                          <p:val>
                                            <p:strVal val="#ppt_y"/>
                                          </p:val>
                                        </p:tav>
                                      </p:tavLst>
                                    </p:anim>
                                  </p:childTnLst>
                                </p:cTn>
                              </p:par>
                              <p:par>
                                <p:cTn id="18" presetID="2" presetClass="entr" presetSubtype="4" fill="hold" grpId="0" nodeType="withEffect">
                                  <p:stCondLst>
                                    <p:cond delay="50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ppt_x"/>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50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100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fill="hold"/>
                                        <p:tgtEl>
                                          <p:spTgt spid="53"/>
                                        </p:tgtEl>
                                        <p:attrNameLst>
                                          <p:attrName>ppt_x</p:attrName>
                                        </p:attrNameLst>
                                      </p:cBhvr>
                                      <p:tavLst>
                                        <p:tav tm="0">
                                          <p:val>
                                            <p:strVal val="#ppt_x"/>
                                          </p:val>
                                        </p:tav>
                                        <p:tav tm="100000">
                                          <p:val>
                                            <p:strVal val="#ppt_x"/>
                                          </p:val>
                                        </p:tav>
                                      </p:tavLst>
                                    </p:anim>
                                    <p:anim calcmode="lin" valueType="num">
                                      <p:cBhvr additive="base">
                                        <p:cTn id="29" dur="500" fill="hold"/>
                                        <p:tgtEl>
                                          <p:spTgt spid="53"/>
                                        </p:tgtEl>
                                        <p:attrNameLst>
                                          <p:attrName>ppt_y</p:attrName>
                                        </p:attrNameLst>
                                      </p:cBhvr>
                                      <p:tavLst>
                                        <p:tav tm="0">
                                          <p:val>
                                            <p:strVal val="1+#ppt_h/2"/>
                                          </p:val>
                                        </p:tav>
                                        <p:tav tm="100000">
                                          <p:val>
                                            <p:strVal val="#ppt_y"/>
                                          </p:val>
                                        </p:tav>
                                      </p:tavLst>
                                    </p:anim>
                                  </p:childTnLst>
                                </p:cTn>
                              </p:par>
                              <p:par>
                                <p:cTn id="30" presetID="2" presetClass="entr" presetSubtype="1" fill="hold" grpId="0" nodeType="withEffect">
                                  <p:stCondLst>
                                    <p:cond delay="100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ppt_x"/>
                                          </p:val>
                                        </p:tav>
                                        <p:tav tm="100000">
                                          <p:val>
                                            <p:strVal val="#ppt_x"/>
                                          </p:val>
                                        </p:tav>
                                      </p:tavLst>
                                    </p:anim>
                                    <p:anim calcmode="lin" valueType="num">
                                      <p:cBhvr additive="base">
                                        <p:cTn id="33" dur="500" fill="hold"/>
                                        <p:tgtEl>
                                          <p:spTgt spid="54"/>
                                        </p:tgtEl>
                                        <p:attrNameLst>
                                          <p:attrName>ppt_y</p:attrName>
                                        </p:attrNameLst>
                                      </p:cBhvr>
                                      <p:tavLst>
                                        <p:tav tm="0">
                                          <p:val>
                                            <p:strVal val="0-#ppt_h/2"/>
                                          </p:val>
                                        </p:tav>
                                        <p:tav tm="100000">
                                          <p:val>
                                            <p:strVal val="#ppt_y"/>
                                          </p:val>
                                        </p:tav>
                                      </p:tavLst>
                                    </p:anim>
                                  </p:childTnLst>
                                </p:cTn>
                              </p:par>
                              <p:par>
                                <p:cTn id="34" presetID="2" presetClass="entr" presetSubtype="4" fill="hold" grpId="0" nodeType="withEffect">
                                  <p:stCondLst>
                                    <p:cond delay="15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ppt_x"/>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 fill="hold" grpId="0" nodeType="withEffect">
                                  <p:stCondLst>
                                    <p:cond delay="1500"/>
                                  </p:stCondLst>
                                  <p:childTnLst>
                                    <p:set>
                                      <p:cBhvr>
                                        <p:cTn id="39" dur="1" fill="hold">
                                          <p:stCondLst>
                                            <p:cond delay="0"/>
                                          </p:stCondLst>
                                        </p:cTn>
                                        <p:tgtEl>
                                          <p:spTgt spid="56"/>
                                        </p:tgtEl>
                                        <p:attrNameLst>
                                          <p:attrName>style.visibility</p:attrName>
                                        </p:attrNameLst>
                                      </p:cBhvr>
                                      <p:to>
                                        <p:strVal val="visible"/>
                                      </p:to>
                                    </p:set>
                                    <p:anim calcmode="lin" valueType="num">
                                      <p:cBhvr additive="base">
                                        <p:cTn id="40" dur="500" fill="hold"/>
                                        <p:tgtEl>
                                          <p:spTgt spid="56"/>
                                        </p:tgtEl>
                                        <p:attrNameLst>
                                          <p:attrName>ppt_x</p:attrName>
                                        </p:attrNameLst>
                                      </p:cBhvr>
                                      <p:tavLst>
                                        <p:tav tm="0">
                                          <p:val>
                                            <p:strVal val="#ppt_x"/>
                                          </p:val>
                                        </p:tav>
                                        <p:tav tm="100000">
                                          <p:val>
                                            <p:strVal val="#ppt_x"/>
                                          </p:val>
                                        </p:tav>
                                      </p:tavLst>
                                    </p:anim>
                                    <p:anim calcmode="lin" valueType="num">
                                      <p:cBhvr additive="base">
                                        <p:cTn id="41" dur="500" fill="hold"/>
                                        <p:tgtEl>
                                          <p:spTgt spid="56"/>
                                        </p:tgtEl>
                                        <p:attrNameLst>
                                          <p:attrName>ppt_y</p:attrName>
                                        </p:attrNameLst>
                                      </p:cBhvr>
                                      <p:tavLst>
                                        <p:tav tm="0">
                                          <p:val>
                                            <p:strVal val="0-#ppt_h/2"/>
                                          </p:val>
                                        </p:tav>
                                        <p:tav tm="100000">
                                          <p:val>
                                            <p:strVal val="#ppt_y"/>
                                          </p:val>
                                        </p:tav>
                                      </p:tavLst>
                                    </p:anim>
                                  </p:childTnLst>
                                </p:cTn>
                              </p:par>
                              <p:par>
                                <p:cTn id="42" presetID="2" presetClass="entr" presetSubtype="4" fill="hold" grpId="0" nodeType="withEffect">
                                  <p:stCondLst>
                                    <p:cond delay="200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ppt_x"/>
                                          </p:val>
                                        </p:tav>
                                        <p:tav tm="100000">
                                          <p:val>
                                            <p:strVal val="#ppt_x"/>
                                          </p:val>
                                        </p:tav>
                                      </p:tavLst>
                                    </p:anim>
                                    <p:anim calcmode="lin" valueType="num">
                                      <p:cBhvr additive="base">
                                        <p:cTn id="45" dur="500" fill="hold"/>
                                        <p:tgtEl>
                                          <p:spTgt spid="57"/>
                                        </p:tgtEl>
                                        <p:attrNameLst>
                                          <p:attrName>ppt_y</p:attrName>
                                        </p:attrNameLst>
                                      </p:cBhvr>
                                      <p:tavLst>
                                        <p:tav tm="0">
                                          <p:val>
                                            <p:strVal val="1+#ppt_h/2"/>
                                          </p:val>
                                        </p:tav>
                                        <p:tav tm="100000">
                                          <p:val>
                                            <p:strVal val="#ppt_y"/>
                                          </p:val>
                                        </p:tav>
                                      </p:tavLst>
                                    </p:anim>
                                  </p:childTnLst>
                                </p:cTn>
                              </p:par>
                              <p:par>
                                <p:cTn id="46" presetID="2" presetClass="entr" presetSubtype="1" fill="hold" grpId="0" nodeType="withEffect">
                                  <p:stCondLst>
                                    <p:cond delay="200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500" fill="hold"/>
                                        <p:tgtEl>
                                          <p:spTgt spid="58"/>
                                        </p:tgtEl>
                                        <p:attrNameLst>
                                          <p:attrName>ppt_x</p:attrName>
                                        </p:attrNameLst>
                                      </p:cBhvr>
                                      <p:tavLst>
                                        <p:tav tm="0">
                                          <p:val>
                                            <p:strVal val="#ppt_x"/>
                                          </p:val>
                                        </p:tav>
                                        <p:tav tm="100000">
                                          <p:val>
                                            <p:strVal val="#ppt_x"/>
                                          </p:val>
                                        </p:tav>
                                      </p:tavLst>
                                    </p:anim>
                                    <p:anim calcmode="lin" valueType="num">
                                      <p:cBhvr additive="base">
                                        <p:cTn id="49" dur="500" fill="hold"/>
                                        <p:tgtEl>
                                          <p:spTgt spid="58"/>
                                        </p:tgtEl>
                                        <p:attrNameLst>
                                          <p:attrName>ppt_y</p:attrName>
                                        </p:attrNameLst>
                                      </p:cBhvr>
                                      <p:tavLst>
                                        <p:tav tm="0">
                                          <p:val>
                                            <p:strVal val="0-#ppt_h/2"/>
                                          </p:val>
                                        </p:tav>
                                        <p:tav tm="100000">
                                          <p:val>
                                            <p:strVal val="#ppt_y"/>
                                          </p:val>
                                        </p:tav>
                                      </p:tavLst>
                                    </p:anim>
                                  </p:childTnLst>
                                </p:cTn>
                              </p:par>
                              <p:par>
                                <p:cTn id="50" presetID="42" presetClass="entr" presetSubtype="0" fill="hold" nodeType="withEffect">
                                  <p:stCondLst>
                                    <p:cond delay="250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0"/>
                                        <p:tgtEl>
                                          <p:spTgt spid="59"/>
                                        </p:tgtEl>
                                      </p:cBhvr>
                                    </p:animEffect>
                                    <p:anim calcmode="lin" valueType="num">
                                      <p:cBhvr>
                                        <p:cTn id="53" dur="1000" fill="hold"/>
                                        <p:tgtEl>
                                          <p:spTgt spid="59"/>
                                        </p:tgtEl>
                                        <p:attrNameLst>
                                          <p:attrName>ppt_x</p:attrName>
                                        </p:attrNameLst>
                                      </p:cBhvr>
                                      <p:tavLst>
                                        <p:tav tm="0">
                                          <p:val>
                                            <p:strVal val="#ppt_x"/>
                                          </p:val>
                                        </p:tav>
                                        <p:tav tm="100000">
                                          <p:val>
                                            <p:strVal val="#ppt_x"/>
                                          </p:val>
                                        </p:tav>
                                      </p:tavLst>
                                    </p:anim>
                                    <p:anim calcmode="lin" valueType="num">
                                      <p:cBhvr>
                                        <p:cTn id="54" dur="1000" fill="hold"/>
                                        <p:tgtEl>
                                          <p:spTgt spid="5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250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1000"/>
                                        <p:tgtEl>
                                          <p:spTgt spid="65"/>
                                        </p:tgtEl>
                                      </p:cBhvr>
                                    </p:animEffect>
                                    <p:anim calcmode="lin" valueType="num">
                                      <p:cBhvr>
                                        <p:cTn id="63" dur="1000" fill="hold"/>
                                        <p:tgtEl>
                                          <p:spTgt spid="65"/>
                                        </p:tgtEl>
                                        <p:attrNameLst>
                                          <p:attrName>ppt_x</p:attrName>
                                        </p:attrNameLst>
                                      </p:cBhvr>
                                      <p:tavLst>
                                        <p:tav tm="0">
                                          <p:val>
                                            <p:strVal val="#ppt_x"/>
                                          </p:val>
                                        </p:tav>
                                        <p:tav tm="100000">
                                          <p:val>
                                            <p:strVal val="#ppt_x"/>
                                          </p:val>
                                        </p:tav>
                                      </p:tavLst>
                                    </p:anim>
                                    <p:anim calcmode="lin" valueType="num">
                                      <p:cBhvr>
                                        <p:cTn id="64" dur="1000" fill="hold"/>
                                        <p:tgtEl>
                                          <p:spTgt spid="6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1000"/>
                                        <p:tgtEl>
                                          <p:spTgt spid="68"/>
                                        </p:tgtEl>
                                      </p:cBhvr>
                                    </p:animEffect>
                                    <p:anim calcmode="lin" valueType="num">
                                      <p:cBhvr>
                                        <p:cTn id="68" dur="1000" fill="hold"/>
                                        <p:tgtEl>
                                          <p:spTgt spid="68"/>
                                        </p:tgtEl>
                                        <p:attrNameLst>
                                          <p:attrName>ppt_x</p:attrName>
                                        </p:attrNameLst>
                                      </p:cBhvr>
                                      <p:tavLst>
                                        <p:tav tm="0">
                                          <p:val>
                                            <p:strVal val="#ppt_x"/>
                                          </p:val>
                                        </p:tav>
                                        <p:tav tm="100000">
                                          <p:val>
                                            <p:strVal val="#ppt_x"/>
                                          </p:val>
                                        </p:tav>
                                      </p:tavLst>
                                    </p:anim>
                                    <p:anim calcmode="lin" valueType="num">
                                      <p:cBhvr>
                                        <p:cTn id="69" dur="1000" fill="hold"/>
                                        <p:tgtEl>
                                          <p:spTgt spid="6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250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1000"/>
                                        <p:tgtEl>
                                          <p:spTgt spid="69"/>
                                        </p:tgtEl>
                                      </p:cBhvr>
                                    </p:animEffect>
                                    <p:anim calcmode="lin" valueType="num">
                                      <p:cBhvr>
                                        <p:cTn id="73" dur="1000" fill="hold"/>
                                        <p:tgtEl>
                                          <p:spTgt spid="69"/>
                                        </p:tgtEl>
                                        <p:attrNameLst>
                                          <p:attrName>ppt_x</p:attrName>
                                        </p:attrNameLst>
                                      </p:cBhvr>
                                      <p:tavLst>
                                        <p:tav tm="0">
                                          <p:val>
                                            <p:strVal val="#ppt_x"/>
                                          </p:val>
                                        </p:tav>
                                        <p:tav tm="100000">
                                          <p:val>
                                            <p:strVal val="#ppt_x"/>
                                          </p:val>
                                        </p:tav>
                                      </p:tavLst>
                                    </p:anim>
                                    <p:anim calcmode="lin" valueType="num">
                                      <p:cBhvr>
                                        <p:cTn id="74" dur="1000" fill="hold"/>
                                        <p:tgtEl>
                                          <p:spTgt spid="69"/>
                                        </p:tgtEl>
                                        <p:attrNameLst>
                                          <p:attrName>ppt_y</p:attrName>
                                        </p:attrNameLst>
                                      </p:cBhvr>
                                      <p:tavLst>
                                        <p:tav tm="0">
                                          <p:val>
                                            <p:strVal val="#ppt_y+.1"/>
                                          </p:val>
                                        </p:tav>
                                        <p:tav tm="100000">
                                          <p:val>
                                            <p:strVal val="#ppt_y"/>
                                          </p:val>
                                        </p:tav>
                                      </p:tavLst>
                                    </p:anim>
                                  </p:childTnLst>
                                </p:cTn>
                              </p:par>
                              <p:par>
                                <p:cTn id="75" presetID="22" presetClass="entr" presetSubtype="8" fill="hold" nodeType="withEffect">
                                  <p:stCondLst>
                                    <p:cond delay="3000"/>
                                  </p:stCondLst>
                                  <p:childTnLst>
                                    <p:set>
                                      <p:cBhvr>
                                        <p:cTn id="76" dur="1" fill="hold">
                                          <p:stCondLst>
                                            <p:cond delay="0"/>
                                          </p:stCondLst>
                                        </p:cTn>
                                        <p:tgtEl>
                                          <p:spTgt spid="76"/>
                                        </p:tgtEl>
                                        <p:attrNameLst>
                                          <p:attrName>style.visibility</p:attrName>
                                        </p:attrNameLst>
                                      </p:cBhvr>
                                      <p:to>
                                        <p:strVal val="visible"/>
                                      </p:to>
                                    </p:set>
                                    <p:animEffect transition="in" filter="wipe(left)">
                                      <p:cBhvr>
                                        <p:cTn id="77" dur="500"/>
                                        <p:tgtEl>
                                          <p:spTgt spid="76"/>
                                        </p:tgtEl>
                                      </p:cBhvr>
                                    </p:animEffect>
                                  </p:childTnLst>
                                </p:cTn>
                              </p:par>
                              <p:par>
                                <p:cTn id="78" presetID="10" presetClass="entr" presetSubtype="0" fill="hold" grpId="0" nodeType="withEffect">
                                  <p:stCondLst>
                                    <p:cond delay="250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500"/>
                                        <p:tgtEl>
                                          <p:spTgt spid="83"/>
                                        </p:tgtEl>
                                      </p:cBhvr>
                                    </p:animEffect>
                                  </p:childTnLst>
                                </p:cTn>
                              </p:par>
                              <p:par>
                                <p:cTn id="81" presetID="42" presetClass="entr" presetSubtype="0" fill="hold" grpId="0" nodeType="withEffect">
                                  <p:stCondLst>
                                    <p:cond delay="250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anim calcmode="lin" valueType="num">
                                      <p:cBhvr>
                                        <p:cTn id="84" dur="500" fill="hold"/>
                                        <p:tgtEl>
                                          <p:spTgt spid="88"/>
                                        </p:tgtEl>
                                        <p:attrNameLst>
                                          <p:attrName>ppt_x</p:attrName>
                                        </p:attrNameLst>
                                      </p:cBhvr>
                                      <p:tavLst>
                                        <p:tav tm="0">
                                          <p:val>
                                            <p:strVal val="#ppt_x"/>
                                          </p:val>
                                        </p:tav>
                                        <p:tav tm="100000">
                                          <p:val>
                                            <p:strVal val="#ppt_x"/>
                                          </p:val>
                                        </p:tav>
                                      </p:tavLst>
                                    </p:anim>
                                    <p:anim calcmode="lin" valueType="num">
                                      <p:cBhvr>
                                        <p:cTn id="85" dur="500" fill="hold"/>
                                        <p:tgtEl>
                                          <p:spTgt spid="88"/>
                                        </p:tgtEl>
                                        <p:attrNameLst>
                                          <p:attrName>ppt_y</p:attrName>
                                        </p:attrNameLst>
                                      </p:cBhvr>
                                      <p:tavLst>
                                        <p:tav tm="0">
                                          <p:val>
                                            <p:strVal val="#ppt_y+.1"/>
                                          </p:val>
                                        </p:tav>
                                        <p:tav tm="100000">
                                          <p:val>
                                            <p:strVal val="#ppt_y"/>
                                          </p:val>
                                        </p:tav>
                                      </p:tavLst>
                                    </p:anim>
                                  </p:childTnLst>
                                </p:cTn>
                              </p:par>
                              <p:par>
                                <p:cTn id="86" presetID="10" presetClass="entr" presetSubtype="0" fill="hold" grpId="0" nodeType="withEffect">
                                  <p:stCondLst>
                                    <p:cond delay="3000"/>
                                  </p:stCondLst>
                                  <p:childTnLst>
                                    <p:set>
                                      <p:cBhvr>
                                        <p:cTn id="87" dur="1" fill="hold">
                                          <p:stCondLst>
                                            <p:cond delay="0"/>
                                          </p:stCondLst>
                                        </p:cTn>
                                        <p:tgtEl>
                                          <p:spTgt spid="84"/>
                                        </p:tgtEl>
                                        <p:attrNameLst>
                                          <p:attrName>style.visibility</p:attrName>
                                        </p:attrNameLst>
                                      </p:cBhvr>
                                      <p:to>
                                        <p:strVal val="visible"/>
                                      </p:to>
                                    </p:set>
                                    <p:animEffect transition="in" filter="fade">
                                      <p:cBhvr>
                                        <p:cTn id="88" dur="500"/>
                                        <p:tgtEl>
                                          <p:spTgt spid="84"/>
                                        </p:tgtEl>
                                      </p:cBhvr>
                                    </p:animEffect>
                                  </p:childTnLst>
                                </p:cTn>
                              </p:par>
                              <p:par>
                                <p:cTn id="89" presetID="10" presetClass="entr" presetSubtype="0" fill="hold" grpId="0" nodeType="withEffect">
                                  <p:stCondLst>
                                    <p:cond delay="350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500"/>
                                        <p:tgtEl>
                                          <p:spTgt spid="85"/>
                                        </p:tgtEl>
                                      </p:cBhvr>
                                    </p:animEffect>
                                  </p:childTnLst>
                                </p:cTn>
                              </p:par>
                              <p:par>
                                <p:cTn id="92" presetID="10" presetClass="entr" presetSubtype="0" fill="hold" grpId="0" nodeType="withEffect">
                                  <p:stCondLst>
                                    <p:cond delay="4000"/>
                                  </p:stCondLst>
                                  <p:childTnLst>
                                    <p:set>
                                      <p:cBhvr>
                                        <p:cTn id="93" dur="1" fill="hold">
                                          <p:stCondLst>
                                            <p:cond delay="0"/>
                                          </p:stCondLst>
                                        </p:cTn>
                                        <p:tgtEl>
                                          <p:spTgt spid="86"/>
                                        </p:tgtEl>
                                        <p:attrNameLst>
                                          <p:attrName>style.visibility</p:attrName>
                                        </p:attrNameLst>
                                      </p:cBhvr>
                                      <p:to>
                                        <p:strVal val="visible"/>
                                      </p:to>
                                    </p:set>
                                    <p:animEffect transition="in" filter="fade">
                                      <p:cBhvr>
                                        <p:cTn id="94" dur="500"/>
                                        <p:tgtEl>
                                          <p:spTgt spid="86"/>
                                        </p:tgtEl>
                                      </p:cBhvr>
                                    </p:animEffect>
                                  </p:childTnLst>
                                </p:cTn>
                              </p:par>
                              <p:par>
                                <p:cTn id="95" presetID="10" presetClass="entr" presetSubtype="0" fill="hold" grpId="0" nodeType="withEffect">
                                  <p:stCondLst>
                                    <p:cond delay="4500"/>
                                  </p:stCondLst>
                                  <p:childTnLst>
                                    <p:set>
                                      <p:cBhvr>
                                        <p:cTn id="96" dur="1" fill="hold">
                                          <p:stCondLst>
                                            <p:cond delay="0"/>
                                          </p:stCondLst>
                                        </p:cTn>
                                        <p:tgtEl>
                                          <p:spTgt spid="87"/>
                                        </p:tgtEl>
                                        <p:attrNameLst>
                                          <p:attrName>style.visibility</p:attrName>
                                        </p:attrNameLst>
                                      </p:cBhvr>
                                      <p:to>
                                        <p:strVal val="visible"/>
                                      </p:to>
                                    </p:set>
                                    <p:animEffect transition="in" filter="fade">
                                      <p:cBhvr>
                                        <p:cTn id="97" dur="500"/>
                                        <p:tgtEl>
                                          <p:spTgt spid="87"/>
                                        </p:tgtEl>
                                      </p:cBhvr>
                                    </p:animEffect>
                                  </p:childTnLst>
                                </p:cTn>
                              </p:par>
                              <p:par>
                                <p:cTn id="98" presetID="42" presetClass="entr" presetSubtype="0" fill="hold" grpId="0" nodeType="withEffect">
                                  <p:stCondLst>
                                    <p:cond delay="3000"/>
                                  </p:stCondLst>
                                  <p:childTnLst>
                                    <p:set>
                                      <p:cBhvr>
                                        <p:cTn id="99" dur="1" fill="hold">
                                          <p:stCondLst>
                                            <p:cond delay="0"/>
                                          </p:stCondLst>
                                        </p:cTn>
                                        <p:tgtEl>
                                          <p:spTgt spid="89"/>
                                        </p:tgtEl>
                                        <p:attrNameLst>
                                          <p:attrName>style.visibility</p:attrName>
                                        </p:attrNameLst>
                                      </p:cBhvr>
                                      <p:to>
                                        <p:strVal val="visible"/>
                                      </p:to>
                                    </p:set>
                                    <p:animEffect transition="in" filter="fade">
                                      <p:cBhvr>
                                        <p:cTn id="100" dur="500"/>
                                        <p:tgtEl>
                                          <p:spTgt spid="89"/>
                                        </p:tgtEl>
                                      </p:cBhvr>
                                    </p:animEffect>
                                    <p:anim calcmode="lin" valueType="num">
                                      <p:cBhvr>
                                        <p:cTn id="101" dur="500" fill="hold"/>
                                        <p:tgtEl>
                                          <p:spTgt spid="89"/>
                                        </p:tgtEl>
                                        <p:attrNameLst>
                                          <p:attrName>ppt_x</p:attrName>
                                        </p:attrNameLst>
                                      </p:cBhvr>
                                      <p:tavLst>
                                        <p:tav tm="0">
                                          <p:val>
                                            <p:strVal val="#ppt_x"/>
                                          </p:val>
                                        </p:tav>
                                        <p:tav tm="100000">
                                          <p:val>
                                            <p:strVal val="#ppt_x"/>
                                          </p:val>
                                        </p:tav>
                                      </p:tavLst>
                                    </p:anim>
                                    <p:anim calcmode="lin" valueType="num">
                                      <p:cBhvr>
                                        <p:cTn id="102" dur="500" fill="hold"/>
                                        <p:tgtEl>
                                          <p:spTgt spid="89"/>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350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anim calcmode="lin" valueType="num">
                                      <p:cBhvr>
                                        <p:cTn id="106" dur="500" fill="hold"/>
                                        <p:tgtEl>
                                          <p:spTgt spid="90"/>
                                        </p:tgtEl>
                                        <p:attrNameLst>
                                          <p:attrName>ppt_x</p:attrName>
                                        </p:attrNameLst>
                                      </p:cBhvr>
                                      <p:tavLst>
                                        <p:tav tm="0">
                                          <p:val>
                                            <p:strVal val="#ppt_x"/>
                                          </p:val>
                                        </p:tav>
                                        <p:tav tm="100000">
                                          <p:val>
                                            <p:strVal val="#ppt_x"/>
                                          </p:val>
                                        </p:tav>
                                      </p:tavLst>
                                    </p:anim>
                                    <p:anim calcmode="lin" valueType="num">
                                      <p:cBhvr>
                                        <p:cTn id="107" dur="500" fill="hold"/>
                                        <p:tgtEl>
                                          <p:spTgt spid="9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4000"/>
                                  </p:stCondLst>
                                  <p:childTnLst>
                                    <p:set>
                                      <p:cBhvr>
                                        <p:cTn id="109" dur="1" fill="hold">
                                          <p:stCondLst>
                                            <p:cond delay="0"/>
                                          </p:stCondLst>
                                        </p:cTn>
                                        <p:tgtEl>
                                          <p:spTgt spid="91"/>
                                        </p:tgtEl>
                                        <p:attrNameLst>
                                          <p:attrName>style.visibility</p:attrName>
                                        </p:attrNameLst>
                                      </p:cBhvr>
                                      <p:to>
                                        <p:strVal val="visible"/>
                                      </p:to>
                                    </p:set>
                                    <p:animEffect transition="in" filter="fade">
                                      <p:cBhvr>
                                        <p:cTn id="110" dur="500"/>
                                        <p:tgtEl>
                                          <p:spTgt spid="91"/>
                                        </p:tgtEl>
                                      </p:cBhvr>
                                    </p:animEffect>
                                    <p:anim calcmode="lin" valueType="num">
                                      <p:cBhvr>
                                        <p:cTn id="111" dur="500" fill="hold"/>
                                        <p:tgtEl>
                                          <p:spTgt spid="91"/>
                                        </p:tgtEl>
                                        <p:attrNameLst>
                                          <p:attrName>ppt_x</p:attrName>
                                        </p:attrNameLst>
                                      </p:cBhvr>
                                      <p:tavLst>
                                        <p:tav tm="0">
                                          <p:val>
                                            <p:strVal val="#ppt_x"/>
                                          </p:val>
                                        </p:tav>
                                        <p:tav tm="100000">
                                          <p:val>
                                            <p:strVal val="#ppt_x"/>
                                          </p:val>
                                        </p:tav>
                                      </p:tavLst>
                                    </p:anim>
                                    <p:anim calcmode="lin" valueType="num">
                                      <p:cBhvr>
                                        <p:cTn id="112" dur="500" fill="hold"/>
                                        <p:tgtEl>
                                          <p:spTgt spid="91"/>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4500"/>
                                  </p:stCondLst>
                                  <p:childTnLst>
                                    <p:set>
                                      <p:cBhvr>
                                        <p:cTn id="114" dur="1" fill="hold">
                                          <p:stCondLst>
                                            <p:cond delay="0"/>
                                          </p:stCondLst>
                                        </p:cTn>
                                        <p:tgtEl>
                                          <p:spTgt spid="92"/>
                                        </p:tgtEl>
                                        <p:attrNameLst>
                                          <p:attrName>style.visibility</p:attrName>
                                        </p:attrNameLst>
                                      </p:cBhvr>
                                      <p:to>
                                        <p:strVal val="visible"/>
                                      </p:to>
                                    </p:set>
                                    <p:animEffect transition="in" filter="fade">
                                      <p:cBhvr>
                                        <p:cTn id="115" dur="500"/>
                                        <p:tgtEl>
                                          <p:spTgt spid="92"/>
                                        </p:tgtEl>
                                      </p:cBhvr>
                                    </p:animEffect>
                                    <p:anim calcmode="lin" valueType="num">
                                      <p:cBhvr>
                                        <p:cTn id="116" dur="500" fill="hold"/>
                                        <p:tgtEl>
                                          <p:spTgt spid="92"/>
                                        </p:tgtEl>
                                        <p:attrNameLst>
                                          <p:attrName>ppt_x</p:attrName>
                                        </p:attrNameLst>
                                      </p:cBhvr>
                                      <p:tavLst>
                                        <p:tav tm="0">
                                          <p:val>
                                            <p:strVal val="#ppt_x"/>
                                          </p:val>
                                        </p:tav>
                                        <p:tav tm="100000">
                                          <p:val>
                                            <p:strVal val="#ppt_x"/>
                                          </p:val>
                                        </p:tav>
                                      </p:tavLst>
                                    </p:anim>
                                    <p:anim calcmode="lin" valueType="num">
                                      <p:cBhvr>
                                        <p:cTn id="117" dur="500" fill="hold"/>
                                        <p:tgtEl>
                                          <p:spTgt spid="92"/>
                                        </p:tgtEl>
                                        <p:attrNameLst>
                                          <p:attrName>ppt_y</p:attrName>
                                        </p:attrNameLst>
                                      </p:cBhvr>
                                      <p:tavLst>
                                        <p:tav tm="0">
                                          <p:val>
                                            <p:strVal val="#ppt_y+.1"/>
                                          </p:val>
                                        </p:tav>
                                        <p:tav tm="100000">
                                          <p:val>
                                            <p:strVal val="#ppt_y"/>
                                          </p:val>
                                        </p:tav>
                                      </p:tavLst>
                                    </p:anim>
                                  </p:childTnLst>
                                </p:cTn>
                              </p:par>
                            </p:childTnLst>
                          </p:cTn>
                        </p:par>
                        <p:par>
                          <p:cTn id="118" fill="hold">
                            <p:stCondLst>
                              <p:cond delay="5750"/>
                            </p:stCondLst>
                            <p:childTnLst>
                              <p:par>
                                <p:cTn id="119" presetID="42" presetClass="entr" presetSubtype="0" fill="hold" grpId="0" nodeType="afterEffect">
                                  <p:stCondLst>
                                    <p:cond delay="0"/>
                                  </p:stCondLst>
                                  <p:childTnLst>
                                    <p:set>
                                      <p:cBhvr>
                                        <p:cTn id="120" dur="1" fill="hold">
                                          <p:stCondLst>
                                            <p:cond delay="0"/>
                                          </p:stCondLst>
                                        </p:cTn>
                                        <p:tgtEl>
                                          <p:spTgt spid="93"/>
                                        </p:tgtEl>
                                        <p:attrNameLst>
                                          <p:attrName>style.visibility</p:attrName>
                                        </p:attrNameLst>
                                      </p:cBhvr>
                                      <p:to>
                                        <p:strVal val="visible"/>
                                      </p:to>
                                    </p:set>
                                    <p:animEffect transition="in" filter="fade">
                                      <p:cBhvr>
                                        <p:cTn id="121" dur="1000"/>
                                        <p:tgtEl>
                                          <p:spTgt spid="93"/>
                                        </p:tgtEl>
                                      </p:cBhvr>
                                    </p:animEffect>
                                    <p:anim calcmode="lin" valueType="num">
                                      <p:cBhvr>
                                        <p:cTn id="122" dur="1000" fill="hold"/>
                                        <p:tgtEl>
                                          <p:spTgt spid="93"/>
                                        </p:tgtEl>
                                        <p:attrNameLst>
                                          <p:attrName>ppt_x</p:attrName>
                                        </p:attrNameLst>
                                      </p:cBhvr>
                                      <p:tavLst>
                                        <p:tav tm="0">
                                          <p:val>
                                            <p:strVal val="#ppt_x"/>
                                          </p:val>
                                        </p:tav>
                                        <p:tav tm="100000">
                                          <p:val>
                                            <p:strVal val="#ppt_x"/>
                                          </p:val>
                                        </p:tav>
                                      </p:tavLst>
                                    </p:anim>
                                    <p:anim calcmode="lin" valueType="num">
                                      <p:cBhvr>
                                        <p:cTn id="123"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64" grpId="0" animBg="1"/>
      <p:bldP spid="68" grpId="0" animBg="1"/>
      <p:bldP spid="83" grpId="0" animBg="1"/>
      <p:bldP spid="84" grpId="0" animBg="1"/>
      <p:bldP spid="85" grpId="0" animBg="1"/>
      <p:bldP spid="86" grpId="0" animBg="1"/>
      <p:bldP spid="87" grpId="0" animBg="1"/>
      <p:bldP spid="88" grpId="0"/>
      <p:bldP spid="89" grpId="0"/>
      <p:bldP spid="90" grpId="0"/>
      <p:bldP spid="91" grpId="0"/>
      <p:bldP spid="92" grpId="0"/>
      <p:bldP spid="9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24" name="Oval 4"/>
          <p:cNvSpPr>
            <a:spLocks noChangeArrowheads="1"/>
          </p:cNvSpPr>
          <p:nvPr/>
        </p:nvSpPr>
        <p:spPr bwMode="auto">
          <a:xfrm>
            <a:off x="5657674" y="1188673"/>
            <a:ext cx="1275374" cy="1294267"/>
          </a:xfrm>
          <a:prstGeom prst="ellipse">
            <a:avLst/>
          </a:prstGeom>
          <a:solidFill>
            <a:srgbClr val="78AF74"/>
          </a:solidFill>
          <a:ln w="12700">
            <a:noFill/>
            <a:round/>
          </a:ln>
          <a:effectLst/>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25" name="Oval 4"/>
          <p:cNvSpPr>
            <a:spLocks noChangeArrowheads="1"/>
          </p:cNvSpPr>
          <p:nvPr/>
        </p:nvSpPr>
        <p:spPr bwMode="auto">
          <a:xfrm>
            <a:off x="5659439" y="1188673"/>
            <a:ext cx="1275374" cy="1294267"/>
          </a:xfrm>
          <a:prstGeom prst="ellipse">
            <a:avLst/>
          </a:prstGeom>
          <a:solidFill>
            <a:srgbClr val="78AF74">
              <a:lumMod val="75000"/>
            </a:srgbClr>
          </a:solidFill>
          <a:ln w="12700">
            <a:noFill/>
            <a:round/>
          </a:ln>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26" name="Oval 4"/>
          <p:cNvSpPr>
            <a:spLocks noChangeArrowheads="1"/>
          </p:cNvSpPr>
          <p:nvPr/>
        </p:nvSpPr>
        <p:spPr bwMode="auto">
          <a:xfrm>
            <a:off x="4239335" y="1773794"/>
            <a:ext cx="1744867" cy="1770717"/>
          </a:xfrm>
          <a:prstGeom prst="ellipse">
            <a:avLst/>
          </a:prstGeom>
          <a:solidFill>
            <a:srgbClr val="92B5C2"/>
          </a:solidFill>
          <a:ln w="12700">
            <a:noFill/>
            <a:round/>
          </a:ln>
          <a:effectLst/>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27" name="Oval 4"/>
          <p:cNvSpPr>
            <a:spLocks noChangeArrowheads="1"/>
          </p:cNvSpPr>
          <p:nvPr/>
        </p:nvSpPr>
        <p:spPr bwMode="auto">
          <a:xfrm>
            <a:off x="4239335" y="2302534"/>
            <a:ext cx="1744867" cy="1241979"/>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rgbClr val="92B5C2">
              <a:lumMod val="75000"/>
            </a:srgbClr>
          </a:solidFill>
          <a:ln w="12700">
            <a:noFill/>
            <a:round/>
          </a:ln>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28" name="Oval 4"/>
          <p:cNvSpPr>
            <a:spLocks noChangeArrowheads="1"/>
          </p:cNvSpPr>
          <p:nvPr/>
        </p:nvSpPr>
        <p:spPr bwMode="auto">
          <a:xfrm>
            <a:off x="2593416" y="2587070"/>
            <a:ext cx="2150518" cy="2182663"/>
          </a:xfrm>
          <a:prstGeom prst="ellipse">
            <a:avLst/>
          </a:prstGeom>
          <a:solidFill>
            <a:srgbClr val="78AF74"/>
          </a:solidFill>
          <a:ln w="12700">
            <a:noFill/>
            <a:round/>
          </a:ln>
          <a:effectLst/>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29" name="Oval 4"/>
          <p:cNvSpPr>
            <a:spLocks noChangeArrowheads="1"/>
          </p:cNvSpPr>
          <p:nvPr/>
        </p:nvSpPr>
        <p:spPr bwMode="auto">
          <a:xfrm>
            <a:off x="2593416" y="3660081"/>
            <a:ext cx="2150518" cy="1109655"/>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rgbClr val="78AF74">
              <a:lumMod val="75000"/>
            </a:srgbClr>
          </a:solidFill>
          <a:ln w="12700">
            <a:noFill/>
            <a:round/>
          </a:ln>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30" name="Oval 4"/>
          <p:cNvSpPr>
            <a:spLocks noChangeArrowheads="1"/>
          </p:cNvSpPr>
          <p:nvPr/>
        </p:nvSpPr>
        <p:spPr bwMode="auto">
          <a:xfrm>
            <a:off x="649931" y="3631715"/>
            <a:ext cx="2639527" cy="2678983"/>
          </a:xfrm>
          <a:prstGeom prst="ellipse">
            <a:avLst/>
          </a:prstGeom>
          <a:solidFill>
            <a:srgbClr val="92B5C2"/>
          </a:solidFill>
          <a:ln w="12700">
            <a:noFill/>
            <a:round/>
          </a:ln>
          <a:effectLst/>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31" name="Oval 4"/>
          <p:cNvSpPr>
            <a:spLocks noChangeArrowheads="1"/>
          </p:cNvSpPr>
          <p:nvPr/>
        </p:nvSpPr>
        <p:spPr bwMode="auto">
          <a:xfrm>
            <a:off x="877342" y="5722862"/>
            <a:ext cx="2184707" cy="587834"/>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rgbClr val="92B5C2">
              <a:lumMod val="75000"/>
            </a:srgbClr>
          </a:solidFill>
          <a:ln w="12700">
            <a:noFill/>
            <a:round/>
          </a:ln>
        </p:spPr>
        <p:txBody>
          <a:bodyPr wrap="none" lIns="96210" tIns="48106" rIns="96210" bIns="4810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32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
        <p:nvSpPr>
          <p:cNvPr id="32" name="TextBox 31"/>
          <p:cNvSpPr txBox="1"/>
          <p:nvPr/>
        </p:nvSpPr>
        <p:spPr>
          <a:xfrm>
            <a:off x="1121629" y="4696958"/>
            <a:ext cx="1701122" cy="548494"/>
          </a:xfrm>
          <a:prstGeom prst="rect">
            <a:avLst/>
          </a:prstGeom>
          <a:noFill/>
        </p:spPr>
        <p:txBody>
          <a:bodyPr wrap="none" lIns="96210" tIns="48106" rIns="96210" bIns="48106" rtlCol="0" anchor="ctr">
            <a:spAutoFit/>
          </a:bodyPr>
          <a:lstStyle/>
          <a:p>
            <a:r>
              <a:rPr lang="zh-CN" altLang="en-US" sz="2935" dirty="0">
                <a:solidFill>
                  <a:prstClr val="white"/>
                </a:solidFill>
                <a:latin typeface="微软雅黑" panose="020B0503020204020204" pitchFamily="34" charset="-122"/>
              </a:rPr>
              <a:t>添加文字</a:t>
            </a:r>
          </a:p>
        </p:txBody>
      </p:sp>
      <p:sp>
        <p:nvSpPr>
          <p:cNvPr id="33" name="TextBox 32"/>
          <p:cNvSpPr txBox="1"/>
          <p:nvPr/>
        </p:nvSpPr>
        <p:spPr>
          <a:xfrm>
            <a:off x="2936613" y="3023208"/>
            <a:ext cx="1495937" cy="486938"/>
          </a:xfrm>
          <a:prstGeom prst="rect">
            <a:avLst/>
          </a:prstGeom>
          <a:noFill/>
        </p:spPr>
        <p:txBody>
          <a:bodyPr wrap="none" lIns="96210" tIns="48106" rIns="96210" bIns="48106" rtlCol="0" anchor="ctr">
            <a:spAutoFit/>
          </a:bodyPr>
          <a:lstStyle/>
          <a:p>
            <a:r>
              <a:rPr lang="zh-CN" altLang="en-US" sz="2535" dirty="0">
                <a:solidFill>
                  <a:prstClr val="white"/>
                </a:solidFill>
                <a:latin typeface="微软雅黑" panose="020B0503020204020204" pitchFamily="34" charset="-122"/>
              </a:rPr>
              <a:t>添加文字</a:t>
            </a:r>
          </a:p>
        </p:txBody>
      </p:sp>
      <p:sp>
        <p:nvSpPr>
          <p:cNvPr id="34" name="TextBox 33"/>
          <p:cNvSpPr txBox="1"/>
          <p:nvPr/>
        </p:nvSpPr>
        <p:spPr>
          <a:xfrm>
            <a:off x="4478402" y="2383639"/>
            <a:ext cx="1835774" cy="589466"/>
          </a:xfrm>
          <a:prstGeom prst="rect">
            <a:avLst/>
          </a:prstGeom>
          <a:noFill/>
        </p:spPr>
        <p:txBody>
          <a:bodyPr wrap="none" lIns="96210" tIns="48106" rIns="96210" bIns="48106" rtlCol="0" anchor="ctr">
            <a:spAutoFit/>
          </a:bodyPr>
          <a:lstStyle/>
          <a:p>
            <a:r>
              <a:rPr lang="zh-CN" altLang="en-US" sz="3200" dirty="0">
                <a:solidFill>
                  <a:prstClr val="white"/>
                </a:solidFill>
                <a:latin typeface="微软雅黑" panose="020B0503020204020204" pitchFamily="34" charset="-122"/>
              </a:rPr>
              <a:t>添加文字</a:t>
            </a:r>
          </a:p>
        </p:txBody>
      </p:sp>
      <p:cxnSp>
        <p:nvCxnSpPr>
          <p:cNvPr id="35" name="直接连接符 34"/>
          <p:cNvCxnSpPr/>
          <p:nvPr/>
        </p:nvCxnSpPr>
        <p:spPr>
          <a:xfrm>
            <a:off x="6297127" y="2015579"/>
            <a:ext cx="1121480" cy="0"/>
          </a:xfrm>
          <a:prstGeom prst="line">
            <a:avLst/>
          </a:prstGeom>
          <a:noFill/>
          <a:ln w="9525" cap="flat" cmpd="sng" algn="ctr">
            <a:solidFill>
              <a:sysClr val="windowText" lastClr="000000">
                <a:lumMod val="65000"/>
                <a:lumOff val="35000"/>
              </a:sysClr>
            </a:solidFill>
            <a:prstDash val="sysDot"/>
            <a:miter lim="800000"/>
            <a:headEnd type="oval"/>
            <a:tailEnd type="oval"/>
          </a:ln>
          <a:effectLst/>
        </p:spPr>
      </p:cxnSp>
      <p:cxnSp>
        <p:nvCxnSpPr>
          <p:cNvPr id="36" name="直接连接符 35"/>
          <p:cNvCxnSpPr/>
          <p:nvPr/>
        </p:nvCxnSpPr>
        <p:spPr>
          <a:xfrm>
            <a:off x="5100087" y="2991240"/>
            <a:ext cx="2318521" cy="0"/>
          </a:xfrm>
          <a:prstGeom prst="line">
            <a:avLst/>
          </a:prstGeom>
          <a:noFill/>
          <a:ln w="9525" cap="flat" cmpd="sng" algn="ctr">
            <a:solidFill>
              <a:sysClr val="windowText" lastClr="000000">
                <a:lumMod val="65000"/>
                <a:lumOff val="35000"/>
              </a:sysClr>
            </a:solidFill>
            <a:prstDash val="sysDot"/>
            <a:miter lim="800000"/>
            <a:headEnd type="oval"/>
            <a:tailEnd type="oval"/>
          </a:ln>
          <a:effectLst/>
        </p:spPr>
      </p:cxnSp>
      <p:cxnSp>
        <p:nvCxnSpPr>
          <p:cNvPr id="37" name="直接连接符 36"/>
          <p:cNvCxnSpPr/>
          <p:nvPr/>
        </p:nvCxnSpPr>
        <p:spPr>
          <a:xfrm>
            <a:off x="3619307" y="4102841"/>
            <a:ext cx="3799300" cy="0"/>
          </a:xfrm>
          <a:prstGeom prst="line">
            <a:avLst/>
          </a:prstGeom>
          <a:noFill/>
          <a:ln w="9525" cap="flat" cmpd="sng" algn="ctr">
            <a:solidFill>
              <a:sysClr val="windowText" lastClr="000000">
                <a:lumMod val="65000"/>
                <a:lumOff val="35000"/>
              </a:sysClr>
            </a:solidFill>
            <a:prstDash val="sysDot"/>
            <a:miter lim="800000"/>
            <a:headEnd type="oval"/>
            <a:tailEnd type="oval"/>
          </a:ln>
          <a:effectLst/>
        </p:spPr>
      </p:cxnSp>
      <p:cxnSp>
        <p:nvCxnSpPr>
          <p:cNvPr id="38" name="直接连接符 37"/>
          <p:cNvCxnSpPr/>
          <p:nvPr/>
        </p:nvCxnSpPr>
        <p:spPr>
          <a:xfrm>
            <a:off x="1969692" y="5260899"/>
            <a:ext cx="5448914" cy="0"/>
          </a:xfrm>
          <a:prstGeom prst="line">
            <a:avLst/>
          </a:prstGeom>
          <a:noFill/>
          <a:ln w="9525" cap="flat" cmpd="sng" algn="ctr">
            <a:solidFill>
              <a:sysClr val="windowText" lastClr="000000">
                <a:lumMod val="65000"/>
                <a:lumOff val="35000"/>
              </a:sysClr>
            </a:solidFill>
            <a:prstDash val="sysDot"/>
            <a:miter lim="800000"/>
            <a:headEnd type="oval"/>
            <a:tailEnd type="oval"/>
          </a:ln>
          <a:effectLst/>
        </p:spPr>
      </p:cxnSp>
      <p:sp>
        <p:nvSpPr>
          <p:cNvPr id="39" name="TextBox 38"/>
          <p:cNvSpPr txBox="1"/>
          <p:nvPr/>
        </p:nvSpPr>
        <p:spPr>
          <a:xfrm>
            <a:off x="7506557" y="4971206"/>
            <a:ext cx="4038917" cy="737327"/>
          </a:xfrm>
          <a:prstGeom prst="rect">
            <a:avLst/>
          </a:prstGeom>
          <a:noFill/>
        </p:spPr>
        <p:txBody>
          <a:bodyPr wrap="square" lIns="96210" tIns="48106" rIns="96210" bIns="48106"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您的内容打在这里，或者通过复制您的文本后，在此框中选择粘贴，并选择只保留</a:t>
            </a:r>
          </a:p>
        </p:txBody>
      </p:sp>
      <p:sp>
        <p:nvSpPr>
          <p:cNvPr id="40" name="TextBox 39"/>
          <p:cNvSpPr txBox="1"/>
          <p:nvPr/>
        </p:nvSpPr>
        <p:spPr>
          <a:xfrm>
            <a:off x="7506557" y="3830943"/>
            <a:ext cx="4038917" cy="737327"/>
          </a:xfrm>
          <a:prstGeom prst="rect">
            <a:avLst/>
          </a:prstGeom>
          <a:noFill/>
        </p:spPr>
        <p:txBody>
          <a:bodyPr wrap="square" lIns="96210" tIns="48106" rIns="96210" bIns="48106"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您的内容打在这里，或者通过复制您的文本后，在此框中选择粘贴，并选择只保留</a:t>
            </a:r>
          </a:p>
        </p:txBody>
      </p:sp>
      <p:sp>
        <p:nvSpPr>
          <p:cNvPr id="41" name="TextBox 40"/>
          <p:cNvSpPr txBox="1"/>
          <p:nvPr/>
        </p:nvSpPr>
        <p:spPr>
          <a:xfrm>
            <a:off x="7506557" y="2690682"/>
            <a:ext cx="4038917" cy="737327"/>
          </a:xfrm>
          <a:prstGeom prst="rect">
            <a:avLst/>
          </a:prstGeom>
          <a:noFill/>
        </p:spPr>
        <p:txBody>
          <a:bodyPr wrap="square" lIns="96210" tIns="48106" rIns="96210" bIns="48106"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您的内容打在这里，或者通过复制您的文本后，在此框中选择粘贴，并选择只保留</a:t>
            </a:r>
          </a:p>
        </p:txBody>
      </p:sp>
      <p:sp>
        <p:nvSpPr>
          <p:cNvPr id="42" name="TextBox 41"/>
          <p:cNvSpPr txBox="1"/>
          <p:nvPr/>
        </p:nvSpPr>
        <p:spPr>
          <a:xfrm>
            <a:off x="7506557" y="1769616"/>
            <a:ext cx="4038917" cy="737327"/>
          </a:xfrm>
          <a:prstGeom prst="rect">
            <a:avLst/>
          </a:prstGeom>
          <a:noFill/>
        </p:spPr>
        <p:txBody>
          <a:bodyPr wrap="square" lIns="96210" tIns="48106" rIns="96210" bIns="48106" rtlCol="0">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您的内容打在这里，或者通过复制您的文本后，在此框中选择粘贴，并选择只保留</a:t>
            </a:r>
          </a:p>
        </p:txBody>
      </p:sp>
      <p:sp>
        <p:nvSpPr>
          <p:cNvPr id="43" name="TextBox 42"/>
          <p:cNvSpPr txBox="1"/>
          <p:nvPr/>
        </p:nvSpPr>
        <p:spPr>
          <a:xfrm>
            <a:off x="5771115" y="1664120"/>
            <a:ext cx="1015037" cy="343373"/>
          </a:xfrm>
          <a:prstGeom prst="rect">
            <a:avLst/>
          </a:prstGeom>
          <a:noFill/>
        </p:spPr>
        <p:txBody>
          <a:bodyPr wrap="none" lIns="96210" tIns="48106" rIns="96210" bIns="48106" rtlCol="0" anchor="ctr">
            <a:spAutoFit/>
          </a:bodyPr>
          <a:lstStyle/>
          <a:p>
            <a:r>
              <a:rPr lang="zh-CN" altLang="en-US" sz="1600" dirty="0">
                <a:solidFill>
                  <a:prstClr val="white"/>
                </a:solidFill>
                <a:latin typeface="微软雅黑" panose="020B0503020204020204" pitchFamily="34" charset="-122"/>
              </a:rPr>
              <a:t>添加文字</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 presetClass="entr" presetSubtype="1" fill="hold" grpId="0" nodeType="afterEffect" p14:presetBounceEnd="42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2000">
                                          <p:cBhvr additive="base">
                                            <p:cTn id="12" dur="500" fill="hold"/>
                                            <p:tgtEl>
                                              <p:spTgt spid="24"/>
                                            </p:tgtEl>
                                            <p:attrNameLst>
                                              <p:attrName>ppt_x</p:attrName>
                                            </p:attrNameLst>
                                          </p:cBhvr>
                                          <p:tavLst>
                                            <p:tav tm="0">
                                              <p:val>
                                                <p:strVal val="#ppt_x"/>
                                              </p:val>
                                            </p:tav>
                                            <p:tav tm="100000">
                                              <p:val>
                                                <p:strVal val="#ppt_x"/>
                                              </p:val>
                                            </p:tav>
                                          </p:tavLst>
                                        </p:anim>
                                        <p:anim calcmode="lin" valueType="num" p14:bounceEnd="42000">
                                          <p:cBhvr additive="base">
                                            <p:cTn id="13" dur="500" fill="hold"/>
                                            <p:tgtEl>
                                              <p:spTgt spid="24"/>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14:presetBounceEnd="42000">
                                      <p:stCondLst>
                                        <p:cond delay="200"/>
                                      </p:stCondLst>
                                      <p:childTnLst>
                                        <p:set>
                                          <p:cBhvr>
                                            <p:cTn id="15" dur="1" fill="hold">
                                              <p:stCondLst>
                                                <p:cond delay="0"/>
                                              </p:stCondLst>
                                            </p:cTn>
                                            <p:tgtEl>
                                              <p:spTgt spid="26"/>
                                            </p:tgtEl>
                                            <p:attrNameLst>
                                              <p:attrName>style.visibility</p:attrName>
                                            </p:attrNameLst>
                                          </p:cBhvr>
                                          <p:to>
                                            <p:strVal val="visible"/>
                                          </p:to>
                                        </p:set>
                                        <p:anim calcmode="lin" valueType="num" p14:bounceEnd="42000">
                                          <p:cBhvr additive="base">
                                            <p:cTn id="16" dur="500" fill="hold"/>
                                            <p:tgtEl>
                                              <p:spTgt spid="26"/>
                                            </p:tgtEl>
                                            <p:attrNameLst>
                                              <p:attrName>ppt_x</p:attrName>
                                            </p:attrNameLst>
                                          </p:cBhvr>
                                          <p:tavLst>
                                            <p:tav tm="0">
                                              <p:val>
                                                <p:strVal val="#ppt_x"/>
                                              </p:val>
                                            </p:tav>
                                            <p:tav tm="100000">
                                              <p:val>
                                                <p:strVal val="#ppt_x"/>
                                              </p:val>
                                            </p:tav>
                                          </p:tavLst>
                                        </p:anim>
                                        <p:anim calcmode="lin" valueType="num" p14:bounceEnd="42000">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14:presetBounceEnd="42000">
                                      <p:stCondLst>
                                        <p:cond delay="400"/>
                                      </p:stCondLst>
                                      <p:childTnLst>
                                        <p:set>
                                          <p:cBhvr>
                                            <p:cTn id="19" dur="1" fill="hold">
                                              <p:stCondLst>
                                                <p:cond delay="0"/>
                                              </p:stCondLst>
                                            </p:cTn>
                                            <p:tgtEl>
                                              <p:spTgt spid="28"/>
                                            </p:tgtEl>
                                            <p:attrNameLst>
                                              <p:attrName>style.visibility</p:attrName>
                                            </p:attrNameLst>
                                          </p:cBhvr>
                                          <p:to>
                                            <p:strVal val="visible"/>
                                          </p:to>
                                        </p:set>
                                        <p:anim calcmode="lin" valueType="num" p14:bounceEnd="42000">
                                          <p:cBhvr additive="base">
                                            <p:cTn id="20" dur="500" fill="hold"/>
                                            <p:tgtEl>
                                              <p:spTgt spid="28"/>
                                            </p:tgtEl>
                                            <p:attrNameLst>
                                              <p:attrName>ppt_x</p:attrName>
                                            </p:attrNameLst>
                                          </p:cBhvr>
                                          <p:tavLst>
                                            <p:tav tm="0">
                                              <p:val>
                                                <p:strVal val="#ppt_x"/>
                                              </p:val>
                                            </p:tav>
                                            <p:tav tm="100000">
                                              <p:val>
                                                <p:strVal val="#ppt_x"/>
                                              </p:val>
                                            </p:tav>
                                          </p:tavLst>
                                        </p:anim>
                                        <p:anim calcmode="lin" valueType="num" p14:bounceEnd="42000">
                                          <p:cBhvr additive="base">
                                            <p:cTn id="21" dur="500" fill="hold"/>
                                            <p:tgtEl>
                                              <p:spTgt spid="28"/>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14:presetBounceEnd="42000">
                                      <p:stCondLst>
                                        <p:cond delay="600"/>
                                      </p:stCondLst>
                                      <p:childTnLst>
                                        <p:set>
                                          <p:cBhvr>
                                            <p:cTn id="23" dur="1" fill="hold">
                                              <p:stCondLst>
                                                <p:cond delay="0"/>
                                              </p:stCondLst>
                                            </p:cTn>
                                            <p:tgtEl>
                                              <p:spTgt spid="30"/>
                                            </p:tgtEl>
                                            <p:attrNameLst>
                                              <p:attrName>style.visibility</p:attrName>
                                            </p:attrNameLst>
                                          </p:cBhvr>
                                          <p:to>
                                            <p:strVal val="visible"/>
                                          </p:to>
                                        </p:set>
                                        <p:anim calcmode="lin" valueType="num" p14:bounceEnd="42000">
                                          <p:cBhvr additive="base">
                                            <p:cTn id="24" dur="500" fill="hold"/>
                                            <p:tgtEl>
                                              <p:spTgt spid="30"/>
                                            </p:tgtEl>
                                            <p:attrNameLst>
                                              <p:attrName>ppt_x</p:attrName>
                                            </p:attrNameLst>
                                          </p:cBhvr>
                                          <p:tavLst>
                                            <p:tav tm="0">
                                              <p:val>
                                                <p:strVal val="#ppt_x"/>
                                              </p:val>
                                            </p:tav>
                                            <p:tav tm="100000">
                                              <p:val>
                                                <p:strVal val="#ppt_x"/>
                                              </p:val>
                                            </p:tav>
                                          </p:tavLst>
                                        </p:anim>
                                        <p:anim calcmode="lin" valueType="num" p14:bounceEnd="42000">
                                          <p:cBhvr additive="base">
                                            <p:cTn id="25" dur="500" fill="hold"/>
                                            <p:tgtEl>
                                              <p:spTgt spid="30"/>
                                            </p:tgtEl>
                                            <p:attrNameLst>
                                              <p:attrName>ppt_y</p:attrName>
                                            </p:attrNameLst>
                                          </p:cBhvr>
                                          <p:tavLst>
                                            <p:tav tm="0">
                                              <p:val>
                                                <p:strVal val="0-#ppt_h/2"/>
                                              </p:val>
                                            </p:tav>
                                            <p:tav tm="100000">
                                              <p:val>
                                                <p:strVal val="#ppt_y"/>
                                              </p:val>
                                            </p:tav>
                                          </p:tavLst>
                                        </p:anim>
                                      </p:childTnLst>
                                    </p:cTn>
                                  </p:par>
                                </p:childTnLst>
                              </p:cTn>
                            </p:par>
                            <p:par>
                              <p:cTn id="26" fill="hold">
                                <p:stCondLst>
                                  <p:cond delay="1850"/>
                                </p:stCondLst>
                                <p:childTnLst>
                                  <p:par>
                                    <p:cTn id="27" presetID="2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childTnLst>
                              </p:cTn>
                            </p:par>
                            <p:par>
                              <p:cTn id="30" fill="hold">
                                <p:stCondLst>
                                  <p:cond delay="2350"/>
                                </p:stCondLst>
                                <p:childTnLst>
                                  <p:par>
                                    <p:cTn id="31" presetID="42"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3350"/>
                                </p:stCondLst>
                                <p:childTnLst>
                                  <p:par>
                                    <p:cTn id="37" presetID="22" presetClass="entr" presetSubtype="8"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childTnLst>
                              </p:cTn>
                            </p:par>
                            <p:par>
                              <p:cTn id="40" fill="hold">
                                <p:stCondLst>
                                  <p:cond delay="385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p:stCondLst>
                                  <p:cond delay="4350"/>
                                </p:stCondLst>
                                <p:childTnLst>
                                  <p:par>
                                    <p:cTn id="45" presetID="22" presetClass="entr" presetSubtype="4"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childTnLst>
                              </p:cTn>
                            </p:par>
                            <p:par>
                              <p:cTn id="48" fill="hold">
                                <p:stCondLst>
                                  <p:cond delay="4850"/>
                                </p:stCondLst>
                                <p:childTnLst>
                                  <p:par>
                                    <p:cTn id="49" presetID="42"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1000" fill="hold"/>
                                            <p:tgtEl>
                                              <p:spTgt spid="33"/>
                                            </p:tgtEl>
                                            <p:attrNameLst>
                                              <p:attrName>ppt_y</p:attrName>
                                            </p:attrNameLst>
                                          </p:cBhvr>
                                          <p:tavLst>
                                            <p:tav tm="0">
                                              <p:val>
                                                <p:strVal val="#ppt_y+.1"/>
                                              </p:val>
                                            </p:tav>
                                            <p:tav tm="100000">
                                              <p:val>
                                                <p:strVal val="#ppt_y"/>
                                              </p:val>
                                            </p:tav>
                                          </p:tavLst>
                                        </p:anim>
                                      </p:childTnLst>
                                    </p:cTn>
                                  </p:par>
                                </p:childTnLst>
                              </p:cTn>
                            </p:par>
                            <p:par>
                              <p:cTn id="54" fill="hold">
                                <p:stCondLst>
                                  <p:cond delay="5850"/>
                                </p:stCondLst>
                                <p:childTnLst>
                                  <p:par>
                                    <p:cTn id="55" presetID="22" presetClass="entr" presetSubtype="8"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6350"/>
                                </p:stCondLst>
                                <p:childTnLst>
                                  <p:par>
                                    <p:cTn id="59" presetID="22" presetClass="entr" presetSubtype="8"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par>
                              <p:cTn id="62" fill="hold">
                                <p:stCondLst>
                                  <p:cond delay="6850"/>
                                </p:stCondLst>
                                <p:childTnLst>
                                  <p:par>
                                    <p:cTn id="63" presetID="22" presetClass="entr" presetSubtype="4"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500"/>
                                            <p:tgtEl>
                                              <p:spTgt spid="27"/>
                                            </p:tgtEl>
                                          </p:cBhvr>
                                        </p:animEffect>
                                      </p:childTnLst>
                                    </p:cTn>
                                  </p:par>
                                </p:childTnLst>
                              </p:cTn>
                            </p:par>
                            <p:par>
                              <p:cTn id="66" fill="hold">
                                <p:stCondLst>
                                  <p:cond delay="7350"/>
                                </p:stCondLst>
                                <p:childTnLst>
                                  <p:par>
                                    <p:cTn id="67" presetID="42" presetClass="entr" presetSubtype="0"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1000"/>
                                            <p:tgtEl>
                                              <p:spTgt spid="34"/>
                                            </p:tgtEl>
                                          </p:cBhvr>
                                        </p:animEffect>
                                        <p:anim calcmode="lin" valueType="num">
                                          <p:cBhvr>
                                            <p:cTn id="70" dur="1000" fill="hold"/>
                                            <p:tgtEl>
                                              <p:spTgt spid="34"/>
                                            </p:tgtEl>
                                            <p:attrNameLst>
                                              <p:attrName>ppt_x</p:attrName>
                                            </p:attrNameLst>
                                          </p:cBhvr>
                                          <p:tavLst>
                                            <p:tav tm="0">
                                              <p:val>
                                                <p:strVal val="#ppt_x"/>
                                              </p:val>
                                            </p:tav>
                                            <p:tav tm="100000">
                                              <p:val>
                                                <p:strVal val="#ppt_x"/>
                                              </p:val>
                                            </p:tav>
                                          </p:tavLst>
                                        </p:anim>
                                        <p:anim calcmode="lin" valueType="num">
                                          <p:cBhvr>
                                            <p:cTn id="71" dur="1000" fill="hold"/>
                                            <p:tgtEl>
                                              <p:spTgt spid="34"/>
                                            </p:tgtEl>
                                            <p:attrNameLst>
                                              <p:attrName>ppt_y</p:attrName>
                                            </p:attrNameLst>
                                          </p:cBhvr>
                                          <p:tavLst>
                                            <p:tav tm="0">
                                              <p:val>
                                                <p:strVal val="#ppt_y+.1"/>
                                              </p:val>
                                            </p:tav>
                                            <p:tav tm="100000">
                                              <p:val>
                                                <p:strVal val="#ppt_y"/>
                                              </p:val>
                                            </p:tav>
                                          </p:tavLst>
                                        </p:anim>
                                      </p:childTnLst>
                                    </p:cTn>
                                  </p:par>
                                </p:childTnLst>
                              </p:cTn>
                            </p:par>
                            <p:par>
                              <p:cTn id="72" fill="hold">
                                <p:stCondLst>
                                  <p:cond delay="8350"/>
                                </p:stCondLst>
                                <p:childTnLst>
                                  <p:par>
                                    <p:cTn id="73" presetID="22" presetClass="entr" presetSubtype="8"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left)">
                                          <p:cBhvr>
                                            <p:cTn id="75" dur="500"/>
                                            <p:tgtEl>
                                              <p:spTgt spid="36"/>
                                            </p:tgtEl>
                                          </p:cBhvr>
                                        </p:animEffect>
                                      </p:childTnLst>
                                    </p:cTn>
                                  </p:par>
                                </p:childTnLst>
                              </p:cTn>
                            </p:par>
                            <p:par>
                              <p:cTn id="76" fill="hold">
                                <p:stCondLst>
                                  <p:cond delay="8850"/>
                                </p:stCondLst>
                                <p:childTnLst>
                                  <p:par>
                                    <p:cTn id="77" presetID="22" presetClass="entr" presetSubtype="8"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wipe(left)">
                                          <p:cBhvr>
                                            <p:cTn id="79" dur="500"/>
                                            <p:tgtEl>
                                              <p:spTgt spid="41"/>
                                            </p:tgtEl>
                                          </p:cBhvr>
                                        </p:animEffect>
                                      </p:childTnLst>
                                    </p:cTn>
                                  </p:par>
                                </p:childTnLst>
                              </p:cTn>
                            </p:par>
                            <p:par>
                              <p:cTn id="80" fill="hold">
                                <p:stCondLst>
                                  <p:cond delay="9350"/>
                                </p:stCondLst>
                                <p:childTnLst>
                                  <p:par>
                                    <p:cTn id="81" presetID="22" presetClass="entr" presetSubtype="4"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par>
                              <p:cTn id="84" fill="hold">
                                <p:stCondLst>
                                  <p:cond delay="9850"/>
                                </p:stCondLst>
                                <p:childTnLst>
                                  <p:par>
                                    <p:cTn id="85" presetID="42" presetClass="entr" presetSubtype="0"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childTnLst>
                              </p:cTn>
                            </p:par>
                            <p:par>
                              <p:cTn id="90" fill="hold">
                                <p:stCondLst>
                                  <p:cond delay="10850"/>
                                </p:stCondLst>
                                <p:childTnLst>
                                  <p:par>
                                    <p:cTn id="91" presetID="22" presetClass="entr" presetSubtype="8"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left)">
                                          <p:cBhvr>
                                            <p:cTn id="93" dur="500"/>
                                            <p:tgtEl>
                                              <p:spTgt spid="35"/>
                                            </p:tgtEl>
                                          </p:cBhvr>
                                        </p:animEffect>
                                      </p:childTnLst>
                                    </p:cTn>
                                  </p:par>
                                </p:childTnLst>
                              </p:cTn>
                            </p:par>
                            <p:par>
                              <p:cTn id="94" fill="hold">
                                <p:stCondLst>
                                  <p:cond delay="11350"/>
                                </p:stCondLst>
                                <p:childTnLst>
                                  <p:par>
                                    <p:cTn id="95" presetID="22" presetClass="entr" presetSubtype="8" fill="hold" grpId="0" nodeType="after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wipe(left)">
                                          <p:cBhvr>
                                            <p:cTn id="9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9" grpId="0"/>
          <p:bldP spid="40" grpId="0"/>
          <p:bldP spid="41" grpId="0"/>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2" presetClass="entr" presetSubtype="1"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20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4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ppt_x"/>
                                              </p:val>
                                            </p:tav>
                                            <p:tav tm="100000">
                                              <p:val>
                                                <p:strVal val="#ppt_x"/>
                                              </p:val>
                                            </p:tav>
                                          </p:tavLst>
                                        </p:anim>
                                        <p:anim calcmode="lin" valueType="num">
                                          <p:cBhvr additive="base">
                                            <p:cTn id="21" dur="500" fill="hold"/>
                                            <p:tgtEl>
                                              <p:spTgt spid="28"/>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60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0-#ppt_h/2"/>
                                              </p:val>
                                            </p:tav>
                                            <p:tav tm="100000">
                                              <p:val>
                                                <p:strVal val="#ppt_y"/>
                                              </p:val>
                                            </p:tav>
                                          </p:tavLst>
                                        </p:anim>
                                      </p:childTnLst>
                                    </p:cTn>
                                  </p:par>
                                </p:childTnLst>
                              </p:cTn>
                            </p:par>
                            <p:par>
                              <p:cTn id="26" fill="hold">
                                <p:stCondLst>
                                  <p:cond delay="1850"/>
                                </p:stCondLst>
                                <p:childTnLst>
                                  <p:par>
                                    <p:cTn id="27" presetID="2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childTnLst>
                              </p:cTn>
                            </p:par>
                            <p:par>
                              <p:cTn id="30" fill="hold">
                                <p:stCondLst>
                                  <p:cond delay="2350"/>
                                </p:stCondLst>
                                <p:childTnLst>
                                  <p:par>
                                    <p:cTn id="31" presetID="42"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3350"/>
                                </p:stCondLst>
                                <p:childTnLst>
                                  <p:par>
                                    <p:cTn id="37" presetID="22" presetClass="entr" presetSubtype="8"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childTnLst>
                              </p:cTn>
                            </p:par>
                            <p:par>
                              <p:cTn id="40" fill="hold">
                                <p:stCondLst>
                                  <p:cond delay="385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p:stCondLst>
                                  <p:cond delay="4350"/>
                                </p:stCondLst>
                                <p:childTnLst>
                                  <p:par>
                                    <p:cTn id="45" presetID="22" presetClass="entr" presetSubtype="4"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childTnLst>
                              </p:cTn>
                            </p:par>
                            <p:par>
                              <p:cTn id="48" fill="hold">
                                <p:stCondLst>
                                  <p:cond delay="4850"/>
                                </p:stCondLst>
                                <p:childTnLst>
                                  <p:par>
                                    <p:cTn id="49" presetID="42"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1000" fill="hold"/>
                                            <p:tgtEl>
                                              <p:spTgt spid="33"/>
                                            </p:tgtEl>
                                            <p:attrNameLst>
                                              <p:attrName>ppt_y</p:attrName>
                                            </p:attrNameLst>
                                          </p:cBhvr>
                                          <p:tavLst>
                                            <p:tav tm="0">
                                              <p:val>
                                                <p:strVal val="#ppt_y+.1"/>
                                              </p:val>
                                            </p:tav>
                                            <p:tav tm="100000">
                                              <p:val>
                                                <p:strVal val="#ppt_y"/>
                                              </p:val>
                                            </p:tav>
                                          </p:tavLst>
                                        </p:anim>
                                      </p:childTnLst>
                                    </p:cTn>
                                  </p:par>
                                </p:childTnLst>
                              </p:cTn>
                            </p:par>
                            <p:par>
                              <p:cTn id="54" fill="hold">
                                <p:stCondLst>
                                  <p:cond delay="5850"/>
                                </p:stCondLst>
                                <p:childTnLst>
                                  <p:par>
                                    <p:cTn id="55" presetID="22" presetClass="entr" presetSubtype="8"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6350"/>
                                </p:stCondLst>
                                <p:childTnLst>
                                  <p:par>
                                    <p:cTn id="59" presetID="22" presetClass="entr" presetSubtype="8"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par>
                              <p:cTn id="62" fill="hold">
                                <p:stCondLst>
                                  <p:cond delay="6850"/>
                                </p:stCondLst>
                                <p:childTnLst>
                                  <p:par>
                                    <p:cTn id="63" presetID="22" presetClass="entr" presetSubtype="4"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500"/>
                                            <p:tgtEl>
                                              <p:spTgt spid="27"/>
                                            </p:tgtEl>
                                          </p:cBhvr>
                                        </p:animEffect>
                                      </p:childTnLst>
                                    </p:cTn>
                                  </p:par>
                                </p:childTnLst>
                              </p:cTn>
                            </p:par>
                            <p:par>
                              <p:cTn id="66" fill="hold">
                                <p:stCondLst>
                                  <p:cond delay="7350"/>
                                </p:stCondLst>
                                <p:childTnLst>
                                  <p:par>
                                    <p:cTn id="67" presetID="42" presetClass="entr" presetSubtype="0"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1000"/>
                                            <p:tgtEl>
                                              <p:spTgt spid="34"/>
                                            </p:tgtEl>
                                          </p:cBhvr>
                                        </p:animEffect>
                                        <p:anim calcmode="lin" valueType="num">
                                          <p:cBhvr>
                                            <p:cTn id="70" dur="1000" fill="hold"/>
                                            <p:tgtEl>
                                              <p:spTgt spid="34"/>
                                            </p:tgtEl>
                                            <p:attrNameLst>
                                              <p:attrName>ppt_x</p:attrName>
                                            </p:attrNameLst>
                                          </p:cBhvr>
                                          <p:tavLst>
                                            <p:tav tm="0">
                                              <p:val>
                                                <p:strVal val="#ppt_x"/>
                                              </p:val>
                                            </p:tav>
                                            <p:tav tm="100000">
                                              <p:val>
                                                <p:strVal val="#ppt_x"/>
                                              </p:val>
                                            </p:tav>
                                          </p:tavLst>
                                        </p:anim>
                                        <p:anim calcmode="lin" valueType="num">
                                          <p:cBhvr>
                                            <p:cTn id="71" dur="1000" fill="hold"/>
                                            <p:tgtEl>
                                              <p:spTgt spid="34"/>
                                            </p:tgtEl>
                                            <p:attrNameLst>
                                              <p:attrName>ppt_y</p:attrName>
                                            </p:attrNameLst>
                                          </p:cBhvr>
                                          <p:tavLst>
                                            <p:tav tm="0">
                                              <p:val>
                                                <p:strVal val="#ppt_y+.1"/>
                                              </p:val>
                                            </p:tav>
                                            <p:tav tm="100000">
                                              <p:val>
                                                <p:strVal val="#ppt_y"/>
                                              </p:val>
                                            </p:tav>
                                          </p:tavLst>
                                        </p:anim>
                                      </p:childTnLst>
                                    </p:cTn>
                                  </p:par>
                                </p:childTnLst>
                              </p:cTn>
                            </p:par>
                            <p:par>
                              <p:cTn id="72" fill="hold">
                                <p:stCondLst>
                                  <p:cond delay="8350"/>
                                </p:stCondLst>
                                <p:childTnLst>
                                  <p:par>
                                    <p:cTn id="73" presetID="22" presetClass="entr" presetSubtype="8"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left)">
                                          <p:cBhvr>
                                            <p:cTn id="75" dur="500"/>
                                            <p:tgtEl>
                                              <p:spTgt spid="36"/>
                                            </p:tgtEl>
                                          </p:cBhvr>
                                        </p:animEffect>
                                      </p:childTnLst>
                                    </p:cTn>
                                  </p:par>
                                </p:childTnLst>
                              </p:cTn>
                            </p:par>
                            <p:par>
                              <p:cTn id="76" fill="hold">
                                <p:stCondLst>
                                  <p:cond delay="8850"/>
                                </p:stCondLst>
                                <p:childTnLst>
                                  <p:par>
                                    <p:cTn id="77" presetID="22" presetClass="entr" presetSubtype="8"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wipe(left)">
                                          <p:cBhvr>
                                            <p:cTn id="79" dur="500"/>
                                            <p:tgtEl>
                                              <p:spTgt spid="41"/>
                                            </p:tgtEl>
                                          </p:cBhvr>
                                        </p:animEffect>
                                      </p:childTnLst>
                                    </p:cTn>
                                  </p:par>
                                </p:childTnLst>
                              </p:cTn>
                            </p:par>
                            <p:par>
                              <p:cTn id="80" fill="hold">
                                <p:stCondLst>
                                  <p:cond delay="9350"/>
                                </p:stCondLst>
                                <p:childTnLst>
                                  <p:par>
                                    <p:cTn id="81" presetID="22" presetClass="entr" presetSubtype="4"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par>
                              <p:cTn id="84" fill="hold">
                                <p:stCondLst>
                                  <p:cond delay="9850"/>
                                </p:stCondLst>
                                <p:childTnLst>
                                  <p:par>
                                    <p:cTn id="85" presetID="42" presetClass="entr" presetSubtype="0"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childTnLst>
                              </p:cTn>
                            </p:par>
                            <p:par>
                              <p:cTn id="90" fill="hold">
                                <p:stCondLst>
                                  <p:cond delay="10850"/>
                                </p:stCondLst>
                                <p:childTnLst>
                                  <p:par>
                                    <p:cTn id="91" presetID="22" presetClass="entr" presetSubtype="8"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left)">
                                          <p:cBhvr>
                                            <p:cTn id="93" dur="500"/>
                                            <p:tgtEl>
                                              <p:spTgt spid="35"/>
                                            </p:tgtEl>
                                          </p:cBhvr>
                                        </p:animEffect>
                                      </p:childTnLst>
                                    </p:cTn>
                                  </p:par>
                                </p:childTnLst>
                              </p:cTn>
                            </p:par>
                            <p:par>
                              <p:cTn id="94" fill="hold">
                                <p:stCondLst>
                                  <p:cond delay="11350"/>
                                </p:stCondLst>
                                <p:childTnLst>
                                  <p:par>
                                    <p:cTn id="95" presetID="22" presetClass="entr" presetSubtype="8" fill="hold" grpId="0" nodeType="after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wipe(left)">
                                          <p:cBhvr>
                                            <p:cTn id="9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9" grpId="0"/>
          <p:bldP spid="40" grpId="0"/>
          <p:bldP spid="41" grpId="0"/>
          <p:bldP spid="42" grpId="0"/>
          <p:bldP spid="43"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58" name="圆角矩形 57"/>
          <p:cNvSpPr/>
          <p:nvPr/>
        </p:nvSpPr>
        <p:spPr>
          <a:xfrm>
            <a:off x="3382479" y="1892701"/>
            <a:ext cx="7704776" cy="1627293"/>
          </a:xfrm>
          <a:prstGeom prst="roundRect">
            <a:avLst>
              <a:gd name="adj" fmla="val 3818"/>
            </a:avLst>
          </a:prstGeom>
          <a:noFill/>
          <a:ln w="19050" cap="flat" cmpd="sng" algn="ctr">
            <a:solidFill>
              <a:sysClr val="windowText" lastClr="000000">
                <a:lumMod val="65000"/>
                <a:lumOff val="35000"/>
              </a:sys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59" name="组合 58"/>
          <p:cNvGrpSpPr/>
          <p:nvPr/>
        </p:nvGrpSpPr>
        <p:grpSpPr bwMode="auto">
          <a:xfrm>
            <a:off x="2212267" y="2387871"/>
            <a:ext cx="1936246" cy="636951"/>
            <a:chOff x="1677848" y="1867118"/>
            <a:chExt cx="1453992" cy="477352"/>
          </a:xfrm>
        </p:grpSpPr>
        <p:sp>
          <p:nvSpPr>
            <p:cNvPr id="60" name="圆角矩形 59"/>
            <p:cNvSpPr/>
            <p:nvPr/>
          </p:nvSpPr>
          <p:spPr>
            <a:xfrm>
              <a:off x="1677848" y="1867118"/>
              <a:ext cx="1453992" cy="477352"/>
            </a:xfrm>
            <a:prstGeom prst="roundRect">
              <a:avLst>
                <a:gd name="adj" fmla="val 24877"/>
              </a:avLst>
            </a:prstGeom>
            <a:solidFill>
              <a:srgbClr val="92B5C2"/>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1" name="矩形 35"/>
            <p:cNvSpPr>
              <a:spLocks noChangeArrowheads="1"/>
            </p:cNvSpPr>
            <p:nvPr/>
          </p:nvSpPr>
          <p:spPr bwMode="auto">
            <a:xfrm>
              <a:off x="2164746" y="1921128"/>
              <a:ext cx="890580" cy="299856"/>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rPr>
                <a:t>32500</a:t>
              </a:r>
              <a:endPar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ndParaRPr>
            </a:p>
          </p:txBody>
        </p:sp>
      </p:grpSp>
      <p:cxnSp>
        <p:nvCxnSpPr>
          <p:cNvPr id="62" name="直接连接符 61"/>
          <p:cNvCxnSpPr/>
          <p:nvPr/>
        </p:nvCxnSpPr>
        <p:spPr>
          <a:xfrm>
            <a:off x="8186061" y="2263023"/>
            <a:ext cx="0" cy="893001"/>
          </a:xfrm>
          <a:prstGeom prst="line">
            <a:avLst/>
          </a:prstGeom>
          <a:noFill/>
          <a:ln w="6350" cap="flat" cmpd="sng" algn="ctr">
            <a:solidFill>
              <a:sysClr val="windowText" lastClr="000000">
                <a:lumMod val="65000"/>
                <a:lumOff val="35000"/>
              </a:sysClr>
            </a:solidFill>
            <a:prstDash val="solid"/>
            <a:miter lim="800000"/>
          </a:ln>
          <a:effectLst/>
        </p:spPr>
      </p:cxnSp>
      <p:sp>
        <p:nvSpPr>
          <p:cNvPr id="63" name="矩形 62"/>
          <p:cNvSpPr/>
          <p:nvPr/>
        </p:nvSpPr>
        <p:spPr>
          <a:xfrm>
            <a:off x="8361699" y="2263021"/>
            <a:ext cx="2513945" cy="892360"/>
          </a:xfrm>
          <a:prstGeom prst="rect">
            <a:avLst/>
          </a:prstGeom>
        </p:spPr>
        <p:txBody>
          <a:bodyPr>
            <a:spAutoFit/>
          </a:bodyPr>
          <a:lstStyle/>
          <a:p>
            <a:pPr>
              <a:lnSpc>
                <a:spcPct val="130000"/>
              </a:lnSpc>
            </a:pPr>
            <a:r>
              <a:rPr lang="zh-CN" altLang="en-US" sz="1335" dirty="0">
                <a:solidFill>
                  <a:prstClr val="black">
                    <a:lumMod val="50000"/>
                    <a:lumOff val="50000"/>
                  </a:prstClr>
                </a:solidFill>
                <a:latin typeface="微软雅黑" panose="020B0503020204020204" pitchFamily="34" charset="-122"/>
              </a:rPr>
              <a:t>点击输入简要文字内容，文字内容需概括精炼，不用多余的文字修饰。</a:t>
            </a:r>
            <a:endParaRPr lang="zh-CN" altLang="en-US" sz="1335" b="1" dirty="0">
              <a:solidFill>
                <a:prstClr val="black">
                  <a:lumMod val="50000"/>
                  <a:lumOff val="50000"/>
                </a:prstClr>
              </a:solidFill>
              <a:latin typeface="微软雅黑" panose="020B0503020204020204" pitchFamily="34" charset="-122"/>
            </a:endParaRPr>
          </a:p>
        </p:txBody>
      </p:sp>
      <p:sp>
        <p:nvSpPr>
          <p:cNvPr id="64" name="圆角矩形 63"/>
          <p:cNvSpPr/>
          <p:nvPr/>
        </p:nvSpPr>
        <p:spPr>
          <a:xfrm>
            <a:off x="3376131" y="4000352"/>
            <a:ext cx="7704777" cy="1625177"/>
          </a:xfrm>
          <a:prstGeom prst="roundRect">
            <a:avLst>
              <a:gd name="adj" fmla="val 3818"/>
            </a:avLst>
          </a:prstGeom>
          <a:noFill/>
          <a:ln w="19050" cap="flat" cmpd="sng" algn="ctr">
            <a:solidFill>
              <a:sysClr val="windowText" lastClr="000000">
                <a:lumMod val="65000"/>
                <a:lumOff val="35000"/>
              </a:sys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65" name="直接连接符 64"/>
          <p:cNvCxnSpPr/>
          <p:nvPr/>
        </p:nvCxnSpPr>
        <p:spPr>
          <a:xfrm>
            <a:off x="8179712" y="4368557"/>
            <a:ext cx="0" cy="893001"/>
          </a:xfrm>
          <a:prstGeom prst="line">
            <a:avLst/>
          </a:prstGeom>
          <a:noFill/>
          <a:ln w="6350" cap="flat" cmpd="sng" algn="ctr">
            <a:solidFill>
              <a:sysClr val="windowText" lastClr="000000">
                <a:lumMod val="65000"/>
                <a:lumOff val="35000"/>
              </a:sysClr>
            </a:solidFill>
            <a:prstDash val="solid"/>
            <a:miter lim="800000"/>
          </a:ln>
          <a:effectLst/>
        </p:spPr>
      </p:cxnSp>
      <p:sp>
        <p:nvSpPr>
          <p:cNvPr id="66" name="矩形 65"/>
          <p:cNvSpPr/>
          <p:nvPr/>
        </p:nvSpPr>
        <p:spPr>
          <a:xfrm>
            <a:off x="8355351" y="4368556"/>
            <a:ext cx="2513945" cy="892360"/>
          </a:xfrm>
          <a:prstGeom prst="rect">
            <a:avLst/>
          </a:prstGeom>
        </p:spPr>
        <p:txBody>
          <a:bodyPr>
            <a:spAutoFit/>
          </a:bodyPr>
          <a:lstStyle/>
          <a:p>
            <a:pPr>
              <a:lnSpc>
                <a:spcPct val="130000"/>
              </a:lnSpc>
            </a:pPr>
            <a:r>
              <a:rPr lang="zh-CN" altLang="en-US" sz="1335" dirty="0">
                <a:solidFill>
                  <a:prstClr val="black">
                    <a:lumMod val="50000"/>
                    <a:lumOff val="50000"/>
                  </a:prstClr>
                </a:solidFill>
                <a:latin typeface="微软雅黑" panose="020B0503020204020204" pitchFamily="34" charset="-122"/>
              </a:rPr>
              <a:t>点击输入简要文字内容，文字内容需概括精炼，不用多余的文字修饰。</a:t>
            </a:r>
            <a:endParaRPr lang="zh-CN" altLang="en-US" sz="1335" b="1" dirty="0">
              <a:solidFill>
                <a:prstClr val="black">
                  <a:lumMod val="50000"/>
                  <a:lumOff val="50000"/>
                </a:prstClr>
              </a:solidFill>
              <a:latin typeface="微软雅黑" panose="020B0503020204020204" pitchFamily="34" charset="-122"/>
            </a:endParaRPr>
          </a:p>
        </p:txBody>
      </p:sp>
      <p:grpSp>
        <p:nvGrpSpPr>
          <p:cNvPr id="67" name="组合 66"/>
          <p:cNvGrpSpPr/>
          <p:nvPr/>
        </p:nvGrpSpPr>
        <p:grpSpPr bwMode="auto">
          <a:xfrm>
            <a:off x="2205919" y="4493414"/>
            <a:ext cx="1938362" cy="636951"/>
            <a:chOff x="1673457" y="3447102"/>
            <a:chExt cx="1453992" cy="477352"/>
          </a:xfrm>
        </p:grpSpPr>
        <p:sp>
          <p:nvSpPr>
            <p:cNvPr id="68" name="圆角矩形 67"/>
            <p:cNvSpPr/>
            <p:nvPr/>
          </p:nvSpPr>
          <p:spPr>
            <a:xfrm>
              <a:off x="1673457" y="3447102"/>
              <a:ext cx="1453992" cy="477352"/>
            </a:xfrm>
            <a:prstGeom prst="roundRect">
              <a:avLst>
                <a:gd name="adj" fmla="val 24877"/>
              </a:avLst>
            </a:prstGeom>
            <a:solidFill>
              <a:srgbClr val="78AF7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9" name="矩形 78"/>
            <p:cNvSpPr>
              <a:spLocks noChangeArrowheads="1"/>
            </p:cNvSpPr>
            <p:nvPr/>
          </p:nvSpPr>
          <p:spPr bwMode="auto">
            <a:xfrm>
              <a:off x="2106095" y="3501111"/>
              <a:ext cx="890580" cy="299856"/>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white"/>
                  </a:solidFill>
                  <a:effectLst/>
                  <a:uLnTx/>
                  <a:uFillTx/>
                  <a:latin typeface="微软雅黑" panose="020B0503020204020204" pitchFamily="34" charset="-122"/>
                </a:rPr>
                <a:t>12340</a:t>
              </a:r>
              <a:endParaRPr kumimoji="0" lang="zh-CN" altLang="en-US" sz="2000" b="1" i="0" u="none" strike="noStrike" kern="0" cap="none" spc="0" normalizeH="0" baseline="0" noProof="0">
                <a:ln>
                  <a:noFill/>
                </a:ln>
                <a:solidFill>
                  <a:prstClr val="white"/>
                </a:solidFill>
                <a:effectLst/>
                <a:uLnTx/>
                <a:uFillTx/>
                <a:latin typeface="微软雅黑" panose="020B0503020204020204" pitchFamily="34" charset="-122"/>
              </a:endParaRPr>
            </a:p>
          </p:txBody>
        </p:sp>
      </p:grpSp>
      <p:grpSp>
        <p:nvGrpSpPr>
          <p:cNvPr id="70" name="Group 71"/>
          <p:cNvGrpSpPr>
            <a:grpSpLocks noChangeAspect="1"/>
          </p:cNvGrpSpPr>
          <p:nvPr/>
        </p:nvGrpSpPr>
        <p:grpSpPr>
          <a:xfrm>
            <a:off x="4470097" y="2313624"/>
            <a:ext cx="303628" cy="791794"/>
            <a:chOff x="2323306" y="2203133"/>
            <a:chExt cx="979488" cy="2554287"/>
          </a:xfrm>
          <a:solidFill>
            <a:srgbClr val="92B5C2"/>
          </a:solidFill>
        </p:grpSpPr>
        <p:sp>
          <p:nvSpPr>
            <p:cNvPr id="71"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72"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73" name="Group 72"/>
          <p:cNvGrpSpPr>
            <a:grpSpLocks noChangeAspect="1"/>
          </p:cNvGrpSpPr>
          <p:nvPr/>
        </p:nvGrpSpPr>
        <p:grpSpPr>
          <a:xfrm>
            <a:off x="4933944" y="2313624"/>
            <a:ext cx="303628" cy="791794"/>
            <a:chOff x="2323306" y="2203133"/>
            <a:chExt cx="979488" cy="2554287"/>
          </a:xfrm>
          <a:solidFill>
            <a:srgbClr val="92B5C2"/>
          </a:solidFill>
        </p:grpSpPr>
        <p:sp>
          <p:nvSpPr>
            <p:cNvPr id="74"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75"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76" name="Group 73"/>
          <p:cNvGrpSpPr>
            <a:grpSpLocks noChangeAspect="1"/>
          </p:cNvGrpSpPr>
          <p:nvPr/>
        </p:nvGrpSpPr>
        <p:grpSpPr>
          <a:xfrm>
            <a:off x="5397791" y="2313624"/>
            <a:ext cx="303628" cy="791794"/>
            <a:chOff x="2323306" y="2203133"/>
            <a:chExt cx="979488" cy="2554287"/>
          </a:xfrm>
          <a:solidFill>
            <a:srgbClr val="92B5C2"/>
          </a:solidFill>
        </p:grpSpPr>
        <p:sp>
          <p:nvSpPr>
            <p:cNvPr id="77"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78"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79" name="Group 74"/>
          <p:cNvGrpSpPr>
            <a:grpSpLocks noChangeAspect="1"/>
          </p:cNvGrpSpPr>
          <p:nvPr/>
        </p:nvGrpSpPr>
        <p:grpSpPr>
          <a:xfrm>
            <a:off x="6325483" y="2313624"/>
            <a:ext cx="303628" cy="791794"/>
            <a:chOff x="2323306" y="2203133"/>
            <a:chExt cx="979488" cy="2554287"/>
          </a:xfrm>
          <a:solidFill>
            <a:sysClr val="windowText" lastClr="000000">
              <a:lumMod val="65000"/>
              <a:lumOff val="35000"/>
            </a:sysClr>
          </a:solidFill>
        </p:grpSpPr>
        <p:sp>
          <p:nvSpPr>
            <p:cNvPr id="80"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black">
                    <a:lumMod val="50000"/>
                    <a:lumOff val="50000"/>
                  </a:prstClr>
                </a:solidFill>
                <a:effectLst/>
                <a:uLnTx/>
                <a:uFillTx/>
              </a:endParaRPr>
            </a:p>
          </p:txBody>
        </p:sp>
        <p:sp>
          <p:nvSpPr>
            <p:cNvPr id="81"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black">
                    <a:lumMod val="50000"/>
                    <a:lumOff val="50000"/>
                  </a:prstClr>
                </a:solidFill>
                <a:effectLst/>
                <a:uLnTx/>
                <a:uFillTx/>
              </a:endParaRPr>
            </a:p>
          </p:txBody>
        </p:sp>
      </p:grpSp>
      <p:grpSp>
        <p:nvGrpSpPr>
          <p:cNvPr id="82" name="Group 169"/>
          <p:cNvGrpSpPr>
            <a:grpSpLocks noChangeAspect="1"/>
          </p:cNvGrpSpPr>
          <p:nvPr/>
        </p:nvGrpSpPr>
        <p:grpSpPr>
          <a:xfrm>
            <a:off x="4435524" y="4447780"/>
            <a:ext cx="357148" cy="813777"/>
            <a:chOff x="3672681" y="1899920"/>
            <a:chExt cx="1293813" cy="2947988"/>
          </a:xfrm>
          <a:solidFill>
            <a:srgbClr val="78AF74"/>
          </a:solidFill>
        </p:grpSpPr>
        <p:sp>
          <p:nvSpPr>
            <p:cNvPr id="83"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84"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85" name="Group 170"/>
          <p:cNvGrpSpPr>
            <a:grpSpLocks noChangeAspect="1"/>
          </p:cNvGrpSpPr>
          <p:nvPr/>
        </p:nvGrpSpPr>
        <p:grpSpPr>
          <a:xfrm>
            <a:off x="4899558" y="4444097"/>
            <a:ext cx="357148" cy="813777"/>
            <a:chOff x="3672681" y="1899920"/>
            <a:chExt cx="1293813" cy="2947988"/>
          </a:xfrm>
          <a:solidFill>
            <a:srgbClr val="78AF74"/>
          </a:solidFill>
        </p:grpSpPr>
        <p:sp>
          <p:nvSpPr>
            <p:cNvPr id="86"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87"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88" name="Group 171"/>
          <p:cNvGrpSpPr>
            <a:grpSpLocks noChangeAspect="1"/>
          </p:cNvGrpSpPr>
          <p:nvPr/>
        </p:nvGrpSpPr>
        <p:grpSpPr>
          <a:xfrm>
            <a:off x="5363592" y="4444097"/>
            <a:ext cx="357148" cy="813777"/>
            <a:chOff x="3672681" y="1899920"/>
            <a:chExt cx="1293813" cy="2947988"/>
          </a:xfrm>
          <a:solidFill>
            <a:srgbClr val="78AF74"/>
          </a:solidFill>
        </p:grpSpPr>
        <p:sp>
          <p:nvSpPr>
            <p:cNvPr id="89"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90"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91" name="Group 172"/>
          <p:cNvGrpSpPr>
            <a:grpSpLocks noChangeAspect="1"/>
          </p:cNvGrpSpPr>
          <p:nvPr/>
        </p:nvGrpSpPr>
        <p:grpSpPr>
          <a:xfrm>
            <a:off x="5827625" y="4444097"/>
            <a:ext cx="357148" cy="813777"/>
            <a:chOff x="3672681" y="1899920"/>
            <a:chExt cx="1293813" cy="2947988"/>
          </a:xfrm>
          <a:solidFill>
            <a:sysClr val="windowText" lastClr="000000">
              <a:lumMod val="65000"/>
              <a:lumOff val="35000"/>
            </a:sysClr>
          </a:solidFill>
        </p:grpSpPr>
        <p:sp>
          <p:nvSpPr>
            <p:cNvPr id="92"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93"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94" name="Group 173"/>
          <p:cNvGrpSpPr>
            <a:grpSpLocks noChangeAspect="1"/>
          </p:cNvGrpSpPr>
          <p:nvPr/>
        </p:nvGrpSpPr>
        <p:grpSpPr>
          <a:xfrm>
            <a:off x="6291658" y="4449519"/>
            <a:ext cx="357148" cy="813777"/>
            <a:chOff x="3672681" y="1899920"/>
            <a:chExt cx="1293813" cy="2947988"/>
          </a:xfrm>
          <a:solidFill>
            <a:sysClr val="windowText" lastClr="000000">
              <a:lumMod val="65000"/>
              <a:lumOff val="35000"/>
            </a:sysClr>
          </a:solidFill>
        </p:grpSpPr>
        <p:sp>
          <p:nvSpPr>
            <p:cNvPr id="95"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black">
                    <a:lumMod val="50000"/>
                    <a:lumOff val="50000"/>
                  </a:prstClr>
                </a:solidFill>
                <a:effectLst/>
                <a:uLnTx/>
                <a:uFillTx/>
              </a:endParaRPr>
            </a:p>
          </p:txBody>
        </p:sp>
        <p:sp>
          <p:nvSpPr>
            <p:cNvPr id="96"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black">
                    <a:lumMod val="50000"/>
                    <a:lumOff val="50000"/>
                  </a:prstClr>
                </a:solidFill>
                <a:effectLst/>
                <a:uLnTx/>
                <a:uFillTx/>
              </a:endParaRPr>
            </a:p>
          </p:txBody>
        </p:sp>
      </p:grpSp>
      <p:grpSp>
        <p:nvGrpSpPr>
          <p:cNvPr id="97" name="Group 74"/>
          <p:cNvGrpSpPr>
            <a:grpSpLocks noChangeAspect="1"/>
          </p:cNvGrpSpPr>
          <p:nvPr/>
        </p:nvGrpSpPr>
        <p:grpSpPr>
          <a:xfrm>
            <a:off x="5861638" y="2313624"/>
            <a:ext cx="303628" cy="791794"/>
            <a:chOff x="2323306" y="2203133"/>
            <a:chExt cx="979488" cy="2554287"/>
          </a:xfrm>
          <a:solidFill>
            <a:srgbClr val="92B5C2"/>
          </a:solidFill>
        </p:grpSpPr>
        <p:sp>
          <p:nvSpPr>
            <p:cNvPr id="98"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99"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nvGrpSpPr>
          <p:cNvPr id="100" name="组合 99"/>
          <p:cNvGrpSpPr/>
          <p:nvPr/>
        </p:nvGrpSpPr>
        <p:grpSpPr>
          <a:xfrm>
            <a:off x="1077930" y="1893230"/>
            <a:ext cx="1626168" cy="1626168"/>
            <a:chOff x="755576" y="1419622"/>
            <a:chExt cx="1219944" cy="1219944"/>
          </a:xfrm>
        </p:grpSpPr>
        <p:sp>
          <p:nvSpPr>
            <p:cNvPr id="101" name="Oval 25"/>
            <p:cNvSpPr/>
            <p:nvPr/>
          </p:nvSpPr>
          <p:spPr>
            <a:xfrm>
              <a:off x="755576" y="1419622"/>
              <a:ext cx="1219944" cy="1219944"/>
            </a:xfrm>
            <a:prstGeom prst="ellipse">
              <a:avLst/>
            </a:prstGeom>
            <a:solidFill>
              <a:srgbClr val="92B5C2"/>
            </a:solidFill>
            <a:ln w="25400"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ysClr val="window" lastClr="FFFFFF"/>
                </a:solidFill>
                <a:effectLst/>
                <a:uLnTx/>
                <a:uFillTx/>
              </a:endParaRPr>
            </a:p>
          </p:txBody>
        </p:sp>
        <p:grpSp>
          <p:nvGrpSpPr>
            <p:cNvPr id="102" name="Group 71"/>
            <p:cNvGrpSpPr>
              <a:grpSpLocks noChangeAspect="1"/>
            </p:cNvGrpSpPr>
            <p:nvPr/>
          </p:nvGrpSpPr>
          <p:grpSpPr>
            <a:xfrm>
              <a:off x="1205157" y="1600664"/>
              <a:ext cx="328962" cy="857860"/>
              <a:chOff x="2323306" y="2203133"/>
              <a:chExt cx="979488" cy="2554287"/>
            </a:xfrm>
            <a:solidFill>
              <a:sysClr val="window" lastClr="FFFFFF"/>
            </a:solidFill>
          </p:grpSpPr>
          <p:sp>
            <p:nvSpPr>
              <p:cNvPr id="103"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104"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grpSp>
        <p:nvGrpSpPr>
          <p:cNvPr id="105" name="组合 104"/>
          <p:cNvGrpSpPr/>
          <p:nvPr/>
        </p:nvGrpSpPr>
        <p:grpSpPr>
          <a:xfrm>
            <a:off x="1078029" y="3999292"/>
            <a:ext cx="1625177" cy="1625177"/>
            <a:chOff x="755650" y="4219575"/>
            <a:chExt cx="1219200" cy="1219200"/>
          </a:xfrm>
        </p:grpSpPr>
        <p:sp>
          <p:nvSpPr>
            <p:cNvPr id="106" name="Oval 25"/>
            <p:cNvSpPr/>
            <p:nvPr/>
          </p:nvSpPr>
          <p:spPr bwMode="auto">
            <a:xfrm>
              <a:off x="755650" y="4219575"/>
              <a:ext cx="1219200" cy="1219200"/>
            </a:xfrm>
            <a:prstGeom prst="ellipse">
              <a:avLst/>
            </a:prstGeom>
            <a:solidFill>
              <a:srgbClr val="78AF74"/>
            </a:solidFill>
            <a:ln w="25400"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ysClr val="window" lastClr="FFFFFF"/>
                </a:solidFill>
                <a:effectLst/>
                <a:uLnTx/>
                <a:uFillTx/>
              </a:endParaRPr>
            </a:p>
          </p:txBody>
        </p:sp>
        <p:grpSp>
          <p:nvGrpSpPr>
            <p:cNvPr id="107" name="Group 169"/>
            <p:cNvGrpSpPr>
              <a:grpSpLocks noChangeAspect="1"/>
            </p:cNvGrpSpPr>
            <p:nvPr/>
          </p:nvGrpSpPr>
          <p:grpSpPr>
            <a:xfrm>
              <a:off x="1163370" y="4369183"/>
              <a:ext cx="403760" cy="919984"/>
              <a:chOff x="3672681" y="1899920"/>
              <a:chExt cx="1293813" cy="2947988"/>
            </a:xfrm>
            <a:solidFill>
              <a:sysClr val="window" lastClr="FFFFFF"/>
            </a:solidFill>
          </p:grpSpPr>
          <p:sp>
            <p:nvSpPr>
              <p:cNvPr id="108"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sp>
            <p:nvSpPr>
              <p:cNvPr id="109"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prstClr val="white">
                      <a:lumMod val="65000"/>
                    </a:prstClr>
                  </a:solidFill>
                  <a:effectLst/>
                  <a:uLnTx/>
                  <a:uFillTx/>
                </a:endParaRPr>
              </a:p>
            </p:txBody>
          </p:sp>
        </p:grpSp>
      </p:grpSp>
      <p:sp>
        <p:nvSpPr>
          <p:cNvPr id="110" name="TextBox 109"/>
          <p:cNvSpPr txBox="1"/>
          <p:nvPr/>
        </p:nvSpPr>
        <p:spPr>
          <a:xfrm>
            <a:off x="6839335" y="2407974"/>
            <a:ext cx="1172116" cy="666657"/>
          </a:xfrm>
          <a:prstGeom prst="rect">
            <a:avLst/>
          </a:prstGeom>
          <a:noFill/>
        </p:spPr>
        <p:txBody>
          <a:bodyPr wrap="none" rtlCol="0">
            <a:spAutoFit/>
          </a:bodyPr>
          <a:lstStyle/>
          <a:p>
            <a:r>
              <a:rPr lang="en-US" altLang="zh-CN" sz="3730" dirty="0">
                <a:solidFill>
                  <a:prstClr val="black">
                    <a:lumMod val="50000"/>
                    <a:lumOff val="50000"/>
                  </a:prstClr>
                </a:solidFill>
                <a:latin typeface="微软雅黑" panose="020B0503020204020204" pitchFamily="34" charset="-122"/>
              </a:rPr>
              <a:t>80%</a:t>
            </a:r>
            <a:endParaRPr lang="zh-CN" altLang="en-US" sz="3730" dirty="0">
              <a:solidFill>
                <a:prstClr val="black">
                  <a:lumMod val="50000"/>
                  <a:lumOff val="50000"/>
                </a:prstClr>
              </a:solidFill>
              <a:latin typeface="微软雅黑" panose="020B0503020204020204" pitchFamily="34" charset="-122"/>
            </a:endParaRPr>
          </a:p>
        </p:txBody>
      </p:sp>
      <p:sp>
        <p:nvSpPr>
          <p:cNvPr id="111" name="TextBox 110"/>
          <p:cNvSpPr txBox="1"/>
          <p:nvPr/>
        </p:nvSpPr>
        <p:spPr>
          <a:xfrm>
            <a:off x="6839335" y="4555284"/>
            <a:ext cx="1172116" cy="666657"/>
          </a:xfrm>
          <a:prstGeom prst="rect">
            <a:avLst/>
          </a:prstGeom>
          <a:noFill/>
        </p:spPr>
        <p:txBody>
          <a:bodyPr wrap="none" rtlCol="0">
            <a:spAutoFit/>
          </a:bodyPr>
          <a:lstStyle/>
          <a:p>
            <a:r>
              <a:rPr lang="en-US" altLang="zh-CN" sz="3730" dirty="0">
                <a:solidFill>
                  <a:prstClr val="black">
                    <a:lumMod val="50000"/>
                    <a:lumOff val="50000"/>
                  </a:prstClr>
                </a:solidFill>
                <a:latin typeface="微软雅黑" panose="020B0503020204020204" pitchFamily="34" charset="-122"/>
              </a:rPr>
              <a:t>70%</a:t>
            </a:r>
            <a:endParaRPr lang="zh-CN" altLang="en-US" sz="3730" dirty="0">
              <a:solidFill>
                <a:prstClr val="black">
                  <a:lumMod val="50000"/>
                  <a:lumOff val="50000"/>
                </a:prstClr>
              </a:solidFill>
              <a:latin typeface="微软雅黑" panose="020B0503020204020204" pitchFamily="34" charset="-122"/>
            </a:endParaRP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100"/>
                                        <p:tgtEl>
                                          <p:spTgt spid="100"/>
                                        </p:tgtEl>
                                      </p:cBhvr>
                                    </p:animEffect>
                                  </p:childTnLst>
                                </p:cTn>
                              </p:par>
                            </p:childTnLst>
                          </p:cTn>
                        </p:par>
                        <p:par>
                          <p:cTn id="13" fill="hold">
                            <p:stCondLst>
                              <p:cond delay="850"/>
                            </p:stCondLst>
                            <p:childTnLst>
                              <p:par>
                                <p:cTn id="14" presetID="6" presetClass="emph" presetSubtype="0" fill="hold" nodeType="afterEffect">
                                  <p:stCondLst>
                                    <p:cond delay="0"/>
                                  </p:stCondLst>
                                  <p:childTnLst>
                                    <p:animScale>
                                      <p:cBhvr>
                                        <p:cTn id="15" dur="100" fill="hold"/>
                                        <p:tgtEl>
                                          <p:spTgt spid="100"/>
                                        </p:tgtEl>
                                      </p:cBhvr>
                                      <p:by x="105000" y="105000"/>
                                    </p:animScale>
                                  </p:childTnLst>
                                </p:cTn>
                              </p:par>
                            </p:childTnLst>
                          </p:cTn>
                        </p:par>
                        <p:par>
                          <p:cTn id="16" fill="hold">
                            <p:stCondLst>
                              <p:cond delay="950"/>
                            </p:stCondLst>
                            <p:childTnLst>
                              <p:par>
                                <p:cTn id="17" presetID="6" presetClass="emph" presetSubtype="0" fill="hold" nodeType="afterEffect">
                                  <p:stCondLst>
                                    <p:cond delay="0"/>
                                  </p:stCondLst>
                                  <p:childTnLst>
                                    <p:animScale>
                                      <p:cBhvr>
                                        <p:cTn id="18" dur="100" fill="hold"/>
                                        <p:tgtEl>
                                          <p:spTgt spid="100"/>
                                        </p:tgtEl>
                                      </p:cBhvr>
                                      <p:by x="95000" y="95000"/>
                                    </p:animScale>
                                  </p:childTnLst>
                                </p:cTn>
                              </p:par>
                            </p:childTnLst>
                          </p:cTn>
                        </p:par>
                        <p:par>
                          <p:cTn id="19" fill="hold">
                            <p:stCondLst>
                              <p:cond delay="1050"/>
                            </p:stCondLst>
                            <p:childTnLst>
                              <p:par>
                                <p:cTn id="20" presetID="6" presetClass="emph" presetSubtype="0" fill="hold" nodeType="afterEffect">
                                  <p:stCondLst>
                                    <p:cond delay="0"/>
                                  </p:stCondLst>
                                  <p:childTnLst>
                                    <p:animScale>
                                      <p:cBhvr>
                                        <p:cTn id="21" dur="100" fill="hold"/>
                                        <p:tgtEl>
                                          <p:spTgt spid="100"/>
                                        </p:tgtEl>
                                      </p:cBhvr>
                                      <p:by x="105000" y="105000"/>
                                    </p:animScale>
                                  </p:childTnLst>
                                </p:cTn>
                              </p:par>
                            </p:childTnLst>
                          </p:cTn>
                        </p:par>
                        <p:par>
                          <p:cTn id="22" fill="hold">
                            <p:stCondLst>
                              <p:cond delay="1150"/>
                            </p:stCondLst>
                            <p:childTnLst>
                              <p:par>
                                <p:cTn id="23" presetID="6" presetClass="emph" presetSubtype="0" fill="hold" nodeType="afterEffect">
                                  <p:stCondLst>
                                    <p:cond delay="0"/>
                                  </p:stCondLst>
                                  <p:childTnLst>
                                    <p:animScale>
                                      <p:cBhvr>
                                        <p:cTn id="24" dur="100" fill="hold"/>
                                        <p:tgtEl>
                                          <p:spTgt spid="100"/>
                                        </p:tgtEl>
                                      </p:cBhvr>
                                      <p:by x="95000" y="95000"/>
                                    </p:animScale>
                                  </p:childTnLst>
                                </p:cTn>
                              </p:par>
                            </p:childTnLst>
                          </p:cTn>
                        </p:par>
                        <p:par>
                          <p:cTn id="25" fill="hold">
                            <p:stCondLst>
                              <p:cond delay="1250"/>
                            </p:stCondLst>
                            <p:childTnLst>
                              <p:par>
                                <p:cTn id="26" presetID="22" presetClass="entr" presetSubtype="8"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200"/>
                                        <p:tgtEl>
                                          <p:spTgt spid="59"/>
                                        </p:tgtEl>
                                      </p:cBhvr>
                                    </p:animEffect>
                                  </p:childTnLst>
                                </p:cTn>
                              </p:par>
                            </p:childTnLst>
                          </p:cTn>
                        </p:par>
                        <p:par>
                          <p:cTn id="29" fill="hold">
                            <p:stCondLst>
                              <p:cond delay="1450"/>
                            </p:stCondLst>
                            <p:childTnLst>
                              <p:par>
                                <p:cTn id="30" presetID="2" presetClass="entr" presetSubtype="8"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300" fill="hold"/>
                                        <p:tgtEl>
                                          <p:spTgt spid="58"/>
                                        </p:tgtEl>
                                        <p:attrNameLst>
                                          <p:attrName>ppt_x</p:attrName>
                                        </p:attrNameLst>
                                      </p:cBhvr>
                                      <p:tavLst>
                                        <p:tav tm="0">
                                          <p:val>
                                            <p:strVal val="0-#ppt_w/2"/>
                                          </p:val>
                                        </p:tav>
                                        <p:tav tm="100000">
                                          <p:val>
                                            <p:strVal val="#ppt_x"/>
                                          </p:val>
                                        </p:tav>
                                      </p:tavLst>
                                    </p:anim>
                                    <p:anim calcmode="lin" valueType="num">
                                      <p:cBhvr additive="base">
                                        <p:cTn id="33" dur="300" fill="hold"/>
                                        <p:tgtEl>
                                          <p:spTgt spid="58"/>
                                        </p:tgtEl>
                                        <p:attrNameLst>
                                          <p:attrName>ppt_y</p:attrName>
                                        </p:attrNameLst>
                                      </p:cBhvr>
                                      <p:tavLst>
                                        <p:tav tm="0">
                                          <p:val>
                                            <p:strVal val="#ppt_y"/>
                                          </p:val>
                                        </p:tav>
                                        <p:tav tm="100000">
                                          <p:val>
                                            <p:strVal val="#ppt_y"/>
                                          </p:val>
                                        </p:tav>
                                      </p:tavLst>
                                    </p:anim>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300"/>
                                        <p:tgtEl>
                                          <p:spTgt spid="70"/>
                                        </p:tgtEl>
                                      </p:cBhvr>
                                    </p:animEffect>
                                  </p:childTnLst>
                                </p:cTn>
                              </p:par>
                            </p:childTnLst>
                          </p:cTn>
                        </p:par>
                        <p:par>
                          <p:cTn id="38" fill="hold">
                            <p:stCondLst>
                              <p:cond delay="2050"/>
                            </p:stCondLst>
                            <p:childTnLst>
                              <p:par>
                                <p:cTn id="39" presetID="10" presetClass="entr" presetSubtype="0" fill="hold"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300"/>
                                        <p:tgtEl>
                                          <p:spTgt spid="73"/>
                                        </p:tgtEl>
                                      </p:cBhvr>
                                    </p:animEffect>
                                  </p:childTnLst>
                                </p:cTn>
                              </p:par>
                            </p:childTnLst>
                          </p:cTn>
                        </p:par>
                        <p:par>
                          <p:cTn id="42" fill="hold">
                            <p:stCondLst>
                              <p:cond delay="2350"/>
                            </p:stCondLst>
                            <p:childTnLst>
                              <p:par>
                                <p:cTn id="43" presetID="10" presetClass="entr" presetSubtype="0" fill="hold" nodeType="after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300"/>
                                        <p:tgtEl>
                                          <p:spTgt spid="76"/>
                                        </p:tgtEl>
                                      </p:cBhvr>
                                    </p:animEffect>
                                  </p:childTnLst>
                                </p:cTn>
                              </p:par>
                            </p:childTnLst>
                          </p:cTn>
                        </p:par>
                        <p:par>
                          <p:cTn id="46" fill="hold">
                            <p:stCondLst>
                              <p:cond delay="2650"/>
                            </p:stCondLst>
                            <p:childTnLst>
                              <p:par>
                                <p:cTn id="47" presetID="10" presetClass="entr" presetSubtype="0" fill="hold" nodeType="after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fade">
                                      <p:cBhvr>
                                        <p:cTn id="49" dur="300"/>
                                        <p:tgtEl>
                                          <p:spTgt spid="97"/>
                                        </p:tgtEl>
                                      </p:cBhvr>
                                    </p:animEffect>
                                  </p:childTnLst>
                                </p:cTn>
                              </p:par>
                            </p:childTnLst>
                          </p:cTn>
                        </p:par>
                        <p:par>
                          <p:cTn id="50" fill="hold">
                            <p:stCondLst>
                              <p:cond delay="2950"/>
                            </p:stCondLst>
                            <p:childTnLst>
                              <p:par>
                                <p:cTn id="51" presetID="10" presetClass="entr" presetSubtype="0"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fade">
                                      <p:cBhvr>
                                        <p:cTn id="53" dur="300"/>
                                        <p:tgtEl>
                                          <p:spTgt spid="79"/>
                                        </p:tgtEl>
                                      </p:cBhvr>
                                    </p:animEffect>
                                  </p:childTnLst>
                                </p:cTn>
                              </p:par>
                            </p:childTnLst>
                          </p:cTn>
                        </p:par>
                        <p:par>
                          <p:cTn id="54" fill="hold">
                            <p:stCondLst>
                              <p:cond delay="3250"/>
                            </p:stCondLst>
                            <p:childTnLst>
                              <p:par>
                                <p:cTn id="55" presetID="10" presetClass="entr" presetSubtype="0" fill="hold" grpId="0" nodeType="after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300"/>
                                        <p:tgtEl>
                                          <p:spTgt spid="110"/>
                                        </p:tgtEl>
                                      </p:cBhvr>
                                    </p:animEffect>
                                  </p:childTnLst>
                                </p:cTn>
                              </p:par>
                            </p:childTnLst>
                          </p:cTn>
                        </p:par>
                        <p:par>
                          <p:cTn id="58" fill="hold">
                            <p:stCondLst>
                              <p:cond delay="3550"/>
                            </p:stCondLst>
                            <p:childTnLst>
                              <p:par>
                                <p:cTn id="59" presetID="22" presetClass="entr" presetSubtype="1"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wipe(up)">
                                      <p:cBhvr>
                                        <p:cTn id="61" dur="300"/>
                                        <p:tgtEl>
                                          <p:spTgt spid="62"/>
                                        </p:tgtEl>
                                      </p:cBhvr>
                                    </p:animEffect>
                                  </p:childTnLst>
                                </p:cTn>
                              </p:par>
                            </p:childTnLst>
                          </p:cTn>
                        </p:par>
                        <p:par>
                          <p:cTn id="62" fill="hold">
                            <p:stCondLst>
                              <p:cond delay="3850"/>
                            </p:stCondLst>
                            <p:childTnLst>
                              <p:par>
                                <p:cTn id="63" presetID="42" presetClass="entr" presetSubtype="0"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300"/>
                                        <p:tgtEl>
                                          <p:spTgt spid="63"/>
                                        </p:tgtEl>
                                      </p:cBhvr>
                                    </p:animEffect>
                                    <p:anim calcmode="lin" valueType="num">
                                      <p:cBhvr>
                                        <p:cTn id="66" dur="300" fill="hold"/>
                                        <p:tgtEl>
                                          <p:spTgt spid="63"/>
                                        </p:tgtEl>
                                        <p:attrNameLst>
                                          <p:attrName>ppt_x</p:attrName>
                                        </p:attrNameLst>
                                      </p:cBhvr>
                                      <p:tavLst>
                                        <p:tav tm="0">
                                          <p:val>
                                            <p:strVal val="#ppt_x"/>
                                          </p:val>
                                        </p:tav>
                                        <p:tav tm="100000">
                                          <p:val>
                                            <p:strVal val="#ppt_x"/>
                                          </p:val>
                                        </p:tav>
                                      </p:tavLst>
                                    </p:anim>
                                    <p:anim calcmode="lin" valueType="num">
                                      <p:cBhvr>
                                        <p:cTn id="67" dur="300" fill="hold"/>
                                        <p:tgtEl>
                                          <p:spTgt spid="63"/>
                                        </p:tgtEl>
                                        <p:attrNameLst>
                                          <p:attrName>ppt_y</p:attrName>
                                        </p:attrNameLst>
                                      </p:cBhvr>
                                      <p:tavLst>
                                        <p:tav tm="0">
                                          <p:val>
                                            <p:strVal val="#ppt_y+.1"/>
                                          </p:val>
                                        </p:tav>
                                        <p:tav tm="100000">
                                          <p:val>
                                            <p:strVal val="#ppt_y"/>
                                          </p:val>
                                        </p:tav>
                                      </p:tavLst>
                                    </p:anim>
                                  </p:childTnLst>
                                </p:cTn>
                              </p:par>
                            </p:childTnLst>
                          </p:cTn>
                        </p:par>
                        <p:par>
                          <p:cTn id="68" fill="hold">
                            <p:stCondLst>
                              <p:cond delay="4150"/>
                            </p:stCondLst>
                            <p:childTnLst>
                              <p:par>
                                <p:cTn id="69" presetID="10" presetClass="entr" presetSubtype="0" fill="hold" nodeType="afterEffect">
                                  <p:stCondLst>
                                    <p:cond delay="0"/>
                                  </p:stCondLst>
                                  <p:childTnLst>
                                    <p:set>
                                      <p:cBhvr>
                                        <p:cTn id="70" dur="1" fill="hold">
                                          <p:stCondLst>
                                            <p:cond delay="0"/>
                                          </p:stCondLst>
                                        </p:cTn>
                                        <p:tgtEl>
                                          <p:spTgt spid="105"/>
                                        </p:tgtEl>
                                        <p:attrNameLst>
                                          <p:attrName>style.visibility</p:attrName>
                                        </p:attrNameLst>
                                      </p:cBhvr>
                                      <p:to>
                                        <p:strVal val="visible"/>
                                      </p:to>
                                    </p:set>
                                    <p:animEffect transition="in" filter="fade">
                                      <p:cBhvr>
                                        <p:cTn id="71" dur="100"/>
                                        <p:tgtEl>
                                          <p:spTgt spid="105"/>
                                        </p:tgtEl>
                                      </p:cBhvr>
                                    </p:animEffect>
                                  </p:childTnLst>
                                </p:cTn>
                              </p:par>
                            </p:childTnLst>
                          </p:cTn>
                        </p:par>
                        <p:par>
                          <p:cTn id="72" fill="hold">
                            <p:stCondLst>
                              <p:cond delay="4250"/>
                            </p:stCondLst>
                            <p:childTnLst>
                              <p:par>
                                <p:cTn id="73" presetID="6" presetClass="emph" presetSubtype="0" fill="hold" nodeType="afterEffect">
                                  <p:stCondLst>
                                    <p:cond delay="0"/>
                                  </p:stCondLst>
                                  <p:childTnLst>
                                    <p:animScale>
                                      <p:cBhvr>
                                        <p:cTn id="74" dur="100" fill="hold"/>
                                        <p:tgtEl>
                                          <p:spTgt spid="105"/>
                                        </p:tgtEl>
                                      </p:cBhvr>
                                      <p:by x="105000" y="105000"/>
                                    </p:animScale>
                                  </p:childTnLst>
                                </p:cTn>
                              </p:par>
                            </p:childTnLst>
                          </p:cTn>
                        </p:par>
                        <p:par>
                          <p:cTn id="75" fill="hold">
                            <p:stCondLst>
                              <p:cond delay="4350"/>
                            </p:stCondLst>
                            <p:childTnLst>
                              <p:par>
                                <p:cTn id="76" presetID="6" presetClass="emph" presetSubtype="0" fill="hold" nodeType="afterEffect">
                                  <p:stCondLst>
                                    <p:cond delay="0"/>
                                  </p:stCondLst>
                                  <p:childTnLst>
                                    <p:animScale>
                                      <p:cBhvr>
                                        <p:cTn id="77" dur="100" fill="hold"/>
                                        <p:tgtEl>
                                          <p:spTgt spid="105"/>
                                        </p:tgtEl>
                                      </p:cBhvr>
                                      <p:by x="95000" y="95000"/>
                                    </p:animScale>
                                  </p:childTnLst>
                                </p:cTn>
                              </p:par>
                            </p:childTnLst>
                          </p:cTn>
                        </p:par>
                        <p:par>
                          <p:cTn id="78" fill="hold">
                            <p:stCondLst>
                              <p:cond delay="4450"/>
                            </p:stCondLst>
                            <p:childTnLst>
                              <p:par>
                                <p:cTn id="79" presetID="6" presetClass="emph" presetSubtype="0" fill="hold" nodeType="afterEffect">
                                  <p:stCondLst>
                                    <p:cond delay="0"/>
                                  </p:stCondLst>
                                  <p:childTnLst>
                                    <p:animScale>
                                      <p:cBhvr>
                                        <p:cTn id="80" dur="100" fill="hold"/>
                                        <p:tgtEl>
                                          <p:spTgt spid="105"/>
                                        </p:tgtEl>
                                      </p:cBhvr>
                                      <p:by x="105000" y="105000"/>
                                    </p:animScale>
                                  </p:childTnLst>
                                </p:cTn>
                              </p:par>
                            </p:childTnLst>
                          </p:cTn>
                        </p:par>
                        <p:par>
                          <p:cTn id="81" fill="hold">
                            <p:stCondLst>
                              <p:cond delay="4550"/>
                            </p:stCondLst>
                            <p:childTnLst>
                              <p:par>
                                <p:cTn id="82" presetID="6" presetClass="emph" presetSubtype="0" fill="hold" nodeType="afterEffect">
                                  <p:stCondLst>
                                    <p:cond delay="0"/>
                                  </p:stCondLst>
                                  <p:childTnLst>
                                    <p:animScale>
                                      <p:cBhvr>
                                        <p:cTn id="83" dur="100" fill="hold"/>
                                        <p:tgtEl>
                                          <p:spTgt spid="105"/>
                                        </p:tgtEl>
                                      </p:cBhvr>
                                      <p:by x="95000" y="95000"/>
                                    </p:animScale>
                                  </p:childTnLst>
                                </p:cTn>
                              </p:par>
                            </p:childTnLst>
                          </p:cTn>
                        </p:par>
                        <p:par>
                          <p:cTn id="84" fill="hold">
                            <p:stCondLst>
                              <p:cond delay="4650"/>
                            </p:stCondLst>
                            <p:childTnLst>
                              <p:par>
                                <p:cTn id="85" presetID="22" presetClass="entr" presetSubtype="8" fill="hold"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wipe(left)">
                                      <p:cBhvr>
                                        <p:cTn id="87" dur="200"/>
                                        <p:tgtEl>
                                          <p:spTgt spid="67"/>
                                        </p:tgtEl>
                                      </p:cBhvr>
                                    </p:animEffect>
                                  </p:childTnLst>
                                </p:cTn>
                              </p:par>
                            </p:childTnLst>
                          </p:cTn>
                        </p:par>
                        <p:par>
                          <p:cTn id="88" fill="hold">
                            <p:stCondLst>
                              <p:cond delay="4850"/>
                            </p:stCondLst>
                            <p:childTnLst>
                              <p:par>
                                <p:cTn id="89" presetID="2" presetClass="entr" presetSubtype="8"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 calcmode="lin" valueType="num">
                                      <p:cBhvr additive="base">
                                        <p:cTn id="91" dur="300" fill="hold"/>
                                        <p:tgtEl>
                                          <p:spTgt spid="64"/>
                                        </p:tgtEl>
                                        <p:attrNameLst>
                                          <p:attrName>ppt_x</p:attrName>
                                        </p:attrNameLst>
                                      </p:cBhvr>
                                      <p:tavLst>
                                        <p:tav tm="0">
                                          <p:val>
                                            <p:strVal val="0-#ppt_w/2"/>
                                          </p:val>
                                        </p:tav>
                                        <p:tav tm="100000">
                                          <p:val>
                                            <p:strVal val="#ppt_x"/>
                                          </p:val>
                                        </p:tav>
                                      </p:tavLst>
                                    </p:anim>
                                    <p:anim calcmode="lin" valueType="num">
                                      <p:cBhvr additive="base">
                                        <p:cTn id="92" dur="300" fill="hold"/>
                                        <p:tgtEl>
                                          <p:spTgt spid="64"/>
                                        </p:tgtEl>
                                        <p:attrNameLst>
                                          <p:attrName>ppt_y</p:attrName>
                                        </p:attrNameLst>
                                      </p:cBhvr>
                                      <p:tavLst>
                                        <p:tav tm="0">
                                          <p:val>
                                            <p:strVal val="#ppt_y"/>
                                          </p:val>
                                        </p:tav>
                                        <p:tav tm="100000">
                                          <p:val>
                                            <p:strVal val="#ppt_y"/>
                                          </p:val>
                                        </p:tav>
                                      </p:tavLst>
                                    </p:anim>
                                  </p:childTnLst>
                                </p:cTn>
                              </p:par>
                            </p:childTnLst>
                          </p:cTn>
                        </p:par>
                        <p:par>
                          <p:cTn id="93" fill="hold">
                            <p:stCondLst>
                              <p:cond delay="5150"/>
                            </p:stCondLst>
                            <p:childTnLst>
                              <p:par>
                                <p:cTn id="94" presetID="10" presetClass="entr" presetSubtype="0" fill="hold" nodeType="after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fade">
                                      <p:cBhvr>
                                        <p:cTn id="96" dur="300"/>
                                        <p:tgtEl>
                                          <p:spTgt spid="82"/>
                                        </p:tgtEl>
                                      </p:cBhvr>
                                    </p:animEffect>
                                  </p:childTnLst>
                                </p:cTn>
                              </p:par>
                            </p:childTnLst>
                          </p:cTn>
                        </p:par>
                        <p:par>
                          <p:cTn id="97" fill="hold">
                            <p:stCondLst>
                              <p:cond delay="5450"/>
                            </p:stCondLst>
                            <p:childTnLst>
                              <p:par>
                                <p:cTn id="98" presetID="10" presetClass="entr" presetSubtype="0" fill="hold" nodeType="after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300"/>
                                        <p:tgtEl>
                                          <p:spTgt spid="85"/>
                                        </p:tgtEl>
                                      </p:cBhvr>
                                    </p:animEffect>
                                  </p:childTnLst>
                                </p:cTn>
                              </p:par>
                            </p:childTnLst>
                          </p:cTn>
                        </p:par>
                        <p:par>
                          <p:cTn id="101" fill="hold">
                            <p:stCondLst>
                              <p:cond delay="5750"/>
                            </p:stCondLst>
                            <p:childTnLst>
                              <p:par>
                                <p:cTn id="102" presetID="10" presetClass="entr" presetSubtype="0" fill="hold" nodeType="after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300"/>
                                        <p:tgtEl>
                                          <p:spTgt spid="88"/>
                                        </p:tgtEl>
                                      </p:cBhvr>
                                    </p:animEffect>
                                  </p:childTnLst>
                                </p:cTn>
                              </p:par>
                            </p:childTnLst>
                          </p:cTn>
                        </p:par>
                        <p:par>
                          <p:cTn id="105" fill="hold">
                            <p:stCondLst>
                              <p:cond delay="6050"/>
                            </p:stCondLst>
                            <p:childTnLst>
                              <p:par>
                                <p:cTn id="106" presetID="10"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300"/>
                                        <p:tgtEl>
                                          <p:spTgt spid="91"/>
                                        </p:tgtEl>
                                      </p:cBhvr>
                                    </p:animEffect>
                                  </p:childTnLst>
                                </p:cTn>
                              </p:par>
                            </p:childTnLst>
                          </p:cTn>
                        </p:par>
                        <p:par>
                          <p:cTn id="109" fill="hold">
                            <p:stCondLst>
                              <p:cond delay="6350"/>
                            </p:stCondLst>
                            <p:childTnLst>
                              <p:par>
                                <p:cTn id="110" presetID="10" presetClass="entr" presetSubtype="0" fill="hold" nodeType="afterEffect">
                                  <p:stCondLst>
                                    <p:cond delay="0"/>
                                  </p:stCondLst>
                                  <p:childTnLst>
                                    <p:set>
                                      <p:cBhvr>
                                        <p:cTn id="111" dur="1" fill="hold">
                                          <p:stCondLst>
                                            <p:cond delay="0"/>
                                          </p:stCondLst>
                                        </p:cTn>
                                        <p:tgtEl>
                                          <p:spTgt spid="94"/>
                                        </p:tgtEl>
                                        <p:attrNameLst>
                                          <p:attrName>style.visibility</p:attrName>
                                        </p:attrNameLst>
                                      </p:cBhvr>
                                      <p:to>
                                        <p:strVal val="visible"/>
                                      </p:to>
                                    </p:set>
                                    <p:animEffect transition="in" filter="fade">
                                      <p:cBhvr>
                                        <p:cTn id="112" dur="300"/>
                                        <p:tgtEl>
                                          <p:spTgt spid="94"/>
                                        </p:tgtEl>
                                      </p:cBhvr>
                                    </p:animEffect>
                                  </p:childTnLst>
                                </p:cTn>
                              </p:par>
                            </p:childTnLst>
                          </p:cTn>
                        </p:par>
                        <p:par>
                          <p:cTn id="113" fill="hold">
                            <p:stCondLst>
                              <p:cond delay="6650"/>
                            </p:stCondLst>
                            <p:childTnLst>
                              <p:par>
                                <p:cTn id="114" presetID="10" presetClass="entr" presetSubtype="0" fill="hold" grpId="0" nodeType="afterEffect">
                                  <p:stCondLst>
                                    <p:cond delay="0"/>
                                  </p:stCondLst>
                                  <p:childTnLst>
                                    <p:set>
                                      <p:cBhvr>
                                        <p:cTn id="115" dur="1" fill="hold">
                                          <p:stCondLst>
                                            <p:cond delay="0"/>
                                          </p:stCondLst>
                                        </p:cTn>
                                        <p:tgtEl>
                                          <p:spTgt spid="111"/>
                                        </p:tgtEl>
                                        <p:attrNameLst>
                                          <p:attrName>style.visibility</p:attrName>
                                        </p:attrNameLst>
                                      </p:cBhvr>
                                      <p:to>
                                        <p:strVal val="visible"/>
                                      </p:to>
                                    </p:set>
                                    <p:animEffect transition="in" filter="fade">
                                      <p:cBhvr>
                                        <p:cTn id="116" dur="300"/>
                                        <p:tgtEl>
                                          <p:spTgt spid="111"/>
                                        </p:tgtEl>
                                      </p:cBhvr>
                                    </p:animEffect>
                                  </p:childTnLst>
                                </p:cTn>
                              </p:par>
                            </p:childTnLst>
                          </p:cTn>
                        </p:par>
                        <p:par>
                          <p:cTn id="117" fill="hold">
                            <p:stCondLst>
                              <p:cond delay="6950"/>
                            </p:stCondLst>
                            <p:childTnLst>
                              <p:par>
                                <p:cTn id="118" presetID="22" presetClass="entr" presetSubtype="1" fill="hold" nodeType="after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wipe(up)">
                                      <p:cBhvr>
                                        <p:cTn id="120" dur="300"/>
                                        <p:tgtEl>
                                          <p:spTgt spid="65"/>
                                        </p:tgtEl>
                                      </p:cBhvr>
                                    </p:animEffect>
                                  </p:childTnLst>
                                </p:cTn>
                              </p:par>
                            </p:childTnLst>
                          </p:cTn>
                        </p:par>
                        <p:par>
                          <p:cTn id="121" fill="hold">
                            <p:stCondLst>
                              <p:cond delay="7250"/>
                            </p:stCondLst>
                            <p:childTnLst>
                              <p:par>
                                <p:cTn id="122" presetID="42" presetClass="entr" presetSubtype="0" fill="hold" grpId="0" nodeType="after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300"/>
                                        <p:tgtEl>
                                          <p:spTgt spid="66"/>
                                        </p:tgtEl>
                                      </p:cBhvr>
                                    </p:animEffect>
                                    <p:anim calcmode="lin" valueType="num">
                                      <p:cBhvr>
                                        <p:cTn id="125" dur="300" fill="hold"/>
                                        <p:tgtEl>
                                          <p:spTgt spid="66"/>
                                        </p:tgtEl>
                                        <p:attrNameLst>
                                          <p:attrName>ppt_x</p:attrName>
                                        </p:attrNameLst>
                                      </p:cBhvr>
                                      <p:tavLst>
                                        <p:tav tm="0">
                                          <p:val>
                                            <p:strVal val="#ppt_x"/>
                                          </p:val>
                                        </p:tav>
                                        <p:tav tm="100000">
                                          <p:val>
                                            <p:strVal val="#ppt_x"/>
                                          </p:val>
                                        </p:tav>
                                      </p:tavLst>
                                    </p:anim>
                                    <p:anim calcmode="lin" valueType="num">
                                      <p:cBhvr>
                                        <p:cTn id="126" dur="3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animBg="1"/>
      <p:bldP spid="63" grpId="0"/>
      <p:bldP spid="64" grpId="0" animBg="1"/>
      <p:bldP spid="66" grpId="0"/>
      <p:bldP spid="110" grpId="0"/>
      <p:bldP spid="1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84" name="组合 83"/>
          <p:cNvGrpSpPr/>
          <p:nvPr/>
        </p:nvGrpSpPr>
        <p:grpSpPr>
          <a:xfrm>
            <a:off x="1526806" y="2190098"/>
            <a:ext cx="4317106" cy="143945"/>
            <a:chOff x="1507396" y="1628800"/>
            <a:chExt cx="4320480" cy="144016"/>
          </a:xfrm>
        </p:grpSpPr>
        <p:cxnSp>
          <p:nvCxnSpPr>
            <p:cNvPr id="85" name="直接连接符 84"/>
            <p:cNvCxnSpPr/>
            <p:nvPr/>
          </p:nvCxnSpPr>
          <p:spPr>
            <a:xfrm>
              <a:off x="1507396" y="1700808"/>
              <a:ext cx="4320480" cy="0"/>
            </a:xfrm>
            <a:prstGeom prst="line">
              <a:avLst/>
            </a:prstGeom>
            <a:noFill/>
            <a:ln w="6350" cap="flat" cmpd="sng" algn="ctr">
              <a:solidFill>
                <a:sysClr val="windowText" lastClr="000000">
                  <a:lumMod val="85000"/>
                  <a:lumOff val="15000"/>
                </a:sysClr>
              </a:solidFill>
              <a:prstDash val="solid"/>
              <a:miter lim="800000"/>
            </a:ln>
            <a:effectLst/>
          </p:spPr>
        </p:cxnSp>
        <p:cxnSp>
          <p:nvCxnSpPr>
            <p:cNvPr id="86" name="直接连接符 85"/>
            <p:cNvCxnSpPr/>
            <p:nvPr/>
          </p:nvCxnSpPr>
          <p:spPr>
            <a:xfrm flipV="1">
              <a:off x="1507396"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87" name="直接连接符 86"/>
            <p:cNvCxnSpPr/>
            <p:nvPr/>
          </p:nvCxnSpPr>
          <p:spPr>
            <a:xfrm flipV="1">
              <a:off x="1987449"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88" name="直接连接符 87"/>
            <p:cNvCxnSpPr/>
            <p:nvPr/>
          </p:nvCxnSpPr>
          <p:spPr>
            <a:xfrm flipV="1">
              <a:off x="2467502"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89" name="直接连接符 88"/>
            <p:cNvCxnSpPr/>
            <p:nvPr/>
          </p:nvCxnSpPr>
          <p:spPr>
            <a:xfrm flipV="1">
              <a:off x="2947555"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90" name="直接连接符 89"/>
            <p:cNvCxnSpPr/>
            <p:nvPr/>
          </p:nvCxnSpPr>
          <p:spPr>
            <a:xfrm flipV="1">
              <a:off x="3427608"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91" name="直接连接符 90"/>
            <p:cNvCxnSpPr/>
            <p:nvPr/>
          </p:nvCxnSpPr>
          <p:spPr>
            <a:xfrm flipV="1">
              <a:off x="3907661"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92" name="直接连接符 91"/>
            <p:cNvCxnSpPr/>
            <p:nvPr/>
          </p:nvCxnSpPr>
          <p:spPr>
            <a:xfrm flipV="1">
              <a:off x="4387714"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93" name="直接连接符 92"/>
            <p:cNvCxnSpPr/>
            <p:nvPr/>
          </p:nvCxnSpPr>
          <p:spPr>
            <a:xfrm flipV="1">
              <a:off x="4867767"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94" name="直接连接符 93"/>
            <p:cNvCxnSpPr/>
            <p:nvPr/>
          </p:nvCxnSpPr>
          <p:spPr>
            <a:xfrm flipV="1">
              <a:off x="5347820"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95" name="直接连接符 94"/>
            <p:cNvCxnSpPr/>
            <p:nvPr/>
          </p:nvCxnSpPr>
          <p:spPr>
            <a:xfrm flipV="1">
              <a:off x="5827876" y="1628800"/>
              <a:ext cx="0" cy="144016"/>
            </a:xfrm>
            <a:prstGeom prst="line">
              <a:avLst/>
            </a:prstGeom>
            <a:noFill/>
            <a:ln w="6350" cap="flat" cmpd="sng" algn="ctr">
              <a:solidFill>
                <a:sysClr val="windowText" lastClr="000000">
                  <a:lumMod val="85000"/>
                  <a:lumOff val="15000"/>
                </a:sysClr>
              </a:solidFill>
              <a:prstDash val="solid"/>
              <a:miter lim="800000"/>
            </a:ln>
            <a:effectLst/>
          </p:spPr>
        </p:cxnSp>
      </p:grpSp>
      <p:grpSp>
        <p:nvGrpSpPr>
          <p:cNvPr id="96" name="组合 95"/>
          <p:cNvGrpSpPr/>
          <p:nvPr/>
        </p:nvGrpSpPr>
        <p:grpSpPr>
          <a:xfrm>
            <a:off x="6398841" y="2190098"/>
            <a:ext cx="4317106" cy="143945"/>
            <a:chOff x="1507396" y="1628800"/>
            <a:chExt cx="4320480" cy="144016"/>
          </a:xfrm>
        </p:grpSpPr>
        <p:cxnSp>
          <p:nvCxnSpPr>
            <p:cNvPr id="97" name="直接连接符 96"/>
            <p:cNvCxnSpPr/>
            <p:nvPr/>
          </p:nvCxnSpPr>
          <p:spPr>
            <a:xfrm>
              <a:off x="1507396" y="1700808"/>
              <a:ext cx="4320480" cy="0"/>
            </a:xfrm>
            <a:prstGeom prst="line">
              <a:avLst/>
            </a:prstGeom>
            <a:noFill/>
            <a:ln w="6350" cap="flat" cmpd="sng" algn="ctr">
              <a:solidFill>
                <a:sysClr val="windowText" lastClr="000000">
                  <a:lumMod val="85000"/>
                  <a:lumOff val="15000"/>
                </a:sysClr>
              </a:solidFill>
              <a:prstDash val="solid"/>
              <a:miter lim="800000"/>
            </a:ln>
            <a:effectLst/>
          </p:spPr>
        </p:cxnSp>
        <p:cxnSp>
          <p:nvCxnSpPr>
            <p:cNvPr id="98" name="直接连接符 97"/>
            <p:cNvCxnSpPr/>
            <p:nvPr/>
          </p:nvCxnSpPr>
          <p:spPr>
            <a:xfrm flipV="1">
              <a:off x="1507396"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99" name="直接连接符 98"/>
            <p:cNvCxnSpPr/>
            <p:nvPr/>
          </p:nvCxnSpPr>
          <p:spPr>
            <a:xfrm flipV="1">
              <a:off x="1987449"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0" name="直接连接符 99"/>
            <p:cNvCxnSpPr/>
            <p:nvPr/>
          </p:nvCxnSpPr>
          <p:spPr>
            <a:xfrm flipV="1">
              <a:off x="2467502"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1" name="直接连接符 100"/>
            <p:cNvCxnSpPr/>
            <p:nvPr/>
          </p:nvCxnSpPr>
          <p:spPr>
            <a:xfrm flipV="1">
              <a:off x="2947555"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2" name="直接连接符 101"/>
            <p:cNvCxnSpPr/>
            <p:nvPr/>
          </p:nvCxnSpPr>
          <p:spPr>
            <a:xfrm flipV="1">
              <a:off x="3427608"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3" name="直接连接符 102"/>
            <p:cNvCxnSpPr/>
            <p:nvPr/>
          </p:nvCxnSpPr>
          <p:spPr>
            <a:xfrm flipV="1">
              <a:off x="3907661"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4" name="直接连接符 103"/>
            <p:cNvCxnSpPr/>
            <p:nvPr/>
          </p:nvCxnSpPr>
          <p:spPr>
            <a:xfrm flipV="1">
              <a:off x="4387714"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5" name="直接连接符 104"/>
            <p:cNvCxnSpPr/>
            <p:nvPr/>
          </p:nvCxnSpPr>
          <p:spPr>
            <a:xfrm flipV="1">
              <a:off x="4867767"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6" name="直接连接符 105"/>
            <p:cNvCxnSpPr/>
            <p:nvPr/>
          </p:nvCxnSpPr>
          <p:spPr>
            <a:xfrm flipV="1">
              <a:off x="5347820" y="1628800"/>
              <a:ext cx="0" cy="144016"/>
            </a:xfrm>
            <a:prstGeom prst="line">
              <a:avLst/>
            </a:prstGeom>
            <a:noFill/>
            <a:ln w="6350" cap="flat" cmpd="sng" algn="ctr">
              <a:solidFill>
                <a:sysClr val="windowText" lastClr="000000">
                  <a:lumMod val="85000"/>
                  <a:lumOff val="15000"/>
                </a:sysClr>
              </a:solidFill>
              <a:prstDash val="solid"/>
              <a:miter lim="800000"/>
            </a:ln>
            <a:effectLst/>
          </p:spPr>
        </p:cxnSp>
        <p:cxnSp>
          <p:nvCxnSpPr>
            <p:cNvPr id="107" name="直接连接符 106"/>
            <p:cNvCxnSpPr/>
            <p:nvPr/>
          </p:nvCxnSpPr>
          <p:spPr>
            <a:xfrm flipV="1">
              <a:off x="5827876" y="1628800"/>
              <a:ext cx="0" cy="144016"/>
            </a:xfrm>
            <a:prstGeom prst="line">
              <a:avLst/>
            </a:prstGeom>
            <a:noFill/>
            <a:ln w="6350" cap="flat" cmpd="sng" algn="ctr">
              <a:solidFill>
                <a:sysClr val="windowText" lastClr="000000">
                  <a:lumMod val="85000"/>
                  <a:lumOff val="15000"/>
                </a:sysClr>
              </a:solidFill>
              <a:prstDash val="solid"/>
              <a:miter lim="800000"/>
            </a:ln>
            <a:effectLst/>
          </p:spPr>
        </p:cxnSp>
      </p:grpSp>
      <p:sp>
        <p:nvSpPr>
          <p:cNvPr id="108" name="TextBox 107"/>
          <p:cNvSpPr txBox="1"/>
          <p:nvPr/>
        </p:nvSpPr>
        <p:spPr>
          <a:xfrm>
            <a:off x="5654338"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10</a:t>
            </a:r>
            <a:endParaRPr lang="zh-CN" altLang="en-US" sz="1600">
              <a:solidFill>
                <a:prstClr val="black">
                  <a:lumMod val="65000"/>
                  <a:lumOff val="35000"/>
                </a:prstClr>
              </a:solidFill>
              <a:latin typeface="微软雅黑" panose="020B0503020204020204" pitchFamily="34" charset="-122"/>
            </a:endParaRPr>
          </a:p>
        </p:txBody>
      </p:sp>
      <p:sp>
        <p:nvSpPr>
          <p:cNvPr id="109" name="TextBox 108"/>
          <p:cNvSpPr txBox="1"/>
          <p:nvPr/>
        </p:nvSpPr>
        <p:spPr>
          <a:xfrm>
            <a:off x="5182270"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20</a:t>
            </a:r>
            <a:endParaRPr lang="zh-CN" altLang="en-US" sz="1600">
              <a:solidFill>
                <a:prstClr val="black">
                  <a:lumMod val="65000"/>
                  <a:lumOff val="35000"/>
                </a:prstClr>
              </a:solidFill>
              <a:latin typeface="微软雅黑" panose="020B0503020204020204" pitchFamily="34" charset="-122"/>
            </a:endParaRPr>
          </a:p>
        </p:txBody>
      </p:sp>
      <p:sp>
        <p:nvSpPr>
          <p:cNvPr id="110" name="TextBox 109"/>
          <p:cNvSpPr txBox="1"/>
          <p:nvPr/>
        </p:nvSpPr>
        <p:spPr>
          <a:xfrm>
            <a:off x="4702594"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30</a:t>
            </a:r>
            <a:endParaRPr lang="zh-CN" altLang="en-US" sz="1600">
              <a:solidFill>
                <a:prstClr val="black">
                  <a:lumMod val="65000"/>
                  <a:lumOff val="35000"/>
                </a:prstClr>
              </a:solidFill>
              <a:latin typeface="微软雅黑" panose="020B0503020204020204" pitchFamily="34" charset="-122"/>
            </a:endParaRPr>
          </a:p>
        </p:txBody>
      </p:sp>
      <p:sp>
        <p:nvSpPr>
          <p:cNvPr id="111" name="TextBox 110"/>
          <p:cNvSpPr txBox="1"/>
          <p:nvPr/>
        </p:nvSpPr>
        <p:spPr>
          <a:xfrm>
            <a:off x="4222915"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40</a:t>
            </a:r>
            <a:endParaRPr lang="zh-CN" altLang="en-US" sz="1600">
              <a:solidFill>
                <a:prstClr val="black">
                  <a:lumMod val="65000"/>
                  <a:lumOff val="35000"/>
                </a:prstClr>
              </a:solidFill>
              <a:latin typeface="微软雅黑" panose="020B0503020204020204" pitchFamily="34" charset="-122"/>
            </a:endParaRPr>
          </a:p>
        </p:txBody>
      </p:sp>
      <p:sp>
        <p:nvSpPr>
          <p:cNvPr id="112" name="TextBox 111"/>
          <p:cNvSpPr txBox="1"/>
          <p:nvPr/>
        </p:nvSpPr>
        <p:spPr>
          <a:xfrm>
            <a:off x="3743236"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50</a:t>
            </a:r>
            <a:endParaRPr lang="zh-CN" altLang="en-US" sz="1600">
              <a:solidFill>
                <a:prstClr val="black">
                  <a:lumMod val="65000"/>
                  <a:lumOff val="35000"/>
                </a:prstClr>
              </a:solidFill>
              <a:latin typeface="微软雅黑" panose="020B0503020204020204" pitchFamily="34" charset="-122"/>
            </a:endParaRPr>
          </a:p>
        </p:txBody>
      </p:sp>
      <p:sp>
        <p:nvSpPr>
          <p:cNvPr id="113" name="TextBox 112"/>
          <p:cNvSpPr txBox="1"/>
          <p:nvPr/>
        </p:nvSpPr>
        <p:spPr>
          <a:xfrm>
            <a:off x="3263559"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60</a:t>
            </a:r>
            <a:endParaRPr lang="zh-CN" altLang="en-US" sz="1600">
              <a:solidFill>
                <a:prstClr val="black">
                  <a:lumMod val="65000"/>
                  <a:lumOff val="35000"/>
                </a:prstClr>
              </a:solidFill>
              <a:latin typeface="微软雅黑" panose="020B0503020204020204" pitchFamily="34" charset="-122"/>
            </a:endParaRPr>
          </a:p>
        </p:txBody>
      </p:sp>
      <p:sp>
        <p:nvSpPr>
          <p:cNvPr id="114" name="TextBox 113"/>
          <p:cNvSpPr txBox="1"/>
          <p:nvPr/>
        </p:nvSpPr>
        <p:spPr>
          <a:xfrm>
            <a:off x="2783880"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70</a:t>
            </a:r>
            <a:endParaRPr lang="zh-CN" altLang="en-US" sz="1600">
              <a:solidFill>
                <a:prstClr val="black">
                  <a:lumMod val="65000"/>
                  <a:lumOff val="35000"/>
                </a:prstClr>
              </a:solidFill>
              <a:latin typeface="微软雅黑" panose="020B0503020204020204" pitchFamily="34" charset="-122"/>
            </a:endParaRPr>
          </a:p>
        </p:txBody>
      </p:sp>
      <p:sp>
        <p:nvSpPr>
          <p:cNvPr id="115" name="TextBox 114"/>
          <p:cNvSpPr txBox="1"/>
          <p:nvPr/>
        </p:nvSpPr>
        <p:spPr>
          <a:xfrm>
            <a:off x="2304202"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80</a:t>
            </a:r>
            <a:endParaRPr lang="zh-CN" altLang="en-US" sz="1600">
              <a:solidFill>
                <a:prstClr val="black">
                  <a:lumMod val="65000"/>
                  <a:lumOff val="35000"/>
                </a:prstClr>
              </a:solidFill>
              <a:latin typeface="微软雅黑" panose="020B0503020204020204" pitchFamily="34" charset="-122"/>
            </a:endParaRPr>
          </a:p>
        </p:txBody>
      </p:sp>
      <p:sp>
        <p:nvSpPr>
          <p:cNvPr id="116" name="TextBox 115"/>
          <p:cNvSpPr txBox="1"/>
          <p:nvPr/>
        </p:nvSpPr>
        <p:spPr>
          <a:xfrm>
            <a:off x="1824525"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90</a:t>
            </a:r>
            <a:endParaRPr lang="zh-CN" altLang="en-US" sz="1600">
              <a:solidFill>
                <a:prstClr val="black">
                  <a:lumMod val="65000"/>
                  <a:lumOff val="35000"/>
                </a:prstClr>
              </a:solidFill>
              <a:latin typeface="微软雅黑" panose="020B0503020204020204" pitchFamily="34" charset="-122"/>
            </a:endParaRPr>
          </a:p>
        </p:txBody>
      </p:sp>
      <p:sp>
        <p:nvSpPr>
          <p:cNvPr id="117" name="TextBox 116"/>
          <p:cNvSpPr txBox="1"/>
          <p:nvPr/>
        </p:nvSpPr>
        <p:spPr>
          <a:xfrm>
            <a:off x="1299999" y="1891760"/>
            <a:ext cx="545269" cy="338516"/>
          </a:xfrm>
          <a:prstGeom prst="rect">
            <a:avLst/>
          </a:prstGeom>
          <a:noFill/>
        </p:spPr>
        <p:txBody>
          <a:bodyPr wrap="none" lIns="91404" tIns="45701" rIns="91404" bIns="45701" rtlCol="0">
            <a:spAutoFit/>
          </a:bodyPr>
          <a:lstStyle/>
          <a:p>
            <a:r>
              <a:rPr lang="en-US" altLang="zh-CN" sz="1600" dirty="0">
                <a:solidFill>
                  <a:prstClr val="black">
                    <a:lumMod val="65000"/>
                    <a:lumOff val="35000"/>
                  </a:prstClr>
                </a:solidFill>
                <a:latin typeface="微软雅黑" panose="020B0503020204020204" pitchFamily="34" charset="-122"/>
              </a:rPr>
              <a:t>100</a:t>
            </a:r>
            <a:endParaRPr lang="zh-CN" altLang="en-US" sz="1600" dirty="0">
              <a:solidFill>
                <a:prstClr val="black">
                  <a:lumMod val="65000"/>
                  <a:lumOff val="35000"/>
                </a:prstClr>
              </a:solidFill>
              <a:latin typeface="微软雅黑" panose="020B0503020204020204" pitchFamily="34" charset="-122"/>
            </a:endParaRPr>
          </a:p>
        </p:txBody>
      </p:sp>
      <p:sp>
        <p:nvSpPr>
          <p:cNvPr id="118" name="TextBox 117"/>
          <p:cNvSpPr txBox="1"/>
          <p:nvPr/>
        </p:nvSpPr>
        <p:spPr>
          <a:xfrm>
            <a:off x="6219007"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10</a:t>
            </a:r>
            <a:endParaRPr lang="zh-CN" altLang="en-US" sz="1600">
              <a:solidFill>
                <a:prstClr val="black">
                  <a:lumMod val="65000"/>
                  <a:lumOff val="35000"/>
                </a:prstClr>
              </a:solidFill>
              <a:latin typeface="微软雅黑" panose="020B0503020204020204" pitchFamily="34" charset="-122"/>
            </a:endParaRPr>
          </a:p>
        </p:txBody>
      </p:sp>
      <p:sp>
        <p:nvSpPr>
          <p:cNvPr id="119" name="TextBox 118"/>
          <p:cNvSpPr txBox="1"/>
          <p:nvPr/>
        </p:nvSpPr>
        <p:spPr>
          <a:xfrm>
            <a:off x="6696558"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20</a:t>
            </a:r>
            <a:endParaRPr lang="zh-CN" altLang="en-US" sz="1600">
              <a:solidFill>
                <a:prstClr val="black">
                  <a:lumMod val="65000"/>
                  <a:lumOff val="35000"/>
                </a:prstClr>
              </a:solidFill>
              <a:latin typeface="微软雅黑" panose="020B0503020204020204" pitchFamily="34" charset="-122"/>
            </a:endParaRPr>
          </a:p>
        </p:txBody>
      </p:sp>
      <p:sp>
        <p:nvSpPr>
          <p:cNvPr id="120" name="TextBox 119"/>
          <p:cNvSpPr txBox="1"/>
          <p:nvPr/>
        </p:nvSpPr>
        <p:spPr>
          <a:xfrm>
            <a:off x="7176237"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30</a:t>
            </a:r>
            <a:endParaRPr lang="zh-CN" altLang="en-US" sz="1600">
              <a:solidFill>
                <a:prstClr val="black">
                  <a:lumMod val="65000"/>
                  <a:lumOff val="35000"/>
                </a:prstClr>
              </a:solidFill>
              <a:latin typeface="微软雅黑" panose="020B0503020204020204" pitchFamily="34" charset="-122"/>
            </a:endParaRPr>
          </a:p>
        </p:txBody>
      </p:sp>
      <p:sp>
        <p:nvSpPr>
          <p:cNvPr id="121" name="TextBox 120"/>
          <p:cNvSpPr txBox="1"/>
          <p:nvPr/>
        </p:nvSpPr>
        <p:spPr>
          <a:xfrm>
            <a:off x="7655915"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40</a:t>
            </a:r>
            <a:endParaRPr lang="zh-CN" altLang="en-US" sz="1600">
              <a:solidFill>
                <a:prstClr val="black">
                  <a:lumMod val="65000"/>
                  <a:lumOff val="35000"/>
                </a:prstClr>
              </a:solidFill>
              <a:latin typeface="微软雅黑" panose="020B0503020204020204" pitchFamily="34" charset="-122"/>
            </a:endParaRPr>
          </a:p>
        </p:txBody>
      </p:sp>
      <p:sp>
        <p:nvSpPr>
          <p:cNvPr id="122" name="TextBox 121"/>
          <p:cNvSpPr txBox="1"/>
          <p:nvPr/>
        </p:nvSpPr>
        <p:spPr>
          <a:xfrm>
            <a:off x="8135593"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50</a:t>
            </a:r>
            <a:endParaRPr lang="zh-CN" altLang="en-US" sz="1600">
              <a:solidFill>
                <a:prstClr val="black">
                  <a:lumMod val="65000"/>
                  <a:lumOff val="35000"/>
                </a:prstClr>
              </a:solidFill>
              <a:latin typeface="微软雅黑" panose="020B0503020204020204" pitchFamily="34" charset="-122"/>
            </a:endParaRPr>
          </a:p>
        </p:txBody>
      </p:sp>
      <p:sp>
        <p:nvSpPr>
          <p:cNvPr id="123" name="TextBox 122"/>
          <p:cNvSpPr txBox="1"/>
          <p:nvPr/>
        </p:nvSpPr>
        <p:spPr>
          <a:xfrm>
            <a:off x="8615272"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60</a:t>
            </a:r>
            <a:endParaRPr lang="zh-CN" altLang="en-US" sz="1600">
              <a:solidFill>
                <a:prstClr val="black">
                  <a:lumMod val="65000"/>
                  <a:lumOff val="35000"/>
                </a:prstClr>
              </a:solidFill>
              <a:latin typeface="微软雅黑" panose="020B0503020204020204" pitchFamily="34" charset="-122"/>
            </a:endParaRPr>
          </a:p>
        </p:txBody>
      </p:sp>
      <p:sp>
        <p:nvSpPr>
          <p:cNvPr id="124" name="TextBox 123"/>
          <p:cNvSpPr txBox="1"/>
          <p:nvPr/>
        </p:nvSpPr>
        <p:spPr>
          <a:xfrm>
            <a:off x="9094950"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70</a:t>
            </a:r>
            <a:endParaRPr lang="zh-CN" altLang="en-US" sz="1600">
              <a:solidFill>
                <a:prstClr val="black">
                  <a:lumMod val="65000"/>
                  <a:lumOff val="35000"/>
                </a:prstClr>
              </a:solidFill>
              <a:latin typeface="微软雅黑" panose="020B0503020204020204" pitchFamily="34" charset="-122"/>
            </a:endParaRPr>
          </a:p>
        </p:txBody>
      </p:sp>
      <p:sp>
        <p:nvSpPr>
          <p:cNvPr id="125" name="TextBox 124"/>
          <p:cNvSpPr txBox="1"/>
          <p:nvPr/>
        </p:nvSpPr>
        <p:spPr>
          <a:xfrm>
            <a:off x="9574627"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80</a:t>
            </a:r>
            <a:endParaRPr lang="zh-CN" altLang="en-US" sz="1600">
              <a:solidFill>
                <a:prstClr val="black">
                  <a:lumMod val="65000"/>
                  <a:lumOff val="35000"/>
                </a:prstClr>
              </a:solidFill>
              <a:latin typeface="微软雅黑" panose="020B0503020204020204" pitchFamily="34" charset="-122"/>
            </a:endParaRPr>
          </a:p>
        </p:txBody>
      </p:sp>
      <p:sp>
        <p:nvSpPr>
          <p:cNvPr id="126" name="TextBox 125"/>
          <p:cNvSpPr txBox="1"/>
          <p:nvPr/>
        </p:nvSpPr>
        <p:spPr>
          <a:xfrm>
            <a:off x="10054306" y="1891760"/>
            <a:ext cx="425044"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90</a:t>
            </a:r>
            <a:endParaRPr lang="zh-CN" altLang="en-US" sz="1600">
              <a:solidFill>
                <a:prstClr val="black">
                  <a:lumMod val="65000"/>
                  <a:lumOff val="35000"/>
                </a:prstClr>
              </a:solidFill>
              <a:latin typeface="微软雅黑" panose="020B0503020204020204" pitchFamily="34" charset="-122"/>
            </a:endParaRPr>
          </a:p>
        </p:txBody>
      </p:sp>
      <p:sp>
        <p:nvSpPr>
          <p:cNvPr id="127" name="TextBox 126"/>
          <p:cNvSpPr txBox="1"/>
          <p:nvPr/>
        </p:nvSpPr>
        <p:spPr>
          <a:xfrm>
            <a:off x="10489140" y="1891760"/>
            <a:ext cx="545269" cy="338516"/>
          </a:xfrm>
          <a:prstGeom prst="rect">
            <a:avLst/>
          </a:prstGeom>
          <a:noFill/>
        </p:spPr>
        <p:txBody>
          <a:bodyPr wrap="none" lIns="91404" tIns="45701" rIns="91404" bIns="45701" rtlCol="0">
            <a:spAutoFit/>
          </a:bodyPr>
          <a:lstStyle/>
          <a:p>
            <a:r>
              <a:rPr lang="en-US" altLang="zh-CN" sz="1600">
                <a:solidFill>
                  <a:prstClr val="black">
                    <a:lumMod val="65000"/>
                    <a:lumOff val="35000"/>
                  </a:prstClr>
                </a:solidFill>
                <a:latin typeface="微软雅黑" panose="020B0503020204020204" pitchFamily="34" charset="-122"/>
              </a:rPr>
              <a:t>100</a:t>
            </a:r>
            <a:endParaRPr lang="zh-CN" altLang="en-US" sz="1600">
              <a:solidFill>
                <a:prstClr val="black">
                  <a:lumMod val="65000"/>
                  <a:lumOff val="35000"/>
                </a:prstClr>
              </a:solidFill>
              <a:latin typeface="微软雅黑" panose="020B0503020204020204" pitchFamily="34" charset="-122"/>
            </a:endParaRPr>
          </a:p>
        </p:txBody>
      </p:sp>
      <p:sp>
        <p:nvSpPr>
          <p:cNvPr id="128" name="五边形 127"/>
          <p:cNvSpPr/>
          <p:nvPr/>
        </p:nvSpPr>
        <p:spPr>
          <a:xfrm flipH="1">
            <a:off x="2668121" y="2731941"/>
            <a:ext cx="3175791" cy="323841"/>
          </a:xfrm>
          <a:prstGeom prst="homePlate">
            <a:avLst/>
          </a:prstGeom>
          <a:solidFill>
            <a:srgbClr val="78AF74"/>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29" name="五边形 128"/>
          <p:cNvSpPr/>
          <p:nvPr/>
        </p:nvSpPr>
        <p:spPr>
          <a:xfrm flipH="1">
            <a:off x="3890804" y="3283731"/>
            <a:ext cx="1953106" cy="323841"/>
          </a:xfrm>
          <a:prstGeom prst="homePlate">
            <a:avLst/>
          </a:prstGeom>
          <a:solidFill>
            <a:srgbClr val="78AF74"/>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30" name="五边形 129"/>
          <p:cNvSpPr/>
          <p:nvPr/>
        </p:nvSpPr>
        <p:spPr>
          <a:xfrm flipH="1">
            <a:off x="3147798" y="3835520"/>
            <a:ext cx="2696112" cy="323841"/>
          </a:xfrm>
          <a:prstGeom prst="homePlate">
            <a:avLst/>
          </a:prstGeom>
          <a:solidFill>
            <a:srgbClr val="78AF74"/>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31" name="五边形 130"/>
          <p:cNvSpPr/>
          <p:nvPr/>
        </p:nvSpPr>
        <p:spPr>
          <a:xfrm flipH="1">
            <a:off x="1557833" y="4387310"/>
            <a:ext cx="4286078" cy="323841"/>
          </a:xfrm>
          <a:prstGeom prst="homePlate">
            <a:avLst/>
          </a:prstGeom>
          <a:solidFill>
            <a:srgbClr val="78AF74"/>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32" name="五边形 131"/>
          <p:cNvSpPr/>
          <p:nvPr/>
        </p:nvSpPr>
        <p:spPr>
          <a:xfrm flipH="1">
            <a:off x="2304204" y="4939100"/>
            <a:ext cx="3539709" cy="323841"/>
          </a:xfrm>
          <a:prstGeom prst="homePlate">
            <a:avLst/>
          </a:prstGeom>
          <a:solidFill>
            <a:srgbClr val="78AF74"/>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33" name="五边形 132"/>
          <p:cNvSpPr/>
          <p:nvPr/>
        </p:nvSpPr>
        <p:spPr>
          <a:xfrm flipH="1">
            <a:off x="3445517" y="5490888"/>
            <a:ext cx="2398394" cy="323841"/>
          </a:xfrm>
          <a:prstGeom prst="homePlate">
            <a:avLst/>
          </a:prstGeom>
          <a:solidFill>
            <a:srgbClr val="78AF74"/>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34" name="五边形 133"/>
          <p:cNvSpPr/>
          <p:nvPr/>
        </p:nvSpPr>
        <p:spPr>
          <a:xfrm flipH="1">
            <a:off x="4404876" y="6043151"/>
            <a:ext cx="1439037" cy="323841"/>
          </a:xfrm>
          <a:prstGeom prst="homePlate">
            <a:avLst/>
          </a:prstGeom>
          <a:solidFill>
            <a:srgbClr val="78AF74"/>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35" name="TextBox 134"/>
          <p:cNvSpPr txBox="1"/>
          <p:nvPr/>
        </p:nvSpPr>
        <p:spPr>
          <a:xfrm>
            <a:off x="1682860" y="2728764"/>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36" name="TextBox 135"/>
          <p:cNvSpPr txBox="1"/>
          <p:nvPr/>
        </p:nvSpPr>
        <p:spPr>
          <a:xfrm>
            <a:off x="2881665" y="3281179"/>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37" name="TextBox 136"/>
          <p:cNvSpPr txBox="1"/>
          <p:nvPr/>
        </p:nvSpPr>
        <p:spPr>
          <a:xfrm>
            <a:off x="2166572" y="3832580"/>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38" name="TextBox 137"/>
          <p:cNvSpPr txBox="1"/>
          <p:nvPr/>
        </p:nvSpPr>
        <p:spPr>
          <a:xfrm>
            <a:off x="633806" y="4376026"/>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39" name="TextBox 138"/>
          <p:cNvSpPr txBox="1"/>
          <p:nvPr/>
        </p:nvSpPr>
        <p:spPr>
          <a:xfrm>
            <a:off x="1384913" y="4935923"/>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40" name="TextBox 139"/>
          <p:cNvSpPr txBox="1"/>
          <p:nvPr/>
        </p:nvSpPr>
        <p:spPr>
          <a:xfrm>
            <a:off x="2434197" y="5488336"/>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41" name="TextBox 140"/>
          <p:cNvSpPr txBox="1"/>
          <p:nvPr/>
        </p:nvSpPr>
        <p:spPr>
          <a:xfrm>
            <a:off x="3385497" y="6039737"/>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42" name="五边形 141"/>
          <p:cNvSpPr/>
          <p:nvPr/>
        </p:nvSpPr>
        <p:spPr>
          <a:xfrm>
            <a:off x="6398839" y="2731941"/>
            <a:ext cx="1620992" cy="323841"/>
          </a:xfrm>
          <a:prstGeom prst="homePlate">
            <a:avLst/>
          </a:prstGeom>
          <a:solidFill>
            <a:srgbClr val="92B5C2"/>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43" name="五边形 142"/>
          <p:cNvSpPr/>
          <p:nvPr/>
        </p:nvSpPr>
        <p:spPr>
          <a:xfrm>
            <a:off x="6398841" y="3283731"/>
            <a:ext cx="3060027" cy="323841"/>
          </a:xfrm>
          <a:prstGeom prst="homePlate">
            <a:avLst/>
          </a:prstGeom>
          <a:solidFill>
            <a:srgbClr val="92B5C2"/>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44" name="五边形 143"/>
          <p:cNvSpPr/>
          <p:nvPr/>
        </p:nvSpPr>
        <p:spPr>
          <a:xfrm>
            <a:off x="6398838" y="3835520"/>
            <a:ext cx="1918714" cy="323841"/>
          </a:xfrm>
          <a:prstGeom prst="homePlate">
            <a:avLst/>
          </a:prstGeom>
          <a:solidFill>
            <a:srgbClr val="92B5C2"/>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45" name="五边形 144"/>
          <p:cNvSpPr/>
          <p:nvPr/>
        </p:nvSpPr>
        <p:spPr>
          <a:xfrm>
            <a:off x="6398840" y="4387310"/>
            <a:ext cx="4090299" cy="323841"/>
          </a:xfrm>
          <a:prstGeom prst="homePlate">
            <a:avLst/>
          </a:prstGeom>
          <a:solidFill>
            <a:srgbClr val="92B5C2"/>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46" name="五边形 145"/>
          <p:cNvSpPr/>
          <p:nvPr/>
        </p:nvSpPr>
        <p:spPr>
          <a:xfrm>
            <a:off x="6398839" y="4939100"/>
            <a:ext cx="3357748" cy="323841"/>
          </a:xfrm>
          <a:prstGeom prst="homePlate">
            <a:avLst/>
          </a:prstGeom>
          <a:solidFill>
            <a:srgbClr val="92B5C2"/>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47" name="五边形 146"/>
          <p:cNvSpPr/>
          <p:nvPr/>
        </p:nvSpPr>
        <p:spPr>
          <a:xfrm>
            <a:off x="6398840" y="5490888"/>
            <a:ext cx="3655466" cy="323841"/>
          </a:xfrm>
          <a:prstGeom prst="homePlate">
            <a:avLst/>
          </a:prstGeom>
          <a:solidFill>
            <a:srgbClr val="92B5C2"/>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48" name="五边形 147"/>
          <p:cNvSpPr/>
          <p:nvPr/>
        </p:nvSpPr>
        <p:spPr>
          <a:xfrm>
            <a:off x="6398839" y="6043151"/>
            <a:ext cx="2878069" cy="323841"/>
          </a:xfrm>
          <a:prstGeom prst="homePlate">
            <a:avLst/>
          </a:prstGeom>
          <a:solidFill>
            <a:srgbClr val="92B5C2"/>
          </a:solidFill>
          <a:ln w="12700" cap="flat" cmpd="sng" algn="ctr">
            <a:noFill/>
            <a:prstDash val="solid"/>
            <a:miter lim="800000"/>
          </a:ln>
          <a:effectLst/>
        </p:spPr>
        <p:txBody>
          <a:bodyPr lIns="91404" tIns="45701" rIns="91404" bIns="457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149" name="TextBox 148"/>
          <p:cNvSpPr txBox="1"/>
          <p:nvPr/>
        </p:nvSpPr>
        <p:spPr>
          <a:xfrm>
            <a:off x="8081607" y="2728764"/>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50" name="TextBox 149"/>
          <p:cNvSpPr txBox="1"/>
          <p:nvPr/>
        </p:nvSpPr>
        <p:spPr>
          <a:xfrm>
            <a:off x="9535408" y="3292465"/>
            <a:ext cx="559696" cy="317869"/>
          </a:xfrm>
          <a:prstGeom prst="rect">
            <a:avLst/>
          </a:prstGeom>
          <a:noFill/>
        </p:spPr>
        <p:txBody>
          <a:bodyPr wrap="none" lIns="91404" tIns="45701" rIns="91404" bIns="45701" rtlCol="0">
            <a:spAutoFit/>
          </a:bodyPr>
          <a:lstStyle/>
          <a:p>
            <a:r>
              <a:rPr lang="zh-CN" altLang="en-US" sz="1465">
                <a:solidFill>
                  <a:prstClr val="black">
                    <a:lumMod val="65000"/>
                    <a:lumOff val="35000"/>
                  </a:prstClr>
                </a:solidFill>
                <a:latin typeface="微软雅黑" panose="020B0503020204020204" pitchFamily="34" charset="-122"/>
              </a:rPr>
              <a:t>文字</a:t>
            </a:r>
          </a:p>
        </p:txBody>
      </p:sp>
      <p:sp>
        <p:nvSpPr>
          <p:cNvPr id="151" name="TextBox 150"/>
          <p:cNvSpPr txBox="1"/>
          <p:nvPr/>
        </p:nvSpPr>
        <p:spPr>
          <a:xfrm>
            <a:off x="8361621" y="3832580"/>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52" name="TextBox 151"/>
          <p:cNvSpPr txBox="1"/>
          <p:nvPr/>
        </p:nvSpPr>
        <p:spPr>
          <a:xfrm>
            <a:off x="10466580" y="4376026"/>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53" name="TextBox 152"/>
          <p:cNvSpPr txBox="1"/>
          <p:nvPr/>
        </p:nvSpPr>
        <p:spPr>
          <a:xfrm>
            <a:off x="9807472" y="4935923"/>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54" name="TextBox 153"/>
          <p:cNvSpPr txBox="1"/>
          <p:nvPr/>
        </p:nvSpPr>
        <p:spPr>
          <a:xfrm>
            <a:off x="10072436" y="5488336"/>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55" name="TextBox 154"/>
          <p:cNvSpPr txBox="1"/>
          <p:nvPr/>
        </p:nvSpPr>
        <p:spPr>
          <a:xfrm>
            <a:off x="9372672" y="6039737"/>
            <a:ext cx="1005331" cy="338516"/>
          </a:xfrm>
          <a:prstGeom prst="rect">
            <a:avLst/>
          </a:prstGeom>
          <a:noFill/>
        </p:spPr>
        <p:txBody>
          <a:bodyPr wrap="none" lIns="91404" tIns="45701" rIns="91404" bIns="45701" rtlCol="0">
            <a:spAutoFit/>
          </a:bodyPr>
          <a:lstStyle/>
          <a:p>
            <a:r>
              <a:rPr lang="zh-CN" altLang="en-US" sz="1600" dirty="0">
                <a:solidFill>
                  <a:prstClr val="black">
                    <a:lumMod val="65000"/>
                    <a:lumOff val="35000"/>
                  </a:prstClr>
                </a:solidFill>
                <a:latin typeface="微软雅黑" panose="020B0503020204020204" pitchFamily="34" charset="-122"/>
              </a:rPr>
              <a:t>输入文字</a:t>
            </a:r>
          </a:p>
        </p:txBody>
      </p:sp>
      <p:sp>
        <p:nvSpPr>
          <p:cNvPr id="156" name="TextBox 155"/>
          <p:cNvSpPr txBox="1"/>
          <p:nvPr/>
        </p:nvSpPr>
        <p:spPr>
          <a:xfrm>
            <a:off x="5938616" y="2693905"/>
            <a:ext cx="365733" cy="400071"/>
          </a:xfrm>
          <a:prstGeom prst="rect">
            <a:avLst/>
          </a:prstGeom>
          <a:noFill/>
        </p:spPr>
        <p:txBody>
          <a:bodyPr wrap="none" lIns="91404" tIns="45701" rIns="91404" bIns="45701" rtlCol="0">
            <a:spAutoFit/>
          </a:bodyPr>
          <a:lstStyle/>
          <a:p>
            <a:r>
              <a:rPr lang="en-US" altLang="zh-CN" sz="2000">
                <a:solidFill>
                  <a:prstClr val="black">
                    <a:lumMod val="65000"/>
                    <a:lumOff val="35000"/>
                  </a:prstClr>
                </a:solidFill>
                <a:latin typeface="微软雅黑" panose="020B0503020204020204" pitchFamily="34" charset="-122"/>
              </a:rPr>
              <a:t>A</a:t>
            </a:r>
            <a:endParaRPr lang="zh-CN" altLang="en-US" sz="2000">
              <a:solidFill>
                <a:prstClr val="black">
                  <a:lumMod val="65000"/>
                  <a:lumOff val="35000"/>
                </a:prstClr>
              </a:solidFill>
              <a:latin typeface="微软雅黑" panose="020B0503020204020204" pitchFamily="34" charset="-122"/>
            </a:endParaRPr>
          </a:p>
        </p:txBody>
      </p:sp>
      <p:sp>
        <p:nvSpPr>
          <p:cNvPr id="157" name="TextBox 156"/>
          <p:cNvSpPr txBox="1"/>
          <p:nvPr/>
        </p:nvSpPr>
        <p:spPr>
          <a:xfrm>
            <a:off x="5938614" y="3245694"/>
            <a:ext cx="344894" cy="400071"/>
          </a:xfrm>
          <a:prstGeom prst="rect">
            <a:avLst/>
          </a:prstGeom>
          <a:noFill/>
        </p:spPr>
        <p:txBody>
          <a:bodyPr wrap="none" lIns="91404" tIns="45701" rIns="91404" bIns="45701" rtlCol="0">
            <a:spAutoFit/>
          </a:bodyPr>
          <a:lstStyle/>
          <a:p>
            <a:r>
              <a:rPr lang="en-US" altLang="zh-CN" sz="2000">
                <a:solidFill>
                  <a:prstClr val="black">
                    <a:lumMod val="65000"/>
                    <a:lumOff val="35000"/>
                  </a:prstClr>
                </a:solidFill>
                <a:latin typeface="微软雅黑" panose="020B0503020204020204" pitchFamily="34" charset="-122"/>
              </a:rPr>
              <a:t>B</a:t>
            </a:r>
            <a:endParaRPr lang="zh-CN" altLang="en-US" sz="2000">
              <a:solidFill>
                <a:prstClr val="black">
                  <a:lumMod val="65000"/>
                  <a:lumOff val="35000"/>
                </a:prstClr>
              </a:solidFill>
              <a:latin typeface="微软雅黑" panose="020B0503020204020204" pitchFamily="34" charset="-122"/>
            </a:endParaRPr>
          </a:p>
        </p:txBody>
      </p:sp>
      <p:sp>
        <p:nvSpPr>
          <p:cNvPr id="158" name="TextBox 157"/>
          <p:cNvSpPr txBox="1"/>
          <p:nvPr/>
        </p:nvSpPr>
        <p:spPr>
          <a:xfrm>
            <a:off x="5938616" y="3797484"/>
            <a:ext cx="356115" cy="400071"/>
          </a:xfrm>
          <a:prstGeom prst="rect">
            <a:avLst/>
          </a:prstGeom>
          <a:noFill/>
        </p:spPr>
        <p:txBody>
          <a:bodyPr wrap="none" lIns="91404" tIns="45701" rIns="91404" bIns="45701" rtlCol="0">
            <a:spAutoFit/>
          </a:bodyPr>
          <a:lstStyle/>
          <a:p>
            <a:r>
              <a:rPr lang="en-US" altLang="zh-CN" sz="2000">
                <a:solidFill>
                  <a:prstClr val="black">
                    <a:lumMod val="65000"/>
                    <a:lumOff val="35000"/>
                  </a:prstClr>
                </a:solidFill>
                <a:latin typeface="微软雅黑" panose="020B0503020204020204" pitchFamily="34" charset="-122"/>
              </a:rPr>
              <a:t>C</a:t>
            </a:r>
            <a:endParaRPr lang="zh-CN" altLang="en-US" sz="2000">
              <a:solidFill>
                <a:prstClr val="black">
                  <a:lumMod val="65000"/>
                  <a:lumOff val="35000"/>
                </a:prstClr>
              </a:solidFill>
              <a:latin typeface="微软雅黑" panose="020B0503020204020204" pitchFamily="34" charset="-122"/>
            </a:endParaRPr>
          </a:p>
        </p:txBody>
      </p:sp>
      <p:sp>
        <p:nvSpPr>
          <p:cNvPr id="159" name="TextBox 158"/>
          <p:cNvSpPr txBox="1"/>
          <p:nvPr/>
        </p:nvSpPr>
        <p:spPr>
          <a:xfrm>
            <a:off x="5938615" y="4349273"/>
            <a:ext cx="380160" cy="400071"/>
          </a:xfrm>
          <a:prstGeom prst="rect">
            <a:avLst/>
          </a:prstGeom>
          <a:noFill/>
        </p:spPr>
        <p:txBody>
          <a:bodyPr wrap="none" lIns="91404" tIns="45701" rIns="91404" bIns="45701" rtlCol="0">
            <a:spAutoFit/>
          </a:bodyPr>
          <a:lstStyle/>
          <a:p>
            <a:r>
              <a:rPr lang="en-US" altLang="zh-CN" sz="2000">
                <a:solidFill>
                  <a:prstClr val="black">
                    <a:lumMod val="65000"/>
                    <a:lumOff val="35000"/>
                  </a:prstClr>
                </a:solidFill>
                <a:latin typeface="微软雅黑" panose="020B0503020204020204" pitchFamily="34" charset="-122"/>
              </a:rPr>
              <a:t>D</a:t>
            </a:r>
            <a:endParaRPr lang="zh-CN" altLang="en-US" sz="2000">
              <a:solidFill>
                <a:prstClr val="black">
                  <a:lumMod val="65000"/>
                  <a:lumOff val="35000"/>
                </a:prstClr>
              </a:solidFill>
              <a:latin typeface="微软雅黑" panose="020B0503020204020204" pitchFamily="34" charset="-122"/>
            </a:endParaRPr>
          </a:p>
        </p:txBody>
      </p:sp>
      <p:sp>
        <p:nvSpPr>
          <p:cNvPr id="160" name="TextBox 159"/>
          <p:cNvSpPr txBox="1"/>
          <p:nvPr/>
        </p:nvSpPr>
        <p:spPr>
          <a:xfrm>
            <a:off x="5938615" y="4901063"/>
            <a:ext cx="325657" cy="400071"/>
          </a:xfrm>
          <a:prstGeom prst="rect">
            <a:avLst/>
          </a:prstGeom>
          <a:noFill/>
        </p:spPr>
        <p:txBody>
          <a:bodyPr wrap="none" lIns="91404" tIns="45701" rIns="91404" bIns="45701" rtlCol="0">
            <a:spAutoFit/>
          </a:bodyPr>
          <a:lstStyle/>
          <a:p>
            <a:r>
              <a:rPr lang="en-US" altLang="zh-CN" sz="2000">
                <a:solidFill>
                  <a:prstClr val="black">
                    <a:lumMod val="65000"/>
                    <a:lumOff val="35000"/>
                  </a:prstClr>
                </a:solidFill>
                <a:latin typeface="微软雅黑" panose="020B0503020204020204" pitchFamily="34" charset="-122"/>
              </a:rPr>
              <a:t>E</a:t>
            </a:r>
            <a:endParaRPr lang="zh-CN" altLang="en-US" sz="2000">
              <a:solidFill>
                <a:prstClr val="black">
                  <a:lumMod val="65000"/>
                  <a:lumOff val="35000"/>
                </a:prstClr>
              </a:solidFill>
              <a:latin typeface="微软雅黑" panose="020B0503020204020204" pitchFamily="34" charset="-122"/>
            </a:endParaRPr>
          </a:p>
        </p:txBody>
      </p:sp>
      <p:sp>
        <p:nvSpPr>
          <p:cNvPr id="161" name="TextBox 160"/>
          <p:cNvSpPr txBox="1"/>
          <p:nvPr/>
        </p:nvSpPr>
        <p:spPr>
          <a:xfrm>
            <a:off x="5938617" y="5452853"/>
            <a:ext cx="320849" cy="400071"/>
          </a:xfrm>
          <a:prstGeom prst="rect">
            <a:avLst/>
          </a:prstGeom>
          <a:noFill/>
        </p:spPr>
        <p:txBody>
          <a:bodyPr wrap="none" lIns="91404" tIns="45701" rIns="91404" bIns="45701" rtlCol="0">
            <a:spAutoFit/>
          </a:bodyPr>
          <a:lstStyle/>
          <a:p>
            <a:r>
              <a:rPr lang="en-US" altLang="zh-CN" sz="2000">
                <a:solidFill>
                  <a:prstClr val="black">
                    <a:lumMod val="65000"/>
                    <a:lumOff val="35000"/>
                  </a:prstClr>
                </a:solidFill>
                <a:latin typeface="微软雅黑" panose="020B0503020204020204" pitchFamily="34" charset="-122"/>
              </a:rPr>
              <a:t>F</a:t>
            </a:r>
            <a:endParaRPr lang="zh-CN" altLang="en-US" sz="2000">
              <a:solidFill>
                <a:prstClr val="black">
                  <a:lumMod val="65000"/>
                  <a:lumOff val="35000"/>
                </a:prstClr>
              </a:solidFill>
              <a:latin typeface="微软雅黑" panose="020B0503020204020204" pitchFamily="34" charset="-122"/>
            </a:endParaRPr>
          </a:p>
        </p:txBody>
      </p:sp>
      <p:sp>
        <p:nvSpPr>
          <p:cNvPr id="162" name="TextBox 161"/>
          <p:cNvSpPr txBox="1"/>
          <p:nvPr/>
        </p:nvSpPr>
        <p:spPr>
          <a:xfrm>
            <a:off x="5938616" y="6004643"/>
            <a:ext cx="375351" cy="400071"/>
          </a:xfrm>
          <a:prstGeom prst="rect">
            <a:avLst/>
          </a:prstGeom>
          <a:noFill/>
        </p:spPr>
        <p:txBody>
          <a:bodyPr wrap="none" lIns="91404" tIns="45701" rIns="91404" bIns="45701" rtlCol="0">
            <a:spAutoFit/>
          </a:bodyPr>
          <a:lstStyle/>
          <a:p>
            <a:r>
              <a:rPr lang="en-US" altLang="zh-CN" sz="2000">
                <a:solidFill>
                  <a:prstClr val="black">
                    <a:lumMod val="65000"/>
                    <a:lumOff val="35000"/>
                  </a:prstClr>
                </a:solidFill>
                <a:latin typeface="微软雅黑" panose="020B0503020204020204" pitchFamily="34" charset="-122"/>
              </a:rPr>
              <a:t>G</a:t>
            </a:r>
            <a:endParaRPr lang="zh-CN" altLang="en-US" sz="2000">
              <a:solidFill>
                <a:prstClr val="black">
                  <a:lumMod val="65000"/>
                  <a:lumOff val="35000"/>
                </a:prstClr>
              </a:solidFill>
              <a:latin typeface="微软雅黑" panose="020B0503020204020204" pitchFamily="34" charset="-122"/>
            </a:endParaRPr>
          </a:p>
        </p:txBody>
      </p:sp>
      <p:sp>
        <p:nvSpPr>
          <p:cNvPr id="163" name="矩形 162"/>
          <p:cNvSpPr/>
          <p:nvPr/>
        </p:nvSpPr>
        <p:spPr>
          <a:xfrm>
            <a:off x="4176302" y="1078586"/>
            <a:ext cx="3839401" cy="463430"/>
          </a:xfrm>
          <a:prstGeom prst="rect">
            <a:avLst/>
          </a:prstGeom>
          <a:solidFill>
            <a:srgbClr val="92B5C2"/>
          </a:solidFill>
          <a:ln w="12700" cap="flat" cmpd="sng" algn="ctr">
            <a:noFill/>
            <a:prstDash val="solid"/>
            <a:miter lim="800000"/>
          </a:ln>
          <a:effectLst/>
        </p:spPr>
        <p:txBody>
          <a:bodyPr lIns="91436" tIns="45717" rIns="91436"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rPr>
              <a:t>点击添加小标题</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16" presetClass="entr" presetSubtype="37" fill="hold" grpId="0" nodeType="after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barn(outVertical)">
                                      <p:cBhvr>
                                        <p:cTn id="12" dur="500"/>
                                        <p:tgtEl>
                                          <p:spTgt spid="163"/>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1000"/>
                                        <p:tgtEl>
                                          <p:spTgt spid="84"/>
                                        </p:tgtEl>
                                      </p:cBhvr>
                                    </p:animEffect>
                                    <p:anim calcmode="lin" valueType="num">
                                      <p:cBhvr>
                                        <p:cTn id="17" dur="1000" fill="hold"/>
                                        <p:tgtEl>
                                          <p:spTgt spid="84"/>
                                        </p:tgtEl>
                                        <p:attrNameLst>
                                          <p:attrName>ppt_x</p:attrName>
                                        </p:attrNameLst>
                                      </p:cBhvr>
                                      <p:tavLst>
                                        <p:tav tm="0">
                                          <p:val>
                                            <p:strVal val="#ppt_x"/>
                                          </p:val>
                                        </p:tav>
                                        <p:tav tm="100000">
                                          <p:val>
                                            <p:strVal val="#ppt_x"/>
                                          </p:val>
                                        </p:tav>
                                      </p:tavLst>
                                    </p:anim>
                                    <p:anim calcmode="lin" valueType="num">
                                      <p:cBhvr>
                                        <p:cTn id="18" dur="1000" fill="hold"/>
                                        <p:tgtEl>
                                          <p:spTgt spid="8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000"/>
                                        <p:tgtEl>
                                          <p:spTgt spid="96"/>
                                        </p:tgtEl>
                                      </p:cBhvr>
                                    </p:animEffect>
                                    <p:anim calcmode="lin" valueType="num">
                                      <p:cBhvr>
                                        <p:cTn id="22" dur="1000" fill="hold"/>
                                        <p:tgtEl>
                                          <p:spTgt spid="96"/>
                                        </p:tgtEl>
                                        <p:attrNameLst>
                                          <p:attrName>ppt_x</p:attrName>
                                        </p:attrNameLst>
                                      </p:cBhvr>
                                      <p:tavLst>
                                        <p:tav tm="0">
                                          <p:val>
                                            <p:strVal val="#ppt_x"/>
                                          </p:val>
                                        </p:tav>
                                        <p:tav tm="100000">
                                          <p:val>
                                            <p:strVal val="#ppt_x"/>
                                          </p:val>
                                        </p:tav>
                                      </p:tavLst>
                                    </p:anim>
                                    <p:anim calcmode="lin" valueType="num">
                                      <p:cBhvr>
                                        <p:cTn id="23" dur="1000" fill="hold"/>
                                        <p:tgtEl>
                                          <p:spTgt spid="96"/>
                                        </p:tgtEl>
                                        <p:attrNameLst>
                                          <p:attrName>ppt_y</p:attrName>
                                        </p:attrNameLst>
                                      </p:cBhvr>
                                      <p:tavLst>
                                        <p:tav tm="0">
                                          <p:val>
                                            <p:strVal val="#ppt_y+.1"/>
                                          </p:val>
                                        </p:tav>
                                        <p:tav tm="100000">
                                          <p:val>
                                            <p:strVal val="#ppt_y"/>
                                          </p:val>
                                        </p:tav>
                                      </p:tavLst>
                                    </p:anim>
                                  </p:childTnLst>
                                </p:cTn>
                              </p:par>
                            </p:childTnLst>
                          </p:cTn>
                        </p:par>
                        <p:par>
                          <p:cTn id="24" fill="hold">
                            <p:stCondLst>
                              <p:cond delay="2250"/>
                            </p:stCondLst>
                            <p:childTnLst>
                              <p:par>
                                <p:cTn id="25" presetID="47" presetClass="entr" presetSubtype="0" fill="hold" grpId="0" nodeType="after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anim calcmode="lin" valueType="num">
                                      <p:cBhvr>
                                        <p:cTn id="28" dur="1000" fill="hold"/>
                                        <p:tgtEl>
                                          <p:spTgt spid="108"/>
                                        </p:tgtEl>
                                        <p:attrNameLst>
                                          <p:attrName>ppt_x</p:attrName>
                                        </p:attrNameLst>
                                      </p:cBhvr>
                                      <p:tavLst>
                                        <p:tav tm="0">
                                          <p:val>
                                            <p:strVal val="#ppt_x"/>
                                          </p:val>
                                        </p:tav>
                                        <p:tav tm="100000">
                                          <p:val>
                                            <p:strVal val="#ppt_x"/>
                                          </p:val>
                                        </p:tav>
                                      </p:tavLst>
                                    </p:anim>
                                    <p:anim calcmode="lin" valueType="num">
                                      <p:cBhvr>
                                        <p:cTn id="29" dur="1000" fill="hold"/>
                                        <p:tgtEl>
                                          <p:spTgt spid="10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20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1000"/>
                                        <p:tgtEl>
                                          <p:spTgt spid="110"/>
                                        </p:tgtEl>
                                      </p:cBhvr>
                                    </p:animEffect>
                                    <p:anim calcmode="lin" valueType="num">
                                      <p:cBhvr>
                                        <p:cTn id="38" dur="1000" fill="hold"/>
                                        <p:tgtEl>
                                          <p:spTgt spid="110"/>
                                        </p:tgtEl>
                                        <p:attrNameLst>
                                          <p:attrName>ppt_x</p:attrName>
                                        </p:attrNameLst>
                                      </p:cBhvr>
                                      <p:tavLst>
                                        <p:tav tm="0">
                                          <p:val>
                                            <p:strVal val="#ppt_x"/>
                                          </p:val>
                                        </p:tav>
                                        <p:tav tm="100000">
                                          <p:val>
                                            <p:strVal val="#ppt_x"/>
                                          </p:val>
                                        </p:tav>
                                      </p:tavLst>
                                    </p:anim>
                                    <p:anim calcmode="lin" valueType="num">
                                      <p:cBhvr>
                                        <p:cTn id="39" dur="1000" fill="hold"/>
                                        <p:tgtEl>
                                          <p:spTgt spid="110"/>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300"/>
                                  </p:stCondLst>
                                  <p:childTnLst>
                                    <p:set>
                                      <p:cBhvr>
                                        <p:cTn id="41" dur="1" fill="hold">
                                          <p:stCondLst>
                                            <p:cond delay="0"/>
                                          </p:stCondLst>
                                        </p:cTn>
                                        <p:tgtEl>
                                          <p:spTgt spid="111"/>
                                        </p:tgtEl>
                                        <p:attrNameLst>
                                          <p:attrName>style.visibility</p:attrName>
                                        </p:attrNameLst>
                                      </p:cBhvr>
                                      <p:to>
                                        <p:strVal val="visible"/>
                                      </p:to>
                                    </p:set>
                                    <p:animEffect transition="in" filter="fade">
                                      <p:cBhvr>
                                        <p:cTn id="42" dur="1000"/>
                                        <p:tgtEl>
                                          <p:spTgt spid="111"/>
                                        </p:tgtEl>
                                      </p:cBhvr>
                                    </p:animEffect>
                                    <p:anim calcmode="lin" valueType="num">
                                      <p:cBhvr>
                                        <p:cTn id="43" dur="1000" fill="hold"/>
                                        <p:tgtEl>
                                          <p:spTgt spid="111"/>
                                        </p:tgtEl>
                                        <p:attrNameLst>
                                          <p:attrName>ppt_x</p:attrName>
                                        </p:attrNameLst>
                                      </p:cBhvr>
                                      <p:tavLst>
                                        <p:tav tm="0">
                                          <p:val>
                                            <p:strVal val="#ppt_x"/>
                                          </p:val>
                                        </p:tav>
                                        <p:tav tm="100000">
                                          <p:val>
                                            <p:strVal val="#ppt_x"/>
                                          </p:val>
                                        </p:tav>
                                      </p:tavLst>
                                    </p:anim>
                                    <p:anim calcmode="lin" valueType="num">
                                      <p:cBhvr>
                                        <p:cTn id="44" dur="1000" fill="hold"/>
                                        <p:tgtEl>
                                          <p:spTgt spid="111"/>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112"/>
                                        </p:tgtEl>
                                        <p:attrNameLst>
                                          <p:attrName>style.visibility</p:attrName>
                                        </p:attrNameLst>
                                      </p:cBhvr>
                                      <p:to>
                                        <p:strVal val="visible"/>
                                      </p:to>
                                    </p:set>
                                    <p:animEffect transition="in" filter="fade">
                                      <p:cBhvr>
                                        <p:cTn id="47" dur="1000"/>
                                        <p:tgtEl>
                                          <p:spTgt spid="112"/>
                                        </p:tgtEl>
                                      </p:cBhvr>
                                    </p:animEffect>
                                    <p:anim calcmode="lin" valueType="num">
                                      <p:cBhvr>
                                        <p:cTn id="48" dur="1000" fill="hold"/>
                                        <p:tgtEl>
                                          <p:spTgt spid="112"/>
                                        </p:tgtEl>
                                        <p:attrNameLst>
                                          <p:attrName>ppt_x</p:attrName>
                                        </p:attrNameLst>
                                      </p:cBhvr>
                                      <p:tavLst>
                                        <p:tav tm="0">
                                          <p:val>
                                            <p:strVal val="#ppt_x"/>
                                          </p:val>
                                        </p:tav>
                                        <p:tav tm="100000">
                                          <p:val>
                                            <p:strVal val="#ppt_x"/>
                                          </p:val>
                                        </p:tav>
                                      </p:tavLst>
                                    </p:anim>
                                    <p:anim calcmode="lin" valueType="num">
                                      <p:cBhvr>
                                        <p:cTn id="49" dur="1000" fill="hold"/>
                                        <p:tgtEl>
                                          <p:spTgt spid="112"/>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500"/>
                                  </p:stCondLst>
                                  <p:childTnLst>
                                    <p:set>
                                      <p:cBhvr>
                                        <p:cTn id="51" dur="1" fill="hold">
                                          <p:stCondLst>
                                            <p:cond delay="0"/>
                                          </p:stCondLst>
                                        </p:cTn>
                                        <p:tgtEl>
                                          <p:spTgt spid="113"/>
                                        </p:tgtEl>
                                        <p:attrNameLst>
                                          <p:attrName>style.visibility</p:attrName>
                                        </p:attrNameLst>
                                      </p:cBhvr>
                                      <p:to>
                                        <p:strVal val="visible"/>
                                      </p:to>
                                    </p:set>
                                    <p:animEffect transition="in" filter="fade">
                                      <p:cBhvr>
                                        <p:cTn id="52" dur="1000"/>
                                        <p:tgtEl>
                                          <p:spTgt spid="113"/>
                                        </p:tgtEl>
                                      </p:cBhvr>
                                    </p:animEffect>
                                    <p:anim calcmode="lin" valueType="num">
                                      <p:cBhvr>
                                        <p:cTn id="53" dur="1000" fill="hold"/>
                                        <p:tgtEl>
                                          <p:spTgt spid="113"/>
                                        </p:tgtEl>
                                        <p:attrNameLst>
                                          <p:attrName>ppt_x</p:attrName>
                                        </p:attrNameLst>
                                      </p:cBhvr>
                                      <p:tavLst>
                                        <p:tav tm="0">
                                          <p:val>
                                            <p:strVal val="#ppt_x"/>
                                          </p:val>
                                        </p:tav>
                                        <p:tav tm="100000">
                                          <p:val>
                                            <p:strVal val="#ppt_x"/>
                                          </p:val>
                                        </p:tav>
                                      </p:tavLst>
                                    </p:anim>
                                    <p:anim calcmode="lin" valueType="num">
                                      <p:cBhvr>
                                        <p:cTn id="54" dur="1000" fill="hold"/>
                                        <p:tgtEl>
                                          <p:spTgt spid="113"/>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600"/>
                                  </p:stCondLst>
                                  <p:childTnLst>
                                    <p:set>
                                      <p:cBhvr>
                                        <p:cTn id="56" dur="1" fill="hold">
                                          <p:stCondLst>
                                            <p:cond delay="0"/>
                                          </p:stCondLst>
                                        </p:cTn>
                                        <p:tgtEl>
                                          <p:spTgt spid="114"/>
                                        </p:tgtEl>
                                        <p:attrNameLst>
                                          <p:attrName>style.visibility</p:attrName>
                                        </p:attrNameLst>
                                      </p:cBhvr>
                                      <p:to>
                                        <p:strVal val="visible"/>
                                      </p:to>
                                    </p:set>
                                    <p:animEffect transition="in" filter="fade">
                                      <p:cBhvr>
                                        <p:cTn id="57" dur="1000"/>
                                        <p:tgtEl>
                                          <p:spTgt spid="114"/>
                                        </p:tgtEl>
                                      </p:cBhvr>
                                    </p:animEffect>
                                    <p:anim calcmode="lin" valueType="num">
                                      <p:cBhvr>
                                        <p:cTn id="58" dur="1000" fill="hold"/>
                                        <p:tgtEl>
                                          <p:spTgt spid="114"/>
                                        </p:tgtEl>
                                        <p:attrNameLst>
                                          <p:attrName>ppt_x</p:attrName>
                                        </p:attrNameLst>
                                      </p:cBhvr>
                                      <p:tavLst>
                                        <p:tav tm="0">
                                          <p:val>
                                            <p:strVal val="#ppt_x"/>
                                          </p:val>
                                        </p:tav>
                                        <p:tav tm="100000">
                                          <p:val>
                                            <p:strVal val="#ppt_x"/>
                                          </p:val>
                                        </p:tav>
                                      </p:tavLst>
                                    </p:anim>
                                    <p:anim calcmode="lin" valueType="num">
                                      <p:cBhvr>
                                        <p:cTn id="59" dur="1000" fill="hold"/>
                                        <p:tgtEl>
                                          <p:spTgt spid="114"/>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700"/>
                                  </p:stCondLst>
                                  <p:childTnLst>
                                    <p:set>
                                      <p:cBhvr>
                                        <p:cTn id="61" dur="1" fill="hold">
                                          <p:stCondLst>
                                            <p:cond delay="0"/>
                                          </p:stCondLst>
                                        </p:cTn>
                                        <p:tgtEl>
                                          <p:spTgt spid="115"/>
                                        </p:tgtEl>
                                        <p:attrNameLst>
                                          <p:attrName>style.visibility</p:attrName>
                                        </p:attrNameLst>
                                      </p:cBhvr>
                                      <p:to>
                                        <p:strVal val="visible"/>
                                      </p:to>
                                    </p:set>
                                    <p:animEffect transition="in" filter="fade">
                                      <p:cBhvr>
                                        <p:cTn id="62" dur="1000"/>
                                        <p:tgtEl>
                                          <p:spTgt spid="115"/>
                                        </p:tgtEl>
                                      </p:cBhvr>
                                    </p:animEffect>
                                    <p:anim calcmode="lin" valueType="num">
                                      <p:cBhvr>
                                        <p:cTn id="63" dur="1000" fill="hold"/>
                                        <p:tgtEl>
                                          <p:spTgt spid="115"/>
                                        </p:tgtEl>
                                        <p:attrNameLst>
                                          <p:attrName>ppt_x</p:attrName>
                                        </p:attrNameLst>
                                      </p:cBhvr>
                                      <p:tavLst>
                                        <p:tav tm="0">
                                          <p:val>
                                            <p:strVal val="#ppt_x"/>
                                          </p:val>
                                        </p:tav>
                                        <p:tav tm="100000">
                                          <p:val>
                                            <p:strVal val="#ppt_x"/>
                                          </p:val>
                                        </p:tav>
                                      </p:tavLst>
                                    </p:anim>
                                    <p:anim calcmode="lin" valueType="num">
                                      <p:cBhvr>
                                        <p:cTn id="64" dur="1000" fill="hold"/>
                                        <p:tgtEl>
                                          <p:spTgt spid="115"/>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800"/>
                                  </p:stCondLst>
                                  <p:childTnLst>
                                    <p:set>
                                      <p:cBhvr>
                                        <p:cTn id="66" dur="1" fill="hold">
                                          <p:stCondLst>
                                            <p:cond delay="0"/>
                                          </p:stCondLst>
                                        </p:cTn>
                                        <p:tgtEl>
                                          <p:spTgt spid="116"/>
                                        </p:tgtEl>
                                        <p:attrNameLst>
                                          <p:attrName>style.visibility</p:attrName>
                                        </p:attrNameLst>
                                      </p:cBhvr>
                                      <p:to>
                                        <p:strVal val="visible"/>
                                      </p:to>
                                    </p:set>
                                    <p:animEffect transition="in" filter="fade">
                                      <p:cBhvr>
                                        <p:cTn id="67" dur="1000"/>
                                        <p:tgtEl>
                                          <p:spTgt spid="116"/>
                                        </p:tgtEl>
                                      </p:cBhvr>
                                    </p:animEffect>
                                    <p:anim calcmode="lin" valueType="num">
                                      <p:cBhvr>
                                        <p:cTn id="68" dur="1000" fill="hold"/>
                                        <p:tgtEl>
                                          <p:spTgt spid="116"/>
                                        </p:tgtEl>
                                        <p:attrNameLst>
                                          <p:attrName>ppt_x</p:attrName>
                                        </p:attrNameLst>
                                      </p:cBhvr>
                                      <p:tavLst>
                                        <p:tav tm="0">
                                          <p:val>
                                            <p:strVal val="#ppt_x"/>
                                          </p:val>
                                        </p:tav>
                                        <p:tav tm="100000">
                                          <p:val>
                                            <p:strVal val="#ppt_x"/>
                                          </p:val>
                                        </p:tav>
                                      </p:tavLst>
                                    </p:anim>
                                    <p:anim calcmode="lin" valueType="num">
                                      <p:cBhvr>
                                        <p:cTn id="69" dur="1000" fill="hold"/>
                                        <p:tgtEl>
                                          <p:spTgt spid="11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900"/>
                                  </p:stCondLst>
                                  <p:childTnLst>
                                    <p:set>
                                      <p:cBhvr>
                                        <p:cTn id="71" dur="1" fill="hold">
                                          <p:stCondLst>
                                            <p:cond delay="0"/>
                                          </p:stCondLst>
                                        </p:cTn>
                                        <p:tgtEl>
                                          <p:spTgt spid="117"/>
                                        </p:tgtEl>
                                        <p:attrNameLst>
                                          <p:attrName>style.visibility</p:attrName>
                                        </p:attrNameLst>
                                      </p:cBhvr>
                                      <p:to>
                                        <p:strVal val="visible"/>
                                      </p:to>
                                    </p:set>
                                    <p:animEffect transition="in" filter="fade">
                                      <p:cBhvr>
                                        <p:cTn id="72" dur="1000"/>
                                        <p:tgtEl>
                                          <p:spTgt spid="117"/>
                                        </p:tgtEl>
                                      </p:cBhvr>
                                    </p:animEffect>
                                    <p:anim calcmode="lin" valueType="num">
                                      <p:cBhvr>
                                        <p:cTn id="73" dur="1000" fill="hold"/>
                                        <p:tgtEl>
                                          <p:spTgt spid="117"/>
                                        </p:tgtEl>
                                        <p:attrNameLst>
                                          <p:attrName>ppt_x</p:attrName>
                                        </p:attrNameLst>
                                      </p:cBhvr>
                                      <p:tavLst>
                                        <p:tav tm="0">
                                          <p:val>
                                            <p:strVal val="#ppt_x"/>
                                          </p:val>
                                        </p:tav>
                                        <p:tav tm="100000">
                                          <p:val>
                                            <p:strVal val="#ppt_x"/>
                                          </p:val>
                                        </p:tav>
                                      </p:tavLst>
                                    </p:anim>
                                    <p:anim calcmode="lin" valueType="num">
                                      <p:cBhvr>
                                        <p:cTn id="74" dur="1000" fill="hold"/>
                                        <p:tgtEl>
                                          <p:spTgt spid="117"/>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118"/>
                                        </p:tgtEl>
                                        <p:attrNameLst>
                                          <p:attrName>style.visibility</p:attrName>
                                        </p:attrNameLst>
                                      </p:cBhvr>
                                      <p:to>
                                        <p:strVal val="visible"/>
                                      </p:to>
                                    </p:set>
                                    <p:animEffect transition="in" filter="fade">
                                      <p:cBhvr>
                                        <p:cTn id="77" dur="1000"/>
                                        <p:tgtEl>
                                          <p:spTgt spid="118"/>
                                        </p:tgtEl>
                                      </p:cBhvr>
                                    </p:animEffect>
                                    <p:anim calcmode="lin" valueType="num">
                                      <p:cBhvr>
                                        <p:cTn id="78" dur="1000" fill="hold"/>
                                        <p:tgtEl>
                                          <p:spTgt spid="118"/>
                                        </p:tgtEl>
                                        <p:attrNameLst>
                                          <p:attrName>ppt_x</p:attrName>
                                        </p:attrNameLst>
                                      </p:cBhvr>
                                      <p:tavLst>
                                        <p:tav tm="0">
                                          <p:val>
                                            <p:strVal val="#ppt_x"/>
                                          </p:val>
                                        </p:tav>
                                        <p:tav tm="100000">
                                          <p:val>
                                            <p:strVal val="#ppt_x"/>
                                          </p:val>
                                        </p:tav>
                                      </p:tavLst>
                                    </p:anim>
                                    <p:anim calcmode="lin" valueType="num">
                                      <p:cBhvr>
                                        <p:cTn id="79" dur="1000" fill="hold"/>
                                        <p:tgtEl>
                                          <p:spTgt spid="118"/>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100"/>
                                  </p:stCondLst>
                                  <p:childTnLst>
                                    <p:set>
                                      <p:cBhvr>
                                        <p:cTn id="81" dur="1" fill="hold">
                                          <p:stCondLst>
                                            <p:cond delay="0"/>
                                          </p:stCondLst>
                                        </p:cTn>
                                        <p:tgtEl>
                                          <p:spTgt spid="119"/>
                                        </p:tgtEl>
                                        <p:attrNameLst>
                                          <p:attrName>style.visibility</p:attrName>
                                        </p:attrNameLst>
                                      </p:cBhvr>
                                      <p:to>
                                        <p:strVal val="visible"/>
                                      </p:to>
                                    </p:set>
                                    <p:animEffect transition="in" filter="fade">
                                      <p:cBhvr>
                                        <p:cTn id="82" dur="1000"/>
                                        <p:tgtEl>
                                          <p:spTgt spid="119"/>
                                        </p:tgtEl>
                                      </p:cBhvr>
                                    </p:animEffect>
                                    <p:anim calcmode="lin" valueType="num">
                                      <p:cBhvr>
                                        <p:cTn id="83" dur="1000" fill="hold"/>
                                        <p:tgtEl>
                                          <p:spTgt spid="119"/>
                                        </p:tgtEl>
                                        <p:attrNameLst>
                                          <p:attrName>ppt_x</p:attrName>
                                        </p:attrNameLst>
                                      </p:cBhvr>
                                      <p:tavLst>
                                        <p:tav tm="0">
                                          <p:val>
                                            <p:strVal val="#ppt_x"/>
                                          </p:val>
                                        </p:tav>
                                        <p:tav tm="100000">
                                          <p:val>
                                            <p:strVal val="#ppt_x"/>
                                          </p:val>
                                        </p:tav>
                                      </p:tavLst>
                                    </p:anim>
                                    <p:anim calcmode="lin" valueType="num">
                                      <p:cBhvr>
                                        <p:cTn id="84" dur="1000" fill="hold"/>
                                        <p:tgtEl>
                                          <p:spTgt spid="119"/>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200"/>
                                  </p:stCondLst>
                                  <p:childTnLst>
                                    <p:set>
                                      <p:cBhvr>
                                        <p:cTn id="86" dur="1" fill="hold">
                                          <p:stCondLst>
                                            <p:cond delay="0"/>
                                          </p:stCondLst>
                                        </p:cTn>
                                        <p:tgtEl>
                                          <p:spTgt spid="120"/>
                                        </p:tgtEl>
                                        <p:attrNameLst>
                                          <p:attrName>style.visibility</p:attrName>
                                        </p:attrNameLst>
                                      </p:cBhvr>
                                      <p:to>
                                        <p:strVal val="visible"/>
                                      </p:to>
                                    </p:set>
                                    <p:animEffect transition="in" filter="fade">
                                      <p:cBhvr>
                                        <p:cTn id="87" dur="1000"/>
                                        <p:tgtEl>
                                          <p:spTgt spid="120"/>
                                        </p:tgtEl>
                                      </p:cBhvr>
                                    </p:animEffect>
                                    <p:anim calcmode="lin" valueType="num">
                                      <p:cBhvr>
                                        <p:cTn id="88" dur="1000" fill="hold"/>
                                        <p:tgtEl>
                                          <p:spTgt spid="120"/>
                                        </p:tgtEl>
                                        <p:attrNameLst>
                                          <p:attrName>ppt_x</p:attrName>
                                        </p:attrNameLst>
                                      </p:cBhvr>
                                      <p:tavLst>
                                        <p:tav tm="0">
                                          <p:val>
                                            <p:strVal val="#ppt_x"/>
                                          </p:val>
                                        </p:tav>
                                        <p:tav tm="100000">
                                          <p:val>
                                            <p:strVal val="#ppt_x"/>
                                          </p:val>
                                        </p:tav>
                                      </p:tavLst>
                                    </p:anim>
                                    <p:anim calcmode="lin" valueType="num">
                                      <p:cBhvr>
                                        <p:cTn id="89" dur="1000" fill="hold"/>
                                        <p:tgtEl>
                                          <p:spTgt spid="120"/>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300"/>
                                  </p:stCondLst>
                                  <p:childTnLst>
                                    <p:set>
                                      <p:cBhvr>
                                        <p:cTn id="91" dur="1" fill="hold">
                                          <p:stCondLst>
                                            <p:cond delay="0"/>
                                          </p:stCondLst>
                                        </p:cTn>
                                        <p:tgtEl>
                                          <p:spTgt spid="121"/>
                                        </p:tgtEl>
                                        <p:attrNameLst>
                                          <p:attrName>style.visibility</p:attrName>
                                        </p:attrNameLst>
                                      </p:cBhvr>
                                      <p:to>
                                        <p:strVal val="visible"/>
                                      </p:to>
                                    </p:set>
                                    <p:animEffect transition="in" filter="fade">
                                      <p:cBhvr>
                                        <p:cTn id="92" dur="1000"/>
                                        <p:tgtEl>
                                          <p:spTgt spid="121"/>
                                        </p:tgtEl>
                                      </p:cBhvr>
                                    </p:animEffect>
                                    <p:anim calcmode="lin" valueType="num">
                                      <p:cBhvr>
                                        <p:cTn id="93" dur="1000" fill="hold"/>
                                        <p:tgtEl>
                                          <p:spTgt spid="121"/>
                                        </p:tgtEl>
                                        <p:attrNameLst>
                                          <p:attrName>ppt_x</p:attrName>
                                        </p:attrNameLst>
                                      </p:cBhvr>
                                      <p:tavLst>
                                        <p:tav tm="0">
                                          <p:val>
                                            <p:strVal val="#ppt_x"/>
                                          </p:val>
                                        </p:tav>
                                        <p:tav tm="100000">
                                          <p:val>
                                            <p:strVal val="#ppt_x"/>
                                          </p:val>
                                        </p:tav>
                                      </p:tavLst>
                                    </p:anim>
                                    <p:anim calcmode="lin" valueType="num">
                                      <p:cBhvr>
                                        <p:cTn id="94" dur="1000" fill="hold"/>
                                        <p:tgtEl>
                                          <p:spTgt spid="121"/>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400"/>
                                  </p:stCondLst>
                                  <p:childTnLst>
                                    <p:set>
                                      <p:cBhvr>
                                        <p:cTn id="96" dur="1" fill="hold">
                                          <p:stCondLst>
                                            <p:cond delay="0"/>
                                          </p:stCondLst>
                                        </p:cTn>
                                        <p:tgtEl>
                                          <p:spTgt spid="122"/>
                                        </p:tgtEl>
                                        <p:attrNameLst>
                                          <p:attrName>style.visibility</p:attrName>
                                        </p:attrNameLst>
                                      </p:cBhvr>
                                      <p:to>
                                        <p:strVal val="visible"/>
                                      </p:to>
                                    </p:set>
                                    <p:animEffect transition="in" filter="fade">
                                      <p:cBhvr>
                                        <p:cTn id="97" dur="1000"/>
                                        <p:tgtEl>
                                          <p:spTgt spid="122"/>
                                        </p:tgtEl>
                                      </p:cBhvr>
                                    </p:animEffect>
                                    <p:anim calcmode="lin" valueType="num">
                                      <p:cBhvr>
                                        <p:cTn id="98" dur="1000" fill="hold"/>
                                        <p:tgtEl>
                                          <p:spTgt spid="122"/>
                                        </p:tgtEl>
                                        <p:attrNameLst>
                                          <p:attrName>ppt_x</p:attrName>
                                        </p:attrNameLst>
                                      </p:cBhvr>
                                      <p:tavLst>
                                        <p:tav tm="0">
                                          <p:val>
                                            <p:strVal val="#ppt_x"/>
                                          </p:val>
                                        </p:tav>
                                        <p:tav tm="100000">
                                          <p:val>
                                            <p:strVal val="#ppt_x"/>
                                          </p:val>
                                        </p:tav>
                                      </p:tavLst>
                                    </p:anim>
                                    <p:anim calcmode="lin" valueType="num">
                                      <p:cBhvr>
                                        <p:cTn id="99" dur="1000" fill="hold"/>
                                        <p:tgtEl>
                                          <p:spTgt spid="122"/>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500"/>
                                  </p:stCondLst>
                                  <p:childTnLst>
                                    <p:set>
                                      <p:cBhvr>
                                        <p:cTn id="101" dur="1" fill="hold">
                                          <p:stCondLst>
                                            <p:cond delay="0"/>
                                          </p:stCondLst>
                                        </p:cTn>
                                        <p:tgtEl>
                                          <p:spTgt spid="123"/>
                                        </p:tgtEl>
                                        <p:attrNameLst>
                                          <p:attrName>style.visibility</p:attrName>
                                        </p:attrNameLst>
                                      </p:cBhvr>
                                      <p:to>
                                        <p:strVal val="visible"/>
                                      </p:to>
                                    </p:set>
                                    <p:animEffect transition="in" filter="fade">
                                      <p:cBhvr>
                                        <p:cTn id="102" dur="1000"/>
                                        <p:tgtEl>
                                          <p:spTgt spid="123"/>
                                        </p:tgtEl>
                                      </p:cBhvr>
                                    </p:animEffect>
                                    <p:anim calcmode="lin" valueType="num">
                                      <p:cBhvr>
                                        <p:cTn id="103" dur="1000" fill="hold"/>
                                        <p:tgtEl>
                                          <p:spTgt spid="123"/>
                                        </p:tgtEl>
                                        <p:attrNameLst>
                                          <p:attrName>ppt_x</p:attrName>
                                        </p:attrNameLst>
                                      </p:cBhvr>
                                      <p:tavLst>
                                        <p:tav tm="0">
                                          <p:val>
                                            <p:strVal val="#ppt_x"/>
                                          </p:val>
                                        </p:tav>
                                        <p:tav tm="100000">
                                          <p:val>
                                            <p:strVal val="#ppt_x"/>
                                          </p:val>
                                        </p:tav>
                                      </p:tavLst>
                                    </p:anim>
                                    <p:anim calcmode="lin" valueType="num">
                                      <p:cBhvr>
                                        <p:cTn id="104" dur="1000" fill="hold"/>
                                        <p:tgtEl>
                                          <p:spTgt spid="123"/>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600"/>
                                  </p:stCondLst>
                                  <p:childTnLst>
                                    <p:set>
                                      <p:cBhvr>
                                        <p:cTn id="106" dur="1" fill="hold">
                                          <p:stCondLst>
                                            <p:cond delay="0"/>
                                          </p:stCondLst>
                                        </p:cTn>
                                        <p:tgtEl>
                                          <p:spTgt spid="124"/>
                                        </p:tgtEl>
                                        <p:attrNameLst>
                                          <p:attrName>style.visibility</p:attrName>
                                        </p:attrNameLst>
                                      </p:cBhvr>
                                      <p:to>
                                        <p:strVal val="visible"/>
                                      </p:to>
                                    </p:set>
                                    <p:animEffect transition="in" filter="fade">
                                      <p:cBhvr>
                                        <p:cTn id="107" dur="1000"/>
                                        <p:tgtEl>
                                          <p:spTgt spid="124"/>
                                        </p:tgtEl>
                                      </p:cBhvr>
                                    </p:animEffect>
                                    <p:anim calcmode="lin" valueType="num">
                                      <p:cBhvr>
                                        <p:cTn id="108" dur="1000" fill="hold"/>
                                        <p:tgtEl>
                                          <p:spTgt spid="124"/>
                                        </p:tgtEl>
                                        <p:attrNameLst>
                                          <p:attrName>ppt_x</p:attrName>
                                        </p:attrNameLst>
                                      </p:cBhvr>
                                      <p:tavLst>
                                        <p:tav tm="0">
                                          <p:val>
                                            <p:strVal val="#ppt_x"/>
                                          </p:val>
                                        </p:tav>
                                        <p:tav tm="100000">
                                          <p:val>
                                            <p:strVal val="#ppt_x"/>
                                          </p:val>
                                        </p:tav>
                                      </p:tavLst>
                                    </p:anim>
                                    <p:anim calcmode="lin" valueType="num">
                                      <p:cBhvr>
                                        <p:cTn id="109" dur="1000" fill="hold"/>
                                        <p:tgtEl>
                                          <p:spTgt spid="124"/>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700"/>
                                  </p:stCondLst>
                                  <p:childTnLst>
                                    <p:set>
                                      <p:cBhvr>
                                        <p:cTn id="111" dur="1" fill="hold">
                                          <p:stCondLst>
                                            <p:cond delay="0"/>
                                          </p:stCondLst>
                                        </p:cTn>
                                        <p:tgtEl>
                                          <p:spTgt spid="125"/>
                                        </p:tgtEl>
                                        <p:attrNameLst>
                                          <p:attrName>style.visibility</p:attrName>
                                        </p:attrNameLst>
                                      </p:cBhvr>
                                      <p:to>
                                        <p:strVal val="visible"/>
                                      </p:to>
                                    </p:set>
                                    <p:animEffect transition="in" filter="fade">
                                      <p:cBhvr>
                                        <p:cTn id="112" dur="1000"/>
                                        <p:tgtEl>
                                          <p:spTgt spid="125"/>
                                        </p:tgtEl>
                                      </p:cBhvr>
                                    </p:animEffect>
                                    <p:anim calcmode="lin" valueType="num">
                                      <p:cBhvr>
                                        <p:cTn id="113" dur="1000" fill="hold"/>
                                        <p:tgtEl>
                                          <p:spTgt spid="125"/>
                                        </p:tgtEl>
                                        <p:attrNameLst>
                                          <p:attrName>ppt_x</p:attrName>
                                        </p:attrNameLst>
                                      </p:cBhvr>
                                      <p:tavLst>
                                        <p:tav tm="0">
                                          <p:val>
                                            <p:strVal val="#ppt_x"/>
                                          </p:val>
                                        </p:tav>
                                        <p:tav tm="100000">
                                          <p:val>
                                            <p:strVal val="#ppt_x"/>
                                          </p:val>
                                        </p:tav>
                                      </p:tavLst>
                                    </p:anim>
                                    <p:anim calcmode="lin" valueType="num">
                                      <p:cBhvr>
                                        <p:cTn id="114" dur="1000" fill="hold"/>
                                        <p:tgtEl>
                                          <p:spTgt spid="125"/>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800"/>
                                  </p:stCondLst>
                                  <p:childTnLst>
                                    <p:set>
                                      <p:cBhvr>
                                        <p:cTn id="116" dur="1" fill="hold">
                                          <p:stCondLst>
                                            <p:cond delay="0"/>
                                          </p:stCondLst>
                                        </p:cTn>
                                        <p:tgtEl>
                                          <p:spTgt spid="126"/>
                                        </p:tgtEl>
                                        <p:attrNameLst>
                                          <p:attrName>style.visibility</p:attrName>
                                        </p:attrNameLst>
                                      </p:cBhvr>
                                      <p:to>
                                        <p:strVal val="visible"/>
                                      </p:to>
                                    </p:set>
                                    <p:animEffect transition="in" filter="fade">
                                      <p:cBhvr>
                                        <p:cTn id="117" dur="1000"/>
                                        <p:tgtEl>
                                          <p:spTgt spid="126"/>
                                        </p:tgtEl>
                                      </p:cBhvr>
                                    </p:animEffect>
                                    <p:anim calcmode="lin" valueType="num">
                                      <p:cBhvr>
                                        <p:cTn id="118" dur="1000" fill="hold"/>
                                        <p:tgtEl>
                                          <p:spTgt spid="126"/>
                                        </p:tgtEl>
                                        <p:attrNameLst>
                                          <p:attrName>ppt_x</p:attrName>
                                        </p:attrNameLst>
                                      </p:cBhvr>
                                      <p:tavLst>
                                        <p:tav tm="0">
                                          <p:val>
                                            <p:strVal val="#ppt_x"/>
                                          </p:val>
                                        </p:tav>
                                        <p:tav tm="100000">
                                          <p:val>
                                            <p:strVal val="#ppt_x"/>
                                          </p:val>
                                        </p:tav>
                                      </p:tavLst>
                                    </p:anim>
                                    <p:anim calcmode="lin" valueType="num">
                                      <p:cBhvr>
                                        <p:cTn id="119" dur="1000" fill="hold"/>
                                        <p:tgtEl>
                                          <p:spTgt spid="126"/>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900"/>
                                  </p:stCondLst>
                                  <p:childTnLst>
                                    <p:set>
                                      <p:cBhvr>
                                        <p:cTn id="121" dur="1" fill="hold">
                                          <p:stCondLst>
                                            <p:cond delay="0"/>
                                          </p:stCondLst>
                                        </p:cTn>
                                        <p:tgtEl>
                                          <p:spTgt spid="127"/>
                                        </p:tgtEl>
                                        <p:attrNameLst>
                                          <p:attrName>style.visibility</p:attrName>
                                        </p:attrNameLst>
                                      </p:cBhvr>
                                      <p:to>
                                        <p:strVal val="visible"/>
                                      </p:to>
                                    </p:set>
                                    <p:animEffect transition="in" filter="fade">
                                      <p:cBhvr>
                                        <p:cTn id="122" dur="1000"/>
                                        <p:tgtEl>
                                          <p:spTgt spid="127"/>
                                        </p:tgtEl>
                                      </p:cBhvr>
                                    </p:animEffect>
                                    <p:anim calcmode="lin" valueType="num">
                                      <p:cBhvr>
                                        <p:cTn id="123" dur="1000" fill="hold"/>
                                        <p:tgtEl>
                                          <p:spTgt spid="127"/>
                                        </p:tgtEl>
                                        <p:attrNameLst>
                                          <p:attrName>ppt_x</p:attrName>
                                        </p:attrNameLst>
                                      </p:cBhvr>
                                      <p:tavLst>
                                        <p:tav tm="0">
                                          <p:val>
                                            <p:strVal val="#ppt_x"/>
                                          </p:val>
                                        </p:tav>
                                        <p:tav tm="100000">
                                          <p:val>
                                            <p:strVal val="#ppt_x"/>
                                          </p:val>
                                        </p:tav>
                                      </p:tavLst>
                                    </p:anim>
                                    <p:anim calcmode="lin" valueType="num">
                                      <p:cBhvr>
                                        <p:cTn id="124" dur="1000" fill="hold"/>
                                        <p:tgtEl>
                                          <p:spTgt spid="127"/>
                                        </p:tgtEl>
                                        <p:attrNameLst>
                                          <p:attrName>ppt_y</p:attrName>
                                        </p:attrNameLst>
                                      </p:cBhvr>
                                      <p:tavLst>
                                        <p:tav tm="0">
                                          <p:val>
                                            <p:strVal val="#ppt_y-.1"/>
                                          </p:val>
                                        </p:tav>
                                        <p:tav tm="100000">
                                          <p:val>
                                            <p:strVal val="#ppt_y"/>
                                          </p:val>
                                        </p:tav>
                                      </p:tavLst>
                                    </p:anim>
                                  </p:childTnLst>
                                </p:cTn>
                              </p:par>
                            </p:childTnLst>
                          </p:cTn>
                        </p:par>
                        <p:par>
                          <p:cTn id="125" fill="hold">
                            <p:stCondLst>
                              <p:cond delay="4150"/>
                            </p:stCondLst>
                            <p:childTnLst>
                              <p:par>
                                <p:cTn id="126" presetID="2" presetClass="entr" presetSubtype="4" decel="100000" fill="hold" grpId="0" nodeType="afterEffect">
                                  <p:stCondLst>
                                    <p:cond delay="0"/>
                                  </p:stCondLst>
                                  <p:childTnLst>
                                    <p:set>
                                      <p:cBhvr>
                                        <p:cTn id="127" dur="1" fill="hold">
                                          <p:stCondLst>
                                            <p:cond delay="0"/>
                                          </p:stCondLst>
                                        </p:cTn>
                                        <p:tgtEl>
                                          <p:spTgt spid="156"/>
                                        </p:tgtEl>
                                        <p:attrNameLst>
                                          <p:attrName>style.visibility</p:attrName>
                                        </p:attrNameLst>
                                      </p:cBhvr>
                                      <p:to>
                                        <p:strVal val="visible"/>
                                      </p:to>
                                    </p:set>
                                    <p:anim calcmode="lin" valueType="num">
                                      <p:cBhvr additive="base">
                                        <p:cTn id="128" dur="500" fill="hold"/>
                                        <p:tgtEl>
                                          <p:spTgt spid="156"/>
                                        </p:tgtEl>
                                        <p:attrNameLst>
                                          <p:attrName>ppt_x</p:attrName>
                                        </p:attrNameLst>
                                      </p:cBhvr>
                                      <p:tavLst>
                                        <p:tav tm="0">
                                          <p:val>
                                            <p:strVal val="#ppt_x"/>
                                          </p:val>
                                        </p:tav>
                                        <p:tav tm="100000">
                                          <p:val>
                                            <p:strVal val="#ppt_x"/>
                                          </p:val>
                                        </p:tav>
                                      </p:tavLst>
                                    </p:anim>
                                    <p:anim calcmode="lin" valueType="num">
                                      <p:cBhvr additive="base">
                                        <p:cTn id="129" dur="500" fill="hold"/>
                                        <p:tgtEl>
                                          <p:spTgt spid="156"/>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157"/>
                                        </p:tgtEl>
                                        <p:attrNameLst>
                                          <p:attrName>style.visibility</p:attrName>
                                        </p:attrNameLst>
                                      </p:cBhvr>
                                      <p:to>
                                        <p:strVal val="visible"/>
                                      </p:to>
                                    </p:set>
                                    <p:anim calcmode="lin" valueType="num">
                                      <p:cBhvr additive="base">
                                        <p:cTn id="132" dur="500" fill="hold"/>
                                        <p:tgtEl>
                                          <p:spTgt spid="157"/>
                                        </p:tgtEl>
                                        <p:attrNameLst>
                                          <p:attrName>ppt_x</p:attrName>
                                        </p:attrNameLst>
                                      </p:cBhvr>
                                      <p:tavLst>
                                        <p:tav tm="0">
                                          <p:val>
                                            <p:strVal val="#ppt_x"/>
                                          </p:val>
                                        </p:tav>
                                        <p:tav tm="100000">
                                          <p:val>
                                            <p:strVal val="#ppt_x"/>
                                          </p:val>
                                        </p:tav>
                                      </p:tavLst>
                                    </p:anim>
                                    <p:anim calcmode="lin" valueType="num">
                                      <p:cBhvr additive="base">
                                        <p:cTn id="133" dur="500" fill="hold"/>
                                        <p:tgtEl>
                                          <p:spTgt spid="157"/>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158"/>
                                        </p:tgtEl>
                                        <p:attrNameLst>
                                          <p:attrName>style.visibility</p:attrName>
                                        </p:attrNameLst>
                                      </p:cBhvr>
                                      <p:to>
                                        <p:strVal val="visible"/>
                                      </p:to>
                                    </p:set>
                                    <p:anim calcmode="lin" valueType="num">
                                      <p:cBhvr additive="base">
                                        <p:cTn id="136" dur="500" fill="hold"/>
                                        <p:tgtEl>
                                          <p:spTgt spid="158"/>
                                        </p:tgtEl>
                                        <p:attrNameLst>
                                          <p:attrName>ppt_x</p:attrName>
                                        </p:attrNameLst>
                                      </p:cBhvr>
                                      <p:tavLst>
                                        <p:tav tm="0">
                                          <p:val>
                                            <p:strVal val="#ppt_x"/>
                                          </p:val>
                                        </p:tav>
                                        <p:tav tm="100000">
                                          <p:val>
                                            <p:strVal val="#ppt_x"/>
                                          </p:val>
                                        </p:tav>
                                      </p:tavLst>
                                    </p:anim>
                                    <p:anim calcmode="lin" valueType="num">
                                      <p:cBhvr additive="base">
                                        <p:cTn id="137" dur="500" fill="hold"/>
                                        <p:tgtEl>
                                          <p:spTgt spid="158"/>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0"/>
                                  </p:stCondLst>
                                  <p:childTnLst>
                                    <p:set>
                                      <p:cBhvr>
                                        <p:cTn id="139" dur="1" fill="hold">
                                          <p:stCondLst>
                                            <p:cond delay="0"/>
                                          </p:stCondLst>
                                        </p:cTn>
                                        <p:tgtEl>
                                          <p:spTgt spid="159"/>
                                        </p:tgtEl>
                                        <p:attrNameLst>
                                          <p:attrName>style.visibility</p:attrName>
                                        </p:attrNameLst>
                                      </p:cBhvr>
                                      <p:to>
                                        <p:strVal val="visible"/>
                                      </p:to>
                                    </p:set>
                                    <p:anim calcmode="lin" valueType="num">
                                      <p:cBhvr additive="base">
                                        <p:cTn id="140" dur="500" fill="hold"/>
                                        <p:tgtEl>
                                          <p:spTgt spid="159"/>
                                        </p:tgtEl>
                                        <p:attrNameLst>
                                          <p:attrName>ppt_x</p:attrName>
                                        </p:attrNameLst>
                                      </p:cBhvr>
                                      <p:tavLst>
                                        <p:tav tm="0">
                                          <p:val>
                                            <p:strVal val="#ppt_x"/>
                                          </p:val>
                                        </p:tav>
                                        <p:tav tm="100000">
                                          <p:val>
                                            <p:strVal val="#ppt_x"/>
                                          </p:val>
                                        </p:tav>
                                      </p:tavLst>
                                    </p:anim>
                                    <p:anim calcmode="lin" valueType="num">
                                      <p:cBhvr additive="base">
                                        <p:cTn id="141" dur="500" fill="hold"/>
                                        <p:tgtEl>
                                          <p:spTgt spid="159"/>
                                        </p:tgtEl>
                                        <p:attrNameLst>
                                          <p:attrName>ppt_y</p:attrName>
                                        </p:attrNameLst>
                                      </p:cBhvr>
                                      <p:tavLst>
                                        <p:tav tm="0">
                                          <p:val>
                                            <p:strVal val="1+#ppt_h/2"/>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160"/>
                                        </p:tgtEl>
                                        <p:attrNameLst>
                                          <p:attrName>style.visibility</p:attrName>
                                        </p:attrNameLst>
                                      </p:cBhvr>
                                      <p:to>
                                        <p:strVal val="visible"/>
                                      </p:to>
                                    </p:set>
                                    <p:anim calcmode="lin" valueType="num">
                                      <p:cBhvr additive="base">
                                        <p:cTn id="144" dur="500" fill="hold"/>
                                        <p:tgtEl>
                                          <p:spTgt spid="160"/>
                                        </p:tgtEl>
                                        <p:attrNameLst>
                                          <p:attrName>ppt_x</p:attrName>
                                        </p:attrNameLst>
                                      </p:cBhvr>
                                      <p:tavLst>
                                        <p:tav tm="0">
                                          <p:val>
                                            <p:strVal val="#ppt_x"/>
                                          </p:val>
                                        </p:tav>
                                        <p:tav tm="100000">
                                          <p:val>
                                            <p:strVal val="#ppt_x"/>
                                          </p:val>
                                        </p:tav>
                                      </p:tavLst>
                                    </p:anim>
                                    <p:anim calcmode="lin" valueType="num">
                                      <p:cBhvr additive="base">
                                        <p:cTn id="145" dur="500" fill="hold"/>
                                        <p:tgtEl>
                                          <p:spTgt spid="160"/>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161"/>
                                        </p:tgtEl>
                                        <p:attrNameLst>
                                          <p:attrName>style.visibility</p:attrName>
                                        </p:attrNameLst>
                                      </p:cBhvr>
                                      <p:to>
                                        <p:strVal val="visible"/>
                                      </p:to>
                                    </p:set>
                                    <p:anim calcmode="lin" valueType="num">
                                      <p:cBhvr additive="base">
                                        <p:cTn id="148" dur="500" fill="hold"/>
                                        <p:tgtEl>
                                          <p:spTgt spid="161"/>
                                        </p:tgtEl>
                                        <p:attrNameLst>
                                          <p:attrName>ppt_x</p:attrName>
                                        </p:attrNameLst>
                                      </p:cBhvr>
                                      <p:tavLst>
                                        <p:tav tm="0">
                                          <p:val>
                                            <p:strVal val="#ppt_x"/>
                                          </p:val>
                                        </p:tav>
                                        <p:tav tm="100000">
                                          <p:val>
                                            <p:strVal val="#ppt_x"/>
                                          </p:val>
                                        </p:tav>
                                      </p:tavLst>
                                    </p:anim>
                                    <p:anim calcmode="lin" valueType="num">
                                      <p:cBhvr additive="base">
                                        <p:cTn id="149" dur="500" fill="hold"/>
                                        <p:tgtEl>
                                          <p:spTgt spid="161"/>
                                        </p:tgtEl>
                                        <p:attrNameLst>
                                          <p:attrName>ppt_y</p:attrName>
                                        </p:attrNameLst>
                                      </p:cBhvr>
                                      <p:tavLst>
                                        <p:tav tm="0">
                                          <p:val>
                                            <p:strVal val="1+#ppt_h/2"/>
                                          </p:val>
                                        </p:tav>
                                        <p:tav tm="100000">
                                          <p:val>
                                            <p:strVal val="#ppt_y"/>
                                          </p:val>
                                        </p:tav>
                                      </p:tavLst>
                                    </p:anim>
                                  </p:childTnLst>
                                </p:cTn>
                              </p:par>
                              <p:par>
                                <p:cTn id="150" presetID="2" presetClass="entr" presetSubtype="4" decel="100000" fill="hold" grpId="0" nodeType="withEffect">
                                  <p:stCondLst>
                                    <p:cond delay="0"/>
                                  </p:stCondLst>
                                  <p:childTnLst>
                                    <p:set>
                                      <p:cBhvr>
                                        <p:cTn id="151" dur="1" fill="hold">
                                          <p:stCondLst>
                                            <p:cond delay="0"/>
                                          </p:stCondLst>
                                        </p:cTn>
                                        <p:tgtEl>
                                          <p:spTgt spid="162"/>
                                        </p:tgtEl>
                                        <p:attrNameLst>
                                          <p:attrName>style.visibility</p:attrName>
                                        </p:attrNameLst>
                                      </p:cBhvr>
                                      <p:to>
                                        <p:strVal val="visible"/>
                                      </p:to>
                                    </p:set>
                                    <p:anim calcmode="lin" valueType="num">
                                      <p:cBhvr additive="base">
                                        <p:cTn id="152" dur="500" fill="hold"/>
                                        <p:tgtEl>
                                          <p:spTgt spid="162"/>
                                        </p:tgtEl>
                                        <p:attrNameLst>
                                          <p:attrName>ppt_x</p:attrName>
                                        </p:attrNameLst>
                                      </p:cBhvr>
                                      <p:tavLst>
                                        <p:tav tm="0">
                                          <p:val>
                                            <p:strVal val="#ppt_x"/>
                                          </p:val>
                                        </p:tav>
                                        <p:tav tm="100000">
                                          <p:val>
                                            <p:strVal val="#ppt_x"/>
                                          </p:val>
                                        </p:tav>
                                      </p:tavLst>
                                    </p:anim>
                                    <p:anim calcmode="lin" valueType="num">
                                      <p:cBhvr additive="base">
                                        <p:cTn id="153" dur="500" fill="hold"/>
                                        <p:tgtEl>
                                          <p:spTgt spid="162"/>
                                        </p:tgtEl>
                                        <p:attrNameLst>
                                          <p:attrName>ppt_y</p:attrName>
                                        </p:attrNameLst>
                                      </p:cBhvr>
                                      <p:tavLst>
                                        <p:tav tm="0">
                                          <p:val>
                                            <p:strVal val="1+#ppt_h/2"/>
                                          </p:val>
                                        </p:tav>
                                        <p:tav tm="100000">
                                          <p:val>
                                            <p:strVal val="#ppt_y"/>
                                          </p:val>
                                        </p:tav>
                                      </p:tavLst>
                                    </p:anim>
                                  </p:childTnLst>
                                </p:cTn>
                              </p:par>
                            </p:childTnLst>
                          </p:cTn>
                        </p:par>
                        <p:par>
                          <p:cTn id="154" fill="hold">
                            <p:stCondLst>
                              <p:cond delay="4650"/>
                            </p:stCondLst>
                            <p:childTnLst>
                              <p:par>
                                <p:cTn id="155" presetID="22" presetClass="entr" presetSubtype="8" fill="hold" grpId="0" nodeType="afterEffect">
                                  <p:stCondLst>
                                    <p:cond delay="0"/>
                                  </p:stCondLst>
                                  <p:childTnLst>
                                    <p:set>
                                      <p:cBhvr>
                                        <p:cTn id="156" dur="1" fill="hold">
                                          <p:stCondLst>
                                            <p:cond delay="0"/>
                                          </p:stCondLst>
                                        </p:cTn>
                                        <p:tgtEl>
                                          <p:spTgt spid="142"/>
                                        </p:tgtEl>
                                        <p:attrNameLst>
                                          <p:attrName>style.visibility</p:attrName>
                                        </p:attrNameLst>
                                      </p:cBhvr>
                                      <p:to>
                                        <p:strVal val="visible"/>
                                      </p:to>
                                    </p:set>
                                    <p:animEffect transition="in" filter="wipe(left)">
                                      <p:cBhvr>
                                        <p:cTn id="157" dur="500"/>
                                        <p:tgtEl>
                                          <p:spTgt spid="142"/>
                                        </p:tgtEl>
                                      </p:cBhvr>
                                    </p:animEffect>
                                  </p:childTnLst>
                                </p:cTn>
                              </p:par>
                              <p:par>
                                <p:cTn id="158" presetID="22" presetClass="entr" presetSubtype="8" fill="hold" grpId="0" nodeType="withEffect">
                                  <p:stCondLst>
                                    <p:cond delay="100"/>
                                  </p:stCondLst>
                                  <p:childTnLst>
                                    <p:set>
                                      <p:cBhvr>
                                        <p:cTn id="159" dur="1" fill="hold">
                                          <p:stCondLst>
                                            <p:cond delay="0"/>
                                          </p:stCondLst>
                                        </p:cTn>
                                        <p:tgtEl>
                                          <p:spTgt spid="143"/>
                                        </p:tgtEl>
                                        <p:attrNameLst>
                                          <p:attrName>style.visibility</p:attrName>
                                        </p:attrNameLst>
                                      </p:cBhvr>
                                      <p:to>
                                        <p:strVal val="visible"/>
                                      </p:to>
                                    </p:set>
                                    <p:animEffect transition="in" filter="wipe(left)">
                                      <p:cBhvr>
                                        <p:cTn id="160" dur="500"/>
                                        <p:tgtEl>
                                          <p:spTgt spid="143"/>
                                        </p:tgtEl>
                                      </p:cBhvr>
                                    </p:animEffect>
                                  </p:childTnLst>
                                </p:cTn>
                              </p:par>
                              <p:par>
                                <p:cTn id="161" presetID="22" presetClass="entr" presetSubtype="8" fill="hold" grpId="0" nodeType="withEffect">
                                  <p:stCondLst>
                                    <p:cond delay="200"/>
                                  </p:stCondLst>
                                  <p:childTnLst>
                                    <p:set>
                                      <p:cBhvr>
                                        <p:cTn id="162" dur="1" fill="hold">
                                          <p:stCondLst>
                                            <p:cond delay="0"/>
                                          </p:stCondLst>
                                        </p:cTn>
                                        <p:tgtEl>
                                          <p:spTgt spid="144"/>
                                        </p:tgtEl>
                                        <p:attrNameLst>
                                          <p:attrName>style.visibility</p:attrName>
                                        </p:attrNameLst>
                                      </p:cBhvr>
                                      <p:to>
                                        <p:strVal val="visible"/>
                                      </p:to>
                                    </p:set>
                                    <p:animEffect transition="in" filter="wipe(left)">
                                      <p:cBhvr>
                                        <p:cTn id="163" dur="500"/>
                                        <p:tgtEl>
                                          <p:spTgt spid="144"/>
                                        </p:tgtEl>
                                      </p:cBhvr>
                                    </p:animEffect>
                                  </p:childTnLst>
                                </p:cTn>
                              </p:par>
                              <p:par>
                                <p:cTn id="164" presetID="22" presetClass="entr" presetSubtype="8" fill="hold" grpId="0" nodeType="withEffect">
                                  <p:stCondLst>
                                    <p:cond delay="300"/>
                                  </p:stCondLst>
                                  <p:childTnLst>
                                    <p:set>
                                      <p:cBhvr>
                                        <p:cTn id="165" dur="1" fill="hold">
                                          <p:stCondLst>
                                            <p:cond delay="0"/>
                                          </p:stCondLst>
                                        </p:cTn>
                                        <p:tgtEl>
                                          <p:spTgt spid="145"/>
                                        </p:tgtEl>
                                        <p:attrNameLst>
                                          <p:attrName>style.visibility</p:attrName>
                                        </p:attrNameLst>
                                      </p:cBhvr>
                                      <p:to>
                                        <p:strVal val="visible"/>
                                      </p:to>
                                    </p:set>
                                    <p:animEffect transition="in" filter="wipe(left)">
                                      <p:cBhvr>
                                        <p:cTn id="166" dur="500"/>
                                        <p:tgtEl>
                                          <p:spTgt spid="145"/>
                                        </p:tgtEl>
                                      </p:cBhvr>
                                    </p:animEffect>
                                  </p:childTnLst>
                                </p:cTn>
                              </p:par>
                              <p:par>
                                <p:cTn id="167" presetID="22" presetClass="entr" presetSubtype="8" fill="hold" grpId="0" nodeType="withEffect">
                                  <p:stCondLst>
                                    <p:cond delay="400"/>
                                  </p:stCondLst>
                                  <p:childTnLst>
                                    <p:set>
                                      <p:cBhvr>
                                        <p:cTn id="168" dur="1" fill="hold">
                                          <p:stCondLst>
                                            <p:cond delay="0"/>
                                          </p:stCondLst>
                                        </p:cTn>
                                        <p:tgtEl>
                                          <p:spTgt spid="146"/>
                                        </p:tgtEl>
                                        <p:attrNameLst>
                                          <p:attrName>style.visibility</p:attrName>
                                        </p:attrNameLst>
                                      </p:cBhvr>
                                      <p:to>
                                        <p:strVal val="visible"/>
                                      </p:to>
                                    </p:set>
                                    <p:animEffect transition="in" filter="wipe(left)">
                                      <p:cBhvr>
                                        <p:cTn id="169" dur="500"/>
                                        <p:tgtEl>
                                          <p:spTgt spid="146"/>
                                        </p:tgtEl>
                                      </p:cBhvr>
                                    </p:animEffect>
                                  </p:childTnLst>
                                </p:cTn>
                              </p:par>
                              <p:par>
                                <p:cTn id="170" presetID="22" presetClass="entr" presetSubtype="8" fill="hold" grpId="0" nodeType="withEffect">
                                  <p:stCondLst>
                                    <p:cond delay="500"/>
                                  </p:stCondLst>
                                  <p:childTnLst>
                                    <p:set>
                                      <p:cBhvr>
                                        <p:cTn id="171" dur="1" fill="hold">
                                          <p:stCondLst>
                                            <p:cond delay="0"/>
                                          </p:stCondLst>
                                        </p:cTn>
                                        <p:tgtEl>
                                          <p:spTgt spid="147"/>
                                        </p:tgtEl>
                                        <p:attrNameLst>
                                          <p:attrName>style.visibility</p:attrName>
                                        </p:attrNameLst>
                                      </p:cBhvr>
                                      <p:to>
                                        <p:strVal val="visible"/>
                                      </p:to>
                                    </p:set>
                                    <p:animEffect transition="in" filter="wipe(left)">
                                      <p:cBhvr>
                                        <p:cTn id="172" dur="500"/>
                                        <p:tgtEl>
                                          <p:spTgt spid="147"/>
                                        </p:tgtEl>
                                      </p:cBhvr>
                                    </p:animEffect>
                                  </p:childTnLst>
                                </p:cTn>
                              </p:par>
                              <p:par>
                                <p:cTn id="173" presetID="22" presetClass="entr" presetSubtype="8" fill="hold" grpId="0" nodeType="withEffect">
                                  <p:stCondLst>
                                    <p:cond delay="600"/>
                                  </p:stCondLst>
                                  <p:childTnLst>
                                    <p:set>
                                      <p:cBhvr>
                                        <p:cTn id="174" dur="1" fill="hold">
                                          <p:stCondLst>
                                            <p:cond delay="0"/>
                                          </p:stCondLst>
                                        </p:cTn>
                                        <p:tgtEl>
                                          <p:spTgt spid="148"/>
                                        </p:tgtEl>
                                        <p:attrNameLst>
                                          <p:attrName>style.visibility</p:attrName>
                                        </p:attrNameLst>
                                      </p:cBhvr>
                                      <p:to>
                                        <p:strVal val="visible"/>
                                      </p:to>
                                    </p:set>
                                    <p:animEffect transition="in" filter="wipe(left)">
                                      <p:cBhvr>
                                        <p:cTn id="175" dur="500"/>
                                        <p:tgtEl>
                                          <p:spTgt spid="148"/>
                                        </p:tgtEl>
                                      </p:cBhvr>
                                    </p:animEffect>
                                  </p:childTnLst>
                                </p:cTn>
                              </p:par>
                              <p:par>
                                <p:cTn id="176" presetID="22" presetClass="entr" presetSubtype="2" fill="hold" grpId="0" nodeType="withEffect">
                                  <p:stCondLst>
                                    <p:cond delay="0"/>
                                  </p:stCondLst>
                                  <p:childTnLst>
                                    <p:set>
                                      <p:cBhvr>
                                        <p:cTn id="177" dur="1" fill="hold">
                                          <p:stCondLst>
                                            <p:cond delay="0"/>
                                          </p:stCondLst>
                                        </p:cTn>
                                        <p:tgtEl>
                                          <p:spTgt spid="128"/>
                                        </p:tgtEl>
                                        <p:attrNameLst>
                                          <p:attrName>style.visibility</p:attrName>
                                        </p:attrNameLst>
                                      </p:cBhvr>
                                      <p:to>
                                        <p:strVal val="visible"/>
                                      </p:to>
                                    </p:set>
                                    <p:animEffect transition="in" filter="wipe(right)">
                                      <p:cBhvr>
                                        <p:cTn id="178" dur="500"/>
                                        <p:tgtEl>
                                          <p:spTgt spid="128"/>
                                        </p:tgtEl>
                                      </p:cBhvr>
                                    </p:animEffect>
                                  </p:childTnLst>
                                </p:cTn>
                              </p:par>
                              <p:par>
                                <p:cTn id="179" presetID="22" presetClass="entr" presetSubtype="2" fill="hold" grpId="0" nodeType="withEffect">
                                  <p:stCondLst>
                                    <p:cond delay="100"/>
                                  </p:stCondLst>
                                  <p:childTnLst>
                                    <p:set>
                                      <p:cBhvr>
                                        <p:cTn id="180" dur="1" fill="hold">
                                          <p:stCondLst>
                                            <p:cond delay="0"/>
                                          </p:stCondLst>
                                        </p:cTn>
                                        <p:tgtEl>
                                          <p:spTgt spid="129"/>
                                        </p:tgtEl>
                                        <p:attrNameLst>
                                          <p:attrName>style.visibility</p:attrName>
                                        </p:attrNameLst>
                                      </p:cBhvr>
                                      <p:to>
                                        <p:strVal val="visible"/>
                                      </p:to>
                                    </p:set>
                                    <p:animEffect transition="in" filter="wipe(right)">
                                      <p:cBhvr>
                                        <p:cTn id="181" dur="500"/>
                                        <p:tgtEl>
                                          <p:spTgt spid="129"/>
                                        </p:tgtEl>
                                      </p:cBhvr>
                                    </p:animEffect>
                                  </p:childTnLst>
                                </p:cTn>
                              </p:par>
                              <p:par>
                                <p:cTn id="182" presetID="22" presetClass="entr" presetSubtype="2" fill="hold" grpId="0" nodeType="withEffect">
                                  <p:stCondLst>
                                    <p:cond delay="200"/>
                                  </p:stCondLst>
                                  <p:childTnLst>
                                    <p:set>
                                      <p:cBhvr>
                                        <p:cTn id="183" dur="1" fill="hold">
                                          <p:stCondLst>
                                            <p:cond delay="0"/>
                                          </p:stCondLst>
                                        </p:cTn>
                                        <p:tgtEl>
                                          <p:spTgt spid="130"/>
                                        </p:tgtEl>
                                        <p:attrNameLst>
                                          <p:attrName>style.visibility</p:attrName>
                                        </p:attrNameLst>
                                      </p:cBhvr>
                                      <p:to>
                                        <p:strVal val="visible"/>
                                      </p:to>
                                    </p:set>
                                    <p:animEffect transition="in" filter="wipe(right)">
                                      <p:cBhvr>
                                        <p:cTn id="184" dur="500"/>
                                        <p:tgtEl>
                                          <p:spTgt spid="130"/>
                                        </p:tgtEl>
                                      </p:cBhvr>
                                    </p:animEffect>
                                  </p:childTnLst>
                                </p:cTn>
                              </p:par>
                              <p:par>
                                <p:cTn id="185" presetID="22" presetClass="entr" presetSubtype="2" fill="hold" grpId="0" nodeType="withEffect">
                                  <p:stCondLst>
                                    <p:cond delay="300"/>
                                  </p:stCondLst>
                                  <p:childTnLst>
                                    <p:set>
                                      <p:cBhvr>
                                        <p:cTn id="186" dur="1" fill="hold">
                                          <p:stCondLst>
                                            <p:cond delay="0"/>
                                          </p:stCondLst>
                                        </p:cTn>
                                        <p:tgtEl>
                                          <p:spTgt spid="131"/>
                                        </p:tgtEl>
                                        <p:attrNameLst>
                                          <p:attrName>style.visibility</p:attrName>
                                        </p:attrNameLst>
                                      </p:cBhvr>
                                      <p:to>
                                        <p:strVal val="visible"/>
                                      </p:to>
                                    </p:set>
                                    <p:animEffect transition="in" filter="wipe(right)">
                                      <p:cBhvr>
                                        <p:cTn id="187" dur="500"/>
                                        <p:tgtEl>
                                          <p:spTgt spid="131"/>
                                        </p:tgtEl>
                                      </p:cBhvr>
                                    </p:animEffect>
                                  </p:childTnLst>
                                </p:cTn>
                              </p:par>
                              <p:par>
                                <p:cTn id="188" presetID="22" presetClass="entr" presetSubtype="2" fill="hold" grpId="0" nodeType="withEffect">
                                  <p:stCondLst>
                                    <p:cond delay="400"/>
                                  </p:stCondLst>
                                  <p:childTnLst>
                                    <p:set>
                                      <p:cBhvr>
                                        <p:cTn id="189" dur="1" fill="hold">
                                          <p:stCondLst>
                                            <p:cond delay="0"/>
                                          </p:stCondLst>
                                        </p:cTn>
                                        <p:tgtEl>
                                          <p:spTgt spid="132"/>
                                        </p:tgtEl>
                                        <p:attrNameLst>
                                          <p:attrName>style.visibility</p:attrName>
                                        </p:attrNameLst>
                                      </p:cBhvr>
                                      <p:to>
                                        <p:strVal val="visible"/>
                                      </p:to>
                                    </p:set>
                                    <p:animEffect transition="in" filter="wipe(right)">
                                      <p:cBhvr>
                                        <p:cTn id="190" dur="500"/>
                                        <p:tgtEl>
                                          <p:spTgt spid="132"/>
                                        </p:tgtEl>
                                      </p:cBhvr>
                                    </p:animEffect>
                                  </p:childTnLst>
                                </p:cTn>
                              </p:par>
                              <p:par>
                                <p:cTn id="191" presetID="22" presetClass="entr" presetSubtype="2" fill="hold" grpId="0" nodeType="withEffect">
                                  <p:stCondLst>
                                    <p:cond delay="500"/>
                                  </p:stCondLst>
                                  <p:childTnLst>
                                    <p:set>
                                      <p:cBhvr>
                                        <p:cTn id="192" dur="1" fill="hold">
                                          <p:stCondLst>
                                            <p:cond delay="0"/>
                                          </p:stCondLst>
                                        </p:cTn>
                                        <p:tgtEl>
                                          <p:spTgt spid="133"/>
                                        </p:tgtEl>
                                        <p:attrNameLst>
                                          <p:attrName>style.visibility</p:attrName>
                                        </p:attrNameLst>
                                      </p:cBhvr>
                                      <p:to>
                                        <p:strVal val="visible"/>
                                      </p:to>
                                    </p:set>
                                    <p:animEffect transition="in" filter="wipe(right)">
                                      <p:cBhvr>
                                        <p:cTn id="193" dur="500"/>
                                        <p:tgtEl>
                                          <p:spTgt spid="133"/>
                                        </p:tgtEl>
                                      </p:cBhvr>
                                    </p:animEffect>
                                  </p:childTnLst>
                                </p:cTn>
                              </p:par>
                              <p:par>
                                <p:cTn id="194" presetID="22" presetClass="entr" presetSubtype="2" fill="hold" grpId="0" nodeType="withEffect">
                                  <p:stCondLst>
                                    <p:cond delay="600"/>
                                  </p:stCondLst>
                                  <p:childTnLst>
                                    <p:set>
                                      <p:cBhvr>
                                        <p:cTn id="195" dur="1" fill="hold">
                                          <p:stCondLst>
                                            <p:cond delay="0"/>
                                          </p:stCondLst>
                                        </p:cTn>
                                        <p:tgtEl>
                                          <p:spTgt spid="134"/>
                                        </p:tgtEl>
                                        <p:attrNameLst>
                                          <p:attrName>style.visibility</p:attrName>
                                        </p:attrNameLst>
                                      </p:cBhvr>
                                      <p:to>
                                        <p:strVal val="visible"/>
                                      </p:to>
                                    </p:set>
                                    <p:animEffect transition="in" filter="wipe(right)">
                                      <p:cBhvr>
                                        <p:cTn id="196" dur="500"/>
                                        <p:tgtEl>
                                          <p:spTgt spid="134"/>
                                        </p:tgtEl>
                                      </p:cBhvr>
                                    </p:animEffect>
                                  </p:childTnLst>
                                </p:cTn>
                              </p:par>
                            </p:childTnLst>
                          </p:cTn>
                        </p:par>
                        <p:par>
                          <p:cTn id="197" fill="hold">
                            <p:stCondLst>
                              <p:cond delay="5750"/>
                            </p:stCondLst>
                            <p:childTnLst>
                              <p:par>
                                <p:cTn id="198" presetID="22" presetClass="entr" presetSubtype="8" fill="hold" grpId="0" nodeType="afterEffect">
                                  <p:stCondLst>
                                    <p:cond delay="0"/>
                                  </p:stCondLst>
                                  <p:childTnLst>
                                    <p:set>
                                      <p:cBhvr>
                                        <p:cTn id="199" dur="1" fill="hold">
                                          <p:stCondLst>
                                            <p:cond delay="0"/>
                                          </p:stCondLst>
                                        </p:cTn>
                                        <p:tgtEl>
                                          <p:spTgt spid="149"/>
                                        </p:tgtEl>
                                        <p:attrNameLst>
                                          <p:attrName>style.visibility</p:attrName>
                                        </p:attrNameLst>
                                      </p:cBhvr>
                                      <p:to>
                                        <p:strVal val="visible"/>
                                      </p:to>
                                    </p:set>
                                    <p:animEffect transition="in" filter="wipe(left)">
                                      <p:cBhvr>
                                        <p:cTn id="200" dur="500"/>
                                        <p:tgtEl>
                                          <p:spTgt spid="14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150"/>
                                        </p:tgtEl>
                                        <p:attrNameLst>
                                          <p:attrName>style.visibility</p:attrName>
                                        </p:attrNameLst>
                                      </p:cBhvr>
                                      <p:to>
                                        <p:strVal val="visible"/>
                                      </p:to>
                                    </p:set>
                                    <p:animEffect transition="in" filter="wipe(left)">
                                      <p:cBhvr>
                                        <p:cTn id="203" dur="500"/>
                                        <p:tgtEl>
                                          <p:spTgt spid="150"/>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151"/>
                                        </p:tgtEl>
                                        <p:attrNameLst>
                                          <p:attrName>style.visibility</p:attrName>
                                        </p:attrNameLst>
                                      </p:cBhvr>
                                      <p:to>
                                        <p:strVal val="visible"/>
                                      </p:to>
                                    </p:set>
                                    <p:animEffect transition="in" filter="wipe(left)">
                                      <p:cBhvr>
                                        <p:cTn id="206" dur="500"/>
                                        <p:tgtEl>
                                          <p:spTgt spid="151"/>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152"/>
                                        </p:tgtEl>
                                        <p:attrNameLst>
                                          <p:attrName>style.visibility</p:attrName>
                                        </p:attrNameLst>
                                      </p:cBhvr>
                                      <p:to>
                                        <p:strVal val="visible"/>
                                      </p:to>
                                    </p:set>
                                    <p:animEffect transition="in" filter="wipe(left)">
                                      <p:cBhvr>
                                        <p:cTn id="209" dur="500"/>
                                        <p:tgtEl>
                                          <p:spTgt spid="152"/>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153"/>
                                        </p:tgtEl>
                                        <p:attrNameLst>
                                          <p:attrName>style.visibility</p:attrName>
                                        </p:attrNameLst>
                                      </p:cBhvr>
                                      <p:to>
                                        <p:strVal val="visible"/>
                                      </p:to>
                                    </p:set>
                                    <p:animEffect transition="in" filter="wipe(left)">
                                      <p:cBhvr>
                                        <p:cTn id="212" dur="500"/>
                                        <p:tgtEl>
                                          <p:spTgt spid="153"/>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154"/>
                                        </p:tgtEl>
                                        <p:attrNameLst>
                                          <p:attrName>style.visibility</p:attrName>
                                        </p:attrNameLst>
                                      </p:cBhvr>
                                      <p:to>
                                        <p:strVal val="visible"/>
                                      </p:to>
                                    </p:set>
                                    <p:animEffect transition="in" filter="wipe(left)">
                                      <p:cBhvr>
                                        <p:cTn id="215" dur="500"/>
                                        <p:tgtEl>
                                          <p:spTgt spid="154"/>
                                        </p:tgtEl>
                                      </p:cBhvr>
                                    </p:animEffect>
                                  </p:childTnLst>
                                </p:cTn>
                              </p:par>
                              <p:par>
                                <p:cTn id="216" presetID="22" presetClass="entr" presetSubtype="8" fill="hold" grpId="0" nodeType="withEffect">
                                  <p:stCondLst>
                                    <p:cond delay="0"/>
                                  </p:stCondLst>
                                  <p:childTnLst>
                                    <p:set>
                                      <p:cBhvr>
                                        <p:cTn id="217" dur="1" fill="hold">
                                          <p:stCondLst>
                                            <p:cond delay="0"/>
                                          </p:stCondLst>
                                        </p:cTn>
                                        <p:tgtEl>
                                          <p:spTgt spid="155"/>
                                        </p:tgtEl>
                                        <p:attrNameLst>
                                          <p:attrName>style.visibility</p:attrName>
                                        </p:attrNameLst>
                                      </p:cBhvr>
                                      <p:to>
                                        <p:strVal val="visible"/>
                                      </p:to>
                                    </p:set>
                                    <p:animEffect transition="in" filter="wipe(left)">
                                      <p:cBhvr>
                                        <p:cTn id="218" dur="500"/>
                                        <p:tgtEl>
                                          <p:spTgt spid="155"/>
                                        </p:tgtEl>
                                      </p:cBhvr>
                                    </p:animEffect>
                                  </p:childTnLst>
                                </p:cTn>
                              </p:par>
                              <p:par>
                                <p:cTn id="219" presetID="22" presetClass="entr" presetSubtype="2" fill="hold" grpId="0" nodeType="withEffect">
                                  <p:stCondLst>
                                    <p:cond delay="0"/>
                                  </p:stCondLst>
                                  <p:childTnLst>
                                    <p:set>
                                      <p:cBhvr>
                                        <p:cTn id="220" dur="1" fill="hold">
                                          <p:stCondLst>
                                            <p:cond delay="0"/>
                                          </p:stCondLst>
                                        </p:cTn>
                                        <p:tgtEl>
                                          <p:spTgt spid="135"/>
                                        </p:tgtEl>
                                        <p:attrNameLst>
                                          <p:attrName>style.visibility</p:attrName>
                                        </p:attrNameLst>
                                      </p:cBhvr>
                                      <p:to>
                                        <p:strVal val="visible"/>
                                      </p:to>
                                    </p:set>
                                    <p:animEffect transition="in" filter="wipe(right)">
                                      <p:cBhvr>
                                        <p:cTn id="221" dur="500"/>
                                        <p:tgtEl>
                                          <p:spTgt spid="135"/>
                                        </p:tgtEl>
                                      </p:cBhvr>
                                    </p:animEffect>
                                  </p:childTnLst>
                                </p:cTn>
                              </p:par>
                              <p:par>
                                <p:cTn id="222" presetID="22" presetClass="entr" presetSubtype="2" fill="hold" grpId="0" nodeType="withEffect">
                                  <p:stCondLst>
                                    <p:cond delay="0"/>
                                  </p:stCondLst>
                                  <p:childTnLst>
                                    <p:set>
                                      <p:cBhvr>
                                        <p:cTn id="223" dur="1" fill="hold">
                                          <p:stCondLst>
                                            <p:cond delay="0"/>
                                          </p:stCondLst>
                                        </p:cTn>
                                        <p:tgtEl>
                                          <p:spTgt spid="136"/>
                                        </p:tgtEl>
                                        <p:attrNameLst>
                                          <p:attrName>style.visibility</p:attrName>
                                        </p:attrNameLst>
                                      </p:cBhvr>
                                      <p:to>
                                        <p:strVal val="visible"/>
                                      </p:to>
                                    </p:set>
                                    <p:animEffect transition="in" filter="wipe(right)">
                                      <p:cBhvr>
                                        <p:cTn id="224" dur="500"/>
                                        <p:tgtEl>
                                          <p:spTgt spid="136"/>
                                        </p:tgtEl>
                                      </p:cBhvr>
                                    </p:animEffect>
                                  </p:childTnLst>
                                </p:cTn>
                              </p:par>
                              <p:par>
                                <p:cTn id="225" presetID="22" presetClass="entr" presetSubtype="2" fill="hold" grpId="0" nodeType="withEffect">
                                  <p:stCondLst>
                                    <p:cond delay="0"/>
                                  </p:stCondLst>
                                  <p:childTnLst>
                                    <p:set>
                                      <p:cBhvr>
                                        <p:cTn id="226" dur="1" fill="hold">
                                          <p:stCondLst>
                                            <p:cond delay="0"/>
                                          </p:stCondLst>
                                        </p:cTn>
                                        <p:tgtEl>
                                          <p:spTgt spid="137"/>
                                        </p:tgtEl>
                                        <p:attrNameLst>
                                          <p:attrName>style.visibility</p:attrName>
                                        </p:attrNameLst>
                                      </p:cBhvr>
                                      <p:to>
                                        <p:strVal val="visible"/>
                                      </p:to>
                                    </p:set>
                                    <p:animEffect transition="in" filter="wipe(right)">
                                      <p:cBhvr>
                                        <p:cTn id="227" dur="500"/>
                                        <p:tgtEl>
                                          <p:spTgt spid="137"/>
                                        </p:tgtEl>
                                      </p:cBhvr>
                                    </p:animEffect>
                                  </p:childTnLst>
                                </p:cTn>
                              </p:par>
                              <p:par>
                                <p:cTn id="228" presetID="22" presetClass="entr" presetSubtype="2" fill="hold" grpId="0" nodeType="withEffect">
                                  <p:stCondLst>
                                    <p:cond delay="0"/>
                                  </p:stCondLst>
                                  <p:childTnLst>
                                    <p:set>
                                      <p:cBhvr>
                                        <p:cTn id="229" dur="1" fill="hold">
                                          <p:stCondLst>
                                            <p:cond delay="0"/>
                                          </p:stCondLst>
                                        </p:cTn>
                                        <p:tgtEl>
                                          <p:spTgt spid="138"/>
                                        </p:tgtEl>
                                        <p:attrNameLst>
                                          <p:attrName>style.visibility</p:attrName>
                                        </p:attrNameLst>
                                      </p:cBhvr>
                                      <p:to>
                                        <p:strVal val="visible"/>
                                      </p:to>
                                    </p:set>
                                    <p:animEffect transition="in" filter="wipe(right)">
                                      <p:cBhvr>
                                        <p:cTn id="230" dur="500"/>
                                        <p:tgtEl>
                                          <p:spTgt spid="138"/>
                                        </p:tgtEl>
                                      </p:cBhvr>
                                    </p:animEffect>
                                  </p:childTnLst>
                                </p:cTn>
                              </p:par>
                              <p:par>
                                <p:cTn id="231" presetID="22" presetClass="entr" presetSubtype="2" fill="hold" grpId="0" nodeType="withEffect">
                                  <p:stCondLst>
                                    <p:cond delay="0"/>
                                  </p:stCondLst>
                                  <p:childTnLst>
                                    <p:set>
                                      <p:cBhvr>
                                        <p:cTn id="232" dur="1" fill="hold">
                                          <p:stCondLst>
                                            <p:cond delay="0"/>
                                          </p:stCondLst>
                                        </p:cTn>
                                        <p:tgtEl>
                                          <p:spTgt spid="139"/>
                                        </p:tgtEl>
                                        <p:attrNameLst>
                                          <p:attrName>style.visibility</p:attrName>
                                        </p:attrNameLst>
                                      </p:cBhvr>
                                      <p:to>
                                        <p:strVal val="visible"/>
                                      </p:to>
                                    </p:set>
                                    <p:animEffect transition="in" filter="wipe(right)">
                                      <p:cBhvr>
                                        <p:cTn id="233" dur="500"/>
                                        <p:tgtEl>
                                          <p:spTgt spid="139"/>
                                        </p:tgtEl>
                                      </p:cBhvr>
                                    </p:animEffect>
                                  </p:childTnLst>
                                </p:cTn>
                              </p:par>
                              <p:par>
                                <p:cTn id="234" presetID="22" presetClass="entr" presetSubtype="2" fill="hold" grpId="0" nodeType="withEffect">
                                  <p:stCondLst>
                                    <p:cond delay="0"/>
                                  </p:stCondLst>
                                  <p:childTnLst>
                                    <p:set>
                                      <p:cBhvr>
                                        <p:cTn id="235" dur="1" fill="hold">
                                          <p:stCondLst>
                                            <p:cond delay="0"/>
                                          </p:stCondLst>
                                        </p:cTn>
                                        <p:tgtEl>
                                          <p:spTgt spid="140"/>
                                        </p:tgtEl>
                                        <p:attrNameLst>
                                          <p:attrName>style.visibility</p:attrName>
                                        </p:attrNameLst>
                                      </p:cBhvr>
                                      <p:to>
                                        <p:strVal val="visible"/>
                                      </p:to>
                                    </p:set>
                                    <p:animEffect transition="in" filter="wipe(right)">
                                      <p:cBhvr>
                                        <p:cTn id="236" dur="500"/>
                                        <p:tgtEl>
                                          <p:spTgt spid="140"/>
                                        </p:tgtEl>
                                      </p:cBhvr>
                                    </p:animEffect>
                                  </p:childTnLst>
                                </p:cTn>
                              </p:par>
                              <p:par>
                                <p:cTn id="237" presetID="22" presetClass="entr" presetSubtype="2" fill="hold" grpId="0" nodeType="withEffect">
                                  <p:stCondLst>
                                    <p:cond delay="0"/>
                                  </p:stCondLst>
                                  <p:childTnLst>
                                    <p:set>
                                      <p:cBhvr>
                                        <p:cTn id="238" dur="1" fill="hold">
                                          <p:stCondLst>
                                            <p:cond delay="0"/>
                                          </p:stCondLst>
                                        </p:cTn>
                                        <p:tgtEl>
                                          <p:spTgt spid="141"/>
                                        </p:tgtEl>
                                        <p:attrNameLst>
                                          <p:attrName>style.visibility</p:attrName>
                                        </p:attrNameLst>
                                      </p:cBhvr>
                                      <p:to>
                                        <p:strVal val="visible"/>
                                      </p:to>
                                    </p:set>
                                    <p:animEffect transition="in" filter="wipe(right)">
                                      <p:cBhvr>
                                        <p:cTn id="239"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p:bldP spid="128" grpId="0" animBg="1"/>
      <p:bldP spid="129" grpId="0" animBg="1"/>
      <p:bldP spid="130" grpId="0" animBg="1"/>
      <p:bldP spid="131" grpId="0" animBg="1"/>
      <p:bldP spid="132" grpId="0" animBg="1"/>
      <p:bldP spid="133" grpId="0" animBg="1"/>
      <p:bldP spid="134" grpId="0" animBg="1"/>
      <p:bldP spid="135" grpId="0"/>
      <p:bldP spid="136" grpId="0"/>
      <p:bldP spid="137" grpId="0"/>
      <p:bldP spid="138" grpId="0"/>
      <p:bldP spid="139" grpId="0"/>
      <p:bldP spid="140" grpId="0"/>
      <p:bldP spid="141" grpId="0"/>
      <p:bldP spid="142" grpId="0" animBg="1"/>
      <p:bldP spid="143" grpId="0" animBg="1"/>
      <p:bldP spid="144" grpId="0" animBg="1"/>
      <p:bldP spid="145" grpId="0" animBg="1"/>
      <p:bldP spid="146" grpId="0" animBg="1"/>
      <p:bldP spid="147" grpId="0" animBg="1"/>
      <p:bldP spid="148" grpId="0" animBg="1"/>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05</a:t>
            </a:r>
            <a:endParaRPr lang="zh-CN" altLang="en-US" sz="23900" dirty="0">
              <a:solidFill>
                <a:srgbClr val="92B5C2"/>
              </a:solidFill>
              <a:latin typeface="Agency FB" panose="020B0503020202020204" pitchFamily="34" charset="0"/>
            </a:endParaRPr>
          </a:p>
        </p:txBody>
      </p:sp>
      <p:grpSp>
        <p:nvGrpSpPr>
          <p:cNvPr id="9" name="组合 30"/>
          <p:cNvGrpSpPr/>
          <p:nvPr/>
        </p:nvGrpSpPr>
        <p:grpSpPr bwMode="auto">
          <a:xfrm>
            <a:off x="3531854" y="4062747"/>
            <a:ext cx="5064125" cy="1171575"/>
            <a:chOff x="3464698" y="4753005"/>
            <a:chExt cx="5064447" cy="1172006"/>
          </a:xfrm>
        </p:grpSpPr>
        <p:sp>
          <p:nvSpPr>
            <p:cNvPr id="10" name="文本框 11"/>
            <p:cNvSpPr txBox="1">
              <a:spLocks noChangeArrowheads="1"/>
            </p:cNvSpPr>
            <p:nvPr/>
          </p:nvSpPr>
          <p:spPr bwMode="auto">
            <a:xfrm>
              <a:off x="3650539" y="4753005"/>
              <a:ext cx="4878606"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3200" b="1">
                  <a:solidFill>
                    <a:srgbClr val="78AF74"/>
                  </a:solidFill>
                  <a:latin typeface="微软雅黑" panose="020B0503020204020204" pitchFamily="34" charset="-122"/>
                  <a:ea typeface="微软雅黑" panose="020B0503020204020204" pitchFamily="34" charset="-122"/>
                </a:rPr>
                <a:t>ADD YOUR TITLE HERE</a:t>
              </a:r>
              <a:endParaRPr lang="zh-CN" altLang="en-US" sz="3200" b="1">
                <a:solidFill>
                  <a:srgbClr val="78AF74"/>
                </a:solidFill>
                <a:latin typeface="微软雅黑" panose="020B0503020204020204" pitchFamily="34" charset="-122"/>
                <a:ea typeface="微软雅黑" panose="020B0503020204020204" pitchFamily="34" charset="-122"/>
              </a:endParaRPr>
            </a:p>
          </p:txBody>
        </p:sp>
        <p:sp>
          <p:nvSpPr>
            <p:cNvPr id="11" name="矩形 33"/>
            <p:cNvSpPr>
              <a:spLocks noChangeArrowheads="1"/>
            </p:cNvSpPr>
            <p:nvPr/>
          </p:nvSpPr>
          <p:spPr bwMode="auto">
            <a:xfrm>
              <a:off x="3464698" y="5278680"/>
              <a:ext cx="5064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20000"/>
                </a:spcBef>
                <a:buFontTx/>
                <a:buNone/>
              </a:pPr>
              <a:r>
                <a:rPr lang="en-US" altLang="zh-CN" sz="1400">
                  <a:solidFill>
                    <a:srgbClr val="78AF74"/>
                  </a:solidFill>
                  <a:latin typeface="微软雅黑" panose="020B0503020204020204" pitchFamily="34" charset="-122"/>
                  <a:ea typeface="微软雅黑" panose="020B0503020204020204" pitchFamily="34" charset="-122"/>
                  <a:sym typeface="Arial" panose="020B0604020202020204" pitchFamily="34" charset="0"/>
                </a:rPr>
                <a:t>Please read the instructions and work at the end of themanualtemplate. according to your need to draw the text box size</a:t>
              </a:r>
            </a:p>
          </p:txBody>
        </p:sp>
      </p:grpSp>
    </p:spTree>
    <p:extLst>
      <p:ext uri="{BB962C8B-B14F-4D97-AF65-F5344CB8AC3E}">
        <p14:creationId xmlns:p14="http://schemas.microsoft.com/office/powerpoint/2010/main" val="6597600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03</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232419" y="4076588"/>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3200" dirty="0">
                <a:effectLst/>
                <a:ea typeface="等线" panose="02010600030101010101" pitchFamily="2" charset="-122"/>
                <a:cs typeface="Times New Roman" panose="02020603050405020304" pitchFamily="18" charset="0"/>
              </a:rPr>
              <a:t>项目章程</a:t>
            </a:r>
            <a:endParaRPr lang="zh-CN" altLang="en-US" sz="3200" b="1" dirty="0">
              <a:solidFill>
                <a:srgbClr val="78AF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0182273"/>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52" name="组合 51"/>
          <p:cNvGrpSpPr/>
          <p:nvPr/>
        </p:nvGrpSpPr>
        <p:grpSpPr>
          <a:xfrm>
            <a:off x="301318" y="1570130"/>
            <a:ext cx="2856084" cy="4310847"/>
            <a:chOff x="224856" y="1238483"/>
            <a:chExt cx="2142621" cy="3233977"/>
          </a:xfrm>
        </p:grpSpPr>
        <p:cxnSp>
          <p:nvCxnSpPr>
            <p:cNvPr id="53" name="直接连接符 52"/>
            <p:cNvCxnSpPr/>
            <p:nvPr/>
          </p:nvCxnSpPr>
          <p:spPr>
            <a:xfrm>
              <a:off x="474555" y="2294853"/>
              <a:ext cx="1745751" cy="0"/>
            </a:xfrm>
            <a:prstGeom prst="line">
              <a:avLst/>
            </a:prstGeom>
            <a:noFill/>
            <a:ln w="12700" cap="flat" cmpd="sng" algn="ctr">
              <a:solidFill>
                <a:sysClr val="windowText" lastClr="000000">
                  <a:lumMod val="65000"/>
                  <a:lumOff val="35000"/>
                </a:sysClr>
              </a:solidFill>
              <a:prstDash val="solid"/>
              <a:miter lim="800000"/>
            </a:ln>
            <a:effectLst/>
          </p:spPr>
        </p:cxnSp>
        <p:cxnSp>
          <p:nvCxnSpPr>
            <p:cNvPr id="54" name="直接连接符 53"/>
            <p:cNvCxnSpPr/>
            <p:nvPr/>
          </p:nvCxnSpPr>
          <p:spPr>
            <a:xfrm>
              <a:off x="474555" y="3423772"/>
              <a:ext cx="1745751" cy="0"/>
            </a:xfrm>
            <a:prstGeom prst="line">
              <a:avLst/>
            </a:prstGeom>
            <a:noFill/>
            <a:ln w="12700" cap="flat" cmpd="sng" algn="ctr">
              <a:solidFill>
                <a:sysClr val="windowText" lastClr="000000">
                  <a:lumMod val="65000"/>
                  <a:lumOff val="35000"/>
                </a:sysClr>
              </a:solidFill>
              <a:prstDash val="solid"/>
              <a:miter lim="800000"/>
            </a:ln>
            <a:effectLst/>
          </p:spPr>
        </p:cxnSp>
        <p:grpSp>
          <p:nvGrpSpPr>
            <p:cNvPr id="55" name="组合 54"/>
            <p:cNvGrpSpPr/>
            <p:nvPr/>
          </p:nvGrpSpPr>
          <p:grpSpPr>
            <a:xfrm>
              <a:off x="224856" y="1238483"/>
              <a:ext cx="2132620" cy="974643"/>
              <a:chOff x="8636122" y="1965859"/>
              <a:chExt cx="2682646" cy="1223318"/>
            </a:xfrm>
          </p:grpSpPr>
          <p:sp>
            <p:nvSpPr>
              <p:cNvPr id="62" name="文本框 11"/>
              <p:cNvSpPr txBox="1"/>
              <p:nvPr/>
            </p:nvSpPr>
            <p:spPr>
              <a:xfrm>
                <a:off x="8636122" y="1965859"/>
                <a:ext cx="1646164" cy="3445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1"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63" name="文本框 12"/>
              <p:cNvSpPr txBox="1"/>
              <p:nvPr/>
            </p:nvSpPr>
            <p:spPr>
              <a:xfrm>
                <a:off x="8872836" y="2273941"/>
                <a:ext cx="2445932" cy="915236"/>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点击输入简要文字内容，文字内容需概括精炼，不用多余的文字修饰。</a:t>
                </a:r>
                <a:endParaRPr kumimoji="0" lang="zh-CN" altLang="en-US" sz="1465" b="1"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grpSp>
        <p:grpSp>
          <p:nvGrpSpPr>
            <p:cNvPr id="56" name="组合 55"/>
            <p:cNvGrpSpPr/>
            <p:nvPr/>
          </p:nvGrpSpPr>
          <p:grpSpPr>
            <a:xfrm>
              <a:off x="375316" y="2355726"/>
              <a:ext cx="1974445" cy="947081"/>
              <a:chOff x="8835092" y="2114253"/>
              <a:chExt cx="2483676" cy="1188713"/>
            </a:xfrm>
          </p:grpSpPr>
          <p:sp>
            <p:nvSpPr>
              <p:cNvPr id="60" name="文本框 14"/>
              <p:cNvSpPr txBox="1"/>
              <p:nvPr/>
            </p:nvSpPr>
            <p:spPr>
              <a:xfrm>
                <a:off x="8835092" y="2114253"/>
                <a:ext cx="1248229" cy="34450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1"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61" name="文本框 15"/>
              <p:cNvSpPr txBox="1"/>
              <p:nvPr/>
            </p:nvSpPr>
            <p:spPr>
              <a:xfrm>
                <a:off x="8872836" y="2387739"/>
                <a:ext cx="2445932" cy="915227"/>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点击输入简要文字内容，文字内容需概括精炼，不用多余的文字修饰。</a:t>
                </a:r>
                <a:endParaRPr kumimoji="0" lang="zh-CN" altLang="en-US" sz="1465" b="1"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grpSp>
        <p:grpSp>
          <p:nvGrpSpPr>
            <p:cNvPr id="57" name="组合 56"/>
            <p:cNvGrpSpPr/>
            <p:nvPr/>
          </p:nvGrpSpPr>
          <p:grpSpPr>
            <a:xfrm>
              <a:off x="392955" y="3489963"/>
              <a:ext cx="1974522" cy="982497"/>
              <a:chOff x="8847576" y="2069829"/>
              <a:chExt cx="2483773" cy="1233174"/>
            </a:xfrm>
          </p:grpSpPr>
          <p:sp>
            <p:nvSpPr>
              <p:cNvPr id="58" name="文本框 17"/>
              <p:cNvSpPr txBox="1"/>
              <p:nvPr/>
            </p:nvSpPr>
            <p:spPr>
              <a:xfrm>
                <a:off x="8847576" y="2069829"/>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1"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59" name="文本框 18"/>
              <p:cNvSpPr txBox="1"/>
              <p:nvPr/>
            </p:nvSpPr>
            <p:spPr>
              <a:xfrm>
                <a:off x="8885416" y="2387768"/>
                <a:ext cx="2445933" cy="915235"/>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点击输入简要文字内容，文字内容需概括精炼，不用多余的文字修饰。</a:t>
                </a:r>
                <a:endParaRPr kumimoji="0" lang="zh-CN" altLang="en-US" sz="1465" b="1"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grpSp>
      </p:grpSp>
      <p:grpSp>
        <p:nvGrpSpPr>
          <p:cNvPr id="64" name="组合 63"/>
          <p:cNvGrpSpPr/>
          <p:nvPr/>
        </p:nvGrpSpPr>
        <p:grpSpPr>
          <a:xfrm>
            <a:off x="3465044" y="1786720"/>
            <a:ext cx="2470882" cy="3900623"/>
            <a:chOff x="2598269" y="1400968"/>
            <a:chExt cx="1853644" cy="2926229"/>
          </a:xfrm>
        </p:grpSpPr>
        <p:grpSp>
          <p:nvGrpSpPr>
            <p:cNvPr id="65" name="组合 64"/>
            <p:cNvGrpSpPr/>
            <p:nvPr/>
          </p:nvGrpSpPr>
          <p:grpSpPr>
            <a:xfrm>
              <a:off x="2598269" y="2930863"/>
              <a:ext cx="1853644" cy="1396334"/>
              <a:chOff x="3474720" y="4038600"/>
              <a:chExt cx="2331720" cy="1752600"/>
            </a:xfrm>
          </p:grpSpPr>
          <p:sp>
            <p:nvSpPr>
              <p:cNvPr id="70" name="文本框 19"/>
              <p:cNvSpPr txBox="1"/>
              <p:nvPr/>
            </p:nvSpPr>
            <p:spPr>
              <a:xfrm>
                <a:off x="3987799" y="475822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71" name="文本框 20"/>
              <p:cNvSpPr txBox="1"/>
              <p:nvPr/>
            </p:nvSpPr>
            <p:spPr>
              <a:xfrm>
                <a:off x="3987799" y="529908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72" name="文本框 21"/>
              <p:cNvSpPr txBox="1"/>
              <p:nvPr/>
            </p:nvSpPr>
            <p:spPr>
              <a:xfrm>
                <a:off x="3987799" y="421736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73" name="矩形 72"/>
              <p:cNvSpPr/>
              <p:nvPr/>
            </p:nvSpPr>
            <p:spPr>
              <a:xfrm>
                <a:off x="3474720" y="4038600"/>
                <a:ext cx="2331720" cy="1752600"/>
              </a:xfrm>
              <a:prstGeom prst="rect">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a:ln w="12700">
                    <a:solidFill>
                      <a:srgbClr val="78AF74">
                        <a:satMod val="155000"/>
                      </a:srgbClr>
                    </a:solidFill>
                    <a:prstDash val="solid"/>
                  </a:ln>
                  <a:solidFill>
                    <a:prstClr val="black">
                      <a:lumMod val="50000"/>
                      <a:lumOff val="50000"/>
                    </a:prstClr>
                  </a:solidFill>
                  <a:effectLst>
                    <a:outerShdw blurRad="41275" dist="20320" dir="1800000" algn="tl" rotWithShape="0">
                      <a:srgbClr val="000000">
                        <a:alpha val="40000"/>
                      </a:srgbClr>
                    </a:outerShdw>
                  </a:effectLst>
                  <a:uLnTx/>
                  <a:uFillTx/>
                  <a:latin typeface="微软雅黑" panose="020B0503020204020204" pitchFamily="34" charset="-122"/>
                  <a:ea typeface="微软雅黑"/>
                  <a:cs typeface="+mn-cs"/>
                </a:endParaRPr>
              </a:p>
            </p:txBody>
          </p:sp>
          <p:cxnSp>
            <p:nvCxnSpPr>
              <p:cNvPr id="74" name="直接连接符 73"/>
              <p:cNvCxnSpPr/>
              <p:nvPr/>
            </p:nvCxnSpPr>
            <p:spPr>
              <a:xfrm>
                <a:off x="3596580" y="4643482"/>
                <a:ext cx="2088000" cy="0"/>
              </a:xfrm>
              <a:prstGeom prst="line">
                <a:avLst/>
              </a:prstGeom>
              <a:noFill/>
              <a:ln w="12700" cap="flat" cmpd="sng" algn="ctr">
                <a:solidFill>
                  <a:sysClr val="window" lastClr="FFFFFF">
                    <a:lumMod val="75000"/>
                  </a:sysClr>
                </a:solidFill>
                <a:prstDash val="solid"/>
                <a:miter lim="800000"/>
              </a:ln>
              <a:effectLst/>
            </p:spPr>
          </p:cxnSp>
          <p:cxnSp>
            <p:nvCxnSpPr>
              <p:cNvPr id="75" name="直接连接符 74"/>
              <p:cNvCxnSpPr/>
              <p:nvPr/>
            </p:nvCxnSpPr>
            <p:spPr>
              <a:xfrm>
                <a:off x="3596580" y="5189592"/>
                <a:ext cx="2088000" cy="0"/>
              </a:xfrm>
              <a:prstGeom prst="line">
                <a:avLst/>
              </a:prstGeom>
              <a:noFill/>
              <a:ln w="12700" cap="flat" cmpd="sng" algn="ctr">
                <a:solidFill>
                  <a:sysClr val="window" lastClr="FFFFFF">
                    <a:lumMod val="75000"/>
                  </a:sysClr>
                </a:solidFill>
                <a:prstDash val="solid"/>
                <a:miter lim="800000"/>
              </a:ln>
              <a:effectLst/>
            </p:spPr>
          </p:cxnSp>
        </p:grpSp>
        <p:grpSp>
          <p:nvGrpSpPr>
            <p:cNvPr id="66" name="组合 65"/>
            <p:cNvGrpSpPr/>
            <p:nvPr/>
          </p:nvGrpSpPr>
          <p:grpSpPr>
            <a:xfrm>
              <a:off x="2598269" y="1400968"/>
              <a:ext cx="1853644" cy="1529897"/>
              <a:chOff x="3569970" y="1908810"/>
              <a:chExt cx="2331720" cy="1920240"/>
            </a:xfrm>
          </p:grpSpPr>
          <p:sp>
            <p:nvSpPr>
              <p:cNvPr id="67" name="矩形 66"/>
              <p:cNvSpPr/>
              <p:nvPr/>
            </p:nvSpPr>
            <p:spPr>
              <a:xfrm>
                <a:off x="3569970" y="1908810"/>
                <a:ext cx="2331720" cy="1920240"/>
              </a:xfrm>
              <a:prstGeom prst="rect">
                <a:avLst/>
              </a:prstGeom>
              <a:gradFill flip="none" rotWithShape="1">
                <a:gsLst>
                  <a:gs pos="50000">
                    <a:srgbClr val="E7E7E7"/>
                  </a:gs>
                  <a:gs pos="50000">
                    <a:srgbClr val="E7E7E7"/>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black">
                      <a:lumMod val="50000"/>
                      <a:lumOff val="50000"/>
                    </a:prstClr>
                  </a:solidFill>
                  <a:effectLst/>
                  <a:uLnTx/>
                  <a:uFillTx/>
                  <a:latin typeface="微软雅黑" panose="020B0503020204020204" pitchFamily="34" charset="-122"/>
                  <a:ea typeface="微软雅黑"/>
                  <a:cs typeface="+mn-cs"/>
                </a:endParaRPr>
              </a:p>
            </p:txBody>
          </p:sp>
          <p:sp>
            <p:nvSpPr>
              <p:cNvPr id="68" name="Freeform 151"/>
              <p:cNvSpPr>
                <a:spLocks noEditPoints="1"/>
              </p:cNvSpPr>
              <p:nvPr/>
            </p:nvSpPr>
            <p:spPr bwMode="auto">
              <a:xfrm>
                <a:off x="4271368" y="2245834"/>
                <a:ext cx="928925" cy="973616"/>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black">
                      <a:lumMod val="50000"/>
                      <a:lumOff val="50000"/>
                    </a:prstClr>
                  </a:solidFill>
                  <a:effectLst/>
                  <a:uLnTx/>
                  <a:uFillTx/>
                  <a:latin typeface="微软雅黑" panose="020B0503020204020204" pitchFamily="34" charset="-122"/>
                </a:endParaRPr>
              </a:p>
            </p:txBody>
          </p:sp>
          <p:sp>
            <p:nvSpPr>
              <p:cNvPr id="69" name="文本框 47"/>
              <p:cNvSpPr txBox="1"/>
              <p:nvPr/>
            </p:nvSpPr>
            <p:spPr>
              <a:xfrm>
                <a:off x="4111716" y="3381327"/>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grpSp>
      </p:grpSp>
      <p:grpSp>
        <p:nvGrpSpPr>
          <p:cNvPr id="76" name="组合 75"/>
          <p:cNvGrpSpPr/>
          <p:nvPr/>
        </p:nvGrpSpPr>
        <p:grpSpPr>
          <a:xfrm>
            <a:off x="9137578" y="1786720"/>
            <a:ext cx="2478956" cy="3900623"/>
            <a:chOff x="6853777" y="1400968"/>
            <a:chExt cx="1859701" cy="2926229"/>
          </a:xfrm>
        </p:grpSpPr>
        <p:grpSp>
          <p:nvGrpSpPr>
            <p:cNvPr id="77" name="组合 76"/>
            <p:cNvGrpSpPr/>
            <p:nvPr/>
          </p:nvGrpSpPr>
          <p:grpSpPr>
            <a:xfrm>
              <a:off x="6853777" y="2930863"/>
              <a:ext cx="1853644" cy="1396334"/>
              <a:chOff x="3474720" y="4038600"/>
              <a:chExt cx="2331720" cy="1752600"/>
            </a:xfrm>
          </p:grpSpPr>
          <p:sp>
            <p:nvSpPr>
              <p:cNvPr id="82" name="文本框 37"/>
              <p:cNvSpPr txBox="1"/>
              <p:nvPr/>
            </p:nvSpPr>
            <p:spPr>
              <a:xfrm>
                <a:off x="3987799" y="475822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83" name="文本框 38"/>
              <p:cNvSpPr txBox="1"/>
              <p:nvPr/>
            </p:nvSpPr>
            <p:spPr>
              <a:xfrm>
                <a:off x="3987799" y="529908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84" name="文本框 39"/>
              <p:cNvSpPr txBox="1"/>
              <p:nvPr/>
            </p:nvSpPr>
            <p:spPr>
              <a:xfrm>
                <a:off x="3987799" y="421736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85" name="矩形 84"/>
              <p:cNvSpPr/>
              <p:nvPr/>
            </p:nvSpPr>
            <p:spPr>
              <a:xfrm>
                <a:off x="3474720" y="4038600"/>
                <a:ext cx="2331720" cy="1752600"/>
              </a:xfrm>
              <a:prstGeom prst="rect">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微软雅黑" panose="020B0503020204020204" pitchFamily="34" charset="-122"/>
                  <a:ea typeface="微软雅黑"/>
                  <a:cs typeface="+mn-cs"/>
                </a:endParaRPr>
              </a:p>
            </p:txBody>
          </p:sp>
          <p:cxnSp>
            <p:nvCxnSpPr>
              <p:cNvPr id="86" name="直接连接符 85"/>
              <p:cNvCxnSpPr/>
              <p:nvPr/>
            </p:nvCxnSpPr>
            <p:spPr>
              <a:xfrm>
                <a:off x="3596580" y="4643482"/>
                <a:ext cx="2088000" cy="0"/>
              </a:xfrm>
              <a:prstGeom prst="line">
                <a:avLst/>
              </a:prstGeom>
              <a:noFill/>
              <a:ln w="12700" cap="flat" cmpd="sng" algn="ctr">
                <a:solidFill>
                  <a:sysClr val="window" lastClr="FFFFFF">
                    <a:lumMod val="75000"/>
                  </a:sysClr>
                </a:solidFill>
                <a:prstDash val="solid"/>
                <a:miter lim="800000"/>
              </a:ln>
              <a:effectLst/>
            </p:spPr>
          </p:cxnSp>
          <p:cxnSp>
            <p:nvCxnSpPr>
              <p:cNvPr id="87" name="直接连接符 86"/>
              <p:cNvCxnSpPr/>
              <p:nvPr/>
            </p:nvCxnSpPr>
            <p:spPr>
              <a:xfrm>
                <a:off x="3596580" y="5189592"/>
                <a:ext cx="2088000" cy="0"/>
              </a:xfrm>
              <a:prstGeom prst="line">
                <a:avLst/>
              </a:prstGeom>
              <a:noFill/>
              <a:ln w="12700" cap="flat" cmpd="sng" algn="ctr">
                <a:solidFill>
                  <a:sysClr val="window" lastClr="FFFFFF">
                    <a:lumMod val="75000"/>
                  </a:sysClr>
                </a:solidFill>
                <a:prstDash val="solid"/>
                <a:miter lim="800000"/>
              </a:ln>
              <a:effectLst/>
            </p:spPr>
          </p:cxnSp>
        </p:grpSp>
        <p:grpSp>
          <p:nvGrpSpPr>
            <p:cNvPr id="78" name="组合 77"/>
            <p:cNvGrpSpPr/>
            <p:nvPr/>
          </p:nvGrpSpPr>
          <p:grpSpPr>
            <a:xfrm>
              <a:off x="6859834" y="1400968"/>
              <a:ext cx="1853644" cy="1529897"/>
              <a:chOff x="9025890" y="1908810"/>
              <a:chExt cx="2331720" cy="1920240"/>
            </a:xfrm>
          </p:grpSpPr>
          <p:sp>
            <p:nvSpPr>
              <p:cNvPr id="79" name="矩形 78"/>
              <p:cNvSpPr/>
              <p:nvPr/>
            </p:nvSpPr>
            <p:spPr>
              <a:xfrm>
                <a:off x="9025890" y="1908810"/>
                <a:ext cx="2331720" cy="1920240"/>
              </a:xfrm>
              <a:prstGeom prst="rect">
                <a:avLst/>
              </a:prstGeom>
              <a:gradFill flip="none" rotWithShape="1">
                <a:gsLst>
                  <a:gs pos="50000">
                    <a:srgbClr val="E7E7E7">
                      <a:alpha val="90000"/>
                    </a:srgbClr>
                  </a:gs>
                  <a:gs pos="50000">
                    <a:srgbClr val="E7E7E7"/>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black">
                      <a:lumMod val="50000"/>
                      <a:lumOff val="50000"/>
                    </a:prstClr>
                  </a:solidFill>
                  <a:effectLst/>
                  <a:uLnTx/>
                  <a:uFillTx/>
                  <a:latin typeface="微软雅黑" panose="020B0503020204020204" pitchFamily="34" charset="-122"/>
                  <a:ea typeface="微软雅黑"/>
                  <a:cs typeface="+mn-cs"/>
                </a:endParaRPr>
              </a:p>
            </p:txBody>
          </p:sp>
          <p:sp>
            <p:nvSpPr>
              <p:cNvPr id="80" name="Freeform 145"/>
              <p:cNvSpPr>
                <a:spLocks noChangeAspect="1" noEditPoints="1"/>
              </p:cNvSpPr>
              <p:nvPr/>
            </p:nvSpPr>
            <p:spPr bwMode="auto">
              <a:xfrm>
                <a:off x="9740033" y="2282642"/>
                <a:ext cx="903435" cy="900000"/>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black">
                      <a:lumMod val="50000"/>
                      <a:lumOff val="50000"/>
                    </a:prstClr>
                  </a:solidFill>
                  <a:effectLst/>
                  <a:uLnTx/>
                  <a:uFillTx/>
                  <a:latin typeface="微软雅黑" panose="020B0503020204020204" pitchFamily="34" charset="-122"/>
                </a:endParaRPr>
              </a:p>
            </p:txBody>
          </p:sp>
          <p:sp>
            <p:nvSpPr>
              <p:cNvPr id="81" name="文本框 49"/>
              <p:cNvSpPr txBox="1"/>
              <p:nvPr/>
            </p:nvSpPr>
            <p:spPr>
              <a:xfrm>
                <a:off x="9567636" y="3381327"/>
                <a:ext cx="1248229" cy="357303"/>
              </a:xfrm>
              <a:prstGeom prst="rect">
                <a:avLst/>
              </a:prstGeom>
              <a:noFill/>
            </p:spPr>
            <p:txBody>
              <a:bodyPr wrap="square" rtlCol="0">
                <a:spAutoFit/>
              </a:bodyPr>
              <a:lstStyle>
                <a:defPPr>
                  <a:defRPr lang="zh-CN"/>
                </a:defPPr>
                <a:lvl1pPr algn="ctr">
                  <a:defRPr sz="1600">
                    <a:solidFill>
                      <a:srgbClr val="9DA8B1"/>
                    </a:solidFill>
                    <a:latin typeface="TeXGyreAdventor" panose="00000500000000000000" pitchFamily="50"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添加标题</a:t>
                </a:r>
              </a:p>
            </p:txBody>
          </p:sp>
        </p:grpSp>
      </p:grpSp>
      <p:grpSp>
        <p:nvGrpSpPr>
          <p:cNvPr id="88" name="组合 87"/>
          <p:cNvGrpSpPr/>
          <p:nvPr/>
        </p:nvGrpSpPr>
        <p:grpSpPr>
          <a:xfrm>
            <a:off x="6291219" y="1786720"/>
            <a:ext cx="2487031" cy="3900623"/>
            <a:chOff x="4718451" y="1400968"/>
            <a:chExt cx="1865759" cy="2926229"/>
          </a:xfrm>
        </p:grpSpPr>
        <p:grpSp>
          <p:nvGrpSpPr>
            <p:cNvPr id="89" name="组合 88"/>
            <p:cNvGrpSpPr/>
            <p:nvPr/>
          </p:nvGrpSpPr>
          <p:grpSpPr>
            <a:xfrm>
              <a:off x="4718451" y="2930863"/>
              <a:ext cx="1853644" cy="1396334"/>
              <a:chOff x="3474720" y="4038600"/>
              <a:chExt cx="2331720" cy="1752600"/>
            </a:xfrm>
          </p:grpSpPr>
          <p:sp>
            <p:nvSpPr>
              <p:cNvPr id="94" name="文本框 30"/>
              <p:cNvSpPr txBox="1"/>
              <p:nvPr/>
            </p:nvSpPr>
            <p:spPr>
              <a:xfrm>
                <a:off x="3987799" y="475822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95" name="文本框 31"/>
              <p:cNvSpPr txBox="1"/>
              <p:nvPr/>
            </p:nvSpPr>
            <p:spPr>
              <a:xfrm>
                <a:off x="3987799" y="529908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96" name="文本框 32"/>
              <p:cNvSpPr txBox="1"/>
              <p:nvPr/>
            </p:nvSpPr>
            <p:spPr>
              <a:xfrm>
                <a:off x="3987799" y="4217364"/>
                <a:ext cx="1248229" cy="3445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0" i="0" u="none" strike="noStrike" kern="0" cap="none" spc="0" normalizeH="0" baseline="-3000" noProof="0" dirty="0">
                    <a:ln>
                      <a:noFill/>
                    </a:ln>
                    <a:solidFill>
                      <a:prstClr val="black">
                        <a:lumMod val="50000"/>
                        <a:lumOff val="50000"/>
                      </a:prstClr>
                    </a:solidFill>
                    <a:effectLst/>
                    <a:uLnTx/>
                    <a:uFillTx/>
                    <a:latin typeface="微软雅黑" panose="020B0503020204020204" pitchFamily="34" charset="-122"/>
                  </a:rPr>
                  <a:t>添加标题</a:t>
                </a:r>
              </a:p>
            </p:txBody>
          </p:sp>
          <p:sp>
            <p:nvSpPr>
              <p:cNvPr id="97" name="矩形 96"/>
              <p:cNvSpPr/>
              <p:nvPr/>
            </p:nvSpPr>
            <p:spPr>
              <a:xfrm>
                <a:off x="3474720" y="4038600"/>
                <a:ext cx="2331720" cy="1752600"/>
              </a:xfrm>
              <a:prstGeom prst="rect">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latin typeface="微软雅黑" panose="020B0503020204020204" pitchFamily="34" charset="-122"/>
                  <a:ea typeface="微软雅黑"/>
                  <a:cs typeface="+mn-cs"/>
                </a:endParaRPr>
              </a:p>
            </p:txBody>
          </p:sp>
          <p:cxnSp>
            <p:nvCxnSpPr>
              <p:cNvPr id="98" name="直接连接符 97"/>
              <p:cNvCxnSpPr/>
              <p:nvPr/>
            </p:nvCxnSpPr>
            <p:spPr>
              <a:xfrm>
                <a:off x="3596580" y="4643482"/>
                <a:ext cx="2088000" cy="0"/>
              </a:xfrm>
              <a:prstGeom prst="line">
                <a:avLst/>
              </a:prstGeom>
              <a:noFill/>
              <a:ln w="12700" cap="flat" cmpd="sng" algn="ctr">
                <a:solidFill>
                  <a:sysClr val="window" lastClr="FFFFFF">
                    <a:lumMod val="75000"/>
                  </a:sysClr>
                </a:solidFill>
                <a:prstDash val="solid"/>
                <a:miter lim="800000"/>
              </a:ln>
              <a:effectLst/>
            </p:spPr>
          </p:cxnSp>
          <p:cxnSp>
            <p:nvCxnSpPr>
              <p:cNvPr id="99" name="直接连接符 98"/>
              <p:cNvCxnSpPr/>
              <p:nvPr/>
            </p:nvCxnSpPr>
            <p:spPr>
              <a:xfrm>
                <a:off x="3596580" y="5189592"/>
                <a:ext cx="2088000" cy="0"/>
              </a:xfrm>
              <a:prstGeom prst="line">
                <a:avLst/>
              </a:prstGeom>
              <a:noFill/>
              <a:ln w="12700" cap="flat" cmpd="sng" algn="ctr">
                <a:solidFill>
                  <a:sysClr val="window" lastClr="FFFFFF">
                    <a:lumMod val="75000"/>
                  </a:sysClr>
                </a:solidFill>
                <a:prstDash val="solid"/>
                <a:miter lim="800000"/>
              </a:ln>
              <a:effectLst/>
            </p:spPr>
          </p:cxnSp>
        </p:grpSp>
        <p:grpSp>
          <p:nvGrpSpPr>
            <p:cNvPr id="90" name="组合 89"/>
            <p:cNvGrpSpPr/>
            <p:nvPr/>
          </p:nvGrpSpPr>
          <p:grpSpPr>
            <a:xfrm>
              <a:off x="4730566" y="1400968"/>
              <a:ext cx="1853644" cy="1529897"/>
              <a:chOff x="6252210" y="1908810"/>
              <a:chExt cx="2331720" cy="1920240"/>
            </a:xfrm>
          </p:grpSpPr>
          <p:sp>
            <p:nvSpPr>
              <p:cNvPr id="92" name="矩形 91"/>
              <p:cNvSpPr/>
              <p:nvPr/>
            </p:nvSpPr>
            <p:spPr>
              <a:xfrm>
                <a:off x="6252210" y="1908810"/>
                <a:ext cx="2331720" cy="1920240"/>
              </a:xfrm>
              <a:prstGeom prst="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prstClr val="black"/>
                  </a:solidFill>
                  <a:effectLst/>
                  <a:uLnTx/>
                  <a:uFillTx/>
                  <a:latin typeface="微软雅黑" panose="020B0503020204020204" pitchFamily="34" charset="-122"/>
                  <a:ea typeface="微软雅黑"/>
                  <a:cs typeface="+mn-cs"/>
                </a:endParaRPr>
              </a:p>
            </p:txBody>
          </p:sp>
          <p:sp>
            <p:nvSpPr>
              <p:cNvPr id="93" name="文本框 48"/>
              <p:cNvSpPr txBox="1"/>
              <p:nvPr/>
            </p:nvSpPr>
            <p:spPr>
              <a:xfrm>
                <a:off x="6793956" y="3381327"/>
                <a:ext cx="1248229" cy="357303"/>
              </a:xfrm>
              <a:prstGeom prst="rect">
                <a:avLst/>
              </a:prstGeom>
              <a:noFill/>
            </p:spPr>
            <p:txBody>
              <a:bodyPr wrap="square" rtlCol="0">
                <a:spAutoFit/>
              </a:bodyPr>
              <a:lstStyle>
                <a:defPPr>
                  <a:defRPr lang="zh-CN"/>
                </a:defPPr>
                <a:lvl1pPr algn="ctr">
                  <a:defRPr sz="1600">
                    <a:solidFill>
                      <a:srgbClr val="E7E7E7"/>
                    </a:solidFill>
                    <a:latin typeface="TeXGyreAdventor" panose="00000500000000000000" pitchFamily="50"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white"/>
                    </a:solidFill>
                    <a:effectLst/>
                    <a:uLnTx/>
                    <a:uFillTx/>
                    <a:latin typeface="微软雅黑" panose="020B0503020204020204" pitchFamily="34" charset="-122"/>
                  </a:rPr>
                  <a:t>添加标题</a:t>
                </a:r>
              </a:p>
            </p:txBody>
          </p:sp>
        </p:grpSp>
        <p:sp>
          <p:nvSpPr>
            <p:cNvPr id="91" name="Freeform 73"/>
            <p:cNvSpPr>
              <a:spLocks noEditPoints="1"/>
            </p:cNvSpPr>
            <p:nvPr/>
          </p:nvSpPr>
          <p:spPr bwMode="auto">
            <a:xfrm>
              <a:off x="5333322" y="1722488"/>
              <a:ext cx="648132" cy="665262"/>
            </a:xfrm>
            <a:custGeom>
              <a:avLst/>
              <a:gdLst>
                <a:gd name="T0" fmla="*/ 437 w 437"/>
                <a:gd name="T1" fmla="*/ 191 h 447"/>
                <a:gd name="T2" fmla="*/ 412 w 437"/>
                <a:gd name="T3" fmla="*/ 291 h 447"/>
                <a:gd name="T4" fmla="*/ 322 w 437"/>
                <a:gd name="T5" fmla="*/ 342 h 447"/>
                <a:gd name="T6" fmla="*/ 284 w 437"/>
                <a:gd name="T7" fmla="*/ 330 h 447"/>
                <a:gd name="T8" fmla="*/ 267 w 437"/>
                <a:gd name="T9" fmla="*/ 310 h 447"/>
                <a:gd name="T10" fmla="*/ 205 w 437"/>
                <a:gd name="T11" fmla="*/ 340 h 447"/>
                <a:gd name="T12" fmla="*/ 138 w 437"/>
                <a:gd name="T13" fmla="*/ 309 h 447"/>
                <a:gd name="T14" fmla="*/ 115 w 437"/>
                <a:gd name="T15" fmla="*/ 231 h 447"/>
                <a:gd name="T16" fmla="*/ 142 w 437"/>
                <a:gd name="T17" fmla="*/ 150 h 447"/>
                <a:gd name="T18" fmla="*/ 219 w 437"/>
                <a:gd name="T19" fmla="*/ 115 h 447"/>
                <a:gd name="T20" fmla="*/ 269 w 437"/>
                <a:gd name="T21" fmla="*/ 135 h 447"/>
                <a:gd name="T22" fmla="*/ 273 w 437"/>
                <a:gd name="T23" fmla="*/ 121 h 447"/>
                <a:gd name="T24" fmla="*/ 320 w 437"/>
                <a:gd name="T25" fmla="*/ 121 h 447"/>
                <a:gd name="T26" fmla="*/ 310 w 437"/>
                <a:gd name="T27" fmla="*/ 263 h 447"/>
                <a:gd name="T28" fmla="*/ 315 w 437"/>
                <a:gd name="T29" fmla="*/ 287 h 447"/>
                <a:gd name="T30" fmla="*/ 326 w 437"/>
                <a:gd name="T31" fmla="*/ 291 h 447"/>
                <a:gd name="T32" fmla="*/ 382 w 437"/>
                <a:gd name="T33" fmla="*/ 191 h 447"/>
                <a:gd name="T34" fmla="*/ 345 w 437"/>
                <a:gd name="T35" fmla="*/ 94 h 447"/>
                <a:gd name="T36" fmla="*/ 230 w 437"/>
                <a:gd name="T37" fmla="*/ 52 h 447"/>
                <a:gd name="T38" fmla="*/ 113 w 437"/>
                <a:gd name="T39" fmla="*/ 94 h 447"/>
                <a:gd name="T40" fmla="*/ 57 w 437"/>
                <a:gd name="T41" fmla="*/ 229 h 447"/>
                <a:gd name="T42" fmla="*/ 104 w 437"/>
                <a:gd name="T43" fmla="*/ 351 h 447"/>
                <a:gd name="T44" fmla="*/ 217 w 437"/>
                <a:gd name="T45" fmla="*/ 395 h 447"/>
                <a:gd name="T46" fmla="*/ 349 w 437"/>
                <a:gd name="T47" fmla="*/ 370 h 447"/>
                <a:gd name="T48" fmla="*/ 357 w 437"/>
                <a:gd name="T49" fmla="*/ 366 h 447"/>
                <a:gd name="T50" fmla="*/ 357 w 437"/>
                <a:gd name="T51" fmla="*/ 419 h 447"/>
                <a:gd name="T52" fmla="*/ 354 w 437"/>
                <a:gd name="T53" fmla="*/ 420 h 447"/>
                <a:gd name="T54" fmla="*/ 216 w 437"/>
                <a:gd name="T55" fmla="*/ 447 h 447"/>
                <a:gd name="T56" fmla="*/ 68 w 437"/>
                <a:gd name="T57" fmla="*/ 394 h 447"/>
                <a:gd name="T58" fmla="*/ 0 w 437"/>
                <a:gd name="T59" fmla="*/ 225 h 447"/>
                <a:gd name="T60" fmla="*/ 64 w 437"/>
                <a:gd name="T61" fmla="*/ 63 h 447"/>
                <a:gd name="T62" fmla="*/ 137 w 437"/>
                <a:gd name="T63" fmla="*/ 17 h 447"/>
                <a:gd name="T64" fmla="*/ 230 w 437"/>
                <a:gd name="T65" fmla="*/ 0 h 447"/>
                <a:gd name="T66" fmla="*/ 386 w 437"/>
                <a:gd name="T67" fmla="*/ 58 h 447"/>
                <a:gd name="T68" fmla="*/ 423 w 437"/>
                <a:gd name="T69" fmla="*/ 115 h 447"/>
                <a:gd name="T70" fmla="*/ 437 w 437"/>
                <a:gd name="T71" fmla="*/ 191 h 447"/>
                <a:gd name="T72" fmla="*/ 250 w 437"/>
                <a:gd name="T73" fmla="*/ 267 h 447"/>
                <a:gd name="T74" fmla="*/ 260 w 437"/>
                <a:gd name="T75" fmla="*/ 221 h 447"/>
                <a:gd name="T76" fmla="*/ 251 w 437"/>
                <a:gd name="T77" fmla="*/ 180 h 447"/>
                <a:gd name="T78" fmla="*/ 218 w 437"/>
                <a:gd name="T79" fmla="*/ 164 h 447"/>
                <a:gd name="T80" fmla="*/ 183 w 437"/>
                <a:gd name="T81" fmla="*/ 186 h 447"/>
                <a:gd name="T82" fmla="*/ 173 w 437"/>
                <a:gd name="T83" fmla="*/ 231 h 447"/>
                <a:gd name="T84" fmla="*/ 212 w 437"/>
                <a:gd name="T85" fmla="*/ 289 h 447"/>
                <a:gd name="T86" fmla="*/ 250 w 437"/>
                <a:gd name="T87" fmla="*/ 26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7" h="447">
                  <a:moveTo>
                    <a:pt x="437" y="191"/>
                  </a:moveTo>
                  <a:cubicBezTo>
                    <a:pt x="437" y="228"/>
                    <a:pt x="427" y="264"/>
                    <a:pt x="412" y="291"/>
                  </a:cubicBezTo>
                  <a:cubicBezTo>
                    <a:pt x="390" y="324"/>
                    <a:pt x="360" y="342"/>
                    <a:pt x="322" y="342"/>
                  </a:cubicBezTo>
                  <a:cubicBezTo>
                    <a:pt x="307" y="342"/>
                    <a:pt x="293" y="337"/>
                    <a:pt x="284" y="330"/>
                  </a:cubicBezTo>
                  <a:cubicBezTo>
                    <a:pt x="277" y="325"/>
                    <a:pt x="271" y="318"/>
                    <a:pt x="267" y="310"/>
                  </a:cubicBezTo>
                  <a:cubicBezTo>
                    <a:pt x="253" y="329"/>
                    <a:pt x="230" y="340"/>
                    <a:pt x="205" y="340"/>
                  </a:cubicBezTo>
                  <a:cubicBezTo>
                    <a:pt x="177" y="340"/>
                    <a:pt x="153" y="330"/>
                    <a:pt x="138" y="309"/>
                  </a:cubicBezTo>
                  <a:cubicBezTo>
                    <a:pt x="122" y="289"/>
                    <a:pt x="115" y="263"/>
                    <a:pt x="115" y="231"/>
                  </a:cubicBezTo>
                  <a:cubicBezTo>
                    <a:pt x="115" y="199"/>
                    <a:pt x="124" y="171"/>
                    <a:pt x="142" y="150"/>
                  </a:cubicBezTo>
                  <a:cubicBezTo>
                    <a:pt x="160" y="127"/>
                    <a:pt x="187" y="115"/>
                    <a:pt x="219" y="115"/>
                  </a:cubicBezTo>
                  <a:cubicBezTo>
                    <a:pt x="239" y="115"/>
                    <a:pt x="256" y="123"/>
                    <a:pt x="269" y="135"/>
                  </a:cubicBezTo>
                  <a:cubicBezTo>
                    <a:pt x="273" y="121"/>
                    <a:pt x="273" y="121"/>
                    <a:pt x="273" y="121"/>
                  </a:cubicBezTo>
                  <a:cubicBezTo>
                    <a:pt x="320" y="121"/>
                    <a:pt x="320" y="121"/>
                    <a:pt x="320" y="121"/>
                  </a:cubicBezTo>
                  <a:cubicBezTo>
                    <a:pt x="310" y="263"/>
                    <a:pt x="310" y="263"/>
                    <a:pt x="310" y="263"/>
                  </a:cubicBezTo>
                  <a:cubicBezTo>
                    <a:pt x="309" y="275"/>
                    <a:pt x="311" y="283"/>
                    <a:pt x="315" y="287"/>
                  </a:cubicBezTo>
                  <a:cubicBezTo>
                    <a:pt x="317" y="290"/>
                    <a:pt x="320" y="291"/>
                    <a:pt x="326" y="291"/>
                  </a:cubicBezTo>
                  <a:cubicBezTo>
                    <a:pt x="368" y="291"/>
                    <a:pt x="382" y="224"/>
                    <a:pt x="382" y="191"/>
                  </a:cubicBezTo>
                  <a:cubicBezTo>
                    <a:pt x="382" y="151"/>
                    <a:pt x="369" y="118"/>
                    <a:pt x="345" y="94"/>
                  </a:cubicBezTo>
                  <a:cubicBezTo>
                    <a:pt x="318" y="66"/>
                    <a:pt x="278" y="52"/>
                    <a:pt x="230" y="52"/>
                  </a:cubicBezTo>
                  <a:cubicBezTo>
                    <a:pt x="184" y="52"/>
                    <a:pt x="144" y="67"/>
                    <a:pt x="113" y="94"/>
                  </a:cubicBezTo>
                  <a:cubicBezTo>
                    <a:pt x="77" y="127"/>
                    <a:pt x="57" y="173"/>
                    <a:pt x="57" y="229"/>
                  </a:cubicBezTo>
                  <a:cubicBezTo>
                    <a:pt x="57" y="276"/>
                    <a:pt x="74" y="320"/>
                    <a:pt x="104" y="351"/>
                  </a:cubicBezTo>
                  <a:cubicBezTo>
                    <a:pt x="133" y="379"/>
                    <a:pt x="171" y="395"/>
                    <a:pt x="217" y="395"/>
                  </a:cubicBezTo>
                  <a:cubicBezTo>
                    <a:pt x="269" y="395"/>
                    <a:pt x="309" y="388"/>
                    <a:pt x="349" y="370"/>
                  </a:cubicBezTo>
                  <a:cubicBezTo>
                    <a:pt x="357" y="366"/>
                    <a:pt x="357" y="366"/>
                    <a:pt x="357" y="366"/>
                  </a:cubicBezTo>
                  <a:cubicBezTo>
                    <a:pt x="357" y="419"/>
                    <a:pt x="357" y="419"/>
                    <a:pt x="357" y="419"/>
                  </a:cubicBezTo>
                  <a:cubicBezTo>
                    <a:pt x="354" y="420"/>
                    <a:pt x="354" y="420"/>
                    <a:pt x="354" y="420"/>
                  </a:cubicBezTo>
                  <a:cubicBezTo>
                    <a:pt x="316" y="438"/>
                    <a:pt x="272" y="447"/>
                    <a:pt x="216" y="447"/>
                  </a:cubicBezTo>
                  <a:cubicBezTo>
                    <a:pt x="157" y="447"/>
                    <a:pt x="106" y="429"/>
                    <a:pt x="68" y="394"/>
                  </a:cubicBezTo>
                  <a:cubicBezTo>
                    <a:pt x="23" y="354"/>
                    <a:pt x="0" y="293"/>
                    <a:pt x="0" y="225"/>
                  </a:cubicBezTo>
                  <a:cubicBezTo>
                    <a:pt x="0" y="159"/>
                    <a:pt x="22" y="104"/>
                    <a:pt x="64" y="63"/>
                  </a:cubicBezTo>
                  <a:cubicBezTo>
                    <a:pt x="85" y="43"/>
                    <a:pt x="109" y="28"/>
                    <a:pt x="137" y="17"/>
                  </a:cubicBezTo>
                  <a:cubicBezTo>
                    <a:pt x="166" y="6"/>
                    <a:pt x="197" y="0"/>
                    <a:pt x="230" y="0"/>
                  </a:cubicBezTo>
                  <a:cubicBezTo>
                    <a:pt x="292" y="0"/>
                    <a:pt x="348" y="21"/>
                    <a:pt x="386" y="58"/>
                  </a:cubicBezTo>
                  <a:cubicBezTo>
                    <a:pt x="402" y="74"/>
                    <a:pt x="415" y="94"/>
                    <a:pt x="423" y="115"/>
                  </a:cubicBezTo>
                  <a:cubicBezTo>
                    <a:pt x="432" y="138"/>
                    <a:pt x="437" y="163"/>
                    <a:pt x="437" y="191"/>
                  </a:cubicBezTo>
                  <a:close/>
                  <a:moveTo>
                    <a:pt x="250" y="267"/>
                  </a:moveTo>
                  <a:cubicBezTo>
                    <a:pt x="258" y="254"/>
                    <a:pt x="260" y="234"/>
                    <a:pt x="260" y="221"/>
                  </a:cubicBezTo>
                  <a:cubicBezTo>
                    <a:pt x="260" y="203"/>
                    <a:pt x="256" y="190"/>
                    <a:pt x="251" y="180"/>
                  </a:cubicBezTo>
                  <a:cubicBezTo>
                    <a:pt x="243" y="169"/>
                    <a:pt x="232" y="164"/>
                    <a:pt x="218" y="164"/>
                  </a:cubicBezTo>
                  <a:cubicBezTo>
                    <a:pt x="202" y="164"/>
                    <a:pt x="190" y="171"/>
                    <a:pt x="183" y="186"/>
                  </a:cubicBezTo>
                  <a:cubicBezTo>
                    <a:pt x="176" y="197"/>
                    <a:pt x="173" y="214"/>
                    <a:pt x="173" y="231"/>
                  </a:cubicBezTo>
                  <a:cubicBezTo>
                    <a:pt x="173" y="249"/>
                    <a:pt x="177" y="289"/>
                    <a:pt x="212" y="289"/>
                  </a:cubicBezTo>
                  <a:cubicBezTo>
                    <a:pt x="229" y="289"/>
                    <a:pt x="242" y="282"/>
                    <a:pt x="250" y="267"/>
                  </a:cubicBez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spTree>
    <p:extLst>
      <p:ext uri="{BB962C8B-B14F-4D97-AF65-F5344CB8AC3E}">
        <p14:creationId xmlns:p14="http://schemas.microsoft.com/office/powerpoint/2010/main" val="6597600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16" presetClass="entr" presetSubtype="21"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barn(inVertical)">
                                      <p:cBhvr>
                                        <p:cTn id="12" dur="500"/>
                                        <p:tgtEl>
                                          <p:spTgt spid="76"/>
                                        </p:tgtEl>
                                      </p:cBhvr>
                                    </p:animEffect>
                                  </p:childTnLst>
                                </p:cTn>
                              </p:par>
                            </p:childTnLst>
                          </p:cTn>
                        </p:par>
                        <p:par>
                          <p:cTn id="13" fill="hold">
                            <p:stCondLst>
                              <p:cond delay="1250"/>
                            </p:stCondLst>
                            <p:childTnLst>
                              <p:par>
                                <p:cTn id="14" presetID="16" presetClass="entr" presetSubtype="21" fill="hold" nodeType="after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barn(inVertical)">
                                      <p:cBhvr>
                                        <p:cTn id="16" dur="500"/>
                                        <p:tgtEl>
                                          <p:spTgt spid="88"/>
                                        </p:tgtEl>
                                      </p:cBhvr>
                                    </p:animEffect>
                                  </p:childTnLst>
                                </p:cTn>
                              </p:par>
                            </p:childTnLst>
                          </p:cTn>
                        </p:par>
                        <p:par>
                          <p:cTn id="17" fill="hold">
                            <p:stCondLst>
                              <p:cond delay="1750"/>
                            </p:stCondLst>
                            <p:childTnLst>
                              <p:par>
                                <p:cTn id="18" presetID="16" presetClass="entr" presetSubtype="21" fill="hold"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barn(inVertical)">
                                      <p:cBhvr>
                                        <p:cTn id="20" dur="500"/>
                                        <p:tgtEl>
                                          <p:spTgt spid="64"/>
                                        </p:tgtEl>
                                      </p:cBhvr>
                                    </p:animEffect>
                                  </p:childTnLst>
                                </p:cTn>
                              </p:par>
                            </p:childTnLst>
                          </p:cTn>
                        </p:par>
                        <p:par>
                          <p:cTn id="21" fill="hold">
                            <p:stCondLst>
                              <p:cond delay="2250"/>
                            </p:stCondLst>
                            <p:childTnLst>
                              <p:par>
                                <p:cTn id="22" presetID="14" presetClass="entr" presetSubtype="10"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randombar(horizontal)">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104" name="组合 68"/>
          <p:cNvGrpSpPr/>
          <p:nvPr/>
        </p:nvGrpSpPr>
        <p:grpSpPr>
          <a:xfrm>
            <a:off x="5560702" y="1195611"/>
            <a:ext cx="1588072" cy="5112151"/>
            <a:chOff x="5255021" y="1144623"/>
            <a:chExt cx="1501202" cy="4831768"/>
          </a:xfrm>
        </p:grpSpPr>
        <p:grpSp>
          <p:nvGrpSpPr>
            <p:cNvPr id="105" name="组合 48"/>
            <p:cNvGrpSpPr/>
            <p:nvPr/>
          </p:nvGrpSpPr>
          <p:grpSpPr>
            <a:xfrm>
              <a:off x="5255021" y="1144623"/>
              <a:ext cx="1501202" cy="4831768"/>
              <a:chOff x="5545013" y="1400412"/>
              <a:chExt cx="1331032" cy="4284059"/>
            </a:xfrm>
          </p:grpSpPr>
          <p:grpSp>
            <p:nvGrpSpPr>
              <p:cNvPr id="112" name="组合 47"/>
              <p:cNvGrpSpPr/>
              <p:nvPr/>
            </p:nvGrpSpPr>
            <p:grpSpPr>
              <a:xfrm>
                <a:off x="5545013" y="1400412"/>
                <a:ext cx="1331032" cy="4284059"/>
                <a:chOff x="5545013" y="1400412"/>
                <a:chExt cx="1331032" cy="4284059"/>
              </a:xfrm>
            </p:grpSpPr>
            <p:grpSp>
              <p:nvGrpSpPr>
                <p:cNvPr id="114" name="组合 16"/>
                <p:cNvGrpSpPr/>
                <p:nvPr/>
              </p:nvGrpSpPr>
              <p:grpSpPr>
                <a:xfrm>
                  <a:off x="5545013" y="1400412"/>
                  <a:ext cx="1331032" cy="4284059"/>
                  <a:chOff x="5545013" y="1367879"/>
                  <a:chExt cx="1331032" cy="4284059"/>
                </a:xfrm>
              </p:grpSpPr>
              <p:grpSp>
                <p:nvGrpSpPr>
                  <p:cNvPr id="124" name="组合 32"/>
                  <p:cNvGrpSpPr/>
                  <p:nvPr/>
                </p:nvGrpSpPr>
                <p:grpSpPr>
                  <a:xfrm rot="10800000" flipH="1">
                    <a:off x="5752457" y="3096071"/>
                    <a:ext cx="916146" cy="2555867"/>
                    <a:chOff x="4324246" y="598916"/>
                    <a:chExt cx="1027112" cy="2865438"/>
                  </a:xfrm>
                </p:grpSpPr>
                <p:sp>
                  <p:nvSpPr>
                    <p:cNvPr id="133" name="Freeform 6"/>
                    <p:cNvSpPr/>
                    <p:nvPr/>
                  </p:nvSpPr>
                  <p:spPr bwMode="auto">
                    <a:xfrm>
                      <a:off x="4324246" y="598916"/>
                      <a:ext cx="1027112" cy="2865438"/>
                    </a:xfrm>
                    <a:custGeom>
                      <a:avLst/>
                      <a:gdLst>
                        <a:gd name="T0" fmla="*/ 137 w 274"/>
                        <a:gd name="T1" fmla="*/ 764 h 764"/>
                        <a:gd name="T2" fmla="*/ 0 w 274"/>
                        <a:gd name="T3" fmla="*/ 636 h 764"/>
                        <a:gd name="T4" fmla="*/ 0 w 274"/>
                        <a:gd name="T5" fmla="*/ 128 h 764"/>
                        <a:gd name="T6" fmla="*/ 137 w 274"/>
                        <a:gd name="T7" fmla="*/ 0 h 764"/>
                        <a:gd name="T8" fmla="*/ 137 w 274"/>
                        <a:gd name="T9" fmla="*/ 0 h 764"/>
                        <a:gd name="T10" fmla="*/ 274 w 274"/>
                        <a:gd name="T11" fmla="*/ 130 h 764"/>
                        <a:gd name="T12" fmla="*/ 274 w 274"/>
                        <a:gd name="T13" fmla="*/ 636 h 764"/>
                        <a:gd name="T14" fmla="*/ 137 w 274"/>
                        <a:gd name="T15" fmla="*/ 764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764">
                          <a:moveTo>
                            <a:pt x="137" y="764"/>
                          </a:moveTo>
                          <a:cubicBezTo>
                            <a:pt x="61" y="764"/>
                            <a:pt x="0" y="706"/>
                            <a:pt x="0" y="636"/>
                          </a:cubicBezTo>
                          <a:cubicBezTo>
                            <a:pt x="0" y="128"/>
                            <a:pt x="0" y="128"/>
                            <a:pt x="0" y="128"/>
                          </a:cubicBezTo>
                          <a:cubicBezTo>
                            <a:pt x="0" y="58"/>
                            <a:pt x="61" y="0"/>
                            <a:pt x="137" y="0"/>
                          </a:cubicBezTo>
                          <a:cubicBezTo>
                            <a:pt x="137" y="0"/>
                            <a:pt x="137" y="0"/>
                            <a:pt x="137" y="0"/>
                          </a:cubicBezTo>
                          <a:cubicBezTo>
                            <a:pt x="213" y="0"/>
                            <a:pt x="274" y="59"/>
                            <a:pt x="274" y="130"/>
                          </a:cubicBezTo>
                          <a:cubicBezTo>
                            <a:pt x="274" y="636"/>
                            <a:pt x="274" y="636"/>
                            <a:pt x="274" y="636"/>
                          </a:cubicBezTo>
                          <a:cubicBezTo>
                            <a:pt x="274" y="706"/>
                            <a:pt x="213" y="764"/>
                            <a:pt x="137" y="764"/>
                          </a:cubicBezTo>
                          <a:close/>
                        </a:path>
                      </a:pathLst>
                    </a:custGeom>
                    <a:gradFill flip="none" rotWithShape="1">
                      <a:gsLst>
                        <a:gs pos="39000">
                          <a:sysClr val="window" lastClr="FFFFFF"/>
                        </a:gs>
                        <a:gs pos="100000">
                          <a:srgbClr val="AFAFB0"/>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34" name="Freeform 7"/>
                    <p:cNvSpPr/>
                    <p:nvPr/>
                  </p:nvSpPr>
                  <p:spPr bwMode="auto">
                    <a:xfrm>
                      <a:off x="4352027" y="629873"/>
                      <a:ext cx="971550" cy="2803525"/>
                    </a:xfrm>
                    <a:custGeom>
                      <a:avLst/>
                      <a:gdLst>
                        <a:gd name="T0" fmla="*/ 130 w 259"/>
                        <a:gd name="T1" fmla="*/ 748 h 748"/>
                        <a:gd name="T2" fmla="*/ 0 w 259"/>
                        <a:gd name="T3" fmla="*/ 622 h 748"/>
                        <a:gd name="T4" fmla="*/ 0 w 259"/>
                        <a:gd name="T5" fmla="*/ 125 h 748"/>
                        <a:gd name="T6" fmla="*/ 130 w 259"/>
                        <a:gd name="T7" fmla="*/ 0 h 748"/>
                        <a:gd name="T8" fmla="*/ 130 w 259"/>
                        <a:gd name="T9" fmla="*/ 0 h 748"/>
                        <a:gd name="T10" fmla="*/ 259 w 259"/>
                        <a:gd name="T11" fmla="*/ 125 h 748"/>
                        <a:gd name="T12" fmla="*/ 259 w 259"/>
                        <a:gd name="T13" fmla="*/ 622 h 748"/>
                        <a:gd name="T14" fmla="*/ 130 w 259"/>
                        <a:gd name="T15" fmla="*/ 748 h 7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748">
                          <a:moveTo>
                            <a:pt x="130" y="748"/>
                          </a:moveTo>
                          <a:cubicBezTo>
                            <a:pt x="58" y="748"/>
                            <a:pt x="0" y="692"/>
                            <a:pt x="0" y="622"/>
                          </a:cubicBezTo>
                          <a:cubicBezTo>
                            <a:pt x="0" y="125"/>
                            <a:pt x="0" y="125"/>
                            <a:pt x="0" y="125"/>
                          </a:cubicBezTo>
                          <a:cubicBezTo>
                            <a:pt x="0" y="56"/>
                            <a:pt x="58" y="0"/>
                            <a:pt x="130" y="0"/>
                          </a:cubicBezTo>
                          <a:cubicBezTo>
                            <a:pt x="130" y="0"/>
                            <a:pt x="130" y="0"/>
                            <a:pt x="130" y="0"/>
                          </a:cubicBezTo>
                          <a:cubicBezTo>
                            <a:pt x="201" y="0"/>
                            <a:pt x="259" y="56"/>
                            <a:pt x="259" y="125"/>
                          </a:cubicBezTo>
                          <a:cubicBezTo>
                            <a:pt x="259" y="622"/>
                            <a:pt x="259" y="622"/>
                            <a:pt x="259" y="622"/>
                          </a:cubicBezTo>
                          <a:cubicBezTo>
                            <a:pt x="259" y="692"/>
                            <a:pt x="201" y="748"/>
                            <a:pt x="130" y="748"/>
                          </a:cubicBezTo>
                          <a:close/>
                        </a:path>
                      </a:pathLst>
                    </a:cu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25" name="组合 33"/>
                  <p:cNvGrpSpPr/>
                  <p:nvPr/>
                </p:nvGrpSpPr>
                <p:grpSpPr>
                  <a:xfrm>
                    <a:off x="5752456" y="1367879"/>
                    <a:ext cx="916146" cy="2555867"/>
                    <a:chOff x="4324246" y="598916"/>
                    <a:chExt cx="1027112" cy="2865438"/>
                  </a:xfrm>
                </p:grpSpPr>
                <p:sp>
                  <p:nvSpPr>
                    <p:cNvPr id="131" name="Freeform 6"/>
                    <p:cNvSpPr/>
                    <p:nvPr/>
                  </p:nvSpPr>
                  <p:spPr bwMode="auto">
                    <a:xfrm>
                      <a:off x="4324246" y="598916"/>
                      <a:ext cx="1027112" cy="2865438"/>
                    </a:xfrm>
                    <a:custGeom>
                      <a:avLst/>
                      <a:gdLst>
                        <a:gd name="T0" fmla="*/ 137 w 274"/>
                        <a:gd name="T1" fmla="*/ 764 h 764"/>
                        <a:gd name="T2" fmla="*/ 0 w 274"/>
                        <a:gd name="T3" fmla="*/ 636 h 764"/>
                        <a:gd name="T4" fmla="*/ 0 w 274"/>
                        <a:gd name="T5" fmla="*/ 128 h 764"/>
                        <a:gd name="T6" fmla="*/ 137 w 274"/>
                        <a:gd name="T7" fmla="*/ 0 h 764"/>
                        <a:gd name="T8" fmla="*/ 137 w 274"/>
                        <a:gd name="T9" fmla="*/ 0 h 764"/>
                        <a:gd name="T10" fmla="*/ 274 w 274"/>
                        <a:gd name="T11" fmla="*/ 130 h 764"/>
                        <a:gd name="T12" fmla="*/ 274 w 274"/>
                        <a:gd name="T13" fmla="*/ 636 h 764"/>
                        <a:gd name="T14" fmla="*/ 137 w 274"/>
                        <a:gd name="T15" fmla="*/ 764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764">
                          <a:moveTo>
                            <a:pt x="137" y="764"/>
                          </a:moveTo>
                          <a:cubicBezTo>
                            <a:pt x="61" y="764"/>
                            <a:pt x="0" y="706"/>
                            <a:pt x="0" y="636"/>
                          </a:cubicBezTo>
                          <a:cubicBezTo>
                            <a:pt x="0" y="128"/>
                            <a:pt x="0" y="128"/>
                            <a:pt x="0" y="128"/>
                          </a:cubicBezTo>
                          <a:cubicBezTo>
                            <a:pt x="0" y="58"/>
                            <a:pt x="61" y="0"/>
                            <a:pt x="137" y="0"/>
                          </a:cubicBezTo>
                          <a:cubicBezTo>
                            <a:pt x="137" y="0"/>
                            <a:pt x="137" y="0"/>
                            <a:pt x="137" y="0"/>
                          </a:cubicBezTo>
                          <a:cubicBezTo>
                            <a:pt x="213" y="0"/>
                            <a:pt x="274" y="59"/>
                            <a:pt x="274" y="130"/>
                          </a:cubicBezTo>
                          <a:cubicBezTo>
                            <a:pt x="274" y="636"/>
                            <a:pt x="274" y="636"/>
                            <a:pt x="274" y="636"/>
                          </a:cubicBezTo>
                          <a:cubicBezTo>
                            <a:pt x="274" y="706"/>
                            <a:pt x="213" y="764"/>
                            <a:pt x="137" y="764"/>
                          </a:cubicBezTo>
                          <a:close/>
                        </a:path>
                      </a:pathLst>
                    </a:custGeom>
                    <a:gradFill flip="none" rotWithShape="1">
                      <a:gsLst>
                        <a:gs pos="39000">
                          <a:sysClr val="window" lastClr="FFFFFF"/>
                        </a:gs>
                        <a:gs pos="100000">
                          <a:srgbClr val="AFAFB0"/>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32" name="Freeform 7"/>
                    <p:cNvSpPr/>
                    <p:nvPr/>
                  </p:nvSpPr>
                  <p:spPr bwMode="auto">
                    <a:xfrm>
                      <a:off x="4352027" y="629873"/>
                      <a:ext cx="971550" cy="2803525"/>
                    </a:xfrm>
                    <a:custGeom>
                      <a:avLst/>
                      <a:gdLst>
                        <a:gd name="T0" fmla="*/ 130 w 259"/>
                        <a:gd name="T1" fmla="*/ 748 h 748"/>
                        <a:gd name="T2" fmla="*/ 0 w 259"/>
                        <a:gd name="T3" fmla="*/ 622 h 748"/>
                        <a:gd name="T4" fmla="*/ 0 w 259"/>
                        <a:gd name="T5" fmla="*/ 125 h 748"/>
                        <a:gd name="T6" fmla="*/ 130 w 259"/>
                        <a:gd name="T7" fmla="*/ 0 h 748"/>
                        <a:gd name="T8" fmla="*/ 130 w 259"/>
                        <a:gd name="T9" fmla="*/ 0 h 748"/>
                        <a:gd name="T10" fmla="*/ 259 w 259"/>
                        <a:gd name="T11" fmla="*/ 125 h 748"/>
                        <a:gd name="T12" fmla="*/ 259 w 259"/>
                        <a:gd name="T13" fmla="*/ 622 h 748"/>
                        <a:gd name="T14" fmla="*/ 130 w 259"/>
                        <a:gd name="T15" fmla="*/ 748 h 7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748">
                          <a:moveTo>
                            <a:pt x="130" y="748"/>
                          </a:moveTo>
                          <a:cubicBezTo>
                            <a:pt x="58" y="748"/>
                            <a:pt x="0" y="692"/>
                            <a:pt x="0" y="622"/>
                          </a:cubicBezTo>
                          <a:cubicBezTo>
                            <a:pt x="0" y="125"/>
                            <a:pt x="0" y="125"/>
                            <a:pt x="0" y="125"/>
                          </a:cubicBezTo>
                          <a:cubicBezTo>
                            <a:pt x="0" y="56"/>
                            <a:pt x="58" y="0"/>
                            <a:pt x="130" y="0"/>
                          </a:cubicBezTo>
                          <a:cubicBezTo>
                            <a:pt x="130" y="0"/>
                            <a:pt x="130" y="0"/>
                            <a:pt x="130" y="0"/>
                          </a:cubicBezTo>
                          <a:cubicBezTo>
                            <a:pt x="201" y="0"/>
                            <a:pt x="259" y="56"/>
                            <a:pt x="259" y="125"/>
                          </a:cubicBezTo>
                          <a:cubicBezTo>
                            <a:pt x="259" y="622"/>
                            <a:pt x="259" y="622"/>
                            <a:pt x="259" y="622"/>
                          </a:cubicBezTo>
                          <a:cubicBezTo>
                            <a:pt x="259" y="692"/>
                            <a:pt x="201" y="748"/>
                            <a:pt x="130" y="748"/>
                          </a:cubicBezTo>
                          <a:close/>
                        </a:path>
                      </a:pathLst>
                    </a:cu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26" name="组合 34"/>
                  <p:cNvGrpSpPr/>
                  <p:nvPr/>
                </p:nvGrpSpPr>
                <p:grpSpPr>
                  <a:xfrm>
                    <a:off x="5545013" y="2844392"/>
                    <a:ext cx="1331032" cy="1331032"/>
                    <a:chOff x="6481117" y="231937"/>
                    <a:chExt cx="1492250" cy="1492250"/>
                  </a:xfrm>
                </p:grpSpPr>
                <p:grpSp>
                  <p:nvGrpSpPr>
                    <p:cNvPr id="127" name="组合 35"/>
                    <p:cNvGrpSpPr/>
                    <p:nvPr/>
                  </p:nvGrpSpPr>
                  <p:grpSpPr>
                    <a:xfrm>
                      <a:off x="6481117" y="231937"/>
                      <a:ext cx="1492250" cy="1492250"/>
                      <a:chOff x="2232645" y="3355181"/>
                      <a:chExt cx="1492250" cy="1492250"/>
                    </a:xfrm>
                  </p:grpSpPr>
                  <p:sp>
                    <p:nvSpPr>
                      <p:cNvPr id="129" name="Oval 8"/>
                      <p:cNvSpPr>
                        <a:spLocks noChangeArrowheads="1"/>
                      </p:cNvSpPr>
                      <p:nvPr/>
                    </p:nvSpPr>
                    <p:spPr bwMode="auto">
                      <a:xfrm>
                        <a:off x="2232645" y="3355181"/>
                        <a:ext cx="1492250" cy="1492250"/>
                      </a:xfrm>
                      <a:prstGeom prst="ellipse">
                        <a:avLst/>
                      </a:prstGeom>
                      <a:gradFill flip="none" rotWithShape="1">
                        <a:gsLst>
                          <a:gs pos="0">
                            <a:sysClr val="window" lastClr="FFFFFF"/>
                          </a:gs>
                          <a:gs pos="100000">
                            <a:srgbClr val="E1E1E3"/>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30" name="Oval 9"/>
                      <p:cNvSpPr>
                        <a:spLocks noChangeArrowheads="1"/>
                      </p:cNvSpPr>
                      <p:nvPr/>
                    </p:nvSpPr>
                    <p:spPr bwMode="auto">
                      <a:xfrm>
                        <a:off x="2266777" y="3390900"/>
                        <a:ext cx="1423987" cy="1420813"/>
                      </a:xfrm>
                      <a:prstGeom prst="ellipse">
                        <a:avLst/>
                      </a:prstGeom>
                      <a:solidFill>
                        <a:sysClr val="window" lastClr="FFFFFF">
                          <a:lumMod val="95000"/>
                        </a:sysClr>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sp>
                  <p:nvSpPr>
                    <p:cNvPr id="128" name="Oval 13"/>
                    <p:cNvSpPr>
                      <a:spLocks noChangeArrowheads="1"/>
                    </p:cNvSpPr>
                    <p:nvPr/>
                  </p:nvSpPr>
                  <p:spPr bwMode="auto">
                    <a:xfrm>
                      <a:off x="6804023" y="580843"/>
                      <a:ext cx="815976" cy="814388"/>
                    </a:xfrm>
                    <a:prstGeom prst="ellipse">
                      <a:avLst/>
                    </a:pr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grpSp>
              <p:nvGrpSpPr>
                <p:cNvPr id="115" name="组合 12"/>
                <p:cNvGrpSpPr/>
                <p:nvPr/>
              </p:nvGrpSpPr>
              <p:grpSpPr>
                <a:xfrm>
                  <a:off x="5956166" y="1511895"/>
                  <a:ext cx="508726" cy="451429"/>
                  <a:chOff x="1080517" y="1568829"/>
                  <a:chExt cx="508726" cy="451429"/>
                </a:xfrm>
              </p:grpSpPr>
              <p:sp>
                <p:nvSpPr>
                  <p:cNvPr id="119" name="Freeform 11"/>
                  <p:cNvSpPr/>
                  <p:nvPr/>
                </p:nvSpPr>
                <p:spPr bwMode="auto">
                  <a:xfrm>
                    <a:off x="1080517" y="1568829"/>
                    <a:ext cx="390661" cy="451429"/>
                  </a:xfrm>
                  <a:custGeom>
                    <a:avLst/>
                    <a:gdLst>
                      <a:gd name="T0" fmla="*/ 76 w 95"/>
                      <a:gd name="T1" fmla="*/ 46 h 110"/>
                      <a:gd name="T2" fmla="*/ 71 w 95"/>
                      <a:gd name="T3" fmla="*/ 85 h 110"/>
                      <a:gd name="T4" fmla="*/ 26 w 95"/>
                      <a:gd name="T5" fmla="*/ 70 h 110"/>
                      <a:gd name="T6" fmla="*/ 27 w 95"/>
                      <a:gd name="T7" fmla="*/ 24 h 110"/>
                      <a:gd name="T8" fmla="*/ 71 w 95"/>
                      <a:gd name="T9" fmla="*/ 38 h 110"/>
                      <a:gd name="T10" fmla="*/ 79 w 95"/>
                      <a:gd name="T11" fmla="*/ 33 h 110"/>
                      <a:gd name="T12" fmla="*/ 79 w 95"/>
                      <a:gd name="T13" fmla="*/ 33 h 110"/>
                      <a:gd name="T14" fmla="*/ 18 w 95"/>
                      <a:gd name="T15" fmla="*/ 12 h 110"/>
                      <a:gd name="T16" fmla="*/ 17 w 95"/>
                      <a:gd name="T17" fmla="*/ 77 h 110"/>
                      <a:gd name="T18" fmla="*/ 78 w 95"/>
                      <a:gd name="T19" fmla="*/ 97 h 110"/>
                      <a:gd name="T20" fmla="*/ 84 w 95"/>
                      <a:gd name="T21" fmla="*/ 41 h 110"/>
                      <a:gd name="T22" fmla="*/ 76 w 95"/>
                      <a:gd name="T23" fmla="*/ 4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10">
                        <a:moveTo>
                          <a:pt x="76" y="46"/>
                        </a:moveTo>
                        <a:cubicBezTo>
                          <a:pt x="83" y="61"/>
                          <a:pt x="81" y="77"/>
                          <a:pt x="71" y="85"/>
                        </a:cubicBezTo>
                        <a:cubicBezTo>
                          <a:pt x="58" y="94"/>
                          <a:pt x="38" y="87"/>
                          <a:pt x="26" y="70"/>
                        </a:cubicBezTo>
                        <a:cubicBezTo>
                          <a:pt x="14" y="53"/>
                          <a:pt x="14" y="32"/>
                          <a:pt x="27" y="24"/>
                        </a:cubicBezTo>
                        <a:cubicBezTo>
                          <a:pt x="39" y="15"/>
                          <a:pt x="59" y="21"/>
                          <a:pt x="71" y="38"/>
                        </a:cubicBezTo>
                        <a:cubicBezTo>
                          <a:pt x="79" y="33"/>
                          <a:pt x="79" y="33"/>
                          <a:pt x="79" y="33"/>
                        </a:cubicBezTo>
                        <a:cubicBezTo>
                          <a:pt x="79" y="33"/>
                          <a:pt x="79" y="33"/>
                          <a:pt x="79" y="33"/>
                        </a:cubicBezTo>
                        <a:cubicBezTo>
                          <a:pt x="62" y="9"/>
                          <a:pt x="35" y="0"/>
                          <a:pt x="18" y="12"/>
                        </a:cubicBezTo>
                        <a:cubicBezTo>
                          <a:pt x="1" y="25"/>
                          <a:pt x="0" y="54"/>
                          <a:pt x="17" y="77"/>
                        </a:cubicBezTo>
                        <a:cubicBezTo>
                          <a:pt x="34" y="100"/>
                          <a:pt x="61" y="110"/>
                          <a:pt x="78" y="97"/>
                        </a:cubicBezTo>
                        <a:cubicBezTo>
                          <a:pt x="93" y="87"/>
                          <a:pt x="95" y="63"/>
                          <a:pt x="84" y="41"/>
                        </a:cubicBezTo>
                        <a:lnTo>
                          <a:pt x="76" y="46"/>
                        </a:ln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20" name="Freeform 12"/>
                  <p:cNvSpPr/>
                  <p:nvPr/>
                </p:nvSpPr>
                <p:spPr bwMode="auto">
                  <a:xfrm>
                    <a:off x="1224627" y="1719884"/>
                    <a:ext cx="123276" cy="144111"/>
                  </a:xfrm>
                  <a:custGeom>
                    <a:avLst/>
                    <a:gdLst>
                      <a:gd name="T0" fmla="*/ 18 w 30"/>
                      <a:gd name="T1" fmla="*/ 22 h 35"/>
                      <a:gd name="T2" fmla="*/ 14 w 30"/>
                      <a:gd name="T3" fmla="*/ 23 h 35"/>
                      <a:gd name="T4" fmla="*/ 10 w 30"/>
                      <a:gd name="T5" fmla="*/ 21 h 35"/>
                      <a:gd name="T6" fmla="*/ 10 w 30"/>
                      <a:gd name="T7" fmla="*/ 17 h 35"/>
                      <a:gd name="T8" fmla="*/ 13 w 30"/>
                      <a:gd name="T9" fmla="*/ 14 h 35"/>
                      <a:gd name="T10" fmla="*/ 23 w 30"/>
                      <a:gd name="T11" fmla="*/ 8 h 35"/>
                      <a:gd name="T12" fmla="*/ 5 w 30"/>
                      <a:gd name="T13" fmla="*/ 4 h 35"/>
                      <a:gd name="T14" fmla="*/ 5 w 30"/>
                      <a:gd name="T15" fmla="*/ 24 h 35"/>
                      <a:gd name="T16" fmla="*/ 25 w 30"/>
                      <a:gd name="T17" fmla="*/ 31 h 35"/>
                      <a:gd name="T18" fmla="*/ 28 w 30"/>
                      <a:gd name="T19" fmla="*/ 16 h 35"/>
                      <a:gd name="T20" fmla="*/ 18 w 30"/>
                      <a:gd name="T21"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5">
                        <a:moveTo>
                          <a:pt x="18" y="22"/>
                        </a:moveTo>
                        <a:cubicBezTo>
                          <a:pt x="17" y="23"/>
                          <a:pt x="15" y="23"/>
                          <a:pt x="14" y="23"/>
                        </a:cubicBezTo>
                        <a:cubicBezTo>
                          <a:pt x="13" y="23"/>
                          <a:pt x="11" y="22"/>
                          <a:pt x="10" y="21"/>
                        </a:cubicBezTo>
                        <a:cubicBezTo>
                          <a:pt x="10" y="20"/>
                          <a:pt x="10" y="19"/>
                          <a:pt x="10" y="17"/>
                        </a:cubicBezTo>
                        <a:cubicBezTo>
                          <a:pt x="10" y="16"/>
                          <a:pt x="11" y="15"/>
                          <a:pt x="13" y="14"/>
                        </a:cubicBezTo>
                        <a:cubicBezTo>
                          <a:pt x="23" y="8"/>
                          <a:pt x="23" y="8"/>
                          <a:pt x="23" y="8"/>
                        </a:cubicBezTo>
                        <a:cubicBezTo>
                          <a:pt x="18" y="2"/>
                          <a:pt x="10" y="0"/>
                          <a:pt x="5" y="4"/>
                        </a:cubicBezTo>
                        <a:cubicBezTo>
                          <a:pt x="0" y="8"/>
                          <a:pt x="0" y="17"/>
                          <a:pt x="5" y="24"/>
                        </a:cubicBezTo>
                        <a:cubicBezTo>
                          <a:pt x="10" y="32"/>
                          <a:pt x="19" y="35"/>
                          <a:pt x="25" y="31"/>
                        </a:cubicBezTo>
                        <a:cubicBezTo>
                          <a:pt x="29" y="28"/>
                          <a:pt x="30" y="22"/>
                          <a:pt x="28" y="16"/>
                        </a:cubicBezTo>
                        <a:lnTo>
                          <a:pt x="18" y="22"/>
                        </a:ln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21" name="Freeform 13"/>
                  <p:cNvSpPr/>
                  <p:nvPr/>
                </p:nvSpPr>
                <p:spPr bwMode="auto">
                  <a:xfrm>
                    <a:off x="1278452" y="1641752"/>
                    <a:ext cx="274330" cy="159736"/>
                  </a:xfrm>
                  <a:custGeom>
                    <a:avLst/>
                    <a:gdLst>
                      <a:gd name="T0" fmla="*/ 67 w 67"/>
                      <a:gd name="T1" fmla="*/ 1 h 39"/>
                      <a:gd name="T2" fmla="*/ 66 w 67"/>
                      <a:gd name="T3" fmla="*/ 3 h 39"/>
                      <a:gd name="T4" fmla="*/ 3 w 67"/>
                      <a:gd name="T5" fmla="*/ 38 h 39"/>
                      <a:gd name="T6" fmla="*/ 0 w 67"/>
                      <a:gd name="T7" fmla="*/ 38 h 39"/>
                      <a:gd name="T8" fmla="*/ 1 w 67"/>
                      <a:gd name="T9" fmla="*/ 35 h 39"/>
                      <a:gd name="T10" fmla="*/ 65 w 67"/>
                      <a:gd name="T11" fmla="*/ 0 h 39"/>
                      <a:gd name="T12" fmla="*/ 67 w 67"/>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67" h="39">
                        <a:moveTo>
                          <a:pt x="67" y="1"/>
                        </a:moveTo>
                        <a:cubicBezTo>
                          <a:pt x="67" y="1"/>
                          <a:pt x="67" y="2"/>
                          <a:pt x="66" y="3"/>
                        </a:cubicBezTo>
                        <a:cubicBezTo>
                          <a:pt x="3" y="38"/>
                          <a:pt x="3" y="38"/>
                          <a:pt x="3" y="38"/>
                        </a:cubicBezTo>
                        <a:cubicBezTo>
                          <a:pt x="2" y="39"/>
                          <a:pt x="1" y="38"/>
                          <a:pt x="0" y="38"/>
                        </a:cubicBezTo>
                        <a:cubicBezTo>
                          <a:pt x="0" y="37"/>
                          <a:pt x="0" y="36"/>
                          <a:pt x="1" y="35"/>
                        </a:cubicBezTo>
                        <a:cubicBezTo>
                          <a:pt x="65" y="0"/>
                          <a:pt x="65" y="0"/>
                          <a:pt x="65" y="0"/>
                        </a:cubicBezTo>
                        <a:cubicBezTo>
                          <a:pt x="66" y="0"/>
                          <a:pt x="67" y="0"/>
                          <a:pt x="67" y="1"/>
                        </a:cubicBez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22" name="Freeform 14"/>
                  <p:cNvSpPr/>
                  <p:nvPr/>
                </p:nvSpPr>
                <p:spPr bwMode="auto">
                  <a:xfrm>
                    <a:off x="1486804" y="1596609"/>
                    <a:ext cx="65978" cy="65978"/>
                  </a:xfrm>
                  <a:custGeom>
                    <a:avLst/>
                    <a:gdLst>
                      <a:gd name="T0" fmla="*/ 0 w 38"/>
                      <a:gd name="T1" fmla="*/ 38 h 38"/>
                      <a:gd name="T2" fmla="*/ 31 w 38"/>
                      <a:gd name="T3" fmla="*/ 19 h 38"/>
                      <a:gd name="T4" fmla="*/ 38 w 38"/>
                      <a:gd name="T5" fmla="*/ 0 h 38"/>
                      <a:gd name="T6" fmla="*/ 7 w 38"/>
                      <a:gd name="T7" fmla="*/ 19 h 38"/>
                      <a:gd name="T8" fmla="*/ 0 w 38"/>
                      <a:gd name="T9" fmla="*/ 38 h 38"/>
                    </a:gdLst>
                    <a:ahLst/>
                    <a:cxnLst>
                      <a:cxn ang="0">
                        <a:pos x="T0" y="T1"/>
                      </a:cxn>
                      <a:cxn ang="0">
                        <a:pos x="T2" y="T3"/>
                      </a:cxn>
                      <a:cxn ang="0">
                        <a:pos x="T4" y="T5"/>
                      </a:cxn>
                      <a:cxn ang="0">
                        <a:pos x="T6" y="T7"/>
                      </a:cxn>
                      <a:cxn ang="0">
                        <a:pos x="T8" y="T9"/>
                      </a:cxn>
                    </a:cxnLst>
                    <a:rect l="0" t="0" r="r" b="b"/>
                    <a:pathLst>
                      <a:path w="38" h="38">
                        <a:moveTo>
                          <a:pt x="0" y="38"/>
                        </a:moveTo>
                        <a:lnTo>
                          <a:pt x="31" y="19"/>
                        </a:lnTo>
                        <a:lnTo>
                          <a:pt x="38" y="0"/>
                        </a:lnTo>
                        <a:lnTo>
                          <a:pt x="7" y="19"/>
                        </a:lnTo>
                        <a:lnTo>
                          <a:pt x="0" y="38"/>
                        </a:ln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23" name="Freeform 15"/>
                  <p:cNvSpPr/>
                  <p:nvPr/>
                </p:nvSpPr>
                <p:spPr bwMode="auto">
                  <a:xfrm>
                    <a:off x="1502430" y="1662587"/>
                    <a:ext cx="86813" cy="32990"/>
                  </a:xfrm>
                  <a:custGeom>
                    <a:avLst/>
                    <a:gdLst>
                      <a:gd name="T0" fmla="*/ 0 w 50"/>
                      <a:gd name="T1" fmla="*/ 17 h 19"/>
                      <a:gd name="T2" fmla="*/ 31 w 50"/>
                      <a:gd name="T3" fmla="*/ 0 h 19"/>
                      <a:gd name="T4" fmla="*/ 50 w 50"/>
                      <a:gd name="T5" fmla="*/ 3 h 19"/>
                      <a:gd name="T6" fmla="*/ 22 w 50"/>
                      <a:gd name="T7" fmla="*/ 19 h 19"/>
                      <a:gd name="T8" fmla="*/ 0 w 50"/>
                      <a:gd name="T9" fmla="*/ 17 h 19"/>
                    </a:gdLst>
                    <a:ahLst/>
                    <a:cxnLst>
                      <a:cxn ang="0">
                        <a:pos x="T0" y="T1"/>
                      </a:cxn>
                      <a:cxn ang="0">
                        <a:pos x="T2" y="T3"/>
                      </a:cxn>
                      <a:cxn ang="0">
                        <a:pos x="T4" y="T5"/>
                      </a:cxn>
                      <a:cxn ang="0">
                        <a:pos x="T6" y="T7"/>
                      </a:cxn>
                      <a:cxn ang="0">
                        <a:pos x="T8" y="T9"/>
                      </a:cxn>
                    </a:cxnLst>
                    <a:rect l="0" t="0" r="r" b="b"/>
                    <a:pathLst>
                      <a:path w="50" h="19">
                        <a:moveTo>
                          <a:pt x="0" y="17"/>
                        </a:moveTo>
                        <a:lnTo>
                          <a:pt x="31" y="0"/>
                        </a:lnTo>
                        <a:lnTo>
                          <a:pt x="50" y="3"/>
                        </a:lnTo>
                        <a:lnTo>
                          <a:pt x="22" y="19"/>
                        </a:lnTo>
                        <a:lnTo>
                          <a:pt x="0" y="17"/>
                        </a:ln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16" name="组合 15"/>
                <p:cNvGrpSpPr/>
                <p:nvPr/>
              </p:nvGrpSpPr>
              <p:grpSpPr>
                <a:xfrm>
                  <a:off x="6003046" y="5121560"/>
                  <a:ext cx="414967" cy="409759"/>
                  <a:chOff x="936501" y="5326313"/>
                  <a:chExt cx="414967" cy="409759"/>
                </a:xfrm>
              </p:grpSpPr>
              <p:sp>
                <p:nvSpPr>
                  <p:cNvPr id="117" name="Freeform 22"/>
                  <p:cNvSpPr>
                    <a:spLocks noEditPoints="1"/>
                  </p:cNvSpPr>
                  <p:nvPr/>
                </p:nvSpPr>
                <p:spPr bwMode="auto">
                  <a:xfrm>
                    <a:off x="936501" y="5326313"/>
                    <a:ext cx="303847" cy="298638"/>
                  </a:xfrm>
                  <a:custGeom>
                    <a:avLst/>
                    <a:gdLst>
                      <a:gd name="T0" fmla="*/ 37 w 74"/>
                      <a:gd name="T1" fmla="*/ 0 h 73"/>
                      <a:gd name="T2" fmla="*/ 0 w 74"/>
                      <a:gd name="T3" fmla="*/ 37 h 73"/>
                      <a:gd name="T4" fmla="*/ 37 w 74"/>
                      <a:gd name="T5" fmla="*/ 73 h 73"/>
                      <a:gd name="T6" fmla="*/ 74 w 74"/>
                      <a:gd name="T7" fmla="*/ 37 h 73"/>
                      <a:gd name="T8" fmla="*/ 37 w 74"/>
                      <a:gd name="T9" fmla="*/ 0 h 73"/>
                      <a:gd name="T10" fmla="*/ 37 w 74"/>
                      <a:gd name="T11" fmla="*/ 67 h 73"/>
                      <a:gd name="T12" fmla="*/ 7 w 74"/>
                      <a:gd name="T13" fmla="*/ 37 h 73"/>
                      <a:gd name="T14" fmla="*/ 37 w 74"/>
                      <a:gd name="T15" fmla="*/ 7 h 73"/>
                      <a:gd name="T16" fmla="*/ 67 w 74"/>
                      <a:gd name="T17" fmla="*/ 37 h 73"/>
                      <a:gd name="T18" fmla="*/ 37 w 74"/>
                      <a:gd name="T19" fmla="*/ 6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3">
                        <a:moveTo>
                          <a:pt x="37" y="0"/>
                        </a:moveTo>
                        <a:cubicBezTo>
                          <a:pt x="17" y="0"/>
                          <a:pt x="0" y="17"/>
                          <a:pt x="0" y="37"/>
                        </a:cubicBezTo>
                        <a:cubicBezTo>
                          <a:pt x="0" y="57"/>
                          <a:pt x="17" y="73"/>
                          <a:pt x="37" y="73"/>
                        </a:cubicBezTo>
                        <a:cubicBezTo>
                          <a:pt x="57" y="73"/>
                          <a:pt x="74" y="57"/>
                          <a:pt x="74" y="37"/>
                        </a:cubicBezTo>
                        <a:cubicBezTo>
                          <a:pt x="74" y="17"/>
                          <a:pt x="57" y="0"/>
                          <a:pt x="37" y="0"/>
                        </a:cubicBezTo>
                        <a:close/>
                        <a:moveTo>
                          <a:pt x="37" y="67"/>
                        </a:moveTo>
                        <a:cubicBezTo>
                          <a:pt x="20" y="67"/>
                          <a:pt x="7" y="53"/>
                          <a:pt x="7" y="37"/>
                        </a:cubicBezTo>
                        <a:cubicBezTo>
                          <a:pt x="7" y="20"/>
                          <a:pt x="20" y="7"/>
                          <a:pt x="37" y="7"/>
                        </a:cubicBezTo>
                        <a:cubicBezTo>
                          <a:pt x="54" y="7"/>
                          <a:pt x="67" y="20"/>
                          <a:pt x="67" y="37"/>
                        </a:cubicBezTo>
                        <a:cubicBezTo>
                          <a:pt x="67" y="53"/>
                          <a:pt x="54" y="67"/>
                          <a:pt x="37" y="67"/>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18" name="Freeform 23"/>
                  <p:cNvSpPr/>
                  <p:nvPr/>
                </p:nvSpPr>
                <p:spPr bwMode="auto">
                  <a:xfrm>
                    <a:off x="1198677" y="5579808"/>
                    <a:ext cx="152791" cy="156264"/>
                  </a:xfrm>
                  <a:custGeom>
                    <a:avLst/>
                    <a:gdLst>
                      <a:gd name="T0" fmla="*/ 32 w 37"/>
                      <a:gd name="T1" fmla="*/ 35 h 38"/>
                      <a:gd name="T2" fmla="*/ 34 w 37"/>
                      <a:gd name="T3" fmla="*/ 33 h 38"/>
                      <a:gd name="T4" fmla="*/ 36 w 37"/>
                      <a:gd name="T5" fmla="*/ 27 h 38"/>
                      <a:gd name="T6" fmla="*/ 30 w 37"/>
                      <a:gd name="T7" fmla="*/ 21 h 38"/>
                      <a:gd name="T8" fmla="*/ 9 w 37"/>
                      <a:gd name="T9" fmla="*/ 0 h 38"/>
                      <a:gd name="T10" fmla="*/ 0 w 37"/>
                      <a:gd name="T11" fmla="*/ 10 h 38"/>
                      <a:gd name="T12" fmla="*/ 26 w 37"/>
                      <a:gd name="T13" fmla="*/ 36 h 38"/>
                      <a:gd name="T14" fmla="*/ 32 w 37"/>
                      <a:gd name="T15" fmla="*/ 3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8">
                        <a:moveTo>
                          <a:pt x="32" y="35"/>
                        </a:moveTo>
                        <a:cubicBezTo>
                          <a:pt x="34" y="33"/>
                          <a:pt x="34" y="33"/>
                          <a:pt x="34" y="33"/>
                        </a:cubicBezTo>
                        <a:cubicBezTo>
                          <a:pt x="36" y="31"/>
                          <a:pt x="37" y="28"/>
                          <a:pt x="36" y="27"/>
                        </a:cubicBezTo>
                        <a:cubicBezTo>
                          <a:pt x="30" y="21"/>
                          <a:pt x="30" y="21"/>
                          <a:pt x="30" y="21"/>
                        </a:cubicBezTo>
                        <a:cubicBezTo>
                          <a:pt x="9" y="0"/>
                          <a:pt x="9" y="0"/>
                          <a:pt x="9" y="0"/>
                        </a:cubicBezTo>
                        <a:cubicBezTo>
                          <a:pt x="0" y="10"/>
                          <a:pt x="0" y="10"/>
                          <a:pt x="0" y="10"/>
                        </a:cubicBezTo>
                        <a:cubicBezTo>
                          <a:pt x="26" y="36"/>
                          <a:pt x="26" y="36"/>
                          <a:pt x="26" y="36"/>
                        </a:cubicBezTo>
                        <a:cubicBezTo>
                          <a:pt x="28" y="38"/>
                          <a:pt x="30" y="37"/>
                          <a:pt x="32" y="35"/>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sp>
            <p:nvSpPr>
              <p:cNvPr id="113" name="TextBox 27"/>
              <p:cNvSpPr txBox="1"/>
              <p:nvPr/>
            </p:nvSpPr>
            <p:spPr>
              <a:xfrm>
                <a:off x="6004501" y="3292078"/>
                <a:ext cx="393927" cy="5071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335" b="0" i="0" u="none" strike="noStrike" kern="0" cap="none" spc="0" normalizeH="0" baseline="0" noProof="0" dirty="0">
                    <a:ln>
                      <a:noFill/>
                    </a:ln>
                    <a:solidFill>
                      <a:prstClr val="white"/>
                    </a:solidFill>
                    <a:effectLst/>
                    <a:uLnTx/>
                    <a:uFillTx/>
                    <a:latin typeface="Arial Black"/>
                  </a:rPr>
                  <a:t>1</a:t>
                </a:r>
                <a:endParaRPr kumimoji="0" lang="zh-CN" altLang="en-US" sz="3335" b="0" i="0" u="none" strike="noStrike" kern="0" cap="none" spc="0" normalizeH="0" baseline="0" noProof="0" dirty="0">
                  <a:ln>
                    <a:noFill/>
                  </a:ln>
                  <a:solidFill>
                    <a:prstClr val="white"/>
                  </a:solidFill>
                  <a:effectLst/>
                  <a:uLnTx/>
                  <a:uFillTx/>
                  <a:latin typeface="Arial Black"/>
                </a:endParaRPr>
              </a:p>
            </p:txBody>
          </p:sp>
        </p:grpSp>
        <p:grpSp>
          <p:nvGrpSpPr>
            <p:cNvPr id="106" name="组合 219"/>
            <p:cNvGrpSpPr/>
            <p:nvPr/>
          </p:nvGrpSpPr>
          <p:grpSpPr>
            <a:xfrm>
              <a:off x="5544680" y="4392215"/>
              <a:ext cx="914242" cy="685902"/>
              <a:chOff x="3308431" y="4248199"/>
              <a:chExt cx="914242" cy="685902"/>
            </a:xfrm>
          </p:grpSpPr>
          <p:sp>
            <p:nvSpPr>
              <p:cNvPr id="110" name="TextBox 109"/>
              <p:cNvSpPr txBox="1"/>
              <p:nvPr/>
            </p:nvSpPr>
            <p:spPr>
              <a:xfrm>
                <a:off x="3343616" y="4248199"/>
                <a:ext cx="823120" cy="28114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white"/>
                    </a:solidFill>
                    <a:effectLst/>
                    <a:uLnTx/>
                    <a:uFillTx/>
                    <a:latin typeface="微软雅黑" panose="020B0503020204020204" pitchFamily="34" charset="-122"/>
                  </a:rPr>
                  <a:t>添加标题</a:t>
                </a:r>
              </a:p>
            </p:txBody>
          </p:sp>
          <p:sp>
            <p:nvSpPr>
              <p:cNvPr id="111" name="TextBox 110"/>
              <p:cNvSpPr txBox="1"/>
              <p:nvPr/>
            </p:nvSpPr>
            <p:spPr>
              <a:xfrm>
                <a:off x="3308431" y="4536786"/>
                <a:ext cx="914242" cy="39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65" b="0" i="0" u="none" strike="noStrike" kern="0" cap="none" spc="0" normalizeH="0" baseline="0" noProof="0" dirty="0">
                    <a:ln>
                      <a:noFill/>
                    </a:ln>
                    <a:solidFill>
                      <a:prstClr val="white"/>
                    </a:solidFill>
                    <a:effectLst/>
                    <a:uLnTx/>
                    <a:uFillTx/>
                    <a:latin typeface="微软雅黑" panose="020B0503020204020204" pitchFamily="34" charset="-122"/>
                  </a:rPr>
                  <a:t>轻点此处输入文字内容</a:t>
                </a:r>
              </a:p>
            </p:txBody>
          </p:sp>
        </p:grpSp>
        <p:grpSp>
          <p:nvGrpSpPr>
            <p:cNvPr id="107" name="组合 224"/>
            <p:cNvGrpSpPr/>
            <p:nvPr/>
          </p:nvGrpSpPr>
          <p:grpSpPr>
            <a:xfrm>
              <a:off x="5544680" y="1886449"/>
              <a:ext cx="929573" cy="824341"/>
              <a:chOff x="1947528" y="1964106"/>
              <a:chExt cx="929573" cy="824341"/>
            </a:xfrm>
          </p:grpSpPr>
          <p:sp>
            <p:nvSpPr>
              <p:cNvPr id="108" name="TextBox 107"/>
              <p:cNvSpPr txBox="1"/>
              <p:nvPr/>
            </p:nvSpPr>
            <p:spPr>
              <a:xfrm>
                <a:off x="1982713" y="2507307"/>
                <a:ext cx="823120" cy="28114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white"/>
                    </a:solidFill>
                    <a:effectLst/>
                    <a:uLnTx/>
                    <a:uFillTx/>
                    <a:latin typeface="微软雅黑" panose="020B0503020204020204" pitchFamily="34" charset="-122"/>
                  </a:rPr>
                  <a:t>添加标题</a:t>
                </a:r>
              </a:p>
            </p:txBody>
          </p:sp>
          <p:sp>
            <p:nvSpPr>
              <p:cNvPr id="109" name="TextBox 108"/>
              <p:cNvSpPr txBox="1"/>
              <p:nvPr/>
            </p:nvSpPr>
            <p:spPr>
              <a:xfrm>
                <a:off x="1947528" y="1964106"/>
                <a:ext cx="929573" cy="39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65" b="0" i="0" u="none" strike="noStrike" kern="0" cap="none" spc="0" normalizeH="0" baseline="0" noProof="0" dirty="0">
                    <a:ln>
                      <a:noFill/>
                    </a:ln>
                    <a:solidFill>
                      <a:prstClr val="white"/>
                    </a:solidFill>
                    <a:effectLst/>
                    <a:uLnTx/>
                    <a:uFillTx/>
                    <a:latin typeface="微软雅黑" panose="020B0503020204020204" pitchFamily="34" charset="-122"/>
                  </a:rPr>
                  <a:t>轻点此处输入文字内容</a:t>
                </a:r>
              </a:p>
            </p:txBody>
          </p:sp>
        </p:grpSp>
      </p:grpSp>
      <p:grpSp>
        <p:nvGrpSpPr>
          <p:cNvPr id="135" name="组合 67"/>
          <p:cNvGrpSpPr/>
          <p:nvPr/>
        </p:nvGrpSpPr>
        <p:grpSpPr>
          <a:xfrm>
            <a:off x="7472948" y="1195611"/>
            <a:ext cx="1588072" cy="5112151"/>
            <a:chOff x="7062664" y="1144623"/>
            <a:chExt cx="1501202" cy="4831768"/>
          </a:xfrm>
        </p:grpSpPr>
        <p:grpSp>
          <p:nvGrpSpPr>
            <p:cNvPr id="136" name="组合 46"/>
            <p:cNvGrpSpPr/>
            <p:nvPr/>
          </p:nvGrpSpPr>
          <p:grpSpPr>
            <a:xfrm>
              <a:off x="7062664" y="1144623"/>
              <a:ext cx="1501202" cy="4831768"/>
              <a:chOff x="7165361" y="1360046"/>
              <a:chExt cx="1331032" cy="4284059"/>
            </a:xfrm>
          </p:grpSpPr>
          <p:grpSp>
            <p:nvGrpSpPr>
              <p:cNvPr id="143" name="组合 31"/>
              <p:cNvGrpSpPr/>
              <p:nvPr/>
            </p:nvGrpSpPr>
            <p:grpSpPr>
              <a:xfrm>
                <a:off x="7165361" y="1360046"/>
                <a:ext cx="1331032" cy="4284059"/>
                <a:chOff x="7165361" y="1360046"/>
                <a:chExt cx="1331032" cy="4284059"/>
              </a:xfrm>
            </p:grpSpPr>
            <p:grpSp>
              <p:nvGrpSpPr>
                <p:cNvPr id="145" name="组合 17"/>
                <p:cNvGrpSpPr/>
                <p:nvPr/>
              </p:nvGrpSpPr>
              <p:grpSpPr>
                <a:xfrm>
                  <a:off x="7165361" y="1360046"/>
                  <a:ext cx="1331032" cy="4284059"/>
                  <a:chOff x="7165361" y="1367879"/>
                  <a:chExt cx="1331032" cy="4284059"/>
                </a:xfrm>
              </p:grpSpPr>
              <p:grpSp>
                <p:nvGrpSpPr>
                  <p:cNvPr id="159" name="组合 83"/>
                  <p:cNvGrpSpPr/>
                  <p:nvPr/>
                </p:nvGrpSpPr>
                <p:grpSpPr>
                  <a:xfrm rot="10800000" flipH="1">
                    <a:off x="7372805" y="3096071"/>
                    <a:ext cx="916146" cy="2555867"/>
                    <a:chOff x="4324246" y="598916"/>
                    <a:chExt cx="1027112" cy="2865438"/>
                  </a:xfrm>
                </p:grpSpPr>
                <p:sp>
                  <p:nvSpPr>
                    <p:cNvPr id="168" name="Freeform 6"/>
                    <p:cNvSpPr/>
                    <p:nvPr/>
                  </p:nvSpPr>
                  <p:spPr bwMode="auto">
                    <a:xfrm>
                      <a:off x="4324246" y="598916"/>
                      <a:ext cx="1027112" cy="2865438"/>
                    </a:xfrm>
                    <a:custGeom>
                      <a:avLst/>
                      <a:gdLst>
                        <a:gd name="T0" fmla="*/ 137 w 274"/>
                        <a:gd name="T1" fmla="*/ 764 h 764"/>
                        <a:gd name="T2" fmla="*/ 0 w 274"/>
                        <a:gd name="T3" fmla="*/ 636 h 764"/>
                        <a:gd name="T4" fmla="*/ 0 w 274"/>
                        <a:gd name="T5" fmla="*/ 128 h 764"/>
                        <a:gd name="T6" fmla="*/ 137 w 274"/>
                        <a:gd name="T7" fmla="*/ 0 h 764"/>
                        <a:gd name="T8" fmla="*/ 137 w 274"/>
                        <a:gd name="T9" fmla="*/ 0 h 764"/>
                        <a:gd name="T10" fmla="*/ 274 w 274"/>
                        <a:gd name="T11" fmla="*/ 130 h 764"/>
                        <a:gd name="T12" fmla="*/ 274 w 274"/>
                        <a:gd name="T13" fmla="*/ 636 h 764"/>
                        <a:gd name="T14" fmla="*/ 137 w 274"/>
                        <a:gd name="T15" fmla="*/ 764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764">
                          <a:moveTo>
                            <a:pt x="137" y="764"/>
                          </a:moveTo>
                          <a:cubicBezTo>
                            <a:pt x="61" y="764"/>
                            <a:pt x="0" y="706"/>
                            <a:pt x="0" y="636"/>
                          </a:cubicBezTo>
                          <a:cubicBezTo>
                            <a:pt x="0" y="128"/>
                            <a:pt x="0" y="128"/>
                            <a:pt x="0" y="128"/>
                          </a:cubicBezTo>
                          <a:cubicBezTo>
                            <a:pt x="0" y="58"/>
                            <a:pt x="61" y="0"/>
                            <a:pt x="137" y="0"/>
                          </a:cubicBezTo>
                          <a:cubicBezTo>
                            <a:pt x="137" y="0"/>
                            <a:pt x="137" y="0"/>
                            <a:pt x="137" y="0"/>
                          </a:cubicBezTo>
                          <a:cubicBezTo>
                            <a:pt x="213" y="0"/>
                            <a:pt x="274" y="59"/>
                            <a:pt x="274" y="130"/>
                          </a:cubicBezTo>
                          <a:cubicBezTo>
                            <a:pt x="274" y="636"/>
                            <a:pt x="274" y="636"/>
                            <a:pt x="274" y="636"/>
                          </a:cubicBezTo>
                          <a:cubicBezTo>
                            <a:pt x="274" y="706"/>
                            <a:pt x="213" y="764"/>
                            <a:pt x="137" y="764"/>
                          </a:cubicBezTo>
                          <a:close/>
                        </a:path>
                      </a:pathLst>
                    </a:custGeom>
                    <a:gradFill flip="none" rotWithShape="1">
                      <a:gsLst>
                        <a:gs pos="39000">
                          <a:sysClr val="window" lastClr="FFFFFF"/>
                        </a:gs>
                        <a:gs pos="100000">
                          <a:srgbClr val="AFAFB0"/>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69" name="Freeform 7"/>
                    <p:cNvSpPr/>
                    <p:nvPr/>
                  </p:nvSpPr>
                  <p:spPr bwMode="auto">
                    <a:xfrm>
                      <a:off x="4352026" y="629873"/>
                      <a:ext cx="971550" cy="2803525"/>
                    </a:xfrm>
                    <a:custGeom>
                      <a:avLst/>
                      <a:gdLst>
                        <a:gd name="T0" fmla="*/ 130 w 259"/>
                        <a:gd name="T1" fmla="*/ 748 h 748"/>
                        <a:gd name="T2" fmla="*/ 0 w 259"/>
                        <a:gd name="T3" fmla="*/ 622 h 748"/>
                        <a:gd name="T4" fmla="*/ 0 w 259"/>
                        <a:gd name="T5" fmla="*/ 125 h 748"/>
                        <a:gd name="T6" fmla="*/ 130 w 259"/>
                        <a:gd name="T7" fmla="*/ 0 h 748"/>
                        <a:gd name="T8" fmla="*/ 130 w 259"/>
                        <a:gd name="T9" fmla="*/ 0 h 748"/>
                        <a:gd name="T10" fmla="*/ 259 w 259"/>
                        <a:gd name="T11" fmla="*/ 125 h 748"/>
                        <a:gd name="T12" fmla="*/ 259 w 259"/>
                        <a:gd name="T13" fmla="*/ 622 h 748"/>
                        <a:gd name="T14" fmla="*/ 130 w 259"/>
                        <a:gd name="T15" fmla="*/ 748 h 7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748">
                          <a:moveTo>
                            <a:pt x="130" y="748"/>
                          </a:moveTo>
                          <a:cubicBezTo>
                            <a:pt x="58" y="748"/>
                            <a:pt x="0" y="692"/>
                            <a:pt x="0" y="622"/>
                          </a:cubicBezTo>
                          <a:cubicBezTo>
                            <a:pt x="0" y="125"/>
                            <a:pt x="0" y="125"/>
                            <a:pt x="0" y="125"/>
                          </a:cubicBezTo>
                          <a:cubicBezTo>
                            <a:pt x="0" y="56"/>
                            <a:pt x="58" y="0"/>
                            <a:pt x="130" y="0"/>
                          </a:cubicBezTo>
                          <a:cubicBezTo>
                            <a:pt x="130" y="0"/>
                            <a:pt x="130" y="0"/>
                            <a:pt x="130" y="0"/>
                          </a:cubicBezTo>
                          <a:cubicBezTo>
                            <a:pt x="201" y="0"/>
                            <a:pt x="259" y="56"/>
                            <a:pt x="259" y="125"/>
                          </a:cubicBezTo>
                          <a:cubicBezTo>
                            <a:pt x="259" y="622"/>
                            <a:pt x="259" y="622"/>
                            <a:pt x="259" y="622"/>
                          </a:cubicBezTo>
                          <a:cubicBezTo>
                            <a:pt x="259" y="692"/>
                            <a:pt x="201" y="748"/>
                            <a:pt x="130" y="748"/>
                          </a:cubicBezTo>
                          <a:close/>
                        </a:path>
                      </a:pathLst>
                    </a:custGeom>
                    <a:solidFill>
                      <a:srgbClr val="78AF74"/>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60" name="组合 86"/>
                  <p:cNvGrpSpPr/>
                  <p:nvPr/>
                </p:nvGrpSpPr>
                <p:grpSpPr>
                  <a:xfrm>
                    <a:off x="7372804" y="1367879"/>
                    <a:ext cx="916146" cy="2555867"/>
                    <a:chOff x="4324246" y="598916"/>
                    <a:chExt cx="1027112" cy="2865438"/>
                  </a:xfrm>
                </p:grpSpPr>
                <p:sp>
                  <p:nvSpPr>
                    <p:cNvPr id="166" name="Freeform 6"/>
                    <p:cNvSpPr/>
                    <p:nvPr/>
                  </p:nvSpPr>
                  <p:spPr bwMode="auto">
                    <a:xfrm>
                      <a:off x="4324246" y="598916"/>
                      <a:ext cx="1027112" cy="2865438"/>
                    </a:xfrm>
                    <a:custGeom>
                      <a:avLst/>
                      <a:gdLst>
                        <a:gd name="T0" fmla="*/ 137 w 274"/>
                        <a:gd name="T1" fmla="*/ 764 h 764"/>
                        <a:gd name="T2" fmla="*/ 0 w 274"/>
                        <a:gd name="T3" fmla="*/ 636 h 764"/>
                        <a:gd name="T4" fmla="*/ 0 w 274"/>
                        <a:gd name="T5" fmla="*/ 128 h 764"/>
                        <a:gd name="T6" fmla="*/ 137 w 274"/>
                        <a:gd name="T7" fmla="*/ 0 h 764"/>
                        <a:gd name="T8" fmla="*/ 137 w 274"/>
                        <a:gd name="T9" fmla="*/ 0 h 764"/>
                        <a:gd name="T10" fmla="*/ 274 w 274"/>
                        <a:gd name="T11" fmla="*/ 130 h 764"/>
                        <a:gd name="T12" fmla="*/ 274 w 274"/>
                        <a:gd name="T13" fmla="*/ 636 h 764"/>
                        <a:gd name="T14" fmla="*/ 137 w 274"/>
                        <a:gd name="T15" fmla="*/ 764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764">
                          <a:moveTo>
                            <a:pt x="137" y="764"/>
                          </a:moveTo>
                          <a:cubicBezTo>
                            <a:pt x="61" y="764"/>
                            <a:pt x="0" y="706"/>
                            <a:pt x="0" y="636"/>
                          </a:cubicBezTo>
                          <a:cubicBezTo>
                            <a:pt x="0" y="128"/>
                            <a:pt x="0" y="128"/>
                            <a:pt x="0" y="128"/>
                          </a:cubicBezTo>
                          <a:cubicBezTo>
                            <a:pt x="0" y="58"/>
                            <a:pt x="61" y="0"/>
                            <a:pt x="137" y="0"/>
                          </a:cubicBezTo>
                          <a:cubicBezTo>
                            <a:pt x="137" y="0"/>
                            <a:pt x="137" y="0"/>
                            <a:pt x="137" y="0"/>
                          </a:cubicBezTo>
                          <a:cubicBezTo>
                            <a:pt x="213" y="0"/>
                            <a:pt x="274" y="59"/>
                            <a:pt x="274" y="130"/>
                          </a:cubicBezTo>
                          <a:cubicBezTo>
                            <a:pt x="274" y="636"/>
                            <a:pt x="274" y="636"/>
                            <a:pt x="274" y="636"/>
                          </a:cubicBezTo>
                          <a:cubicBezTo>
                            <a:pt x="274" y="706"/>
                            <a:pt x="213" y="764"/>
                            <a:pt x="137" y="764"/>
                          </a:cubicBezTo>
                          <a:close/>
                        </a:path>
                      </a:pathLst>
                    </a:custGeom>
                    <a:gradFill flip="none" rotWithShape="1">
                      <a:gsLst>
                        <a:gs pos="39000">
                          <a:sysClr val="window" lastClr="FFFFFF"/>
                        </a:gs>
                        <a:gs pos="100000">
                          <a:srgbClr val="AFAFB0"/>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67" name="Freeform 7"/>
                    <p:cNvSpPr/>
                    <p:nvPr/>
                  </p:nvSpPr>
                  <p:spPr bwMode="auto">
                    <a:xfrm>
                      <a:off x="4353458" y="625043"/>
                      <a:ext cx="971549" cy="2803525"/>
                    </a:xfrm>
                    <a:custGeom>
                      <a:avLst/>
                      <a:gdLst>
                        <a:gd name="T0" fmla="*/ 130 w 259"/>
                        <a:gd name="T1" fmla="*/ 748 h 748"/>
                        <a:gd name="T2" fmla="*/ 0 w 259"/>
                        <a:gd name="T3" fmla="*/ 622 h 748"/>
                        <a:gd name="T4" fmla="*/ 0 w 259"/>
                        <a:gd name="T5" fmla="*/ 125 h 748"/>
                        <a:gd name="T6" fmla="*/ 130 w 259"/>
                        <a:gd name="T7" fmla="*/ 0 h 748"/>
                        <a:gd name="T8" fmla="*/ 130 w 259"/>
                        <a:gd name="T9" fmla="*/ 0 h 748"/>
                        <a:gd name="T10" fmla="*/ 259 w 259"/>
                        <a:gd name="T11" fmla="*/ 125 h 748"/>
                        <a:gd name="T12" fmla="*/ 259 w 259"/>
                        <a:gd name="T13" fmla="*/ 622 h 748"/>
                        <a:gd name="T14" fmla="*/ 130 w 259"/>
                        <a:gd name="T15" fmla="*/ 748 h 7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748">
                          <a:moveTo>
                            <a:pt x="130" y="748"/>
                          </a:moveTo>
                          <a:cubicBezTo>
                            <a:pt x="58" y="748"/>
                            <a:pt x="0" y="692"/>
                            <a:pt x="0" y="622"/>
                          </a:cubicBezTo>
                          <a:cubicBezTo>
                            <a:pt x="0" y="125"/>
                            <a:pt x="0" y="125"/>
                            <a:pt x="0" y="125"/>
                          </a:cubicBezTo>
                          <a:cubicBezTo>
                            <a:pt x="0" y="56"/>
                            <a:pt x="58" y="0"/>
                            <a:pt x="130" y="0"/>
                          </a:cubicBezTo>
                          <a:cubicBezTo>
                            <a:pt x="130" y="0"/>
                            <a:pt x="130" y="0"/>
                            <a:pt x="130" y="0"/>
                          </a:cubicBezTo>
                          <a:cubicBezTo>
                            <a:pt x="201" y="0"/>
                            <a:pt x="259" y="56"/>
                            <a:pt x="259" y="125"/>
                          </a:cubicBezTo>
                          <a:cubicBezTo>
                            <a:pt x="259" y="622"/>
                            <a:pt x="259" y="622"/>
                            <a:pt x="259" y="622"/>
                          </a:cubicBezTo>
                          <a:cubicBezTo>
                            <a:pt x="259" y="692"/>
                            <a:pt x="201" y="748"/>
                            <a:pt x="130" y="748"/>
                          </a:cubicBezTo>
                          <a:close/>
                        </a:path>
                      </a:pathLst>
                    </a:custGeom>
                    <a:solidFill>
                      <a:srgbClr val="78AF74"/>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61" name="组合 4"/>
                  <p:cNvGrpSpPr/>
                  <p:nvPr/>
                </p:nvGrpSpPr>
                <p:grpSpPr>
                  <a:xfrm>
                    <a:off x="7165361" y="2844392"/>
                    <a:ext cx="1331032" cy="1331032"/>
                    <a:chOff x="7228479" y="3227010"/>
                    <a:chExt cx="1492250" cy="1492250"/>
                  </a:xfrm>
                </p:grpSpPr>
                <p:grpSp>
                  <p:nvGrpSpPr>
                    <p:cNvPr id="162" name="组合 5"/>
                    <p:cNvGrpSpPr/>
                    <p:nvPr/>
                  </p:nvGrpSpPr>
                  <p:grpSpPr>
                    <a:xfrm>
                      <a:off x="7228479" y="3227010"/>
                      <a:ext cx="1492250" cy="1492250"/>
                      <a:chOff x="2232645" y="3355181"/>
                      <a:chExt cx="1492250" cy="1492250"/>
                    </a:xfrm>
                  </p:grpSpPr>
                  <p:sp>
                    <p:nvSpPr>
                      <p:cNvPr id="164" name="Oval 8"/>
                      <p:cNvSpPr>
                        <a:spLocks noChangeArrowheads="1"/>
                      </p:cNvSpPr>
                      <p:nvPr/>
                    </p:nvSpPr>
                    <p:spPr bwMode="auto">
                      <a:xfrm>
                        <a:off x="2232645" y="3355181"/>
                        <a:ext cx="1492250" cy="1492250"/>
                      </a:xfrm>
                      <a:prstGeom prst="ellipse">
                        <a:avLst/>
                      </a:prstGeom>
                      <a:gradFill flip="none" rotWithShape="1">
                        <a:gsLst>
                          <a:gs pos="0">
                            <a:sysClr val="window" lastClr="FFFFFF"/>
                          </a:gs>
                          <a:gs pos="100000">
                            <a:srgbClr val="E1E1E3"/>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65" name="Oval 9"/>
                      <p:cNvSpPr>
                        <a:spLocks noChangeArrowheads="1"/>
                      </p:cNvSpPr>
                      <p:nvPr/>
                    </p:nvSpPr>
                    <p:spPr bwMode="auto">
                      <a:xfrm>
                        <a:off x="2266777" y="3390900"/>
                        <a:ext cx="1423987" cy="1420813"/>
                      </a:xfrm>
                      <a:prstGeom prst="ellipse">
                        <a:avLst/>
                      </a:prstGeom>
                      <a:solidFill>
                        <a:sysClr val="window" lastClr="FFFFFF">
                          <a:lumMod val="95000"/>
                        </a:sysClr>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sp>
                  <p:nvSpPr>
                    <p:cNvPr id="163" name="Oval 12"/>
                    <p:cNvSpPr>
                      <a:spLocks noChangeArrowheads="1"/>
                    </p:cNvSpPr>
                    <p:nvPr/>
                  </p:nvSpPr>
                  <p:spPr bwMode="auto">
                    <a:xfrm rot="19170873">
                      <a:off x="7567408" y="3566736"/>
                      <a:ext cx="814386" cy="812800"/>
                    </a:xfrm>
                    <a:prstGeom prst="ellipse">
                      <a:avLst/>
                    </a:prstGeom>
                    <a:solidFill>
                      <a:srgbClr val="78AF74"/>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grpSp>
              <p:nvGrpSpPr>
                <p:cNvPr id="146" name="组合 3"/>
                <p:cNvGrpSpPr/>
                <p:nvPr/>
              </p:nvGrpSpPr>
              <p:grpSpPr>
                <a:xfrm>
                  <a:off x="7589536" y="1579609"/>
                  <a:ext cx="482682" cy="316002"/>
                  <a:chOff x="2713886" y="1636543"/>
                  <a:chExt cx="482682" cy="316002"/>
                </a:xfrm>
              </p:grpSpPr>
              <p:sp>
                <p:nvSpPr>
                  <p:cNvPr id="153" name="Freeform 16"/>
                  <p:cNvSpPr/>
                  <p:nvPr/>
                </p:nvSpPr>
                <p:spPr bwMode="auto">
                  <a:xfrm>
                    <a:off x="2713886" y="1636543"/>
                    <a:ext cx="482682" cy="303848"/>
                  </a:xfrm>
                  <a:custGeom>
                    <a:avLst/>
                    <a:gdLst>
                      <a:gd name="T0" fmla="*/ 0 w 278"/>
                      <a:gd name="T1" fmla="*/ 158 h 175"/>
                      <a:gd name="T2" fmla="*/ 11 w 278"/>
                      <a:gd name="T3" fmla="*/ 175 h 175"/>
                      <a:gd name="T4" fmla="*/ 141 w 278"/>
                      <a:gd name="T5" fmla="*/ 71 h 175"/>
                      <a:gd name="T6" fmla="*/ 177 w 278"/>
                      <a:gd name="T7" fmla="*/ 109 h 175"/>
                      <a:gd name="T8" fmla="*/ 257 w 278"/>
                      <a:gd name="T9" fmla="*/ 33 h 175"/>
                      <a:gd name="T10" fmla="*/ 257 w 278"/>
                      <a:gd name="T11" fmla="*/ 57 h 175"/>
                      <a:gd name="T12" fmla="*/ 278 w 278"/>
                      <a:gd name="T13" fmla="*/ 59 h 175"/>
                      <a:gd name="T14" fmla="*/ 278 w 278"/>
                      <a:gd name="T15" fmla="*/ 0 h 175"/>
                      <a:gd name="T16" fmla="*/ 219 w 278"/>
                      <a:gd name="T17" fmla="*/ 0 h 175"/>
                      <a:gd name="T18" fmla="*/ 219 w 278"/>
                      <a:gd name="T19" fmla="*/ 21 h 175"/>
                      <a:gd name="T20" fmla="*/ 245 w 278"/>
                      <a:gd name="T21" fmla="*/ 21 h 175"/>
                      <a:gd name="T22" fmla="*/ 177 w 278"/>
                      <a:gd name="T23" fmla="*/ 83 h 175"/>
                      <a:gd name="T24" fmla="*/ 139 w 278"/>
                      <a:gd name="T25" fmla="*/ 45 h 175"/>
                      <a:gd name="T26" fmla="*/ 0 w 278"/>
                      <a:gd name="T27" fmla="*/ 15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175">
                        <a:moveTo>
                          <a:pt x="0" y="158"/>
                        </a:moveTo>
                        <a:lnTo>
                          <a:pt x="11" y="175"/>
                        </a:lnTo>
                        <a:lnTo>
                          <a:pt x="141" y="71"/>
                        </a:lnTo>
                        <a:lnTo>
                          <a:pt x="177" y="109"/>
                        </a:lnTo>
                        <a:lnTo>
                          <a:pt x="257" y="33"/>
                        </a:lnTo>
                        <a:lnTo>
                          <a:pt x="257" y="57"/>
                        </a:lnTo>
                        <a:lnTo>
                          <a:pt x="278" y="59"/>
                        </a:lnTo>
                        <a:lnTo>
                          <a:pt x="278" y="0"/>
                        </a:lnTo>
                        <a:lnTo>
                          <a:pt x="219" y="0"/>
                        </a:lnTo>
                        <a:lnTo>
                          <a:pt x="219" y="21"/>
                        </a:lnTo>
                        <a:lnTo>
                          <a:pt x="245" y="21"/>
                        </a:lnTo>
                        <a:lnTo>
                          <a:pt x="177" y="83"/>
                        </a:lnTo>
                        <a:lnTo>
                          <a:pt x="139" y="45"/>
                        </a:lnTo>
                        <a:lnTo>
                          <a:pt x="0" y="158"/>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4" name="Freeform 17"/>
                  <p:cNvSpPr/>
                  <p:nvPr/>
                </p:nvSpPr>
                <p:spPr bwMode="auto">
                  <a:xfrm>
                    <a:off x="2753821" y="1907401"/>
                    <a:ext cx="45143" cy="45143"/>
                  </a:xfrm>
                  <a:custGeom>
                    <a:avLst/>
                    <a:gdLst>
                      <a:gd name="T0" fmla="*/ 0 w 26"/>
                      <a:gd name="T1" fmla="*/ 26 h 26"/>
                      <a:gd name="T2" fmla="*/ 0 w 26"/>
                      <a:gd name="T3" fmla="*/ 21 h 26"/>
                      <a:gd name="T4" fmla="*/ 26 w 26"/>
                      <a:gd name="T5" fmla="*/ 0 h 26"/>
                      <a:gd name="T6" fmla="*/ 26 w 26"/>
                      <a:gd name="T7" fmla="*/ 26 h 26"/>
                      <a:gd name="T8" fmla="*/ 0 w 26"/>
                      <a:gd name="T9" fmla="*/ 26 h 26"/>
                    </a:gdLst>
                    <a:ahLst/>
                    <a:cxnLst>
                      <a:cxn ang="0">
                        <a:pos x="T0" y="T1"/>
                      </a:cxn>
                      <a:cxn ang="0">
                        <a:pos x="T2" y="T3"/>
                      </a:cxn>
                      <a:cxn ang="0">
                        <a:pos x="T4" y="T5"/>
                      </a:cxn>
                      <a:cxn ang="0">
                        <a:pos x="T6" y="T7"/>
                      </a:cxn>
                      <a:cxn ang="0">
                        <a:pos x="T8" y="T9"/>
                      </a:cxn>
                    </a:cxnLst>
                    <a:rect l="0" t="0" r="r" b="b"/>
                    <a:pathLst>
                      <a:path w="26" h="26">
                        <a:moveTo>
                          <a:pt x="0" y="26"/>
                        </a:moveTo>
                        <a:lnTo>
                          <a:pt x="0" y="21"/>
                        </a:lnTo>
                        <a:lnTo>
                          <a:pt x="26" y="0"/>
                        </a:lnTo>
                        <a:lnTo>
                          <a:pt x="26" y="26"/>
                        </a:lnTo>
                        <a:lnTo>
                          <a:pt x="0" y="26"/>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5" name="Freeform 18"/>
                  <p:cNvSpPr/>
                  <p:nvPr/>
                </p:nvSpPr>
                <p:spPr bwMode="auto">
                  <a:xfrm>
                    <a:off x="2844107" y="1837950"/>
                    <a:ext cx="45143" cy="114594"/>
                  </a:xfrm>
                  <a:custGeom>
                    <a:avLst/>
                    <a:gdLst>
                      <a:gd name="T0" fmla="*/ 0 w 26"/>
                      <a:gd name="T1" fmla="*/ 66 h 66"/>
                      <a:gd name="T2" fmla="*/ 0 w 26"/>
                      <a:gd name="T3" fmla="*/ 23 h 66"/>
                      <a:gd name="T4" fmla="*/ 26 w 26"/>
                      <a:gd name="T5" fmla="*/ 0 h 66"/>
                      <a:gd name="T6" fmla="*/ 26 w 26"/>
                      <a:gd name="T7" fmla="*/ 66 h 66"/>
                      <a:gd name="T8" fmla="*/ 0 w 26"/>
                      <a:gd name="T9" fmla="*/ 66 h 66"/>
                    </a:gdLst>
                    <a:ahLst/>
                    <a:cxnLst>
                      <a:cxn ang="0">
                        <a:pos x="T0" y="T1"/>
                      </a:cxn>
                      <a:cxn ang="0">
                        <a:pos x="T2" y="T3"/>
                      </a:cxn>
                      <a:cxn ang="0">
                        <a:pos x="T4" y="T5"/>
                      </a:cxn>
                      <a:cxn ang="0">
                        <a:pos x="T6" y="T7"/>
                      </a:cxn>
                      <a:cxn ang="0">
                        <a:pos x="T8" y="T9"/>
                      </a:cxn>
                    </a:cxnLst>
                    <a:rect l="0" t="0" r="r" b="b"/>
                    <a:pathLst>
                      <a:path w="26" h="66">
                        <a:moveTo>
                          <a:pt x="0" y="66"/>
                        </a:moveTo>
                        <a:lnTo>
                          <a:pt x="0" y="23"/>
                        </a:lnTo>
                        <a:lnTo>
                          <a:pt x="26" y="0"/>
                        </a:lnTo>
                        <a:lnTo>
                          <a:pt x="26" y="66"/>
                        </a:lnTo>
                        <a:lnTo>
                          <a:pt x="0" y="66"/>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6" name="Freeform 19"/>
                  <p:cNvSpPr/>
                  <p:nvPr/>
                </p:nvSpPr>
                <p:spPr bwMode="auto">
                  <a:xfrm>
                    <a:off x="2922238" y="1787599"/>
                    <a:ext cx="57297" cy="164946"/>
                  </a:xfrm>
                  <a:custGeom>
                    <a:avLst/>
                    <a:gdLst>
                      <a:gd name="T0" fmla="*/ 0 w 33"/>
                      <a:gd name="T1" fmla="*/ 95 h 95"/>
                      <a:gd name="T2" fmla="*/ 0 w 33"/>
                      <a:gd name="T3" fmla="*/ 15 h 95"/>
                      <a:gd name="T4" fmla="*/ 21 w 33"/>
                      <a:gd name="T5" fmla="*/ 0 h 95"/>
                      <a:gd name="T6" fmla="*/ 33 w 33"/>
                      <a:gd name="T7" fmla="*/ 15 h 95"/>
                      <a:gd name="T8" fmla="*/ 33 w 33"/>
                      <a:gd name="T9" fmla="*/ 95 h 95"/>
                      <a:gd name="T10" fmla="*/ 0 w 33"/>
                      <a:gd name="T11" fmla="*/ 95 h 95"/>
                    </a:gdLst>
                    <a:ahLst/>
                    <a:cxnLst>
                      <a:cxn ang="0">
                        <a:pos x="T0" y="T1"/>
                      </a:cxn>
                      <a:cxn ang="0">
                        <a:pos x="T2" y="T3"/>
                      </a:cxn>
                      <a:cxn ang="0">
                        <a:pos x="T4" y="T5"/>
                      </a:cxn>
                      <a:cxn ang="0">
                        <a:pos x="T6" y="T7"/>
                      </a:cxn>
                      <a:cxn ang="0">
                        <a:pos x="T8" y="T9"/>
                      </a:cxn>
                      <a:cxn ang="0">
                        <a:pos x="T10" y="T11"/>
                      </a:cxn>
                    </a:cxnLst>
                    <a:rect l="0" t="0" r="r" b="b"/>
                    <a:pathLst>
                      <a:path w="33" h="95">
                        <a:moveTo>
                          <a:pt x="0" y="95"/>
                        </a:moveTo>
                        <a:lnTo>
                          <a:pt x="0" y="15"/>
                        </a:lnTo>
                        <a:lnTo>
                          <a:pt x="21" y="0"/>
                        </a:lnTo>
                        <a:lnTo>
                          <a:pt x="33" y="15"/>
                        </a:lnTo>
                        <a:lnTo>
                          <a:pt x="33" y="95"/>
                        </a:lnTo>
                        <a:lnTo>
                          <a:pt x="0" y="95"/>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7" name="Rectangle 20"/>
                  <p:cNvSpPr>
                    <a:spLocks noChangeArrowheads="1"/>
                  </p:cNvSpPr>
                  <p:nvPr/>
                </p:nvSpPr>
                <p:spPr bwMode="auto">
                  <a:xfrm>
                    <a:off x="3015996" y="1837950"/>
                    <a:ext cx="45143" cy="11459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8" name="Freeform 21"/>
                  <p:cNvSpPr/>
                  <p:nvPr/>
                </p:nvSpPr>
                <p:spPr bwMode="auto">
                  <a:xfrm>
                    <a:off x="3094129" y="1747664"/>
                    <a:ext cx="45143" cy="204880"/>
                  </a:xfrm>
                  <a:custGeom>
                    <a:avLst/>
                    <a:gdLst>
                      <a:gd name="T0" fmla="*/ 0 w 26"/>
                      <a:gd name="T1" fmla="*/ 26 h 118"/>
                      <a:gd name="T2" fmla="*/ 26 w 26"/>
                      <a:gd name="T3" fmla="*/ 0 h 118"/>
                      <a:gd name="T4" fmla="*/ 26 w 26"/>
                      <a:gd name="T5" fmla="*/ 118 h 118"/>
                      <a:gd name="T6" fmla="*/ 0 w 26"/>
                      <a:gd name="T7" fmla="*/ 118 h 118"/>
                      <a:gd name="T8" fmla="*/ 0 w 26"/>
                      <a:gd name="T9" fmla="*/ 26 h 118"/>
                    </a:gdLst>
                    <a:ahLst/>
                    <a:cxnLst>
                      <a:cxn ang="0">
                        <a:pos x="T0" y="T1"/>
                      </a:cxn>
                      <a:cxn ang="0">
                        <a:pos x="T2" y="T3"/>
                      </a:cxn>
                      <a:cxn ang="0">
                        <a:pos x="T4" y="T5"/>
                      </a:cxn>
                      <a:cxn ang="0">
                        <a:pos x="T6" y="T7"/>
                      </a:cxn>
                      <a:cxn ang="0">
                        <a:pos x="T8" y="T9"/>
                      </a:cxn>
                    </a:cxnLst>
                    <a:rect l="0" t="0" r="r" b="b"/>
                    <a:pathLst>
                      <a:path w="26" h="118">
                        <a:moveTo>
                          <a:pt x="0" y="26"/>
                        </a:moveTo>
                        <a:lnTo>
                          <a:pt x="26" y="0"/>
                        </a:lnTo>
                        <a:lnTo>
                          <a:pt x="26" y="118"/>
                        </a:lnTo>
                        <a:lnTo>
                          <a:pt x="0" y="118"/>
                        </a:lnTo>
                        <a:lnTo>
                          <a:pt x="0" y="26"/>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47" name="组合 14"/>
                <p:cNvGrpSpPr/>
                <p:nvPr/>
              </p:nvGrpSpPr>
              <p:grpSpPr>
                <a:xfrm>
                  <a:off x="7625129" y="5108539"/>
                  <a:ext cx="411496" cy="435804"/>
                  <a:chOff x="2558585" y="5313292"/>
                  <a:chExt cx="411496" cy="435804"/>
                </a:xfrm>
              </p:grpSpPr>
              <p:sp>
                <p:nvSpPr>
                  <p:cNvPr id="148" name="Freeform 6"/>
                  <p:cNvSpPr>
                    <a:spLocks noEditPoints="1"/>
                  </p:cNvSpPr>
                  <p:nvPr/>
                </p:nvSpPr>
                <p:spPr bwMode="auto">
                  <a:xfrm>
                    <a:off x="2739157" y="5499073"/>
                    <a:ext cx="230924" cy="250023"/>
                  </a:xfrm>
                  <a:custGeom>
                    <a:avLst/>
                    <a:gdLst>
                      <a:gd name="T0" fmla="*/ 8 w 56"/>
                      <a:gd name="T1" fmla="*/ 18 h 61"/>
                      <a:gd name="T2" fmla="*/ 20 w 56"/>
                      <a:gd name="T3" fmla="*/ 17 h 61"/>
                      <a:gd name="T4" fmla="*/ 21 w 56"/>
                      <a:gd name="T5" fmla="*/ 9 h 61"/>
                      <a:gd name="T6" fmla="*/ 25 w 56"/>
                      <a:gd name="T7" fmla="*/ 11 h 61"/>
                      <a:gd name="T8" fmla="*/ 24 w 56"/>
                      <a:gd name="T9" fmla="*/ 17 h 61"/>
                      <a:gd name="T10" fmla="*/ 36 w 56"/>
                      <a:gd name="T11" fmla="*/ 15 h 61"/>
                      <a:gd name="T12" fmla="*/ 43 w 56"/>
                      <a:gd name="T13" fmla="*/ 18 h 61"/>
                      <a:gd name="T14" fmla="*/ 23 w 56"/>
                      <a:gd name="T15" fmla="*/ 21 h 61"/>
                      <a:gd name="T16" fmla="*/ 18 w 56"/>
                      <a:gd name="T17" fmla="*/ 43 h 61"/>
                      <a:gd name="T18" fmla="*/ 44 w 56"/>
                      <a:gd name="T19" fmla="*/ 18 h 61"/>
                      <a:gd name="T20" fmla="*/ 50 w 56"/>
                      <a:gd name="T21" fmla="*/ 21 h 61"/>
                      <a:gd name="T22" fmla="*/ 38 w 56"/>
                      <a:gd name="T23" fmla="*/ 31 h 61"/>
                      <a:gd name="T24" fmla="*/ 44 w 56"/>
                      <a:gd name="T25" fmla="*/ 38 h 61"/>
                      <a:gd name="T26" fmla="*/ 32 w 56"/>
                      <a:gd name="T27" fmla="*/ 47 h 61"/>
                      <a:gd name="T28" fmla="*/ 27 w 56"/>
                      <a:gd name="T29" fmla="*/ 41 h 61"/>
                      <a:gd name="T30" fmla="*/ 15 w 56"/>
                      <a:gd name="T31" fmla="*/ 52 h 61"/>
                      <a:gd name="T32" fmla="*/ 13 w 56"/>
                      <a:gd name="T33" fmla="*/ 45 h 61"/>
                      <a:gd name="T34" fmla="*/ 14 w 56"/>
                      <a:gd name="T35" fmla="*/ 45 h 61"/>
                      <a:gd name="T36" fmla="*/ 20 w 56"/>
                      <a:gd name="T37" fmla="*/ 22 h 61"/>
                      <a:gd name="T38" fmla="*/ 8 w 56"/>
                      <a:gd name="T39" fmla="*/ 22 h 61"/>
                      <a:gd name="T40" fmla="*/ 7 w 56"/>
                      <a:gd name="T41" fmla="*/ 22 h 61"/>
                      <a:gd name="T42" fmla="*/ 6 w 56"/>
                      <a:gd name="T43" fmla="*/ 18 h 61"/>
                      <a:gd name="T44" fmla="*/ 8 w 56"/>
                      <a:gd name="T45" fmla="*/ 18 h 61"/>
                      <a:gd name="T46" fmla="*/ 0 w 56"/>
                      <a:gd name="T47" fmla="*/ 0 h 61"/>
                      <a:gd name="T48" fmla="*/ 14 w 56"/>
                      <a:gd name="T49" fmla="*/ 53 h 61"/>
                      <a:gd name="T50" fmla="*/ 27 w 56"/>
                      <a:gd name="T51" fmla="*/ 42 h 61"/>
                      <a:gd name="T52" fmla="*/ 44 w 56"/>
                      <a:gd name="T53" fmla="*/ 61 h 61"/>
                      <a:gd name="T54" fmla="*/ 56 w 56"/>
                      <a:gd name="T55" fmla="*/ 50 h 61"/>
                      <a:gd name="T56" fmla="*/ 39 w 56"/>
                      <a:gd name="T57" fmla="*/ 31 h 61"/>
                      <a:gd name="T58" fmla="*/ 51 w 56"/>
                      <a:gd name="T59" fmla="*/ 21 h 61"/>
                      <a:gd name="T60" fmla="*/ 0 w 56"/>
                      <a:gd name="T6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61">
                        <a:moveTo>
                          <a:pt x="8" y="18"/>
                        </a:moveTo>
                        <a:cubicBezTo>
                          <a:pt x="12" y="18"/>
                          <a:pt x="16" y="18"/>
                          <a:pt x="20" y="17"/>
                        </a:cubicBezTo>
                        <a:cubicBezTo>
                          <a:pt x="21" y="15"/>
                          <a:pt x="21" y="12"/>
                          <a:pt x="21" y="9"/>
                        </a:cubicBezTo>
                        <a:cubicBezTo>
                          <a:pt x="25" y="11"/>
                          <a:pt x="25" y="11"/>
                          <a:pt x="25" y="11"/>
                        </a:cubicBezTo>
                        <a:cubicBezTo>
                          <a:pt x="24" y="13"/>
                          <a:pt x="24" y="15"/>
                          <a:pt x="24" y="17"/>
                        </a:cubicBezTo>
                        <a:cubicBezTo>
                          <a:pt x="28" y="17"/>
                          <a:pt x="32" y="16"/>
                          <a:pt x="36" y="15"/>
                        </a:cubicBezTo>
                        <a:cubicBezTo>
                          <a:pt x="43" y="18"/>
                          <a:pt x="43" y="18"/>
                          <a:pt x="43" y="18"/>
                        </a:cubicBezTo>
                        <a:cubicBezTo>
                          <a:pt x="38" y="19"/>
                          <a:pt x="31" y="21"/>
                          <a:pt x="23" y="21"/>
                        </a:cubicBezTo>
                        <a:cubicBezTo>
                          <a:pt x="22" y="30"/>
                          <a:pt x="20" y="38"/>
                          <a:pt x="18" y="43"/>
                        </a:cubicBezTo>
                        <a:cubicBezTo>
                          <a:pt x="30" y="39"/>
                          <a:pt x="39" y="30"/>
                          <a:pt x="44" y="18"/>
                        </a:cubicBezTo>
                        <a:cubicBezTo>
                          <a:pt x="50" y="21"/>
                          <a:pt x="50" y="21"/>
                          <a:pt x="50" y="21"/>
                        </a:cubicBezTo>
                        <a:cubicBezTo>
                          <a:pt x="38" y="31"/>
                          <a:pt x="38" y="31"/>
                          <a:pt x="38" y="31"/>
                        </a:cubicBezTo>
                        <a:cubicBezTo>
                          <a:pt x="44" y="38"/>
                          <a:pt x="44" y="38"/>
                          <a:pt x="44" y="38"/>
                        </a:cubicBezTo>
                        <a:cubicBezTo>
                          <a:pt x="40" y="41"/>
                          <a:pt x="37" y="45"/>
                          <a:pt x="32" y="47"/>
                        </a:cubicBezTo>
                        <a:cubicBezTo>
                          <a:pt x="27" y="41"/>
                          <a:pt x="27" y="41"/>
                          <a:pt x="27" y="41"/>
                        </a:cubicBezTo>
                        <a:cubicBezTo>
                          <a:pt x="15" y="52"/>
                          <a:pt x="15" y="52"/>
                          <a:pt x="15" y="52"/>
                        </a:cubicBezTo>
                        <a:cubicBezTo>
                          <a:pt x="13" y="45"/>
                          <a:pt x="13" y="45"/>
                          <a:pt x="13" y="45"/>
                        </a:cubicBezTo>
                        <a:cubicBezTo>
                          <a:pt x="14" y="45"/>
                          <a:pt x="14" y="45"/>
                          <a:pt x="14" y="45"/>
                        </a:cubicBezTo>
                        <a:cubicBezTo>
                          <a:pt x="16" y="39"/>
                          <a:pt x="18" y="31"/>
                          <a:pt x="20" y="22"/>
                        </a:cubicBezTo>
                        <a:cubicBezTo>
                          <a:pt x="16" y="22"/>
                          <a:pt x="12" y="22"/>
                          <a:pt x="8" y="22"/>
                        </a:cubicBezTo>
                        <a:cubicBezTo>
                          <a:pt x="7" y="22"/>
                          <a:pt x="7" y="22"/>
                          <a:pt x="7" y="22"/>
                        </a:cubicBezTo>
                        <a:cubicBezTo>
                          <a:pt x="6" y="18"/>
                          <a:pt x="6" y="18"/>
                          <a:pt x="6" y="18"/>
                        </a:cubicBezTo>
                        <a:cubicBezTo>
                          <a:pt x="7" y="18"/>
                          <a:pt x="7" y="18"/>
                          <a:pt x="8" y="18"/>
                        </a:cubicBezTo>
                        <a:moveTo>
                          <a:pt x="0" y="0"/>
                        </a:moveTo>
                        <a:cubicBezTo>
                          <a:pt x="14" y="53"/>
                          <a:pt x="14" y="53"/>
                          <a:pt x="14" y="53"/>
                        </a:cubicBezTo>
                        <a:cubicBezTo>
                          <a:pt x="27" y="42"/>
                          <a:pt x="27" y="42"/>
                          <a:pt x="27" y="42"/>
                        </a:cubicBezTo>
                        <a:cubicBezTo>
                          <a:pt x="44" y="61"/>
                          <a:pt x="44" y="61"/>
                          <a:pt x="44" y="61"/>
                        </a:cubicBezTo>
                        <a:cubicBezTo>
                          <a:pt x="56" y="50"/>
                          <a:pt x="56" y="50"/>
                          <a:pt x="56" y="50"/>
                        </a:cubicBezTo>
                        <a:cubicBezTo>
                          <a:pt x="39" y="31"/>
                          <a:pt x="39" y="31"/>
                          <a:pt x="39" y="31"/>
                        </a:cubicBezTo>
                        <a:cubicBezTo>
                          <a:pt x="51" y="21"/>
                          <a:pt x="51" y="21"/>
                          <a:pt x="51" y="21"/>
                        </a:cubicBezTo>
                        <a:cubicBezTo>
                          <a:pt x="0" y="0"/>
                          <a:pt x="0" y="0"/>
                          <a:pt x="0" y="0"/>
                        </a:cubicBezTo>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49" name="Freeform 7"/>
                  <p:cNvSpPr/>
                  <p:nvPr/>
                </p:nvSpPr>
                <p:spPr bwMode="auto">
                  <a:xfrm>
                    <a:off x="2916256" y="5604985"/>
                    <a:ext cx="32990" cy="41670"/>
                  </a:xfrm>
                  <a:custGeom>
                    <a:avLst/>
                    <a:gdLst>
                      <a:gd name="T0" fmla="*/ 8 w 8"/>
                      <a:gd name="T1" fmla="*/ 0 h 10"/>
                      <a:gd name="T2" fmla="*/ 0 w 8"/>
                      <a:gd name="T3" fmla="*/ 7 h 10"/>
                      <a:gd name="T4" fmla="*/ 2 w 8"/>
                      <a:gd name="T5" fmla="*/ 10 h 10"/>
                      <a:gd name="T6" fmla="*/ 8 w 8"/>
                      <a:gd name="T7" fmla="*/ 0 h 10"/>
                    </a:gdLst>
                    <a:ahLst/>
                    <a:cxnLst>
                      <a:cxn ang="0">
                        <a:pos x="T0" y="T1"/>
                      </a:cxn>
                      <a:cxn ang="0">
                        <a:pos x="T2" y="T3"/>
                      </a:cxn>
                      <a:cxn ang="0">
                        <a:pos x="T4" y="T5"/>
                      </a:cxn>
                      <a:cxn ang="0">
                        <a:pos x="T6" y="T7"/>
                      </a:cxn>
                    </a:cxnLst>
                    <a:rect l="0" t="0" r="r" b="b"/>
                    <a:pathLst>
                      <a:path w="8" h="10">
                        <a:moveTo>
                          <a:pt x="8" y="0"/>
                        </a:moveTo>
                        <a:cubicBezTo>
                          <a:pt x="0" y="7"/>
                          <a:pt x="0" y="7"/>
                          <a:pt x="0" y="7"/>
                        </a:cubicBezTo>
                        <a:cubicBezTo>
                          <a:pt x="2" y="10"/>
                          <a:pt x="2" y="10"/>
                          <a:pt x="2" y="10"/>
                        </a:cubicBezTo>
                        <a:cubicBezTo>
                          <a:pt x="5" y="7"/>
                          <a:pt x="6" y="4"/>
                          <a:pt x="8" y="0"/>
                        </a:cubicBezTo>
                      </a:path>
                    </a:pathLst>
                  </a:custGeom>
                  <a:gradFill>
                    <a:gsLst>
                      <a:gs pos="0">
                        <a:srgbClr val="F8FB00"/>
                      </a:gs>
                      <a:gs pos="100000">
                        <a:srgbClr val="198800"/>
                      </a:gs>
                    </a:gsLst>
                    <a:path path="circle">
                      <a:fillToRect l="100000" b="100000"/>
                    </a:path>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0" name="Freeform 8"/>
                  <p:cNvSpPr>
                    <a:spLocks noEditPoints="1"/>
                  </p:cNvSpPr>
                  <p:nvPr/>
                </p:nvSpPr>
                <p:spPr bwMode="auto">
                  <a:xfrm>
                    <a:off x="2558585" y="5313292"/>
                    <a:ext cx="411496" cy="409759"/>
                  </a:xfrm>
                  <a:custGeom>
                    <a:avLst/>
                    <a:gdLst>
                      <a:gd name="T0" fmla="*/ 37 w 100"/>
                      <a:gd name="T1" fmla="*/ 88 h 100"/>
                      <a:gd name="T2" fmla="*/ 11 w 100"/>
                      <a:gd name="T3" fmla="*/ 61 h 100"/>
                      <a:gd name="T4" fmla="*/ 32 w 100"/>
                      <a:gd name="T5" fmla="*/ 66 h 100"/>
                      <a:gd name="T6" fmla="*/ 37 w 100"/>
                      <a:gd name="T7" fmla="*/ 88 h 100"/>
                      <a:gd name="T8" fmla="*/ 32 w 100"/>
                      <a:gd name="T9" fmla="*/ 62 h 100"/>
                      <a:gd name="T10" fmla="*/ 10 w 100"/>
                      <a:gd name="T11" fmla="*/ 56 h 100"/>
                      <a:gd name="T12" fmla="*/ 10 w 100"/>
                      <a:gd name="T13" fmla="*/ 55 h 100"/>
                      <a:gd name="T14" fmla="*/ 10 w 100"/>
                      <a:gd name="T15" fmla="*/ 50 h 100"/>
                      <a:gd name="T16" fmla="*/ 11 w 100"/>
                      <a:gd name="T17" fmla="*/ 42 h 100"/>
                      <a:gd name="T18" fmla="*/ 31 w 100"/>
                      <a:gd name="T19" fmla="*/ 38 h 100"/>
                      <a:gd name="T20" fmla="*/ 32 w 100"/>
                      <a:gd name="T21" fmla="*/ 62 h 100"/>
                      <a:gd name="T22" fmla="*/ 12 w 100"/>
                      <a:gd name="T23" fmla="*/ 38 h 100"/>
                      <a:gd name="T24" fmla="*/ 37 w 100"/>
                      <a:gd name="T25" fmla="*/ 12 h 100"/>
                      <a:gd name="T26" fmla="*/ 31 w 100"/>
                      <a:gd name="T27" fmla="*/ 34 h 100"/>
                      <a:gd name="T28" fmla="*/ 12 w 100"/>
                      <a:gd name="T29" fmla="*/ 38 h 100"/>
                      <a:gd name="T30" fmla="*/ 88 w 100"/>
                      <a:gd name="T31" fmla="*/ 38 h 100"/>
                      <a:gd name="T32" fmla="*/ 68 w 100"/>
                      <a:gd name="T33" fmla="*/ 34 h 100"/>
                      <a:gd name="T34" fmla="*/ 68 w 100"/>
                      <a:gd name="T35" fmla="*/ 32 h 100"/>
                      <a:gd name="T36" fmla="*/ 63 w 100"/>
                      <a:gd name="T37" fmla="*/ 12 h 100"/>
                      <a:gd name="T38" fmla="*/ 88 w 100"/>
                      <a:gd name="T39" fmla="*/ 38 h 100"/>
                      <a:gd name="T40" fmla="*/ 35 w 100"/>
                      <a:gd name="T41" fmla="*/ 33 h 100"/>
                      <a:gd name="T42" fmla="*/ 41 w 100"/>
                      <a:gd name="T43" fmla="*/ 10 h 100"/>
                      <a:gd name="T44" fmla="*/ 50 w 100"/>
                      <a:gd name="T45" fmla="*/ 9 h 100"/>
                      <a:gd name="T46" fmla="*/ 59 w 100"/>
                      <a:gd name="T47" fmla="*/ 10 h 100"/>
                      <a:gd name="T48" fmla="*/ 65 w 100"/>
                      <a:gd name="T49" fmla="*/ 32 h 100"/>
                      <a:gd name="T50" fmla="*/ 65 w 100"/>
                      <a:gd name="T51" fmla="*/ 33 h 100"/>
                      <a:gd name="T52" fmla="*/ 51 w 100"/>
                      <a:gd name="T53" fmla="*/ 33 h 100"/>
                      <a:gd name="T54" fmla="*/ 35 w 100"/>
                      <a:gd name="T55" fmla="*/ 33 h 100"/>
                      <a:gd name="T56" fmla="*/ 50 w 100"/>
                      <a:gd name="T57" fmla="*/ 0 h 100"/>
                      <a:gd name="T58" fmla="*/ 0 w 100"/>
                      <a:gd name="T59" fmla="*/ 49 h 100"/>
                      <a:gd name="T60" fmla="*/ 1 w 100"/>
                      <a:gd name="T61" fmla="*/ 55 h 100"/>
                      <a:gd name="T62" fmla="*/ 50 w 100"/>
                      <a:gd name="T63" fmla="*/ 100 h 100"/>
                      <a:gd name="T64" fmla="*/ 55 w 100"/>
                      <a:gd name="T65" fmla="*/ 100 h 100"/>
                      <a:gd name="T66" fmla="*/ 52 w 100"/>
                      <a:gd name="T67" fmla="*/ 90 h 100"/>
                      <a:gd name="T68" fmla="*/ 50 w 100"/>
                      <a:gd name="T69" fmla="*/ 90 h 100"/>
                      <a:gd name="T70" fmla="*/ 41 w 100"/>
                      <a:gd name="T71" fmla="*/ 89 h 100"/>
                      <a:gd name="T72" fmla="*/ 36 w 100"/>
                      <a:gd name="T73" fmla="*/ 66 h 100"/>
                      <a:gd name="T74" fmla="*/ 46 w 100"/>
                      <a:gd name="T75" fmla="*/ 67 h 100"/>
                      <a:gd name="T76" fmla="*/ 45 w 100"/>
                      <a:gd name="T77" fmla="*/ 63 h 100"/>
                      <a:gd name="T78" fmla="*/ 35 w 100"/>
                      <a:gd name="T79" fmla="*/ 62 h 100"/>
                      <a:gd name="T80" fmla="*/ 35 w 100"/>
                      <a:gd name="T81" fmla="*/ 62 h 100"/>
                      <a:gd name="T82" fmla="*/ 34 w 100"/>
                      <a:gd name="T83" fmla="*/ 38 h 100"/>
                      <a:gd name="T84" fmla="*/ 52 w 100"/>
                      <a:gd name="T85" fmla="*/ 37 h 100"/>
                      <a:gd name="T86" fmla="*/ 65 w 100"/>
                      <a:gd name="T87" fmla="*/ 37 h 100"/>
                      <a:gd name="T88" fmla="*/ 65 w 100"/>
                      <a:gd name="T89" fmla="*/ 50 h 100"/>
                      <a:gd name="T90" fmla="*/ 69 w 100"/>
                      <a:gd name="T91" fmla="*/ 51 h 100"/>
                      <a:gd name="T92" fmla="*/ 68 w 100"/>
                      <a:gd name="T93" fmla="*/ 38 h 100"/>
                      <a:gd name="T94" fmla="*/ 90 w 100"/>
                      <a:gd name="T95" fmla="*/ 42 h 100"/>
                      <a:gd name="T96" fmla="*/ 90 w 100"/>
                      <a:gd name="T97" fmla="*/ 45 h 100"/>
                      <a:gd name="T98" fmla="*/ 90 w 100"/>
                      <a:gd name="T99" fmla="*/ 49 h 100"/>
                      <a:gd name="T100" fmla="*/ 89 w 100"/>
                      <a:gd name="T101" fmla="*/ 58 h 100"/>
                      <a:gd name="T102" fmla="*/ 87 w 100"/>
                      <a:gd name="T103" fmla="*/ 59 h 100"/>
                      <a:gd name="T104" fmla="*/ 98 w 100"/>
                      <a:gd name="T105" fmla="*/ 63 h 100"/>
                      <a:gd name="T106" fmla="*/ 100 w 100"/>
                      <a:gd name="T107" fmla="*/ 50 h 100"/>
                      <a:gd name="T108" fmla="*/ 99 w 100"/>
                      <a:gd name="T109" fmla="*/ 44 h 100"/>
                      <a:gd name="T110" fmla="*/ 50 w 100"/>
                      <a:gd name="T11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0" h="100">
                        <a:moveTo>
                          <a:pt x="37" y="88"/>
                        </a:moveTo>
                        <a:cubicBezTo>
                          <a:pt x="25" y="84"/>
                          <a:pt x="15" y="74"/>
                          <a:pt x="11" y="61"/>
                        </a:cubicBezTo>
                        <a:cubicBezTo>
                          <a:pt x="18" y="63"/>
                          <a:pt x="25" y="65"/>
                          <a:pt x="32" y="66"/>
                        </a:cubicBezTo>
                        <a:cubicBezTo>
                          <a:pt x="34" y="75"/>
                          <a:pt x="36" y="83"/>
                          <a:pt x="37" y="88"/>
                        </a:cubicBezTo>
                        <a:moveTo>
                          <a:pt x="32" y="62"/>
                        </a:moveTo>
                        <a:cubicBezTo>
                          <a:pt x="25" y="61"/>
                          <a:pt x="18" y="59"/>
                          <a:pt x="10" y="56"/>
                        </a:cubicBezTo>
                        <a:cubicBezTo>
                          <a:pt x="10" y="56"/>
                          <a:pt x="10" y="55"/>
                          <a:pt x="10" y="55"/>
                        </a:cubicBezTo>
                        <a:cubicBezTo>
                          <a:pt x="10" y="53"/>
                          <a:pt x="10" y="52"/>
                          <a:pt x="10" y="50"/>
                        </a:cubicBezTo>
                        <a:cubicBezTo>
                          <a:pt x="10" y="48"/>
                          <a:pt x="10" y="45"/>
                          <a:pt x="11" y="42"/>
                        </a:cubicBezTo>
                        <a:cubicBezTo>
                          <a:pt x="14" y="41"/>
                          <a:pt x="21" y="40"/>
                          <a:pt x="31" y="38"/>
                        </a:cubicBezTo>
                        <a:cubicBezTo>
                          <a:pt x="30" y="46"/>
                          <a:pt x="31" y="54"/>
                          <a:pt x="32" y="62"/>
                        </a:cubicBezTo>
                        <a:moveTo>
                          <a:pt x="12" y="38"/>
                        </a:moveTo>
                        <a:cubicBezTo>
                          <a:pt x="16" y="26"/>
                          <a:pt x="25" y="16"/>
                          <a:pt x="37" y="12"/>
                        </a:cubicBezTo>
                        <a:cubicBezTo>
                          <a:pt x="34" y="19"/>
                          <a:pt x="32" y="27"/>
                          <a:pt x="31" y="34"/>
                        </a:cubicBezTo>
                        <a:cubicBezTo>
                          <a:pt x="23" y="35"/>
                          <a:pt x="16" y="37"/>
                          <a:pt x="12" y="38"/>
                        </a:cubicBezTo>
                        <a:moveTo>
                          <a:pt x="88" y="38"/>
                        </a:moveTo>
                        <a:cubicBezTo>
                          <a:pt x="81" y="36"/>
                          <a:pt x="75" y="34"/>
                          <a:pt x="68" y="34"/>
                        </a:cubicBezTo>
                        <a:cubicBezTo>
                          <a:pt x="68" y="33"/>
                          <a:pt x="68" y="32"/>
                          <a:pt x="68" y="32"/>
                        </a:cubicBezTo>
                        <a:cubicBezTo>
                          <a:pt x="67" y="25"/>
                          <a:pt x="65" y="18"/>
                          <a:pt x="63" y="12"/>
                        </a:cubicBezTo>
                        <a:cubicBezTo>
                          <a:pt x="75" y="16"/>
                          <a:pt x="84" y="25"/>
                          <a:pt x="88" y="38"/>
                        </a:cubicBezTo>
                        <a:moveTo>
                          <a:pt x="35" y="33"/>
                        </a:moveTo>
                        <a:cubicBezTo>
                          <a:pt x="36" y="26"/>
                          <a:pt x="38" y="18"/>
                          <a:pt x="41" y="10"/>
                        </a:cubicBezTo>
                        <a:cubicBezTo>
                          <a:pt x="44" y="10"/>
                          <a:pt x="47" y="9"/>
                          <a:pt x="50" y="9"/>
                        </a:cubicBezTo>
                        <a:cubicBezTo>
                          <a:pt x="53" y="9"/>
                          <a:pt x="56" y="10"/>
                          <a:pt x="59" y="10"/>
                        </a:cubicBezTo>
                        <a:cubicBezTo>
                          <a:pt x="62" y="18"/>
                          <a:pt x="64" y="25"/>
                          <a:pt x="65" y="32"/>
                        </a:cubicBezTo>
                        <a:cubicBezTo>
                          <a:pt x="65" y="33"/>
                          <a:pt x="65" y="33"/>
                          <a:pt x="65" y="33"/>
                        </a:cubicBezTo>
                        <a:cubicBezTo>
                          <a:pt x="60" y="33"/>
                          <a:pt x="56" y="33"/>
                          <a:pt x="51" y="33"/>
                        </a:cubicBezTo>
                        <a:cubicBezTo>
                          <a:pt x="46" y="33"/>
                          <a:pt x="40" y="33"/>
                          <a:pt x="35" y="33"/>
                        </a:cubicBezTo>
                        <a:moveTo>
                          <a:pt x="50" y="0"/>
                        </a:moveTo>
                        <a:cubicBezTo>
                          <a:pt x="23" y="0"/>
                          <a:pt x="0" y="22"/>
                          <a:pt x="0" y="49"/>
                        </a:cubicBezTo>
                        <a:cubicBezTo>
                          <a:pt x="0" y="51"/>
                          <a:pt x="0" y="53"/>
                          <a:pt x="1" y="55"/>
                        </a:cubicBezTo>
                        <a:cubicBezTo>
                          <a:pt x="3" y="80"/>
                          <a:pt x="24" y="100"/>
                          <a:pt x="50" y="100"/>
                        </a:cubicBezTo>
                        <a:cubicBezTo>
                          <a:pt x="52" y="100"/>
                          <a:pt x="53" y="100"/>
                          <a:pt x="55" y="100"/>
                        </a:cubicBezTo>
                        <a:cubicBezTo>
                          <a:pt x="52" y="90"/>
                          <a:pt x="52" y="90"/>
                          <a:pt x="52" y="90"/>
                        </a:cubicBezTo>
                        <a:cubicBezTo>
                          <a:pt x="52" y="90"/>
                          <a:pt x="51" y="90"/>
                          <a:pt x="50" y="90"/>
                        </a:cubicBezTo>
                        <a:cubicBezTo>
                          <a:pt x="47" y="90"/>
                          <a:pt x="44" y="90"/>
                          <a:pt x="41" y="89"/>
                        </a:cubicBezTo>
                        <a:cubicBezTo>
                          <a:pt x="40" y="84"/>
                          <a:pt x="37" y="76"/>
                          <a:pt x="36" y="66"/>
                        </a:cubicBezTo>
                        <a:cubicBezTo>
                          <a:pt x="39" y="67"/>
                          <a:pt x="43" y="67"/>
                          <a:pt x="46" y="67"/>
                        </a:cubicBezTo>
                        <a:cubicBezTo>
                          <a:pt x="45" y="63"/>
                          <a:pt x="45" y="63"/>
                          <a:pt x="45" y="63"/>
                        </a:cubicBezTo>
                        <a:cubicBezTo>
                          <a:pt x="42" y="63"/>
                          <a:pt x="39" y="62"/>
                          <a:pt x="35" y="62"/>
                        </a:cubicBezTo>
                        <a:cubicBezTo>
                          <a:pt x="35" y="62"/>
                          <a:pt x="35" y="62"/>
                          <a:pt x="35" y="62"/>
                        </a:cubicBezTo>
                        <a:cubicBezTo>
                          <a:pt x="34" y="54"/>
                          <a:pt x="34" y="46"/>
                          <a:pt x="34" y="38"/>
                        </a:cubicBezTo>
                        <a:cubicBezTo>
                          <a:pt x="40" y="37"/>
                          <a:pt x="45" y="37"/>
                          <a:pt x="52" y="37"/>
                        </a:cubicBezTo>
                        <a:cubicBezTo>
                          <a:pt x="56" y="37"/>
                          <a:pt x="60" y="37"/>
                          <a:pt x="65" y="37"/>
                        </a:cubicBezTo>
                        <a:cubicBezTo>
                          <a:pt x="65" y="42"/>
                          <a:pt x="65" y="46"/>
                          <a:pt x="65" y="50"/>
                        </a:cubicBezTo>
                        <a:cubicBezTo>
                          <a:pt x="69" y="51"/>
                          <a:pt x="69" y="51"/>
                          <a:pt x="69" y="51"/>
                        </a:cubicBezTo>
                        <a:cubicBezTo>
                          <a:pt x="69" y="47"/>
                          <a:pt x="69" y="42"/>
                          <a:pt x="68" y="38"/>
                        </a:cubicBezTo>
                        <a:cubicBezTo>
                          <a:pt x="75" y="39"/>
                          <a:pt x="82" y="40"/>
                          <a:pt x="90" y="42"/>
                        </a:cubicBezTo>
                        <a:cubicBezTo>
                          <a:pt x="90" y="43"/>
                          <a:pt x="90" y="44"/>
                          <a:pt x="90" y="45"/>
                        </a:cubicBezTo>
                        <a:cubicBezTo>
                          <a:pt x="90" y="47"/>
                          <a:pt x="90" y="48"/>
                          <a:pt x="90" y="49"/>
                        </a:cubicBezTo>
                        <a:cubicBezTo>
                          <a:pt x="90" y="52"/>
                          <a:pt x="90" y="55"/>
                          <a:pt x="89" y="58"/>
                        </a:cubicBezTo>
                        <a:cubicBezTo>
                          <a:pt x="89" y="58"/>
                          <a:pt x="88" y="58"/>
                          <a:pt x="87" y="59"/>
                        </a:cubicBezTo>
                        <a:cubicBezTo>
                          <a:pt x="98" y="63"/>
                          <a:pt x="98" y="63"/>
                          <a:pt x="98" y="63"/>
                        </a:cubicBezTo>
                        <a:cubicBezTo>
                          <a:pt x="99" y="59"/>
                          <a:pt x="100" y="55"/>
                          <a:pt x="100" y="50"/>
                        </a:cubicBezTo>
                        <a:cubicBezTo>
                          <a:pt x="100" y="48"/>
                          <a:pt x="100" y="46"/>
                          <a:pt x="99" y="44"/>
                        </a:cubicBezTo>
                        <a:cubicBezTo>
                          <a:pt x="97" y="19"/>
                          <a:pt x="76" y="0"/>
                          <a:pt x="50" y="0"/>
                        </a:cubicBezTo>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1" name="Freeform 9"/>
                  <p:cNvSpPr/>
                  <p:nvPr/>
                </p:nvSpPr>
                <p:spPr bwMode="auto">
                  <a:xfrm>
                    <a:off x="2763465" y="5535534"/>
                    <a:ext cx="180572" cy="175364"/>
                  </a:xfrm>
                  <a:custGeom>
                    <a:avLst/>
                    <a:gdLst>
                      <a:gd name="T0" fmla="*/ 15 w 44"/>
                      <a:gd name="T1" fmla="*/ 0 h 43"/>
                      <a:gd name="T2" fmla="*/ 14 w 44"/>
                      <a:gd name="T3" fmla="*/ 8 h 43"/>
                      <a:gd name="T4" fmla="*/ 2 w 44"/>
                      <a:gd name="T5" fmla="*/ 9 h 43"/>
                      <a:gd name="T6" fmla="*/ 0 w 44"/>
                      <a:gd name="T7" fmla="*/ 9 h 43"/>
                      <a:gd name="T8" fmla="*/ 1 w 44"/>
                      <a:gd name="T9" fmla="*/ 13 h 43"/>
                      <a:gd name="T10" fmla="*/ 2 w 44"/>
                      <a:gd name="T11" fmla="*/ 13 h 43"/>
                      <a:gd name="T12" fmla="*/ 14 w 44"/>
                      <a:gd name="T13" fmla="*/ 13 h 43"/>
                      <a:gd name="T14" fmla="*/ 8 w 44"/>
                      <a:gd name="T15" fmla="*/ 36 h 43"/>
                      <a:gd name="T16" fmla="*/ 7 w 44"/>
                      <a:gd name="T17" fmla="*/ 36 h 43"/>
                      <a:gd name="T18" fmla="*/ 9 w 44"/>
                      <a:gd name="T19" fmla="*/ 43 h 43"/>
                      <a:gd name="T20" fmla="*/ 21 w 44"/>
                      <a:gd name="T21" fmla="*/ 32 h 43"/>
                      <a:gd name="T22" fmla="*/ 26 w 44"/>
                      <a:gd name="T23" fmla="*/ 38 h 43"/>
                      <a:gd name="T24" fmla="*/ 38 w 44"/>
                      <a:gd name="T25" fmla="*/ 29 h 43"/>
                      <a:gd name="T26" fmla="*/ 32 w 44"/>
                      <a:gd name="T27" fmla="*/ 22 h 43"/>
                      <a:gd name="T28" fmla="*/ 44 w 44"/>
                      <a:gd name="T29" fmla="*/ 12 h 43"/>
                      <a:gd name="T30" fmla="*/ 38 w 44"/>
                      <a:gd name="T31" fmla="*/ 9 h 43"/>
                      <a:gd name="T32" fmla="*/ 12 w 44"/>
                      <a:gd name="T33" fmla="*/ 34 h 43"/>
                      <a:gd name="T34" fmla="*/ 17 w 44"/>
                      <a:gd name="T35" fmla="*/ 12 h 43"/>
                      <a:gd name="T36" fmla="*/ 37 w 44"/>
                      <a:gd name="T37" fmla="*/ 9 h 43"/>
                      <a:gd name="T38" fmla="*/ 30 w 44"/>
                      <a:gd name="T39" fmla="*/ 6 h 43"/>
                      <a:gd name="T40" fmla="*/ 18 w 44"/>
                      <a:gd name="T41" fmla="*/ 8 h 43"/>
                      <a:gd name="T42" fmla="*/ 19 w 44"/>
                      <a:gd name="T43" fmla="*/ 2 h 43"/>
                      <a:gd name="T44" fmla="*/ 15 w 44"/>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43">
                        <a:moveTo>
                          <a:pt x="15" y="0"/>
                        </a:moveTo>
                        <a:cubicBezTo>
                          <a:pt x="15" y="3"/>
                          <a:pt x="15" y="6"/>
                          <a:pt x="14" y="8"/>
                        </a:cubicBezTo>
                        <a:cubicBezTo>
                          <a:pt x="10" y="9"/>
                          <a:pt x="6" y="9"/>
                          <a:pt x="2" y="9"/>
                        </a:cubicBezTo>
                        <a:cubicBezTo>
                          <a:pt x="1" y="9"/>
                          <a:pt x="1" y="9"/>
                          <a:pt x="0" y="9"/>
                        </a:cubicBezTo>
                        <a:cubicBezTo>
                          <a:pt x="1" y="13"/>
                          <a:pt x="1" y="13"/>
                          <a:pt x="1" y="13"/>
                        </a:cubicBezTo>
                        <a:cubicBezTo>
                          <a:pt x="2" y="13"/>
                          <a:pt x="2" y="13"/>
                          <a:pt x="2" y="13"/>
                        </a:cubicBezTo>
                        <a:cubicBezTo>
                          <a:pt x="6" y="13"/>
                          <a:pt x="10" y="13"/>
                          <a:pt x="14" y="13"/>
                        </a:cubicBezTo>
                        <a:cubicBezTo>
                          <a:pt x="12" y="22"/>
                          <a:pt x="10" y="30"/>
                          <a:pt x="8" y="36"/>
                        </a:cubicBezTo>
                        <a:cubicBezTo>
                          <a:pt x="7" y="36"/>
                          <a:pt x="7" y="36"/>
                          <a:pt x="7" y="36"/>
                        </a:cubicBezTo>
                        <a:cubicBezTo>
                          <a:pt x="9" y="43"/>
                          <a:pt x="9" y="43"/>
                          <a:pt x="9" y="43"/>
                        </a:cubicBezTo>
                        <a:cubicBezTo>
                          <a:pt x="21" y="32"/>
                          <a:pt x="21" y="32"/>
                          <a:pt x="21" y="32"/>
                        </a:cubicBezTo>
                        <a:cubicBezTo>
                          <a:pt x="26" y="38"/>
                          <a:pt x="26" y="38"/>
                          <a:pt x="26" y="38"/>
                        </a:cubicBezTo>
                        <a:cubicBezTo>
                          <a:pt x="31" y="36"/>
                          <a:pt x="34" y="32"/>
                          <a:pt x="38" y="29"/>
                        </a:cubicBezTo>
                        <a:cubicBezTo>
                          <a:pt x="32" y="22"/>
                          <a:pt x="32" y="22"/>
                          <a:pt x="32" y="22"/>
                        </a:cubicBezTo>
                        <a:cubicBezTo>
                          <a:pt x="44" y="12"/>
                          <a:pt x="44" y="12"/>
                          <a:pt x="44" y="12"/>
                        </a:cubicBezTo>
                        <a:cubicBezTo>
                          <a:pt x="38" y="9"/>
                          <a:pt x="38" y="9"/>
                          <a:pt x="38" y="9"/>
                        </a:cubicBezTo>
                        <a:cubicBezTo>
                          <a:pt x="33" y="21"/>
                          <a:pt x="24" y="30"/>
                          <a:pt x="12" y="34"/>
                        </a:cubicBezTo>
                        <a:cubicBezTo>
                          <a:pt x="14" y="29"/>
                          <a:pt x="16" y="21"/>
                          <a:pt x="17" y="12"/>
                        </a:cubicBezTo>
                        <a:cubicBezTo>
                          <a:pt x="25" y="12"/>
                          <a:pt x="32" y="10"/>
                          <a:pt x="37" y="9"/>
                        </a:cubicBezTo>
                        <a:cubicBezTo>
                          <a:pt x="30" y="6"/>
                          <a:pt x="30" y="6"/>
                          <a:pt x="30" y="6"/>
                        </a:cubicBezTo>
                        <a:cubicBezTo>
                          <a:pt x="26" y="7"/>
                          <a:pt x="22" y="8"/>
                          <a:pt x="18" y="8"/>
                        </a:cubicBezTo>
                        <a:cubicBezTo>
                          <a:pt x="18" y="6"/>
                          <a:pt x="18" y="4"/>
                          <a:pt x="19" y="2"/>
                        </a:cubicBezTo>
                        <a:cubicBezTo>
                          <a:pt x="15" y="0"/>
                          <a:pt x="15" y="0"/>
                          <a:pt x="15" y="0"/>
                        </a:cubicBezTo>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52" name="Freeform 10"/>
                  <p:cNvSpPr/>
                  <p:nvPr/>
                </p:nvSpPr>
                <p:spPr bwMode="auto">
                  <a:xfrm>
                    <a:off x="2825970" y="5691799"/>
                    <a:ext cx="36462" cy="24308"/>
                  </a:xfrm>
                  <a:custGeom>
                    <a:avLst/>
                    <a:gdLst>
                      <a:gd name="T0" fmla="*/ 7 w 9"/>
                      <a:gd name="T1" fmla="*/ 0 h 6"/>
                      <a:gd name="T2" fmla="*/ 0 w 9"/>
                      <a:gd name="T3" fmla="*/ 6 h 6"/>
                      <a:gd name="T4" fmla="*/ 9 w 9"/>
                      <a:gd name="T5" fmla="*/ 2 h 6"/>
                      <a:gd name="T6" fmla="*/ 7 w 9"/>
                      <a:gd name="T7" fmla="*/ 0 h 6"/>
                    </a:gdLst>
                    <a:ahLst/>
                    <a:cxnLst>
                      <a:cxn ang="0">
                        <a:pos x="T0" y="T1"/>
                      </a:cxn>
                      <a:cxn ang="0">
                        <a:pos x="T2" y="T3"/>
                      </a:cxn>
                      <a:cxn ang="0">
                        <a:pos x="T4" y="T5"/>
                      </a:cxn>
                      <a:cxn ang="0">
                        <a:pos x="T6" y="T7"/>
                      </a:cxn>
                    </a:cxnLst>
                    <a:rect l="0" t="0" r="r" b="b"/>
                    <a:pathLst>
                      <a:path w="9" h="6">
                        <a:moveTo>
                          <a:pt x="7" y="0"/>
                        </a:moveTo>
                        <a:cubicBezTo>
                          <a:pt x="0" y="6"/>
                          <a:pt x="0" y="6"/>
                          <a:pt x="0" y="6"/>
                        </a:cubicBezTo>
                        <a:cubicBezTo>
                          <a:pt x="3" y="5"/>
                          <a:pt x="6" y="3"/>
                          <a:pt x="9" y="2"/>
                        </a:cubicBezTo>
                        <a:cubicBezTo>
                          <a:pt x="7" y="0"/>
                          <a:pt x="7" y="0"/>
                          <a:pt x="7" y="0"/>
                        </a:cubicBezTo>
                      </a:path>
                    </a:pathLst>
                  </a:custGeom>
                  <a:gradFill>
                    <a:gsLst>
                      <a:gs pos="0">
                        <a:srgbClr val="F8FB00"/>
                      </a:gs>
                      <a:gs pos="100000">
                        <a:srgbClr val="198800"/>
                      </a:gs>
                    </a:gsLst>
                    <a:path path="circle">
                      <a:fillToRect l="100000" b="100000"/>
                    </a:path>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sp>
            <p:nvSpPr>
              <p:cNvPr id="144" name="TextBox 143"/>
              <p:cNvSpPr txBox="1"/>
              <p:nvPr/>
            </p:nvSpPr>
            <p:spPr>
              <a:xfrm>
                <a:off x="7649426" y="3251712"/>
                <a:ext cx="393927" cy="5071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335" b="0" i="0" u="none" strike="noStrike" kern="0" cap="none" spc="0" normalizeH="0" baseline="0" noProof="0" dirty="0">
                    <a:ln>
                      <a:noFill/>
                    </a:ln>
                    <a:solidFill>
                      <a:prstClr val="white"/>
                    </a:solidFill>
                    <a:effectLst/>
                    <a:uLnTx/>
                    <a:uFillTx/>
                    <a:latin typeface="Arial Black"/>
                  </a:rPr>
                  <a:t>2</a:t>
                </a:r>
                <a:endParaRPr kumimoji="0" lang="zh-CN" altLang="en-US" sz="3335" b="0" i="0" u="none" strike="noStrike" kern="0" cap="none" spc="0" normalizeH="0" baseline="0" noProof="0" dirty="0">
                  <a:ln>
                    <a:noFill/>
                  </a:ln>
                  <a:solidFill>
                    <a:prstClr val="white"/>
                  </a:solidFill>
                  <a:effectLst/>
                  <a:uLnTx/>
                  <a:uFillTx/>
                  <a:latin typeface="Arial Black"/>
                </a:endParaRPr>
              </a:p>
            </p:txBody>
          </p:sp>
        </p:grpSp>
        <p:grpSp>
          <p:nvGrpSpPr>
            <p:cNvPr id="137" name="组合 216"/>
            <p:cNvGrpSpPr/>
            <p:nvPr/>
          </p:nvGrpSpPr>
          <p:grpSpPr>
            <a:xfrm>
              <a:off x="7324575" y="4392215"/>
              <a:ext cx="954815" cy="707523"/>
              <a:chOff x="3280683" y="4248199"/>
              <a:chExt cx="954815" cy="707523"/>
            </a:xfrm>
          </p:grpSpPr>
          <p:sp>
            <p:nvSpPr>
              <p:cNvPr id="141" name="TextBox 140"/>
              <p:cNvSpPr txBox="1"/>
              <p:nvPr/>
            </p:nvSpPr>
            <p:spPr>
              <a:xfrm>
                <a:off x="3343616" y="4248199"/>
                <a:ext cx="823119" cy="28114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white"/>
                    </a:solidFill>
                    <a:effectLst/>
                    <a:uLnTx/>
                    <a:uFillTx/>
                    <a:latin typeface="微软雅黑" panose="020B0503020204020204" pitchFamily="34" charset="-122"/>
                  </a:rPr>
                  <a:t>添加标题</a:t>
                </a:r>
              </a:p>
            </p:txBody>
          </p:sp>
          <p:sp>
            <p:nvSpPr>
              <p:cNvPr id="142" name="TextBox 141"/>
              <p:cNvSpPr txBox="1"/>
              <p:nvPr/>
            </p:nvSpPr>
            <p:spPr>
              <a:xfrm>
                <a:off x="3280683" y="4558407"/>
                <a:ext cx="954815" cy="39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65" b="0" i="0" u="none" strike="noStrike" kern="0" cap="none" spc="0" normalizeH="0" baseline="0" noProof="0" dirty="0">
                    <a:ln>
                      <a:noFill/>
                    </a:ln>
                    <a:solidFill>
                      <a:prstClr val="white"/>
                    </a:solidFill>
                    <a:effectLst/>
                    <a:uLnTx/>
                    <a:uFillTx/>
                    <a:latin typeface="微软雅黑" panose="020B0503020204020204" pitchFamily="34" charset="-122"/>
                  </a:rPr>
                  <a:t>轻点此处输入文字内容</a:t>
                </a:r>
              </a:p>
            </p:txBody>
          </p:sp>
        </p:grpSp>
        <p:grpSp>
          <p:nvGrpSpPr>
            <p:cNvPr id="138" name="组合 227"/>
            <p:cNvGrpSpPr/>
            <p:nvPr/>
          </p:nvGrpSpPr>
          <p:grpSpPr>
            <a:xfrm>
              <a:off x="7296629" y="1886449"/>
              <a:ext cx="965042" cy="824341"/>
              <a:chOff x="1896731" y="1964106"/>
              <a:chExt cx="965042" cy="824341"/>
            </a:xfrm>
          </p:grpSpPr>
          <p:sp>
            <p:nvSpPr>
              <p:cNvPr id="139" name="TextBox 138"/>
              <p:cNvSpPr txBox="1"/>
              <p:nvPr/>
            </p:nvSpPr>
            <p:spPr>
              <a:xfrm>
                <a:off x="1982713" y="2507307"/>
                <a:ext cx="823119" cy="28114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white"/>
                    </a:solidFill>
                    <a:effectLst/>
                    <a:uLnTx/>
                    <a:uFillTx/>
                    <a:latin typeface="微软雅黑" panose="020B0503020204020204" pitchFamily="34" charset="-122"/>
                  </a:rPr>
                  <a:t>添加标题</a:t>
                </a:r>
              </a:p>
            </p:txBody>
          </p:sp>
          <p:sp>
            <p:nvSpPr>
              <p:cNvPr id="140" name="TextBox 139"/>
              <p:cNvSpPr txBox="1"/>
              <p:nvPr/>
            </p:nvSpPr>
            <p:spPr>
              <a:xfrm>
                <a:off x="1896731" y="1964106"/>
                <a:ext cx="965042" cy="39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65" b="0" i="0" u="none" strike="noStrike" kern="0" cap="none" spc="0" normalizeH="0" baseline="0" noProof="0" dirty="0">
                    <a:ln>
                      <a:noFill/>
                    </a:ln>
                    <a:solidFill>
                      <a:prstClr val="white"/>
                    </a:solidFill>
                    <a:effectLst/>
                    <a:uLnTx/>
                    <a:uFillTx/>
                    <a:latin typeface="微软雅黑" panose="020B0503020204020204" pitchFamily="34" charset="-122"/>
                  </a:rPr>
                  <a:t>轻点此处输入文字内容</a:t>
                </a:r>
              </a:p>
            </p:txBody>
          </p:sp>
        </p:grpSp>
      </p:grpSp>
      <p:grpSp>
        <p:nvGrpSpPr>
          <p:cNvPr id="170" name="组合 69"/>
          <p:cNvGrpSpPr/>
          <p:nvPr/>
        </p:nvGrpSpPr>
        <p:grpSpPr>
          <a:xfrm>
            <a:off x="9385198" y="1195611"/>
            <a:ext cx="1588073" cy="5112151"/>
            <a:chOff x="8870307" y="1144623"/>
            <a:chExt cx="1501202" cy="4831768"/>
          </a:xfrm>
        </p:grpSpPr>
        <p:grpSp>
          <p:nvGrpSpPr>
            <p:cNvPr id="171" name="组合 30"/>
            <p:cNvGrpSpPr/>
            <p:nvPr/>
          </p:nvGrpSpPr>
          <p:grpSpPr>
            <a:xfrm>
              <a:off x="8870307" y="1144623"/>
              <a:ext cx="1501202" cy="4831768"/>
              <a:chOff x="9793485" y="1369595"/>
              <a:chExt cx="1331032" cy="4284059"/>
            </a:xfrm>
          </p:grpSpPr>
          <p:grpSp>
            <p:nvGrpSpPr>
              <p:cNvPr id="178" name="组合 29"/>
              <p:cNvGrpSpPr/>
              <p:nvPr/>
            </p:nvGrpSpPr>
            <p:grpSpPr>
              <a:xfrm>
                <a:off x="9793485" y="1369595"/>
                <a:ext cx="1331032" cy="4284059"/>
                <a:chOff x="9793485" y="1369595"/>
                <a:chExt cx="1331032" cy="4284059"/>
              </a:xfrm>
            </p:grpSpPr>
            <p:grpSp>
              <p:nvGrpSpPr>
                <p:cNvPr id="180" name="组合 18"/>
                <p:cNvGrpSpPr/>
                <p:nvPr/>
              </p:nvGrpSpPr>
              <p:grpSpPr>
                <a:xfrm>
                  <a:off x="9793485" y="1369595"/>
                  <a:ext cx="1331032" cy="4284059"/>
                  <a:chOff x="8785709" y="1367879"/>
                  <a:chExt cx="1331032" cy="4284059"/>
                </a:xfrm>
              </p:grpSpPr>
              <p:grpSp>
                <p:nvGrpSpPr>
                  <p:cNvPr id="189" name="组合 89"/>
                  <p:cNvGrpSpPr/>
                  <p:nvPr/>
                </p:nvGrpSpPr>
                <p:grpSpPr>
                  <a:xfrm rot="10800000" flipH="1">
                    <a:off x="8993152" y="3096071"/>
                    <a:ext cx="916146" cy="2555867"/>
                    <a:chOff x="4324246" y="598916"/>
                    <a:chExt cx="1027112" cy="2865438"/>
                  </a:xfrm>
                </p:grpSpPr>
                <p:sp>
                  <p:nvSpPr>
                    <p:cNvPr id="198" name="Freeform 6"/>
                    <p:cNvSpPr/>
                    <p:nvPr/>
                  </p:nvSpPr>
                  <p:spPr bwMode="auto">
                    <a:xfrm>
                      <a:off x="4324246" y="598916"/>
                      <a:ext cx="1027112" cy="2865438"/>
                    </a:xfrm>
                    <a:custGeom>
                      <a:avLst/>
                      <a:gdLst>
                        <a:gd name="T0" fmla="*/ 137 w 274"/>
                        <a:gd name="T1" fmla="*/ 764 h 764"/>
                        <a:gd name="T2" fmla="*/ 0 w 274"/>
                        <a:gd name="T3" fmla="*/ 636 h 764"/>
                        <a:gd name="T4" fmla="*/ 0 w 274"/>
                        <a:gd name="T5" fmla="*/ 128 h 764"/>
                        <a:gd name="T6" fmla="*/ 137 w 274"/>
                        <a:gd name="T7" fmla="*/ 0 h 764"/>
                        <a:gd name="T8" fmla="*/ 137 w 274"/>
                        <a:gd name="T9" fmla="*/ 0 h 764"/>
                        <a:gd name="T10" fmla="*/ 274 w 274"/>
                        <a:gd name="T11" fmla="*/ 130 h 764"/>
                        <a:gd name="T12" fmla="*/ 274 w 274"/>
                        <a:gd name="T13" fmla="*/ 636 h 764"/>
                        <a:gd name="T14" fmla="*/ 137 w 274"/>
                        <a:gd name="T15" fmla="*/ 764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764">
                          <a:moveTo>
                            <a:pt x="137" y="764"/>
                          </a:moveTo>
                          <a:cubicBezTo>
                            <a:pt x="61" y="764"/>
                            <a:pt x="0" y="706"/>
                            <a:pt x="0" y="636"/>
                          </a:cubicBezTo>
                          <a:cubicBezTo>
                            <a:pt x="0" y="128"/>
                            <a:pt x="0" y="128"/>
                            <a:pt x="0" y="128"/>
                          </a:cubicBezTo>
                          <a:cubicBezTo>
                            <a:pt x="0" y="58"/>
                            <a:pt x="61" y="0"/>
                            <a:pt x="137" y="0"/>
                          </a:cubicBezTo>
                          <a:cubicBezTo>
                            <a:pt x="137" y="0"/>
                            <a:pt x="137" y="0"/>
                            <a:pt x="137" y="0"/>
                          </a:cubicBezTo>
                          <a:cubicBezTo>
                            <a:pt x="213" y="0"/>
                            <a:pt x="274" y="59"/>
                            <a:pt x="274" y="130"/>
                          </a:cubicBezTo>
                          <a:cubicBezTo>
                            <a:pt x="274" y="636"/>
                            <a:pt x="274" y="636"/>
                            <a:pt x="274" y="636"/>
                          </a:cubicBezTo>
                          <a:cubicBezTo>
                            <a:pt x="274" y="706"/>
                            <a:pt x="213" y="764"/>
                            <a:pt x="137" y="764"/>
                          </a:cubicBezTo>
                          <a:close/>
                        </a:path>
                      </a:pathLst>
                    </a:custGeom>
                    <a:gradFill flip="none" rotWithShape="1">
                      <a:gsLst>
                        <a:gs pos="39000">
                          <a:sysClr val="window" lastClr="FFFFFF"/>
                        </a:gs>
                        <a:gs pos="100000">
                          <a:srgbClr val="AFAFB0"/>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99" name="Freeform 7"/>
                    <p:cNvSpPr/>
                    <p:nvPr/>
                  </p:nvSpPr>
                  <p:spPr bwMode="auto">
                    <a:xfrm>
                      <a:off x="4352027" y="629873"/>
                      <a:ext cx="971550" cy="2803525"/>
                    </a:xfrm>
                    <a:custGeom>
                      <a:avLst/>
                      <a:gdLst>
                        <a:gd name="T0" fmla="*/ 130 w 259"/>
                        <a:gd name="T1" fmla="*/ 748 h 748"/>
                        <a:gd name="T2" fmla="*/ 0 w 259"/>
                        <a:gd name="T3" fmla="*/ 622 h 748"/>
                        <a:gd name="T4" fmla="*/ 0 w 259"/>
                        <a:gd name="T5" fmla="*/ 125 h 748"/>
                        <a:gd name="T6" fmla="*/ 130 w 259"/>
                        <a:gd name="T7" fmla="*/ 0 h 748"/>
                        <a:gd name="T8" fmla="*/ 130 w 259"/>
                        <a:gd name="T9" fmla="*/ 0 h 748"/>
                        <a:gd name="T10" fmla="*/ 259 w 259"/>
                        <a:gd name="T11" fmla="*/ 125 h 748"/>
                        <a:gd name="T12" fmla="*/ 259 w 259"/>
                        <a:gd name="T13" fmla="*/ 622 h 748"/>
                        <a:gd name="T14" fmla="*/ 130 w 259"/>
                        <a:gd name="T15" fmla="*/ 748 h 7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748">
                          <a:moveTo>
                            <a:pt x="130" y="748"/>
                          </a:moveTo>
                          <a:cubicBezTo>
                            <a:pt x="58" y="748"/>
                            <a:pt x="0" y="692"/>
                            <a:pt x="0" y="622"/>
                          </a:cubicBezTo>
                          <a:cubicBezTo>
                            <a:pt x="0" y="125"/>
                            <a:pt x="0" y="125"/>
                            <a:pt x="0" y="125"/>
                          </a:cubicBezTo>
                          <a:cubicBezTo>
                            <a:pt x="0" y="56"/>
                            <a:pt x="58" y="0"/>
                            <a:pt x="130" y="0"/>
                          </a:cubicBezTo>
                          <a:cubicBezTo>
                            <a:pt x="130" y="0"/>
                            <a:pt x="130" y="0"/>
                            <a:pt x="130" y="0"/>
                          </a:cubicBezTo>
                          <a:cubicBezTo>
                            <a:pt x="201" y="0"/>
                            <a:pt x="259" y="56"/>
                            <a:pt x="259" y="125"/>
                          </a:cubicBezTo>
                          <a:cubicBezTo>
                            <a:pt x="259" y="622"/>
                            <a:pt x="259" y="622"/>
                            <a:pt x="259" y="622"/>
                          </a:cubicBezTo>
                          <a:cubicBezTo>
                            <a:pt x="259" y="692"/>
                            <a:pt x="201" y="748"/>
                            <a:pt x="130" y="748"/>
                          </a:cubicBezTo>
                          <a:close/>
                        </a:path>
                      </a:pathLst>
                    </a:cu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90" name="组合 92"/>
                  <p:cNvGrpSpPr/>
                  <p:nvPr/>
                </p:nvGrpSpPr>
                <p:grpSpPr>
                  <a:xfrm>
                    <a:off x="8993152" y="1367879"/>
                    <a:ext cx="916146" cy="2555867"/>
                    <a:chOff x="4324246" y="598916"/>
                    <a:chExt cx="1027112" cy="2865438"/>
                  </a:xfrm>
                </p:grpSpPr>
                <p:sp>
                  <p:nvSpPr>
                    <p:cNvPr id="196" name="Freeform 6"/>
                    <p:cNvSpPr/>
                    <p:nvPr/>
                  </p:nvSpPr>
                  <p:spPr bwMode="auto">
                    <a:xfrm>
                      <a:off x="4324246" y="598916"/>
                      <a:ext cx="1027112" cy="2865438"/>
                    </a:xfrm>
                    <a:custGeom>
                      <a:avLst/>
                      <a:gdLst>
                        <a:gd name="T0" fmla="*/ 137 w 274"/>
                        <a:gd name="T1" fmla="*/ 764 h 764"/>
                        <a:gd name="T2" fmla="*/ 0 w 274"/>
                        <a:gd name="T3" fmla="*/ 636 h 764"/>
                        <a:gd name="T4" fmla="*/ 0 w 274"/>
                        <a:gd name="T5" fmla="*/ 128 h 764"/>
                        <a:gd name="T6" fmla="*/ 137 w 274"/>
                        <a:gd name="T7" fmla="*/ 0 h 764"/>
                        <a:gd name="T8" fmla="*/ 137 w 274"/>
                        <a:gd name="T9" fmla="*/ 0 h 764"/>
                        <a:gd name="T10" fmla="*/ 274 w 274"/>
                        <a:gd name="T11" fmla="*/ 130 h 764"/>
                        <a:gd name="T12" fmla="*/ 274 w 274"/>
                        <a:gd name="T13" fmla="*/ 636 h 764"/>
                        <a:gd name="T14" fmla="*/ 137 w 274"/>
                        <a:gd name="T15" fmla="*/ 764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764">
                          <a:moveTo>
                            <a:pt x="137" y="764"/>
                          </a:moveTo>
                          <a:cubicBezTo>
                            <a:pt x="61" y="764"/>
                            <a:pt x="0" y="706"/>
                            <a:pt x="0" y="636"/>
                          </a:cubicBezTo>
                          <a:cubicBezTo>
                            <a:pt x="0" y="128"/>
                            <a:pt x="0" y="128"/>
                            <a:pt x="0" y="128"/>
                          </a:cubicBezTo>
                          <a:cubicBezTo>
                            <a:pt x="0" y="58"/>
                            <a:pt x="61" y="0"/>
                            <a:pt x="137" y="0"/>
                          </a:cubicBezTo>
                          <a:cubicBezTo>
                            <a:pt x="137" y="0"/>
                            <a:pt x="137" y="0"/>
                            <a:pt x="137" y="0"/>
                          </a:cubicBezTo>
                          <a:cubicBezTo>
                            <a:pt x="213" y="0"/>
                            <a:pt x="274" y="59"/>
                            <a:pt x="274" y="130"/>
                          </a:cubicBezTo>
                          <a:cubicBezTo>
                            <a:pt x="274" y="636"/>
                            <a:pt x="274" y="636"/>
                            <a:pt x="274" y="636"/>
                          </a:cubicBezTo>
                          <a:cubicBezTo>
                            <a:pt x="274" y="706"/>
                            <a:pt x="213" y="764"/>
                            <a:pt x="137" y="764"/>
                          </a:cubicBezTo>
                          <a:close/>
                        </a:path>
                      </a:pathLst>
                    </a:custGeom>
                    <a:gradFill flip="none" rotWithShape="1">
                      <a:gsLst>
                        <a:gs pos="39000">
                          <a:sysClr val="window" lastClr="FFFFFF"/>
                        </a:gs>
                        <a:gs pos="100000">
                          <a:srgbClr val="AFAFB0"/>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97" name="Freeform 7"/>
                    <p:cNvSpPr/>
                    <p:nvPr/>
                  </p:nvSpPr>
                  <p:spPr bwMode="auto">
                    <a:xfrm>
                      <a:off x="4352027" y="629873"/>
                      <a:ext cx="971550" cy="2803525"/>
                    </a:xfrm>
                    <a:custGeom>
                      <a:avLst/>
                      <a:gdLst>
                        <a:gd name="T0" fmla="*/ 130 w 259"/>
                        <a:gd name="T1" fmla="*/ 748 h 748"/>
                        <a:gd name="T2" fmla="*/ 0 w 259"/>
                        <a:gd name="T3" fmla="*/ 622 h 748"/>
                        <a:gd name="T4" fmla="*/ 0 w 259"/>
                        <a:gd name="T5" fmla="*/ 125 h 748"/>
                        <a:gd name="T6" fmla="*/ 130 w 259"/>
                        <a:gd name="T7" fmla="*/ 0 h 748"/>
                        <a:gd name="T8" fmla="*/ 130 w 259"/>
                        <a:gd name="T9" fmla="*/ 0 h 748"/>
                        <a:gd name="T10" fmla="*/ 259 w 259"/>
                        <a:gd name="T11" fmla="*/ 125 h 748"/>
                        <a:gd name="T12" fmla="*/ 259 w 259"/>
                        <a:gd name="T13" fmla="*/ 622 h 748"/>
                        <a:gd name="T14" fmla="*/ 130 w 259"/>
                        <a:gd name="T15" fmla="*/ 748 h 7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748">
                          <a:moveTo>
                            <a:pt x="130" y="748"/>
                          </a:moveTo>
                          <a:cubicBezTo>
                            <a:pt x="58" y="748"/>
                            <a:pt x="0" y="692"/>
                            <a:pt x="0" y="622"/>
                          </a:cubicBezTo>
                          <a:cubicBezTo>
                            <a:pt x="0" y="125"/>
                            <a:pt x="0" y="125"/>
                            <a:pt x="0" y="125"/>
                          </a:cubicBezTo>
                          <a:cubicBezTo>
                            <a:pt x="0" y="56"/>
                            <a:pt x="58" y="0"/>
                            <a:pt x="130" y="0"/>
                          </a:cubicBezTo>
                          <a:cubicBezTo>
                            <a:pt x="130" y="0"/>
                            <a:pt x="130" y="0"/>
                            <a:pt x="130" y="0"/>
                          </a:cubicBezTo>
                          <a:cubicBezTo>
                            <a:pt x="201" y="0"/>
                            <a:pt x="259" y="56"/>
                            <a:pt x="259" y="125"/>
                          </a:cubicBezTo>
                          <a:cubicBezTo>
                            <a:pt x="259" y="622"/>
                            <a:pt x="259" y="622"/>
                            <a:pt x="259" y="622"/>
                          </a:cubicBezTo>
                          <a:cubicBezTo>
                            <a:pt x="259" y="692"/>
                            <a:pt x="201" y="748"/>
                            <a:pt x="130" y="748"/>
                          </a:cubicBezTo>
                          <a:close/>
                        </a:path>
                      </a:pathLst>
                    </a:cu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91" name="组合 19"/>
                  <p:cNvGrpSpPr/>
                  <p:nvPr/>
                </p:nvGrpSpPr>
                <p:grpSpPr>
                  <a:xfrm>
                    <a:off x="8785709" y="2844392"/>
                    <a:ext cx="1331032" cy="1331032"/>
                    <a:chOff x="6193085" y="2917516"/>
                    <a:chExt cx="1492250" cy="1492250"/>
                  </a:xfrm>
                </p:grpSpPr>
                <p:grpSp>
                  <p:nvGrpSpPr>
                    <p:cNvPr id="192" name="组合 20"/>
                    <p:cNvGrpSpPr/>
                    <p:nvPr/>
                  </p:nvGrpSpPr>
                  <p:grpSpPr>
                    <a:xfrm>
                      <a:off x="6193085" y="2917516"/>
                      <a:ext cx="1492250" cy="1492250"/>
                      <a:chOff x="2232645" y="3355181"/>
                      <a:chExt cx="1492250" cy="1492250"/>
                    </a:xfrm>
                  </p:grpSpPr>
                  <p:sp>
                    <p:nvSpPr>
                      <p:cNvPr id="194" name="Oval 8"/>
                      <p:cNvSpPr>
                        <a:spLocks noChangeArrowheads="1"/>
                      </p:cNvSpPr>
                      <p:nvPr/>
                    </p:nvSpPr>
                    <p:spPr bwMode="auto">
                      <a:xfrm>
                        <a:off x="2232645" y="3355181"/>
                        <a:ext cx="1492250" cy="1492250"/>
                      </a:xfrm>
                      <a:prstGeom prst="ellipse">
                        <a:avLst/>
                      </a:prstGeom>
                      <a:gradFill flip="none" rotWithShape="1">
                        <a:gsLst>
                          <a:gs pos="0">
                            <a:sysClr val="window" lastClr="FFFFFF"/>
                          </a:gs>
                          <a:gs pos="100000">
                            <a:srgbClr val="E1E1E3"/>
                          </a:gs>
                        </a:gsLst>
                        <a:lin ang="8100000" scaled="1"/>
                        <a:tileRect/>
                      </a:gra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95" name="Oval 9"/>
                      <p:cNvSpPr>
                        <a:spLocks noChangeArrowheads="1"/>
                      </p:cNvSpPr>
                      <p:nvPr/>
                    </p:nvSpPr>
                    <p:spPr bwMode="auto">
                      <a:xfrm>
                        <a:off x="2266777" y="3390900"/>
                        <a:ext cx="1423987" cy="1420813"/>
                      </a:xfrm>
                      <a:prstGeom prst="ellipse">
                        <a:avLst/>
                      </a:prstGeom>
                      <a:solidFill>
                        <a:sysClr val="window" lastClr="FFFFFF">
                          <a:lumMod val="95000"/>
                        </a:sysClr>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sp>
                  <p:nvSpPr>
                    <p:cNvPr id="193" name="Oval 12"/>
                    <p:cNvSpPr>
                      <a:spLocks noChangeArrowheads="1"/>
                    </p:cNvSpPr>
                    <p:nvPr/>
                  </p:nvSpPr>
                  <p:spPr bwMode="auto">
                    <a:xfrm rot="19170873">
                      <a:off x="6532018" y="3257242"/>
                      <a:ext cx="814386" cy="812800"/>
                    </a:xfrm>
                    <a:prstGeom prst="ellipse">
                      <a:avLst/>
                    </a:prstGeom>
                    <a:solidFill>
                      <a:srgbClr val="92B5C2"/>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grpSp>
              <p:nvGrpSpPr>
                <p:cNvPr id="181" name="组合 2"/>
                <p:cNvGrpSpPr/>
                <p:nvPr/>
              </p:nvGrpSpPr>
              <p:grpSpPr>
                <a:xfrm>
                  <a:off x="10228946" y="1561379"/>
                  <a:ext cx="460111" cy="352463"/>
                  <a:chOff x="4345519" y="1618313"/>
                  <a:chExt cx="460111" cy="352463"/>
                </a:xfrm>
              </p:grpSpPr>
              <p:sp>
                <p:nvSpPr>
                  <p:cNvPr id="186" name="Freeform 24"/>
                  <p:cNvSpPr>
                    <a:spLocks noEditPoints="1"/>
                  </p:cNvSpPr>
                  <p:nvPr/>
                </p:nvSpPr>
                <p:spPr bwMode="auto">
                  <a:xfrm>
                    <a:off x="4345519" y="1696446"/>
                    <a:ext cx="267385" cy="258705"/>
                  </a:xfrm>
                  <a:custGeom>
                    <a:avLst/>
                    <a:gdLst>
                      <a:gd name="T0" fmla="*/ 59 w 65"/>
                      <a:gd name="T1" fmla="*/ 33 h 63"/>
                      <a:gd name="T2" fmla="*/ 65 w 65"/>
                      <a:gd name="T3" fmla="*/ 31 h 63"/>
                      <a:gd name="T4" fmla="*/ 63 w 65"/>
                      <a:gd name="T5" fmla="*/ 21 h 63"/>
                      <a:gd name="T6" fmla="*/ 57 w 65"/>
                      <a:gd name="T7" fmla="*/ 21 h 63"/>
                      <a:gd name="T8" fmla="*/ 54 w 65"/>
                      <a:gd name="T9" fmla="*/ 16 h 63"/>
                      <a:gd name="T10" fmla="*/ 57 w 65"/>
                      <a:gd name="T11" fmla="*/ 10 h 63"/>
                      <a:gd name="T12" fmla="*/ 49 w 65"/>
                      <a:gd name="T13" fmla="*/ 4 h 63"/>
                      <a:gd name="T14" fmla="*/ 45 w 65"/>
                      <a:gd name="T15" fmla="*/ 8 h 63"/>
                      <a:gd name="T16" fmla="*/ 39 w 65"/>
                      <a:gd name="T17" fmla="*/ 6 h 63"/>
                      <a:gd name="T18" fmla="*/ 38 w 65"/>
                      <a:gd name="T19" fmla="*/ 0 h 63"/>
                      <a:gd name="T20" fmla="*/ 28 w 65"/>
                      <a:gd name="T21" fmla="*/ 0 h 63"/>
                      <a:gd name="T22" fmla="*/ 27 w 65"/>
                      <a:gd name="T23" fmla="*/ 6 h 63"/>
                      <a:gd name="T24" fmla="*/ 21 w 65"/>
                      <a:gd name="T25" fmla="*/ 8 h 63"/>
                      <a:gd name="T26" fmla="*/ 16 w 65"/>
                      <a:gd name="T27" fmla="*/ 4 h 63"/>
                      <a:gd name="T28" fmla="*/ 8 w 65"/>
                      <a:gd name="T29" fmla="*/ 10 h 63"/>
                      <a:gd name="T30" fmla="*/ 12 w 65"/>
                      <a:gd name="T31" fmla="*/ 15 h 63"/>
                      <a:gd name="T32" fmla="*/ 8 w 65"/>
                      <a:gd name="T33" fmla="*/ 21 h 63"/>
                      <a:gd name="T34" fmla="*/ 2 w 65"/>
                      <a:gd name="T35" fmla="*/ 21 h 63"/>
                      <a:gd name="T36" fmla="*/ 0 w 65"/>
                      <a:gd name="T37" fmla="*/ 31 h 63"/>
                      <a:gd name="T38" fmla="*/ 6 w 65"/>
                      <a:gd name="T39" fmla="*/ 33 h 63"/>
                      <a:gd name="T40" fmla="*/ 7 w 65"/>
                      <a:gd name="T41" fmla="*/ 39 h 63"/>
                      <a:gd name="T42" fmla="*/ 3 w 65"/>
                      <a:gd name="T43" fmla="*/ 43 h 63"/>
                      <a:gd name="T44" fmla="*/ 8 w 65"/>
                      <a:gd name="T45" fmla="*/ 52 h 63"/>
                      <a:gd name="T46" fmla="*/ 13 w 65"/>
                      <a:gd name="T47" fmla="*/ 50 h 63"/>
                      <a:gd name="T48" fmla="*/ 18 w 65"/>
                      <a:gd name="T49" fmla="*/ 54 h 63"/>
                      <a:gd name="T50" fmla="*/ 17 w 65"/>
                      <a:gd name="T51" fmla="*/ 60 h 63"/>
                      <a:gd name="T52" fmla="*/ 26 w 65"/>
                      <a:gd name="T53" fmla="*/ 63 h 63"/>
                      <a:gd name="T54" fmla="*/ 29 w 65"/>
                      <a:gd name="T55" fmla="*/ 58 h 63"/>
                      <a:gd name="T56" fmla="*/ 33 w 65"/>
                      <a:gd name="T57" fmla="*/ 58 h 63"/>
                      <a:gd name="T58" fmla="*/ 36 w 65"/>
                      <a:gd name="T59" fmla="*/ 58 h 63"/>
                      <a:gd name="T60" fmla="*/ 39 w 65"/>
                      <a:gd name="T61" fmla="*/ 63 h 63"/>
                      <a:gd name="T62" fmla="*/ 48 w 65"/>
                      <a:gd name="T63" fmla="*/ 60 h 63"/>
                      <a:gd name="T64" fmla="*/ 47 w 65"/>
                      <a:gd name="T65" fmla="*/ 54 h 63"/>
                      <a:gd name="T66" fmla="*/ 52 w 65"/>
                      <a:gd name="T67" fmla="*/ 50 h 63"/>
                      <a:gd name="T68" fmla="*/ 58 w 65"/>
                      <a:gd name="T69" fmla="*/ 52 h 63"/>
                      <a:gd name="T70" fmla="*/ 63 w 65"/>
                      <a:gd name="T71" fmla="*/ 43 h 63"/>
                      <a:gd name="T72" fmla="*/ 58 w 65"/>
                      <a:gd name="T73" fmla="*/ 39 h 63"/>
                      <a:gd name="T74" fmla="*/ 59 w 65"/>
                      <a:gd name="T75" fmla="*/ 33 h 63"/>
                      <a:gd name="T76" fmla="*/ 33 w 65"/>
                      <a:gd name="T77" fmla="*/ 46 h 63"/>
                      <a:gd name="T78" fmla="*/ 18 w 65"/>
                      <a:gd name="T79" fmla="*/ 32 h 63"/>
                      <a:gd name="T80" fmla="*/ 33 w 65"/>
                      <a:gd name="T81" fmla="*/ 17 h 63"/>
                      <a:gd name="T82" fmla="*/ 47 w 65"/>
                      <a:gd name="T83" fmla="*/ 32 h 63"/>
                      <a:gd name="T84" fmla="*/ 33 w 65"/>
                      <a:gd name="T85"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 h="63">
                        <a:moveTo>
                          <a:pt x="59" y="33"/>
                        </a:moveTo>
                        <a:cubicBezTo>
                          <a:pt x="65" y="31"/>
                          <a:pt x="65" y="31"/>
                          <a:pt x="65" y="31"/>
                        </a:cubicBezTo>
                        <a:cubicBezTo>
                          <a:pt x="63" y="21"/>
                          <a:pt x="63" y="21"/>
                          <a:pt x="63" y="21"/>
                        </a:cubicBezTo>
                        <a:cubicBezTo>
                          <a:pt x="57" y="21"/>
                          <a:pt x="57" y="21"/>
                          <a:pt x="57" y="21"/>
                        </a:cubicBezTo>
                        <a:cubicBezTo>
                          <a:pt x="56" y="19"/>
                          <a:pt x="55" y="18"/>
                          <a:pt x="54" y="16"/>
                        </a:cubicBezTo>
                        <a:cubicBezTo>
                          <a:pt x="57" y="10"/>
                          <a:pt x="57" y="10"/>
                          <a:pt x="57" y="10"/>
                        </a:cubicBezTo>
                        <a:cubicBezTo>
                          <a:pt x="49" y="4"/>
                          <a:pt x="49" y="4"/>
                          <a:pt x="49" y="4"/>
                        </a:cubicBezTo>
                        <a:cubicBezTo>
                          <a:pt x="45" y="8"/>
                          <a:pt x="45" y="8"/>
                          <a:pt x="45" y="8"/>
                        </a:cubicBezTo>
                        <a:cubicBezTo>
                          <a:pt x="43" y="7"/>
                          <a:pt x="41" y="6"/>
                          <a:pt x="39" y="6"/>
                        </a:cubicBezTo>
                        <a:cubicBezTo>
                          <a:pt x="38" y="0"/>
                          <a:pt x="38" y="0"/>
                          <a:pt x="38" y="0"/>
                        </a:cubicBezTo>
                        <a:cubicBezTo>
                          <a:pt x="28" y="0"/>
                          <a:pt x="28" y="0"/>
                          <a:pt x="28" y="0"/>
                        </a:cubicBezTo>
                        <a:cubicBezTo>
                          <a:pt x="27" y="6"/>
                          <a:pt x="27" y="6"/>
                          <a:pt x="27" y="6"/>
                        </a:cubicBezTo>
                        <a:cubicBezTo>
                          <a:pt x="25" y="6"/>
                          <a:pt x="23" y="7"/>
                          <a:pt x="21" y="8"/>
                        </a:cubicBezTo>
                        <a:cubicBezTo>
                          <a:pt x="16" y="4"/>
                          <a:pt x="16" y="4"/>
                          <a:pt x="16" y="4"/>
                        </a:cubicBezTo>
                        <a:cubicBezTo>
                          <a:pt x="8" y="10"/>
                          <a:pt x="8" y="10"/>
                          <a:pt x="8" y="10"/>
                        </a:cubicBezTo>
                        <a:cubicBezTo>
                          <a:pt x="12" y="15"/>
                          <a:pt x="12" y="15"/>
                          <a:pt x="12" y="15"/>
                        </a:cubicBezTo>
                        <a:cubicBezTo>
                          <a:pt x="10" y="17"/>
                          <a:pt x="9" y="19"/>
                          <a:pt x="8" y="21"/>
                        </a:cubicBezTo>
                        <a:cubicBezTo>
                          <a:pt x="2" y="21"/>
                          <a:pt x="2" y="21"/>
                          <a:pt x="2" y="21"/>
                        </a:cubicBezTo>
                        <a:cubicBezTo>
                          <a:pt x="0" y="31"/>
                          <a:pt x="0" y="31"/>
                          <a:pt x="0" y="31"/>
                        </a:cubicBezTo>
                        <a:cubicBezTo>
                          <a:pt x="6" y="33"/>
                          <a:pt x="6" y="33"/>
                          <a:pt x="6" y="33"/>
                        </a:cubicBezTo>
                        <a:cubicBezTo>
                          <a:pt x="6" y="35"/>
                          <a:pt x="7" y="37"/>
                          <a:pt x="7" y="39"/>
                        </a:cubicBezTo>
                        <a:cubicBezTo>
                          <a:pt x="3" y="43"/>
                          <a:pt x="3" y="43"/>
                          <a:pt x="3" y="43"/>
                        </a:cubicBezTo>
                        <a:cubicBezTo>
                          <a:pt x="8" y="52"/>
                          <a:pt x="8" y="52"/>
                          <a:pt x="8" y="52"/>
                        </a:cubicBezTo>
                        <a:cubicBezTo>
                          <a:pt x="13" y="50"/>
                          <a:pt x="13" y="50"/>
                          <a:pt x="13" y="50"/>
                        </a:cubicBezTo>
                        <a:cubicBezTo>
                          <a:pt x="15" y="51"/>
                          <a:pt x="16" y="52"/>
                          <a:pt x="18" y="54"/>
                        </a:cubicBezTo>
                        <a:cubicBezTo>
                          <a:pt x="17" y="60"/>
                          <a:pt x="17" y="60"/>
                          <a:pt x="17" y="60"/>
                        </a:cubicBezTo>
                        <a:cubicBezTo>
                          <a:pt x="26" y="63"/>
                          <a:pt x="26" y="63"/>
                          <a:pt x="26" y="63"/>
                        </a:cubicBezTo>
                        <a:cubicBezTo>
                          <a:pt x="29" y="58"/>
                          <a:pt x="29" y="58"/>
                          <a:pt x="29" y="58"/>
                        </a:cubicBezTo>
                        <a:cubicBezTo>
                          <a:pt x="30" y="58"/>
                          <a:pt x="32" y="58"/>
                          <a:pt x="33" y="58"/>
                        </a:cubicBezTo>
                        <a:cubicBezTo>
                          <a:pt x="34" y="58"/>
                          <a:pt x="35" y="58"/>
                          <a:pt x="36" y="58"/>
                        </a:cubicBezTo>
                        <a:cubicBezTo>
                          <a:pt x="39" y="63"/>
                          <a:pt x="39" y="63"/>
                          <a:pt x="39" y="63"/>
                        </a:cubicBezTo>
                        <a:cubicBezTo>
                          <a:pt x="48" y="60"/>
                          <a:pt x="48" y="60"/>
                          <a:pt x="48" y="60"/>
                        </a:cubicBezTo>
                        <a:cubicBezTo>
                          <a:pt x="47" y="54"/>
                          <a:pt x="47" y="54"/>
                          <a:pt x="47" y="54"/>
                        </a:cubicBezTo>
                        <a:cubicBezTo>
                          <a:pt x="49" y="53"/>
                          <a:pt x="50" y="51"/>
                          <a:pt x="52" y="50"/>
                        </a:cubicBezTo>
                        <a:cubicBezTo>
                          <a:pt x="58" y="52"/>
                          <a:pt x="58" y="52"/>
                          <a:pt x="58" y="52"/>
                        </a:cubicBezTo>
                        <a:cubicBezTo>
                          <a:pt x="63" y="43"/>
                          <a:pt x="63" y="43"/>
                          <a:pt x="63" y="43"/>
                        </a:cubicBezTo>
                        <a:cubicBezTo>
                          <a:pt x="58" y="39"/>
                          <a:pt x="58" y="39"/>
                          <a:pt x="58" y="39"/>
                        </a:cubicBezTo>
                        <a:cubicBezTo>
                          <a:pt x="59" y="37"/>
                          <a:pt x="59" y="35"/>
                          <a:pt x="59" y="33"/>
                        </a:cubicBezTo>
                        <a:close/>
                        <a:moveTo>
                          <a:pt x="33" y="46"/>
                        </a:moveTo>
                        <a:cubicBezTo>
                          <a:pt x="25" y="46"/>
                          <a:pt x="18" y="40"/>
                          <a:pt x="18" y="32"/>
                        </a:cubicBezTo>
                        <a:cubicBezTo>
                          <a:pt x="18" y="23"/>
                          <a:pt x="25" y="17"/>
                          <a:pt x="33" y="17"/>
                        </a:cubicBezTo>
                        <a:cubicBezTo>
                          <a:pt x="41" y="17"/>
                          <a:pt x="47" y="23"/>
                          <a:pt x="47" y="32"/>
                        </a:cubicBezTo>
                        <a:cubicBezTo>
                          <a:pt x="47" y="40"/>
                          <a:pt x="41" y="46"/>
                          <a:pt x="33" y="46"/>
                        </a:cubicBez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87" name="Freeform 25"/>
                  <p:cNvSpPr>
                    <a:spLocks noEditPoints="1"/>
                  </p:cNvSpPr>
                  <p:nvPr/>
                </p:nvSpPr>
                <p:spPr bwMode="auto">
                  <a:xfrm>
                    <a:off x="4592069" y="1762424"/>
                    <a:ext cx="213561" cy="208352"/>
                  </a:xfrm>
                  <a:custGeom>
                    <a:avLst/>
                    <a:gdLst>
                      <a:gd name="T0" fmla="*/ 48 w 52"/>
                      <a:gd name="T1" fmla="*/ 27 h 51"/>
                      <a:gd name="T2" fmla="*/ 52 w 52"/>
                      <a:gd name="T3" fmla="*/ 25 h 51"/>
                      <a:gd name="T4" fmla="*/ 51 w 52"/>
                      <a:gd name="T5" fmla="*/ 17 h 51"/>
                      <a:gd name="T6" fmla="*/ 46 w 52"/>
                      <a:gd name="T7" fmla="*/ 17 h 51"/>
                      <a:gd name="T8" fmla="*/ 44 w 52"/>
                      <a:gd name="T9" fmla="*/ 13 h 51"/>
                      <a:gd name="T10" fmla="*/ 46 w 52"/>
                      <a:gd name="T11" fmla="*/ 8 h 51"/>
                      <a:gd name="T12" fmla="*/ 40 w 52"/>
                      <a:gd name="T13" fmla="*/ 3 h 51"/>
                      <a:gd name="T14" fmla="*/ 36 w 52"/>
                      <a:gd name="T15" fmla="*/ 6 h 51"/>
                      <a:gd name="T16" fmla="*/ 31 w 52"/>
                      <a:gd name="T17" fmla="*/ 5 h 51"/>
                      <a:gd name="T18" fmla="*/ 31 w 52"/>
                      <a:gd name="T19" fmla="*/ 0 h 51"/>
                      <a:gd name="T20" fmla="*/ 22 w 52"/>
                      <a:gd name="T21" fmla="*/ 0 h 51"/>
                      <a:gd name="T22" fmla="*/ 22 w 52"/>
                      <a:gd name="T23" fmla="*/ 4 h 51"/>
                      <a:gd name="T24" fmla="*/ 17 w 52"/>
                      <a:gd name="T25" fmla="*/ 6 h 51"/>
                      <a:gd name="T26" fmla="*/ 13 w 52"/>
                      <a:gd name="T27" fmla="*/ 3 h 51"/>
                      <a:gd name="T28" fmla="*/ 7 w 52"/>
                      <a:gd name="T29" fmla="*/ 8 h 51"/>
                      <a:gd name="T30" fmla="*/ 9 w 52"/>
                      <a:gd name="T31" fmla="*/ 12 h 51"/>
                      <a:gd name="T32" fmla="*/ 7 w 52"/>
                      <a:gd name="T33" fmla="*/ 17 h 51"/>
                      <a:gd name="T34" fmla="*/ 2 w 52"/>
                      <a:gd name="T35" fmla="*/ 17 h 51"/>
                      <a:gd name="T36" fmla="*/ 0 w 52"/>
                      <a:gd name="T37" fmla="*/ 25 h 51"/>
                      <a:gd name="T38" fmla="*/ 5 w 52"/>
                      <a:gd name="T39" fmla="*/ 26 h 51"/>
                      <a:gd name="T40" fmla="*/ 6 w 52"/>
                      <a:gd name="T41" fmla="*/ 31 h 51"/>
                      <a:gd name="T42" fmla="*/ 2 w 52"/>
                      <a:gd name="T43" fmla="*/ 35 h 51"/>
                      <a:gd name="T44" fmla="*/ 6 w 52"/>
                      <a:gd name="T45" fmla="*/ 42 h 51"/>
                      <a:gd name="T46" fmla="*/ 11 w 52"/>
                      <a:gd name="T47" fmla="*/ 40 h 51"/>
                      <a:gd name="T48" fmla="*/ 14 w 52"/>
                      <a:gd name="T49" fmla="*/ 43 h 51"/>
                      <a:gd name="T50" fmla="*/ 14 w 52"/>
                      <a:gd name="T51" fmla="*/ 48 h 51"/>
                      <a:gd name="T52" fmla="*/ 21 w 52"/>
                      <a:gd name="T53" fmla="*/ 51 h 51"/>
                      <a:gd name="T54" fmla="*/ 24 w 52"/>
                      <a:gd name="T55" fmla="*/ 47 h 51"/>
                      <a:gd name="T56" fmla="*/ 26 w 52"/>
                      <a:gd name="T57" fmla="*/ 47 h 51"/>
                      <a:gd name="T58" fmla="*/ 29 w 52"/>
                      <a:gd name="T59" fmla="*/ 47 h 51"/>
                      <a:gd name="T60" fmla="*/ 31 w 52"/>
                      <a:gd name="T61" fmla="*/ 51 h 51"/>
                      <a:gd name="T62" fmla="*/ 39 w 52"/>
                      <a:gd name="T63" fmla="*/ 48 h 51"/>
                      <a:gd name="T64" fmla="*/ 38 w 52"/>
                      <a:gd name="T65" fmla="*/ 43 h 51"/>
                      <a:gd name="T66" fmla="*/ 42 w 52"/>
                      <a:gd name="T67" fmla="*/ 40 h 51"/>
                      <a:gd name="T68" fmla="*/ 46 w 52"/>
                      <a:gd name="T69" fmla="*/ 42 h 51"/>
                      <a:gd name="T70" fmla="*/ 51 w 52"/>
                      <a:gd name="T71" fmla="*/ 35 h 51"/>
                      <a:gd name="T72" fmla="*/ 47 w 52"/>
                      <a:gd name="T73" fmla="*/ 32 h 51"/>
                      <a:gd name="T74" fmla="*/ 48 w 52"/>
                      <a:gd name="T75" fmla="*/ 27 h 51"/>
                      <a:gd name="T76" fmla="*/ 26 w 52"/>
                      <a:gd name="T77" fmla="*/ 42 h 51"/>
                      <a:gd name="T78" fmla="*/ 10 w 52"/>
                      <a:gd name="T79" fmla="*/ 25 h 51"/>
                      <a:gd name="T80" fmla="*/ 26 w 52"/>
                      <a:gd name="T81" fmla="*/ 9 h 51"/>
                      <a:gd name="T82" fmla="*/ 42 w 52"/>
                      <a:gd name="T83" fmla="*/ 25 h 51"/>
                      <a:gd name="T84" fmla="*/ 26 w 52"/>
                      <a:gd name="T85"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51">
                        <a:moveTo>
                          <a:pt x="48" y="27"/>
                        </a:moveTo>
                        <a:cubicBezTo>
                          <a:pt x="52" y="25"/>
                          <a:pt x="52" y="25"/>
                          <a:pt x="52" y="25"/>
                        </a:cubicBezTo>
                        <a:cubicBezTo>
                          <a:pt x="51" y="17"/>
                          <a:pt x="51" y="17"/>
                          <a:pt x="51" y="17"/>
                        </a:cubicBezTo>
                        <a:cubicBezTo>
                          <a:pt x="46" y="17"/>
                          <a:pt x="46" y="17"/>
                          <a:pt x="46" y="17"/>
                        </a:cubicBezTo>
                        <a:cubicBezTo>
                          <a:pt x="45" y="16"/>
                          <a:pt x="45" y="14"/>
                          <a:pt x="44" y="13"/>
                        </a:cubicBezTo>
                        <a:cubicBezTo>
                          <a:pt x="46" y="8"/>
                          <a:pt x="46" y="8"/>
                          <a:pt x="46" y="8"/>
                        </a:cubicBezTo>
                        <a:cubicBezTo>
                          <a:pt x="40" y="3"/>
                          <a:pt x="40" y="3"/>
                          <a:pt x="40" y="3"/>
                        </a:cubicBezTo>
                        <a:cubicBezTo>
                          <a:pt x="36" y="6"/>
                          <a:pt x="36" y="6"/>
                          <a:pt x="36" y="6"/>
                        </a:cubicBezTo>
                        <a:cubicBezTo>
                          <a:pt x="35" y="6"/>
                          <a:pt x="33" y="5"/>
                          <a:pt x="31" y="5"/>
                        </a:cubicBezTo>
                        <a:cubicBezTo>
                          <a:pt x="31" y="0"/>
                          <a:pt x="31" y="0"/>
                          <a:pt x="31" y="0"/>
                        </a:cubicBezTo>
                        <a:cubicBezTo>
                          <a:pt x="22" y="0"/>
                          <a:pt x="22" y="0"/>
                          <a:pt x="22" y="0"/>
                        </a:cubicBezTo>
                        <a:cubicBezTo>
                          <a:pt x="22" y="4"/>
                          <a:pt x="22" y="4"/>
                          <a:pt x="22" y="4"/>
                        </a:cubicBezTo>
                        <a:cubicBezTo>
                          <a:pt x="20" y="5"/>
                          <a:pt x="18" y="5"/>
                          <a:pt x="17" y="6"/>
                        </a:cubicBezTo>
                        <a:cubicBezTo>
                          <a:pt x="13" y="3"/>
                          <a:pt x="13" y="3"/>
                          <a:pt x="13" y="3"/>
                        </a:cubicBezTo>
                        <a:cubicBezTo>
                          <a:pt x="7" y="8"/>
                          <a:pt x="7" y="8"/>
                          <a:pt x="7" y="8"/>
                        </a:cubicBezTo>
                        <a:cubicBezTo>
                          <a:pt x="9" y="12"/>
                          <a:pt x="9" y="12"/>
                          <a:pt x="9" y="12"/>
                        </a:cubicBezTo>
                        <a:cubicBezTo>
                          <a:pt x="8" y="14"/>
                          <a:pt x="7" y="15"/>
                          <a:pt x="7" y="17"/>
                        </a:cubicBezTo>
                        <a:cubicBezTo>
                          <a:pt x="2" y="17"/>
                          <a:pt x="2" y="17"/>
                          <a:pt x="2" y="17"/>
                        </a:cubicBezTo>
                        <a:cubicBezTo>
                          <a:pt x="0" y="25"/>
                          <a:pt x="0" y="25"/>
                          <a:pt x="0" y="25"/>
                        </a:cubicBezTo>
                        <a:cubicBezTo>
                          <a:pt x="5" y="26"/>
                          <a:pt x="5" y="26"/>
                          <a:pt x="5" y="26"/>
                        </a:cubicBezTo>
                        <a:cubicBezTo>
                          <a:pt x="5" y="28"/>
                          <a:pt x="5" y="30"/>
                          <a:pt x="6" y="31"/>
                        </a:cubicBezTo>
                        <a:cubicBezTo>
                          <a:pt x="2" y="35"/>
                          <a:pt x="2" y="35"/>
                          <a:pt x="2" y="35"/>
                        </a:cubicBezTo>
                        <a:cubicBezTo>
                          <a:pt x="6" y="42"/>
                          <a:pt x="6" y="42"/>
                          <a:pt x="6" y="42"/>
                        </a:cubicBezTo>
                        <a:cubicBezTo>
                          <a:pt x="11" y="40"/>
                          <a:pt x="11" y="40"/>
                          <a:pt x="11" y="40"/>
                        </a:cubicBezTo>
                        <a:cubicBezTo>
                          <a:pt x="12" y="41"/>
                          <a:pt x="13" y="42"/>
                          <a:pt x="14" y="43"/>
                        </a:cubicBezTo>
                        <a:cubicBezTo>
                          <a:pt x="14" y="48"/>
                          <a:pt x="14" y="48"/>
                          <a:pt x="14" y="48"/>
                        </a:cubicBezTo>
                        <a:cubicBezTo>
                          <a:pt x="21" y="51"/>
                          <a:pt x="21" y="51"/>
                          <a:pt x="21" y="51"/>
                        </a:cubicBezTo>
                        <a:cubicBezTo>
                          <a:pt x="24" y="47"/>
                          <a:pt x="24" y="47"/>
                          <a:pt x="24" y="47"/>
                        </a:cubicBezTo>
                        <a:cubicBezTo>
                          <a:pt x="25" y="47"/>
                          <a:pt x="25" y="47"/>
                          <a:pt x="26" y="47"/>
                        </a:cubicBezTo>
                        <a:cubicBezTo>
                          <a:pt x="27" y="47"/>
                          <a:pt x="28" y="47"/>
                          <a:pt x="29" y="47"/>
                        </a:cubicBezTo>
                        <a:cubicBezTo>
                          <a:pt x="31" y="51"/>
                          <a:pt x="31" y="51"/>
                          <a:pt x="31" y="51"/>
                        </a:cubicBezTo>
                        <a:cubicBezTo>
                          <a:pt x="39" y="48"/>
                          <a:pt x="39" y="48"/>
                          <a:pt x="39" y="48"/>
                        </a:cubicBezTo>
                        <a:cubicBezTo>
                          <a:pt x="38" y="43"/>
                          <a:pt x="38" y="43"/>
                          <a:pt x="38" y="43"/>
                        </a:cubicBezTo>
                        <a:cubicBezTo>
                          <a:pt x="39" y="43"/>
                          <a:pt x="41" y="41"/>
                          <a:pt x="42" y="40"/>
                        </a:cubicBezTo>
                        <a:cubicBezTo>
                          <a:pt x="46" y="42"/>
                          <a:pt x="46" y="42"/>
                          <a:pt x="46" y="42"/>
                        </a:cubicBezTo>
                        <a:cubicBezTo>
                          <a:pt x="51" y="35"/>
                          <a:pt x="51" y="35"/>
                          <a:pt x="51" y="35"/>
                        </a:cubicBezTo>
                        <a:cubicBezTo>
                          <a:pt x="47" y="32"/>
                          <a:pt x="47" y="32"/>
                          <a:pt x="47" y="32"/>
                        </a:cubicBezTo>
                        <a:cubicBezTo>
                          <a:pt x="47" y="30"/>
                          <a:pt x="48" y="29"/>
                          <a:pt x="48" y="27"/>
                        </a:cubicBezTo>
                        <a:close/>
                        <a:moveTo>
                          <a:pt x="26" y="42"/>
                        </a:moveTo>
                        <a:cubicBezTo>
                          <a:pt x="17" y="42"/>
                          <a:pt x="10" y="34"/>
                          <a:pt x="10" y="25"/>
                        </a:cubicBezTo>
                        <a:cubicBezTo>
                          <a:pt x="10" y="16"/>
                          <a:pt x="17" y="9"/>
                          <a:pt x="26" y="9"/>
                        </a:cubicBezTo>
                        <a:cubicBezTo>
                          <a:pt x="35" y="9"/>
                          <a:pt x="42" y="16"/>
                          <a:pt x="42" y="25"/>
                        </a:cubicBezTo>
                        <a:cubicBezTo>
                          <a:pt x="42" y="34"/>
                          <a:pt x="35" y="42"/>
                          <a:pt x="26" y="42"/>
                        </a:cubicBez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88" name="Freeform 26"/>
                  <p:cNvSpPr>
                    <a:spLocks noEditPoints="1"/>
                  </p:cNvSpPr>
                  <p:nvPr/>
                </p:nvSpPr>
                <p:spPr bwMode="auto">
                  <a:xfrm>
                    <a:off x="4574706" y="1618313"/>
                    <a:ext cx="144111" cy="144111"/>
                  </a:xfrm>
                  <a:custGeom>
                    <a:avLst/>
                    <a:gdLst>
                      <a:gd name="T0" fmla="*/ 26 w 35"/>
                      <a:gd name="T1" fmla="*/ 29 h 35"/>
                      <a:gd name="T2" fmla="*/ 29 w 35"/>
                      <a:gd name="T3" fmla="*/ 31 h 35"/>
                      <a:gd name="T4" fmla="*/ 32 w 35"/>
                      <a:gd name="T5" fmla="*/ 27 h 35"/>
                      <a:gd name="T6" fmla="*/ 30 w 35"/>
                      <a:gd name="T7" fmla="*/ 24 h 35"/>
                      <a:gd name="T8" fmla="*/ 32 w 35"/>
                      <a:gd name="T9" fmla="*/ 21 h 35"/>
                      <a:gd name="T10" fmla="*/ 35 w 35"/>
                      <a:gd name="T11" fmla="*/ 21 h 35"/>
                      <a:gd name="T12" fmla="*/ 35 w 35"/>
                      <a:gd name="T13" fmla="*/ 15 h 35"/>
                      <a:gd name="T14" fmla="*/ 32 w 35"/>
                      <a:gd name="T15" fmla="*/ 15 h 35"/>
                      <a:gd name="T16" fmla="*/ 31 w 35"/>
                      <a:gd name="T17" fmla="*/ 11 h 35"/>
                      <a:gd name="T18" fmla="*/ 33 w 35"/>
                      <a:gd name="T19" fmla="*/ 9 h 35"/>
                      <a:gd name="T20" fmla="*/ 30 w 35"/>
                      <a:gd name="T21" fmla="*/ 5 h 35"/>
                      <a:gd name="T22" fmla="*/ 27 w 35"/>
                      <a:gd name="T23" fmla="*/ 6 h 35"/>
                      <a:gd name="T24" fmla="*/ 24 w 35"/>
                      <a:gd name="T25" fmla="*/ 4 h 35"/>
                      <a:gd name="T26" fmla="*/ 24 w 35"/>
                      <a:gd name="T27" fmla="*/ 1 h 35"/>
                      <a:gd name="T28" fmla="*/ 19 w 35"/>
                      <a:gd name="T29" fmla="*/ 0 h 35"/>
                      <a:gd name="T30" fmla="*/ 17 w 35"/>
                      <a:gd name="T31" fmla="*/ 3 h 35"/>
                      <a:gd name="T32" fmla="*/ 14 w 35"/>
                      <a:gd name="T33" fmla="*/ 3 h 35"/>
                      <a:gd name="T34" fmla="*/ 12 w 35"/>
                      <a:gd name="T35" fmla="*/ 1 h 35"/>
                      <a:gd name="T36" fmla="*/ 7 w 35"/>
                      <a:gd name="T37" fmla="*/ 3 h 35"/>
                      <a:gd name="T38" fmla="*/ 8 w 35"/>
                      <a:gd name="T39" fmla="*/ 7 h 35"/>
                      <a:gd name="T40" fmla="*/ 6 w 35"/>
                      <a:gd name="T41" fmla="*/ 9 h 35"/>
                      <a:gd name="T42" fmla="*/ 3 w 35"/>
                      <a:gd name="T43" fmla="*/ 8 h 35"/>
                      <a:gd name="T44" fmla="*/ 1 w 35"/>
                      <a:gd name="T45" fmla="*/ 14 h 35"/>
                      <a:gd name="T46" fmla="*/ 3 w 35"/>
                      <a:gd name="T47" fmla="*/ 15 h 35"/>
                      <a:gd name="T48" fmla="*/ 3 w 35"/>
                      <a:gd name="T49" fmla="*/ 19 h 35"/>
                      <a:gd name="T50" fmla="*/ 0 w 35"/>
                      <a:gd name="T51" fmla="*/ 20 h 35"/>
                      <a:gd name="T52" fmla="*/ 2 w 35"/>
                      <a:gd name="T53" fmla="*/ 25 h 35"/>
                      <a:gd name="T54" fmla="*/ 5 w 35"/>
                      <a:gd name="T55" fmla="*/ 25 h 35"/>
                      <a:gd name="T56" fmla="*/ 6 w 35"/>
                      <a:gd name="T57" fmla="*/ 26 h 35"/>
                      <a:gd name="T58" fmla="*/ 7 w 35"/>
                      <a:gd name="T59" fmla="*/ 28 h 35"/>
                      <a:gd name="T60" fmla="*/ 6 w 35"/>
                      <a:gd name="T61" fmla="*/ 31 h 35"/>
                      <a:gd name="T62" fmla="*/ 11 w 35"/>
                      <a:gd name="T63" fmla="*/ 34 h 35"/>
                      <a:gd name="T64" fmla="*/ 13 w 35"/>
                      <a:gd name="T65" fmla="*/ 31 h 35"/>
                      <a:gd name="T66" fmla="*/ 16 w 35"/>
                      <a:gd name="T67" fmla="*/ 32 h 35"/>
                      <a:gd name="T68" fmla="*/ 17 w 35"/>
                      <a:gd name="T69" fmla="*/ 35 h 35"/>
                      <a:gd name="T70" fmla="*/ 23 w 35"/>
                      <a:gd name="T71" fmla="*/ 34 h 35"/>
                      <a:gd name="T72" fmla="*/ 23 w 35"/>
                      <a:gd name="T73" fmla="*/ 31 h 35"/>
                      <a:gd name="T74" fmla="*/ 26 w 35"/>
                      <a:gd name="T75" fmla="*/ 29 h 35"/>
                      <a:gd name="T76" fmla="*/ 9 w 35"/>
                      <a:gd name="T77" fmla="*/ 24 h 35"/>
                      <a:gd name="T78" fmla="*/ 11 w 35"/>
                      <a:gd name="T79" fmla="*/ 9 h 35"/>
                      <a:gd name="T80" fmla="*/ 26 w 35"/>
                      <a:gd name="T81" fmla="*/ 11 h 35"/>
                      <a:gd name="T82" fmla="*/ 24 w 35"/>
                      <a:gd name="T83" fmla="*/ 26 h 35"/>
                      <a:gd name="T84" fmla="*/ 9 w 35"/>
                      <a:gd name="T8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26" y="29"/>
                        </a:moveTo>
                        <a:cubicBezTo>
                          <a:pt x="29" y="31"/>
                          <a:pt x="29" y="31"/>
                          <a:pt x="29" y="31"/>
                        </a:cubicBezTo>
                        <a:cubicBezTo>
                          <a:pt x="32" y="27"/>
                          <a:pt x="32" y="27"/>
                          <a:pt x="32" y="27"/>
                        </a:cubicBezTo>
                        <a:cubicBezTo>
                          <a:pt x="30" y="24"/>
                          <a:pt x="30" y="24"/>
                          <a:pt x="30" y="24"/>
                        </a:cubicBezTo>
                        <a:cubicBezTo>
                          <a:pt x="31" y="23"/>
                          <a:pt x="31" y="22"/>
                          <a:pt x="32" y="21"/>
                        </a:cubicBezTo>
                        <a:cubicBezTo>
                          <a:pt x="35" y="21"/>
                          <a:pt x="35" y="21"/>
                          <a:pt x="35" y="21"/>
                        </a:cubicBezTo>
                        <a:cubicBezTo>
                          <a:pt x="35" y="15"/>
                          <a:pt x="35" y="15"/>
                          <a:pt x="35" y="15"/>
                        </a:cubicBezTo>
                        <a:cubicBezTo>
                          <a:pt x="32" y="15"/>
                          <a:pt x="32" y="15"/>
                          <a:pt x="32" y="15"/>
                        </a:cubicBezTo>
                        <a:cubicBezTo>
                          <a:pt x="32" y="14"/>
                          <a:pt x="31" y="12"/>
                          <a:pt x="31" y="11"/>
                        </a:cubicBezTo>
                        <a:cubicBezTo>
                          <a:pt x="33" y="9"/>
                          <a:pt x="33" y="9"/>
                          <a:pt x="33" y="9"/>
                        </a:cubicBezTo>
                        <a:cubicBezTo>
                          <a:pt x="30" y="5"/>
                          <a:pt x="30" y="5"/>
                          <a:pt x="30" y="5"/>
                        </a:cubicBezTo>
                        <a:cubicBezTo>
                          <a:pt x="27" y="6"/>
                          <a:pt x="27" y="6"/>
                          <a:pt x="27" y="6"/>
                        </a:cubicBezTo>
                        <a:cubicBezTo>
                          <a:pt x="26" y="5"/>
                          <a:pt x="25" y="5"/>
                          <a:pt x="24" y="4"/>
                        </a:cubicBezTo>
                        <a:cubicBezTo>
                          <a:pt x="24" y="1"/>
                          <a:pt x="24" y="1"/>
                          <a:pt x="24" y="1"/>
                        </a:cubicBezTo>
                        <a:cubicBezTo>
                          <a:pt x="19" y="0"/>
                          <a:pt x="19" y="0"/>
                          <a:pt x="19" y="0"/>
                        </a:cubicBezTo>
                        <a:cubicBezTo>
                          <a:pt x="17" y="3"/>
                          <a:pt x="17" y="3"/>
                          <a:pt x="17" y="3"/>
                        </a:cubicBezTo>
                        <a:cubicBezTo>
                          <a:pt x="16" y="3"/>
                          <a:pt x="15" y="3"/>
                          <a:pt x="14" y="3"/>
                        </a:cubicBezTo>
                        <a:cubicBezTo>
                          <a:pt x="12" y="1"/>
                          <a:pt x="12" y="1"/>
                          <a:pt x="12" y="1"/>
                        </a:cubicBezTo>
                        <a:cubicBezTo>
                          <a:pt x="7" y="3"/>
                          <a:pt x="7" y="3"/>
                          <a:pt x="7" y="3"/>
                        </a:cubicBezTo>
                        <a:cubicBezTo>
                          <a:pt x="8" y="7"/>
                          <a:pt x="8" y="7"/>
                          <a:pt x="8" y="7"/>
                        </a:cubicBezTo>
                        <a:cubicBezTo>
                          <a:pt x="7" y="7"/>
                          <a:pt x="7" y="8"/>
                          <a:pt x="6" y="9"/>
                        </a:cubicBezTo>
                        <a:cubicBezTo>
                          <a:pt x="3" y="8"/>
                          <a:pt x="3" y="8"/>
                          <a:pt x="3" y="8"/>
                        </a:cubicBezTo>
                        <a:cubicBezTo>
                          <a:pt x="1" y="14"/>
                          <a:pt x="1" y="14"/>
                          <a:pt x="1" y="14"/>
                        </a:cubicBezTo>
                        <a:cubicBezTo>
                          <a:pt x="3" y="15"/>
                          <a:pt x="3" y="15"/>
                          <a:pt x="3" y="15"/>
                        </a:cubicBezTo>
                        <a:cubicBezTo>
                          <a:pt x="3" y="16"/>
                          <a:pt x="3" y="17"/>
                          <a:pt x="3" y="19"/>
                        </a:cubicBezTo>
                        <a:cubicBezTo>
                          <a:pt x="0" y="20"/>
                          <a:pt x="0" y="20"/>
                          <a:pt x="0" y="20"/>
                        </a:cubicBezTo>
                        <a:cubicBezTo>
                          <a:pt x="2" y="25"/>
                          <a:pt x="2" y="25"/>
                          <a:pt x="2" y="25"/>
                        </a:cubicBezTo>
                        <a:cubicBezTo>
                          <a:pt x="5" y="25"/>
                          <a:pt x="5" y="25"/>
                          <a:pt x="5" y="25"/>
                        </a:cubicBezTo>
                        <a:cubicBezTo>
                          <a:pt x="6" y="25"/>
                          <a:pt x="6" y="26"/>
                          <a:pt x="6" y="26"/>
                        </a:cubicBezTo>
                        <a:cubicBezTo>
                          <a:pt x="7" y="27"/>
                          <a:pt x="7" y="27"/>
                          <a:pt x="7" y="28"/>
                        </a:cubicBezTo>
                        <a:cubicBezTo>
                          <a:pt x="6" y="31"/>
                          <a:pt x="6" y="31"/>
                          <a:pt x="6" y="31"/>
                        </a:cubicBezTo>
                        <a:cubicBezTo>
                          <a:pt x="11" y="34"/>
                          <a:pt x="11" y="34"/>
                          <a:pt x="11" y="34"/>
                        </a:cubicBezTo>
                        <a:cubicBezTo>
                          <a:pt x="13" y="31"/>
                          <a:pt x="13" y="31"/>
                          <a:pt x="13" y="31"/>
                        </a:cubicBezTo>
                        <a:cubicBezTo>
                          <a:pt x="14" y="31"/>
                          <a:pt x="15" y="32"/>
                          <a:pt x="16" y="32"/>
                        </a:cubicBezTo>
                        <a:cubicBezTo>
                          <a:pt x="17" y="35"/>
                          <a:pt x="17" y="35"/>
                          <a:pt x="17" y="35"/>
                        </a:cubicBezTo>
                        <a:cubicBezTo>
                          <a:pt x="23" y="34"/>
                          <a:pt x="23" y="34"/>
                          <a:pt x="23" y="34"/>
                        </a:cubicBezTo>
                        <a:cubicBezTo>
                          <a:pt x="23" y="31"/>
                          <a:pt x="23" y="31"/>
                          <a:pt x="23" y="31"/>
                        </a:cubicBezTo>
                        <a:cubicBezTo>
                          <a:pt x="24" y="30"/>
                          <a:pt x="25" y="30"/>
                          <a:pt x="26" y="29"/>
                        </a:cubicBezTo>
                        <a:close/>
                        <a:moveTo>
                          <a:pt x="9" y="24"/>
                        </a:moveTo>
                        <a:cubicBezTo>
                          <a:pt x="5" y="20"/>
                          <a:pt x="6" y="13"/>
                          <a:pt x="11" y="9"/>
                        </a:cubicBezTo>
                        <a:cubicBezTo>
                          <a:pt x="16" y="5"/>
                          <a:pt x="22" y="6"/>
                          <a:pt x="26" y="11"/>
                        </a:cubicBezTo>
                        <a:cubicBezTo>
                          <a:pt x="30" y="15"/>
                          <a:pt x="29" y="22"/>
                          <a:pt x="24" y="26"/>
                        </a:cubicBezTo>
                        <a:cubicBezTo>
                          <a:pt x="20" y="30"/>
                          <a:pt x="13" y="29"/>
                          <a:pt x="9" y="24"/>
                        </a:cubicBezTo>
                        <a:close/>
                      </a:path>
                    </a:pathLst>
                  </a:custGeom>
                  <a:solidFill>
                    <a:sysClr val="window" lastClr="FFFFFF"/>
                  </a:solidFill>
                  <a:ln>
                    <a:noFill/>
                  </a:ln>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nvGrpSpPr>
                <p:cNvPr id="182" name="组合 13"/>
                <p:cNvGrpSpPr/>
                <p:nvPr/>
              </p:nvGrpSpPr>
              <p:grpSpPr>
                <a:xfrm>
                  <a:off x="10297528" y="5109407"/>
                  <a:ext cx="322946" cy="434067"/>
                  <a:chOff x="4223209" y="5314160"/>
                  <a:chExt cx="322946" cy="434067"/>
                </a:xfrm>
              </p:grpSpPr>
              <p:sp>
                <p:nvSpPr>
                  <p:cNvPr id="183" name="Freeform 27"/>
                  <p:cNvSpPr/>
                  <p:nvPr/>
                </p:nvSpPr>
                <p:spPr bwMode="auto">
                  <a:xfrm>
                    <a:off x="4223209" y="5498204"/>
                    <a:ext cx="81605" cy="250023"/>
                  </a:xfrm>
                  <a:custGeom>
                    <a:avLst/>
                    <a:gdLst>
                      <a:gd name="T0" fmla="*/ 20 w 20"/>
                      <a:gd name="T1" fmla="*/ 53 h 61"/>
                      <a:gd name="T2" fmla="*/ 11 w 20"/>
                      <a:gd name="T3" fmla="*/ 61 h 61"/>
                      <a:gd name="T4" fmla="*/ 9 w 20"/>
                      <a:gd name="T5" fmla="*/ 61 h 61"/>
                      <a:gd name="T6" fmla="*/ 0 w 20"/>
                      <a:gd name="T7" fmla="*/ 53 h 61"/>
                      <a:gd name="T8" fmla="*/ 0 w 20"/>
                      <a:gd name="T9" fmla="*/ 8 h 61"/>
                      <a:gd name="T10" fmla="*/ 9 w 20"/>
                      <a:gd name="T11" fmla="*/ 0 h 61"/>
                      <a:gd name="T12" fmla="*/ 11 w 20"/>
                      <a:gd name="T13" fmla="*/ 0 h 61"/>
                      <a:gd name="T14" fmla="*/ 20 w 20"/>
                      <a:gd name="T15" fmla="*/ 8 h 61"/>
                      <a:gd name="T16" fmla="*/ 20 w 20"/>
                      <a:gd name="T17" fmla="*/ 5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1">
                        <a:moveTo>
                          <a:pt x="20" y="53"/>
                        </a:moveTo>
                        <a:cubicBezTo>
                          <a:pt x="20" y="57"/>
                          <a:pt x="16" y="61"/>
                          <a:pt x="11" y="61"/>
                        </a:cubicBezTo>
                        <a:cubicBezTo>
                          <a:pt x="9" y="61"/>
                          <a:pt x="9" y="61"/>
                          <a:pt x="9" y="61"/>
                        </a:cubicBezTo>
                        <a:cubicBezTo>
                          <a:pt x="4" y="61"/>
                          <a:pt x="0" y="57"/>
                          <a:pt x="0" y="53"/>
                        </a:cubicBezTo>
                        <a:cubicBezTo>
                          <a:pt x="0" y="8"/>
                          <a:pt x="0" y="8"/>
                          <a:pt x="0" y="8"/>
                        </a:cubicBezTo>
                        <a:cubicBezTo>
                          <a:pt x="0" y="3"/>
                          <a:pt x="4" y="0"/>
                          <a:pt x="9" y="0"/>
                        </a:cubicBezTo>
                        <a:cubicBezTo>
                          <a:pt x="11" y="0"/>
                          <a:pt x="11" y="0"/>
                          <a:pt x="11" y="0"/>
                        </a:cubicBezTo>
                        <a:cubicBezTo>
                          <a:pt x="16" y="0"/>
                          <a:pt x="20" y="3"/>
                          <a:pt x="20" y="8"/>
                        </a:cubicBezTo>
                        <a:lnTo>
                          <a:pt x="20" y="53"/>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84" name="Freeform 28"/>
                  <p:cNvSpPr/>
                  <p:nvPr/>
                </p:nvSpPr>
                <p:spPr bwMode="auto">
                  <a:xfrm>
                    <a:off x="4341275" y="5314160"/>
                    <a:ext cx="81605" cy="434067"/>
                  </a:xfrm>
                  <a:custGeom>
                    <a:avLst/>
                    <a:gdLst>
                      <a:gd name="T0" fmla="*/ 20 w 20"/>
                      <a:gd name="T1" fmla="*/ 97 h 106"/>
                      <a:gd name="T2" fmla="*/ 12 w 20"/>
                      <a:gd name="T3" fmla="*/ 106 h 106"/>
                      <a:gd name="T4" fmla="*/ 9 w 20"/>
                      <a:gd name="T5" fmla="*/ 106 h 106"/>
                      <a:gd name="T6" fmla="*/ 0 w 20"/>
                      <a:gd name="T7" fmla="*/ 97 h 106"/>
                      <a:gd name="T8" fmla="*/ 0 w 20"/>
                      <a:gd name="T9" fmla="*/ 9 h 106"/>
                      <a:gd name="T10" fmla="*/ 9 w 20"/>
                      <a:gd name="T11" fmla="*/ 0 h 106"/>
                      <a:gd name="T12" fmla="*/ 12 w 20"/>
                      <a:gd name="T13" fmla="*/ 0 h 106"/>
                      <a:gd name="T14" fmla="*/ 20 w 20"/>
                      <a:gd name="T15" fmla="*/ 9 h 106"/>
                      <a:gd name="T16" fmla="*/ 20 w 20"/>
                      <a:gd name="T17" fmla="*/ 9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6">
                        <a:moveTo>
                          <a:pt x="20" y="97"/>
                        </a:moveTo>
                        <a:cubicBezTo>
                          <a:pt x="20" y="102"/>
                          <a:pt x="16" y="106"/>
                          <a:pt x="12" y="106"/>
                        </a:cubicBezTo>
                        <a:cubicBezTo>
                          <a:pt x="9" y="106"/>
                          <a:pt x="9" y="106"/>
                          <a:pt x="9" y="106"/>
                        </a:cubicBezTo>
                        <a:cubicBezTo>
                          <a:pt x="4" y="106"/>
                          <a:pt x="0" y="102"/>
                          <a:pt x="0" y="97"/>
                        </a:cubicBezTo>
                        <a:cubicBezTo>
                          <a:pt x="0" y="9"/>
                          <a:pt x="0" y="9"/>
                          <a:pt x="0" y="9"/>
                        </a:cubicBezTo>
                        <a:cubicBezTo>
                          <a:pt x="0" y="4"/>
                          <a:pt x="4" y="0"/>
                          <a:pt x="9" y="0"/>
                        </a:cubicBezTo>
                        <a:cubicBezTo>
                          <a:pt x="12" y="0"/>
                          <a:pt x="12" y="0"/>
                          <a:pt x="12" y="0"/>
                        </a:cubicBezTo>
                        <a:cubicBezTo>
                          <a:pt x="16" y="0"/>
                          <a:pt x="20" y="4"/>
                          <a:pt x="20" y="9"/>
                        </a:cubicBezTo>
                        <a:lnTo>
                          <a:pt x="20" y="97"/>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sp>
                <p:nvSpPr>
                  <p:cNvPr id="185" name="Freeform 29"/>
                  <p:cNvSpPr/>
                  <p:nvPr/>
                </p:nvSpPr>
                <p:spPr bwMode="auto">
                  <a:xfrm>
                    <a:off x="4461077" y="5411391"/>
                    <a:ext cx="85078" cy="336836"/>
                  </a:xfrm>
                  <a:custGeom>
                    <a:avLst/>
                    <a:gdLst>
                      <a:gd name="T0" fmla="*/ 21 w 21"/>
                      <a:gd name="T1" fmla="*/ 73 h 82"/>
                      <a:gd name="T2" fmla="*/ 12 w 21"/>
                      <a:gd name="T3" fmla="*/ 82 h 82"/>
                      <a:gd name="T4" fmla="*/ 9 w 21"/>
                      <a:gd name="T5" fmla="*/ 82 h 82"/>
                      <a:gd name="T6" fmla="*/ 0 w 21"/>
                      <a:gd name="T7" fmla="*/ 73 h 82"/>
                      <a:gd name="T8" fmla="*/ 0 w 21"/>
                      <a:gd name="T9" fmla="*/ 8 h 82"/>
                      <a:gd name="T10" fmla="*/ 9 w 21"/>
                      <a:gd name="T11" fmla="*/ 0 h 82"/>
                      <a:gd name="T12" fmla="*/ 12 w 21"/>
                      <a:gd name="T13" fmla="*/ 0 h 82"/>
                      <a:gd name="T14" fmla="*/ 21 w 21"/>
                      <a:gd name="T15" fmla="*/ 8 h 82"/>
                      <a:gd name="T16" fmla="*/ 21 w 21"/>
                      <a:gd name="T17" fmla="*/ 7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2">
                        <a:moveTo>
                          <a:pt x="21" y="73"/>
                        </a:moveTo>
                        <a:cubicBezTo>
                          <a:pt x="21" y="78"/>
                          <a:pt x="17" y="82"/>
                          <a:pt x="12" y="82"/>
                        </a:cubicBezTo>
                        <a:cubicBezTo>
                          <a:pt x="9" y="82"/>
                          <a:pt x="9" y="82"/>
                          <a:pt x="9" y="82"/>
                        </a:cubicBezTo>
                        <a:cubicBezTo>
                          <a:pt x="4" y="82"/>
                          <a:pt x="0" y="78"/>
                          <a:pt x="0" y="73"/>
                        </a:cubicBezTo>
                        <a:cubicBezTo>
                          <a:pt x="0" y="8"/>
                          <a:pt x="0" y="8"/>
                          <a:pt x="0" y="8"/>
                        </a:cubicBezTo>
                        <a:cubicBezTo>
                          <a:pt x="0" y="4"/>
                          <a:pt x="4" y="0"/>
                          <a:pt x="9" y="0"/>
                        </a:cubicBezTo>
                        <a:cubicBezTo>
                          <a:pt x="12" y="0"/>
                          <a:pt x="12" y="0"/>
                          <a:pt x="12" y="0"/>
                        </a:cubicBezTo>
                        <a:cubicBezTo>
                          <a:pt x="17" y="0"/>
                          <a:pt x="21" y="4"/>
                          <a:pt x="21" y="8"/>
                        </a:cubicBezTo>
                        <a:lnTo>
                          <a:pt x="21" y="73"/>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endParaRPr>
                  </a:p>
                </p:txBody>
              </p:sp>
            </p:grpSp>
          </p:grpSp>
          <p:sp>
            <p:nvSpPr>
              <p:cNvPr id="179" name="TextBox 178"/>
              <p:cNvSpPr txBox="1"/>
              <p:nvPr/>
            </p:nvSpPr>
            <p:spPr>
              <a:xfrm>
                <a:off x="10264534" y="3232105"/>
                <a:ext cx="393927" cy="5071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335" b="0" i="0" u="none" strike="noStrike" kern="0" cap="none" spc="0" normalizeH="0" baseline="0" noProof="0" dirty="0">
                    <a:ln>
                      <a:noFill/>
                    </a:ln>
                    <a:solidFill>
                      <a:prstClr val="white"/>
                    </a:solidFill>
                    <a:effectLst/>
                    <a:uLnTx/>
                    <a:uFillTx/>
                    <a:latin typeface="Arial Black"/>
                  </a:rPr>
                  <a:t>3</a:t>
                </a:r>
                <a:endParaRPr kumimoji="0" lang="zh-CN" altLang="en-US" sz="3335" b="0" i="0" u="none" strike="noStrike" kern="0" cap="none" spc="0" normalizeH="0" baseline="0" noProof="0" dirty="0">
                  <a:ln>
                    <a:noFill/>
                  </a:ln>
                  <a:solidFill>
                    <a:prstClr val="white"/>
                  </a:solidFill>
                  <a:effectLst/>
                  <a:uLnTx/>
                  <a:uFillTx/>
                  <a:latin typeface="Arial Black"/>
                </a:endParaRPr>
              </a:p>
            </p:txBody>
          </p:sp>
        </p:grpSp>
        <p:grpSp>
          <p:nvGrpSpPr>
            <p:cNvPr id="172" name="组合 63"/>
            <p:cNvGrpSpPr/>
            <p:nvPr/>
          </p:nvGrpSpPr>
          <p:grpSpPr>
            <a:xfrm>
              <a:off x="9192213" y="4392215"/>
              <a:ext cx="917383" cy="685902"/>
              <a:chOff x="3343616" y="4248199"/>
              <a:chExt cx="917383" cy="685902"/>
            </a:xfrm>
          </p:grpSpPr>
          <p:sp>
            <p:nvSpPr>
              <p:cNvPr id="176" name="TextBox 175"/>
              <p:cNvSpPr txBox="1"/>
              <p:nvPr/>
            </p:nvSpPr>
            <p:spPr>
              <a:xfrm>
                <a:off x="3343616" y="4248199"/>
                <a:ext cx="823119" cy="28114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white"/>
                    </a:solidFill>
                    <a:effectLst/>
                    <a:uLnTx/>
                    <a:uFillTx/>
                    <a:latin typeface="微软雅黑" panose="020B0503020204020204" pitchFamily="34" charset="-122"/>
                  </a:rPr>
                  <a:t>添加标题</a:t>
                </a:r>
              </a:p>
            </p:txBody>
          </p:sp>
          <p:sp>
            <p:nvSpPr>
              <p:cNvPr id="177" name="TextBox 176"/>
              <p:cNvSpPr txBox="1"/>
              <p:nvPr/>
            </p:nvSpPr>
            <p:spPr>
              <a:xfrm>
                <a:off x="3346553" y="4536786"/>
                <a:ext cx="914446" cy="39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65" b="0" i="0" u="none" strike="noStrike" kern="0" cap="none" spc="0" normalizeH="0" baseline="0" noProof="0" dirty="0">
                    <a:ln>
                      <a:noFill/>
                    </a:ln>
                    <a:solidFill>
                      <a:prstClr val="white"/>
                    </a:solidFill>
                    <a:effectLst/>
                    <a:uLnTx/>
                    <a:uFillTx/>
                    <a:latin typeface="微软雅黑" panose="020B0503020204020204" pitchFamily="34" charset="-122"/>
                  </a:rPr>
                  <a:t>轻点此处输入文字内容</a:t>
                </a:r>
              </a:p>
            </p:txBody>
          </p:sp>
        </p:grpSp>
        <p:grpSp>
          <p:nvGrpSpPr>
            <p:cNvPr id="173" name="组合 230"/>
            <p:cNvGrpSpPr/>
            <p:nvPr/>
          </p:nvGrpSpPr>
          <p:grpSpPr>
            <a:xfrm>
              <a:off x="9132217" y="1886449"/>
              <a:ext cx="977380" cy="824341"/>
              <a:chOff x="1919780" y="1964106"/>
              <a:chExt cx="977380" cy="824341"/>
            </a:xfrm>
          </p:grpSpPr>
          <p:sp>
            <p:nvSpPr>
              <p:cNvPr id="174" name="TextBox 173"/>
              <p:cNvSpPr txBox="1"/>
              <p:nvPr/>
            </p:nvSpPr>
            <p:spPr>
              <a:xfrm>
                <a:off x="1982713" y="2507307"/>
                <a:ext cx="823119" cy="28114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white"/>
                    </a:solidFill>
                    <a:effectLst/>
                    <a:uLnTx/>
                    <a:uFillTx/>
                    <a:latin typeface="微软雅黑" panose="020B0503020204020204" pitchFamily="34" charset="-122"/>
                  </a:rPr>
                  <a:t>添加标题</a:t>
                </a:r>
              </a:p>
            </p:txBody>
          </p:sp>
          <p:sp>
            <p:nvSpPr>
              <p:cNvPr id="175" name="TextBox 174"/>
              <p:cNvSpPr txBox="1"/>
              <p:nvPr/>
            </p:nvSpPr>
            <p:spPr>
              <a:xfrm>
                <a:off x="1919780" y="1964106"/>
                <a:ext cx="977380" cy="39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65" b="0" i="0" u="none" strike="noStrike" kern="0" cap="none" spc="0" normalizeH="0" baseline="0" noProof="0" dirty="0">
                    <a:ln>
                      <a:noFill/>
                    </a:ln>
                    <a:solidFill>
                      <a:prstClr val="white"/>
                    </a:solidFill>
                    <a:effectLst/>
                    <a:uLnTx/>
                    <a:uFillTx/>
                    <a:latin typeface="微软雅黑" panose="020B0503020204020204" pitchFamily="34" charset="-122"/>
                  </a:rPr>
                  <a:t>轻点此处输入文字内容</a:t>
                </a:r>
              </a:p>
            </p:txBody>
          </p:sp>
        </p:grpSp>
      </p:grpSp>
      <p:grpSp>
        <p:nvGrpSpPr>
          <p:cNvPr id="200" name="组合 2"/>
          <p:cNvGrpSpPr/>
          <p:nvPr/>
        </p:nvGrpSpPr>
        <p:grpSpPr>
          <a:xfrm>
            <a:off x="921524" y="2410487"/>
            <a:ext cx="3834622" cy="2215225"/>
            <a:chOff x="4997504" y="2116871"/>
            <a:chExt cx="3155896" cy="1661851"/>
          </a:xfrm>
        </p:grpSpPr>
        <p:sp>
          <p:nvSpPr>
            <p:cNvPr id="201" name="矩形 3"/>
            <p:cNvSpPr/>
            <p:nvPr/>
          </p:nvSpPr>
          <p:spPr>
            <a:xfrm>
              <a:off x="5022049" y="2656873"/>
              <a:ext cx="3004972" cy="1121849"/>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a:t>
              </a:r>
              <a:endPar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a:t>
              </a:r>
            </a:p>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a:t>
              </a:r>
            </a:p>
          </p:txBody>
        </p:sp>
        <p:sp>
          <p:nvSpPr>
            <p:cNvPr id="202" name="矩形 4"/>
            <p:cNvSpPr/>
            <p:nvPr/>
          </p:nvSpPr>
          <p:spPr>
            <a:xfrm>
              <a:off x="4997504" y="2116871"/>
              <a:ext cx="2842425" cy="28467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单击添加标题</a:t>
              </a:r>
            </a:p>
          </p:txBody>
        </p:sp>
        <p:cxnSp>
          <p:nvCxnSpPr>
            <p:cNvPr id="203" name="直接连接符 5"/>
            <p:cNvCxnSpPr/>
            <p:nvPr/>
          </p:nvCxnSpPr>
          <p:spPr>
            <a:xfrm>
              <a:off x="5095875" y="2523523"/>
              <a:ext cx="3057525" cy="0"/>
            </a:xfrm>
            <a:prstGeom prst="line">
              <a:avLst/>
            </a:prstGeom>
            <a:noFill/>
            <a:ln w="3175" cap="flat" cmpd="sng" algn="ctr">
              <a:solidFill>
                <a:sysClr val="windowText" lastClr="000000">
                  <a:lumMod val="50000"/>
                  <a:lumOff val="50000"/>
                </a:sysClr>
              </a:solidFill>
              <a:prstDash val="dash"/>
              <a:miter lim="800000"/>
            </a:ln>
            <a:effectLst/>
          </p:spPr>
        </p:cxnSp>
      </p:grpSp>
    </p:spTree>
    <p:extLst>
      <p:ext uri="{BB962C8B-B14F-4D97-AF65-F5344CB8AC3E}">
        <p14:creationId xmlns:p14="http://schemas.microsoft.com/office/powerpoint/2010/main" val="6597600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12" presetClass="entr" presetSubtype="8" fill="hold" nodeType="after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slide(fromLeft)">
                                      <p:cBhvr>
                                        <p:cTn id="12" dur="500"/>
                                        <p:tgtEl>
                                          <p:spTgt spid="200"/>
                                        </p:tgtEl>
                                      </p:cBhvr>
                                    </p:animEffect>
                                  </p:childTnLst>
                                </p:cTn>
                              </p:par>
                            </p:childTnLst>
                          </p:cTn>
                        </p:par>
                        <p:par>
                          <p:cTn id="13" fill="hold">
                            <p:stCondLst>
                              <p:cond delay="1250"/>
                            </p:stCondLst>
                            <p:childTnLst>
                              <p:par>
                                <p:cTn id="14" presetID="12" presetClass="entr" presetSubtype="2" fill="hold" nodeType="after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slide(fromRight)">
                                      <p:cBhvr>
                                        <p:cTn id="16" dur="500"/>
                                        <p:tgtEl>
                                          <p:spTgt spid="104"/>
                                        </p:tgtEl>
                                      </p:cBhvr>
                                    </p:animEffect>
                                  </p:childTnLst>
                                </p:cTn>
                              </p:par>
                            </p:childTnLst>
                          </p:cTn>
                        </p:par>
                        <p:par>
                          <p:cTn id="17" fill="hold">
                            <p:stCondLst>
                              <p:cond delay="1750"/>
                            </p:stCondLst>
                            <p:childTnLst>
                              <p:par>
                                <p:cTn id="18" presetID="12" presetClass="entr" presetSubtype="2" fill="hold" nodeType="after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slide(fromRight)">
                                      <p:cBhvr>
                                        <p:cTn id="20" dur="500"/>
                                        <p:tgtEl>
                                          <p:spTgt spid="135"/>
                                        </p:tgtEl>
                                      </p:cBhvr>
                                    </p:animEffect>
                                  </p:childTnLst>
                                </p:cTn>
                              </p:par>
                            </p:childTnLst>
                          </p:cTn>
                        </p:par>
                        <p:par>
                          <p:cTn id="21" fill="hold">
                            <p:stCondLst>
                              <p:cond delay="2250"/>
                            </p:stCondLst>
                            <p:childTnLst>
                              <p:par>
                                <p:cTn id="22" presetID="12" presetClass="entr" presetSubtype="2" fill="hold" nodeType="afterEffect">
                                  <p:stCondLst>
                                    <p:cond delay="0"/>
                                  </p:stCondLst>
                                  <p:childTnLst>
                                    <p:set>
                                      <p:cBhvr>
                                        <p:cTn id="23" dur="1" fill="hold">
                                          <p:stCondLst>
                                            <p:cond delay="0"/>
                                          </p:stCondLst>
                                        </p:cTn>
                                        <p:tgtEl>
                                          <p:spTgt spid="170"/>
                                        </p:tgtEl>
                                        <p:attrNameLst>
                                          <p:attrName>style.visibility</p:attrName>
                                        </p:attrNameLst>
                                      </p:cBhvr>
                                      <p:to>
                                        <p:strVal val="visible"/>
                                      </p:to>
                                    </p:set>
                                    <p:animEffect transition="in" filter="slide(fromRight)">
                                      <p:cBhvr>
                                        <p:cTn id="24"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grpSp>
        <p:nvGrpSpPr>
          <p:cNvPr id="21" name="组合 1"/>
          <p:cNvGrpSpPr/>
          <p:nvPr/>
        </p:nvGrpSpPr>
        <p:grpSpPr>
          <a:xfrm>
            <a:off x="759841" y="1429291"/>
            <a:ext cx="10229795" cy="4335176"/>
            <a:chOff x="1955801" y="1920876"/>
            <a:chExt cx="7716837" cy="3144974"/>
          </a:xfrm>
        </p:grpSpPr>
        <p:sp>
          <p:nvSpPr>
            <p:cNvPr id="22" name="MH_Other_1"/>
            <p:cNvSpPr/>
            <p:nvPr>
              <p:custDataLst>
                <p:tags r:id="rId1"/>
              </p:custDataLst>
            </p:nvPr>
          </p:nvSpPr>
          <p:spPr>
            <a:xfrm rot="972597">
              <a:off x="4272197" y="2938232"/>
              <a:ext cx="1182688" cy="1812767"/>
            </a:xfrm>
            <a:prstGeom prst="roundRect">
              <a:avLst/>
            </a:prstGeom>
            <a:solidFill>
              <a:srgbClr val="78AF74"/>
            </a:solidFill>
            <a:ln w="25400" cap="flat" cmpd="sng" algn="ctr">
              <a:noFill/>
              <a:prstDash val="solid"/>
            </a:ln>
            <a:effectLst/>
          </p:spPr>
          <p:txBody>
            <a:bodyPr lIns="0" tIns="239938" rIns="0" bIns="0"/>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rPr>
                <a:t>02</a:t>
              </a:r>
              <a:endParaRPr kumimoji="0" lang="zh-CN" altLang="en-US"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endParaRPr>
            </a:p>
          </p:txBody>
        </p:sp>
        <p:sp>
          <p:nvSpPr>
            <p:cNvPr id="23" name="MH_SubTitle_2"/>
            <p:cNvSpPr/>
            <p:nvPr>
              <p:custDataLst>
                <p:tags r:id="rId2"/>
              </p:custDataLst>
            </p:nvPr>
          </p:nvSpPr>
          <p:spPr>
            <a:xfrm rot="972597">
              <a:off x="4266674" y="3626188"/>
              <a:ext cx="1022350" cy="960172"/>
            </a:xfrm>
            <a:prstGeom prst="roundRect">
              <a:avLst/>
            </a:prstGeom>
            <a:solidFill>
              <a:srgbClr val="FFFFFF"/>
            </a:solidFill>
            <a:ln w="25400" cap="flat" cmpd="sng" algn="ctr">
              <a:noFill/>
              <a:prstDash val="solid"/>
            </a:ln>
            <a:effectLst/>
          </p:spPr>
          <p:txBody>
            <a:bodyPr lIns="62384" tIns="143963" rIns="62384" bIns="62384">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65"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24" name="MH_Other_2"/>
            <p:cNvSpPr/>
            <p:nvPr>
              <p:custDataLst>
                <p:tags r:id="rId3"/>
              </p:custDataLst>
            </p:nvPr>
          </p:nvSpPr>
          <p:spPr>
            <a:xfrm rot="19692632">
              <a:off x="1955801" y="2413001"/>
              <a:ext cx="1933575" cy="1101725"/>
            </a:xfrm>
            <a:prstGeom prst="arc">
              <a:avLst>
                <a:gd name="adj1" fmla="val 16413187"/>
                <a:gd name="adj2" fmla="val 0"/>
              </a:avLst>
            </a:prstGeom>
            <a:noFill/>
            <a:ln w="28575" cap="flat" cmpd="sng" algn="ctr">
              <a:solidFill>
                <a:sysClr val="windowText" lastClr="000000">
                  <a:lumMod val="65000"/>
                  <a:lumOff val="35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65" b="0" i="0" u="none" strike="noStrike" kern="0" cap="none" spc="0" normalizeH="0" baseline="0" noProof="0" dirty="0">
                <a:ln>
                  <a:noFill/>
                </a:ln>
                <a:solidFill>
                  <a:sysClr val="windowText" lastClr="000000"/>
                </a:solidFill>
                <a:effectLst/>
                <a:uLnTx/>
                <a:uFillTx/>
              </a:endParaRPr>
            </a:p>
          </p:txBody>
        </p:sp>
        <p:sp>
          <p:nvSpPr>
            <p:cNvPr id="25" name="MH_Other_3"/>
            <p:cNvSpPr/>
            <p:nvPr>
              <p:custDataLst>
                <p:tags r:id="rId4"/>
              </p:custDataLst>
            </p:nvPr>
          </p:nvSpPr>
          <p:spPr>
            <a:xfrm rot="1735466">
              <a:off x="3145515" y="2408700"/>
              <a:ext cx="1182687" cy="1872634"/>
            </a:xfrm>
            <a:prstGeom prst="roundRect">
              <a:avLst/>
            </a:prstGeom>
            <a:solidFill>
              <a:srgbClr val="92B5C2"/>
            </a:solidFill>
            <a:ln w="25400" cap="flat" cmpd="sng" algn="ctr">
              <a:noFill/>
              <a:prstDash val="solid"/>
            </a:ln>
            <a:effectLst/>
          </p:spPr>
          <p:txBody>
            <a:bodyPr lIns="0" tIns="239938" rIns="0" bIns="0"/>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rPr>
                <a:t>01</a:t>
              </a:r>
              <a:endParaRPr kumimoji="0" lang="zh-CN" altLang="en-US"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endParaRPr>
            </a:p>
          </p:txBody>
        </p:sp>
        <p:sp>
          <p:nvSpPr>
            <p:cNvPr id="26" name="MH_SubTitle_1"/>
            <p:cNvSpPr/>
            <p:nvPr>
              <p:custDataLst>
                <p:tags r:id="rId5"/>
              </p:custDataLst>
            </p:nvPr>
          </p:nvSpPr>
          <p:spPr>
            <a:xfrm rot="1735466">
              <a:off x="3086063" y="3076036"/>
              <a:ext cx="1022350" cy="1064799"/>
            </a:xfrm>
            <a:prstGeom prst="roundRect">
              <a:avLst/>
            </a:prstGeom>
            <a:solidFill>
              <a:srgbClr val="FFFFFF"/>
            </a:solidFill>
            <a:ln w="25400" cap="flat" cmpd="sng" algn="ctr">
              <a:noFill/>
              <a:prstDash val="solid"/>
            </a:ln>
            <a:effectLst/>
          </p:spPr>
          <p:txBody>
            <a:bodyPr lIns="62384" tIns="143963" rIns="62384" bIns="62384">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65"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27" name="MH_Other_4"/>
            <p:cNvSpPr/>
            <p:nvPr>
              <p:custDataLst>
                <p:tags r:id="rId6"/>
              </p:custDataLst>
            </p:nvPr>
          </p:nvSpPr>
          <p:spPr>
            <a:xfrm rot="21573501">
              <a:off x="3679825" y="2376488"/>
              <a:ext cx="139700" cy="139700"/>
            </a:xfrm>
            <a:prstGeom prst="ellipse">
              <a:avLst/>
            </a:prstGeom>
            <a:solidFill>
              <a:srgbClr val="FFFFF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28" name="MH_Other_5"/>
            <p:cNvSpPr/>
            <p:nvPr>
              <p:custDataLst>
                <p:tags r:id="rId7"/>
              </p:custDataLst>
            </p:nvPr>
          </p:nvSpPr>
          <p:spPr>
            <a:xfrm rot="21573501">
              <a:off x="2681289" y="1920876"/>
              <a:ext cx="1062037" cy="550863"/>
            </a:xfrm>
            <a:custGeom>
              <a:avLst/>
              <a:gdLst>
                <a:gd name="connsiteX0" fmla="*/ 1480415 w 2878709"/>
                <a:gd name="connsiteY0" fmla="*/ 269 h 1323091"/>
                <a:gd name="connsiteX1" fmla="*/ 2878709 w 2878709"/>
                <a:gd name="connsiteY1" fmla="*/ 661546 h 1323091"/>
                <a:gd name="connsiteX2" fmla="*/ 1439355 w 2878709"/>
                <a:gd name="connsiteY2" fmla="*/ 661546 h 1323091"/>
                <a:gd name="connsiteX3" fmla="*/ 1480415 w 2878709"/>
                <a:gd name="connsiteY3" fmla="*/ 269 h 1323091"/>
                <a:gd name="connsiteX0-1" fmla="*/ 1480415 w 2878709"/>
                <a:gd name="connsiteY0-2" fmla="*/ 269 h 1323091"/>
                <a:gd name="connsiteX1-3" fmla="*/ 2878709 w 2878709"/>
                <a:gd name="connsiteY1-4" fmla="*/ 661546 h 1323091"/>
                <a:gd name="connsiteX0-5" fmla="*/ 41060 w 1439354"/>
                <a:gd name="connsiteY0-6" fmla="*/ 0 h 661277"/>
                <a:gd name="connsiteX1-7" fmla="*/ 1439354 w 1439354"/>
                <a:gd name="connsiteY1-8" fmla="*/ 661277 h 661277"/>
                <a:gd name="connsiteX2-9" fmla="*/ 0 w 1439354"/>
                <a:gd name="connsiteY2-10" fmla="*/ 661277 h 661277"/>
                <a:gd name="connsiteX3-11" fmla="*/ 41060 w 1439354"/>
                <a:gd name="connsiteY3-12" fmla="*/ 0 h 661277"/>
                <a:gd name="connsiteX0-13" fmla="*/ 41060 w 1439354"/>
                <a:gd name="connsiteY0-14" fmla="*/ 526473 h 661277"/>
                <a:gd name="connsiteX1-15" fmla="*/ 1439354 w 1439354"/>
                <a:gd name="connsiteY1-16" fmla="*/ 661277 h 661277"/>
                <a:gd name="connsiteX0-17" fmla="*/ 41060 w 1442020"/>
                <a:gd name="connsiteY0-18" fmla="*/ 0 h 661277"/>
                <a:gd name="connsiteX1-19" fmla="*/ 1439354 w 1442020"/>
                <a:gd name="connsiteY1-20" fmla="*/ 661277 h 661277"/>
                <a:gd name="connsiteX2-21" fmla="*/ 0 w 1442020"/>
                <a:gd name="connsiteY2-22" fmla="*/ 661277 h 661277"/>
                <a:gd name="connsiteX3-23" fmla="*/ 41060 w 1442020"/>
                <a:gd name="connsiteY3-24" fmla="*/ 0 h 661277"/>
                <a:gd name="connsiteX0-25" fmla="*/ 41060 w 1442020"/>
                <a:gd name="connsiteY0-26" fmla="*/ 526473 h 661277"/>
                <a:gd name="connsiteX1-27" fmla="*/ 1439354 w 1442020"/>
                <a:gd name="connsiteY1-28" fmla="*/ 661277 h 661277"/>
              </a:gdLst>
              <a:ahLst/>
              <a:cxnLst>
                <a:cxn ang="0">
                  <a:pos x="connsiteX0-1" y="connsiteY0-2"/>
                </a:cxn>
                <a:cxn ang="0">
                  <a:pos x="connsiteX1-3" y="connsiteY1-4"/>
                </a:cxn>
              </a:cxnLst>
              <a:rect l="l" t="t" r="r" b="b"/>
              <a:pathLst>
                <a:path w="1442020" h="661277" stroke="0" extrusionOk="0">
                  <a:moveTo>
                    <a:pt x="41060" y="0"/>
                  </a:moveTo>
                  <a:cubicBezTo>
                    <a:pt x="819686" y="10213"/>
                    <a:pt x="1439354" y="303264"/>
                    <a:pt x="1439354" y="661277"/>
                  </a:cubicBezTo>
                  <a:lnTo>
                    <a:pt x="0" y="661277"/>
                  </a:lnTo>
                  <a:lnTo>
                    <a:pt x="41060" y="0"/>
                  </a:lnTo>
                  <a:close/>
                </a:path>
                <a:path w="1442020" h="661277" fill="none">
                  <a:moveTo>
                    <a:pt x="41060" y="526473"/>
                  </a:moveTo>
                  <a:cubicBezTo>
                    <a:pt x="1567831" y="772213"/>
                    <a:pt x="1439354" y="303264"/>
                    <a:pt x="1439354" y="661277"/>
                  </a:cubicBezTo>
                </a:path>
              </a:pathLst>
            </a:custGeom>
            <a:noFill/>
            <a:ln w="28575" cap="flat" cmpd="sng" algn="ctr">
              <a:solidFill>
                <a:sysClr val="windowText" lastClr="000000">
                  <a:lumMod val="65000"/>
                  <a:lumOff val="35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65" b="0" i="0" u="none" strike="noStrike" kern="0" cap="none" spc="0" normalizeH="0" baseline="0" noProof="0" dirty="0">
                <a:ln>
                  <a:noFill/>
                </a:ln>
                <a:solidFill>
                  <a:sysClr val="windowText" lastClr="000000"/>
                </a:solidFill>
                <a:effectLst/>
                <a:uLnTx/>
                <a:uFillTx/>
              </a:endParaRPr>
            </a:p>
          </p:txBody>
        </p:sp>
        <p:sp>
          <p:nvSpPr>
            <p:cNvPr id="29" name="MH_Other_6"/>
            <p:cNvSpPr/>
            <p:nvPr>
              <p:custDataLst>
                <p:tags r:id="rId8"/>
              </p:custDataLst>
            </p:nvPr>
          </p:nvSpPr>
          <p:spPr>
            <a:xfrm rot="310424">
              <a:off x="5487558" y="3174614"/>
              <a:ext cx="1182688" cy="1850970"/>
            </a:xfrm>
            <a:prstGeom prst="roundRect">
              <a:avLst/>
            </a:prstGeom>
            <a:solidFill>
              <a:srgbClr val="92B5C2"/>
            </a:solidFill>
            <a:ln w="25400" cap="flat" cmpd="sng" algn="ctr">
              <a:noFill/>
              <a:prstDash val="solid"/>
            </a:ln>
            <a:effectLst/>
          </p:spPr>
          <p:txBody>
            <a:bodyPr lIns="0" tIns="239938" rIns="0" bIns="0"/>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rPr>
                <a:t>03</a:t>
              </a:r>
              <a:endParaRPr kumimoji="0" lang="zh-CN" altLang="en-US"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endParaRPr>
            </a:p>
          </p:txBody>
        </p:sp>
        <p:sp>
          <p:nvSpPr>
            <p:cNvPr id="30" name="MH_SubTitle_3"/>
            <p:cNvSpPr/>
            <p:nvPr>
              <p:custDataLst>
                <p:tags r:id="rId9"/>
              </p:custDataLst>
            </p:nvPr>
          </p:nvSpPr>
          <p:spPr>
            <a:xfrm rot="310424">
              <a:off x="5532746" y="3874733"/>
              <a:ext cx="1022350" cy="1009090"/>
            </a:xfrm>
            <a:prstGeom prst="roundRect">
              <a:avLst/>
            </a:prstGeom>
            <a:solidFill>
              <a:srgbClr val="FFFFFF"/>
            </a:solidFill>
            <a:ln w="25400" cap="flat" cmpd="sng" algn="ctr">
              <a:noFill/>
              <a:prstDash val="solid"/>
            </a:ln>
            <a:effectLst/>
          </p:spPr>
          <p:txBody>
            <a:bodyPr lIns="62384" tIns="143963" rIns="62384" bIns="62384">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65"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31" name="MH_Other_7"/>
            <p:cNvSpPr/>
            <p:nvPr>
              <p:custDataLst>
                <p:tags r:id="rId10"/>
              </p:custDataLst>
            </p:nvPr>
          </p:nvSpPr>
          <p:spPr>
            <a:xfrm rot="20865428">
              <a:off x="6790382" y="3113875"/>
              <a:ext cx="1182688" cy="1951975"/>
            </a:xfrm>
            <a:prstGeom prst="roundRect">
              <a:avLst/>
            </a:prstGeom>
            <a:solidFill>
              <a:srgbClr val="78AF74"/>
            </a:solidFill>
            <a:ln w="25400" cap="flat" cmpd="sng" algn="ctr">
              <a:noFill/>
              <a:prstDash val="solid"/>
            </a:ln>
            <a:effectLst/>
          </p:spPr>
          <p:txBody>
            <a:bodyPr lIns="0" tIns="239938" rIns="0" bIns="0"/>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rPr>
                <a:t>04</a:t>
              </a:r>
              <a:endParaRPr kumimoji="0" lang="zh-CN" altLang="en-US"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endParaRPr>
            </a:p>
          </p:txBody>
        </p:sp>
        <p:sp>
          <p:nvSpPr>
            <p:cNvPr id="32" name="MH_SubTitle_4"/>
            <p:cNvSpPr/>
            <p:nvPr>
              <p:custDataLst>
                <p:tags r:id="rId11"/>
              </p:custDataLst>
            </p:nvPr>
          </p:nvSpPr>
          <p:spPr>
            <a:xfrm rot="20865428">
              <a:off x="6920602" y="3810954"/>
              <a:ext cx="1023937" cy="1113500"/>
            </a:xfrm>
            <a:prstGeom prst="roundRect">
              <a:avLst/>
            </a:prstGeom>
            <a:solidFill>
              <a:srgbClr val="FFFFFF"/>
            </a:solidFill>
            <a:ln w="25400" cap="flat" cmpd="sng" algn="ctr">
              <a:noFill/>
              <a:prstDash val="solid"/>
            </a:ln>
            <a:effectLst/>
          </p:spPr>
          <p:txBody>
            <a:bodyPr lIns="62384" tIns="143963" rIns="62384" bIns="62384">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65"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33" name="MH_Other_9"/>
            <p:cNvSpPr/>
            <p:nvPr>
              <p:custDataLst>
                <p:tags r:id="rId12"/>
              </p:custDataLst>
            </p:nvPr>
          </p:nvSpPr>
          <p:spPr>
            <a:xfrm rot="19960410">
              <a:off x="7882321" y="2515517"/>
              <a:ext cx="1182688" cy="1826104"/>
            </a:xfrm>
            <a:prstGeom prst="roundRect">
              <a:avLst/>
            </a:prstGeom>
            <a:solidFill>
              <a:srgbClr val="92B5C2"/>
            </a:solidFill>
            <a:ln w="25400" cap="flat" cmpd="sng" algn="ctr">
              <a:noFill/>
              <a:prstDash val="solid"/>
            </a:ln>
            <a:effectLst/>
          </p:spPr>
          <p:txBody>
            <a:bodyPr lIns="0" tIns="239938" rIns="0" bIns="0"/>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rPr>
                <a:t>05</a:t>
              </a:r>
              <a:endParaRPr kumimoji="0" lang="zh-CN" altLang="en-US" sz="3200" b="0" i="0" u="none" strike="noStrike" kern="0" cap="none" spc="0" normalizeH="0" baseline="0" noProof="0" dirty="0">
                <a:ln>
                  <a:noFill/>
                </a:ln>
                <a:solidFill>
                  <a:srgbClr val="FFFFFF"/>
                </a:solidFill>
                <a:effectLst/>
                <a:uLnTx/>
                <a:uFillTx/>
                <a:latin typeface="Raavi" panose="020B0502040204020203" pitchFamily="34" charset="0"/>
                <a:cs typeface="Raavi" panose="020B0502040204020203" pitchFamily="34" charset="0"/>
              </a:endParaRPr>
            </a:p>
          </p:txBody>
        </p:sp>
        <p:sp>
          <p:nvSpPr>
            <p:cNvPr id="34" name="MH_SubTitle_5"/>
            <p:cNvSpPr/>
            <p:nvPr>
              <p:custDataLst>
                <p:tags r:id="rId13"/>
              </p:custDataLst>
            </p:nvPr>
          </p:nvSpPr>
          <p:spPr>
            <a:xfrm rot="19960410">
              <a:off x="8098104" y="3182682"/>
              <a:ext cx="1023937" cy="994757"/>
            </a:xfrm>
            <a:prstGeom prst="roundRect">
              <a:avLst/>
            </a:prstGeom>
            <a:solidFill>
              <a:srgbClr val="FFFFFF"/>
            </a:solidFill>
            <a:ln w="25400" cap="flat" cmpd="sng" algn="ctr">
              <a:noFill/>
              <a:prstDash val="solid"/>
            </a:ln>
            <a:effectLst/>
          </p:spPr>
          <p:txBody>
            <a:bodyPr lIns="62384" tIns="143963" rIns="62384" bIns="62384">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65"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35" name="MH_Other_10"/>
            <p:cNvSpPr/>
            <p:nvPr>
              <p:custDataLst>
                <p:tags r:id="rId14"/>
              </p:custDataLst>
            </p:nvPr>
          </p:nvSpPr>
          <p:spPr>
            <a:xfrm rot="524387">
              <a:off x="8428038" y="2482851"/>
              <a:ext cx="139700" cy="138113"/>
            </a:xfrm>
            <a:prstGeom prst="ellipse">
              <a:avLst/>
            </a:prstGeom>
            <a:solidFill>
              <a:srgbClr val="FFFFF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MH_Other_11"/>
            <p:cNvSpPr/>
            <p:nvPr>
              <p:custDataLst>
                <p:tags r:id="rId15"/>
              </p:custDataLst>
            </p:nvPr>
          </p:nvSpPr>
          <p:spPr>
            <a:xfrm rot="524387" flipH="1">
              <a:off x="8548688" y="2103439"/>
              <a:ext cx="1123950" cy="561975"/>
            </a:xfrm>
            <a:custGeom>
              <a:avLst/>
              <a:gdLst>
                <a:gd name="connsiteX0" fmla="*/ 1480415 w 2878709"/>
                <a:gd name="connsiteY0" fmla="*/ 269 h 1323091"/>
                <a:gd name="connsiteX1" fmla="*/ 2878709 w 2878709"/>
                <a:gd name="connsiteY1" fmla="*/ 661546 h 1323091"/>
                <a:gd name="connsiteX2" fmla="*/ 1439355 w 2878709"/>
                <a:gd name="connsiteY2" fmla="*/ 661546 h 1323091"/>
                <a:gd name="connsiteX3" fmla="*/ 1480415 w 2878709"/>
                <a:gd name="connsiteY3" fmla="*/ 269 h 1323091"/>
                <a:gd name="connsiteX0-1" fmla="*/ 1480415 w 2878709"/>
                <a:gd name="connsiteY0-2" fmla="*/ 269 h 1323091"/>
                <a:gd name="connsiteX1-3" fmla="*/ 2878709 w 2878709"/>
                <a:gd name="connsiteY1-4" fmla="*/ 661546 h 1323091"/>
                <a:gd name="connsiteX0-5" fmla="*/ 41060 w 1439354"/>
                <a:gd name="connsiteY0-6" fmla="*/ 0 h 661277"/>
                <a:gd name="connsiteX1-7" fmla="*/ 1439354 w 1439354"/>
                <a:gd name="connsiteY1-8" fmla="*/ 661277 h 661277"/>
                <a:gd name="connsiteX2-9" fmla="*/ 0 w 1439354"/>
                <a:gd name="connsiteY2-10" fmla="*/ 661277 h 661277"/>
                <a:gd name="connsiteX3-11" fmla="*/ 41060 w 1439354"/>
                <a:gd name="connsiteY3-12" fmla="*/ 0 h 661277"/>
                <a:gd name="connsiteX0-13" fmla="*/ 41060 w 1439354"/>
                <a:gd name="connsiteY0-14" fmla="*/ 526473 h 661277"/>
                <a:gd name="connsiteX1-15" fmla="*/ 1439354 w 1439354"/>
                <a:gd name="connsiteY1-16" fmla="*/ 661277 h 661277"/>
                <a:gd name="connsiteX0-17" fmla="*/ 41060 w 1442020"/>
                <a:gd name="connsiteY0-18" fmla="*/ 0 h 661277"/>
                <a:gd name="connsiteX1-19" fmla="*/ 1439354 w 1442020"/>
                <a:gd name="connsiteY1-20" fmla="*/ 661277 h 661277"/>
                <a:gd name="connsiteX2-21" fmla="*/ 0 w 1442020"/>
                <a:gd name="connsiteY2-22" fmla="*/ 661277 h 661277"/>
                <a:gd name="connsiteX3-23" fmla="*/ 41060 w 1442020"/>
                <a:gd name="connsiteY3-24" fmla="*/ 0 h 661277"/>
                <a:gd name="connsiteX0-25" fmla="*/ 41060 w 1442020"/>
                <a:gd name="connsiteY0-26" fmla="*/ 526473 h 661277"/>
                <a:gd name="connsiteX1-27" fmla="*/ 1439354 w 1442020"/>
                <a:gd name="connsiteY1-28" fmla="*/ 661277 h 661277"/>
              </a:gdLst>
              <a:ahLst/>
              <a:cxnLst>
                <a:cxn ang="0">
                  <a:pos x="connsiteX0-1" y="connsiteY0-2"/>
                </a:cxn>
                <a:cxn ang="0">
                  <a:pos x="connsiteX1-3" y="connsiteY1-4"/>
                </a:cxn>
              </a:cxnLst>
              <a:rect l="l" t="t" r="r" b="b"/>
              <a:pathLst>
                <a:path w="1442020" h="661277" stroke="0" extrusionOk="0">
                  <a:moveTo>
                    <a:pt x="41060" y="0"/>
                  </a:moveTo>
                  <a:cubicBezTo>
                    <a:pt x="819686" y="10213"/>
                    <a:pt x="1439354" y="303264"/>
                    <a:pt x="1439354" y="661277"/>
                  </a:cubicBezTo>
                  <a:lnTo>
                    <a:pt x="0" y="661277"/>
                  </a:lnTo>
                  <a:lnTo>
                    <a:pt x="41060" y="0"/>
                  </a:lnTo>
                  <a:close/>
                </a:path>
                <a:path w="1442020" h="661277" fill="none">
                  <a:moveTo>
                    <a:pt x="41060" y="526473"/>
                  </a:moveTo>
                  <a:cubicBezTo>
                    <a:pt x="1567831" y="772213"/>
                    <a:pt x="1439354" y="303264"/>
                    <a:pt x="1439354" y="661277"/>
                  </a:cubicBezTo>
                </a:path>
              </a:pathLst>
            </a:custGeom>
            <a:noFill/>
            <a:ln w="28575" cap="flat" cmpd="sng" algn="ctr">
              <a:solidFill>
                <a:sysClr val="windowText" lastClr="000000">
                  <a:lumMod val="65000"/>
                  <a:lumOff val="35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65"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6597600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30"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800" decel="100000"/>
                                        <p:tgtEl>
                                          <p:spTgt spid="21"/>
                                        </p:tgtEl>
                                      </p:cBhvr>
                                    </p:animEffect>
                                    <p:anim calcmode="lin" valueType="num">
                                      <p:cBhvr>
                                        <p:cTn id="13" dur="800" decel="100000" fill="hold"/>
                                        <p:tgtEl>
                                          <p:spTgt spid="21"/>
                                        </p:tgtEl>
                                        <p:attrNameLst>
                                          <p:attrName>style.rotation</p:attrName>
                                        </p:attrNameLst>
                                      </p:cBhvr>
                                      <p:tavLst>
                                        <p:tav tm="0">
                                          <p:val>
                                            <p:fltVal val="-90"/>
                                          </p:val>
                                        </p:tav>
                                        <p:tav tm="100000">
                                          <p:val>
                                            <p:fltVal val="0"/>
                                          </p:val>
                                        </p:tav>
                                      </p:tavLst>
                                    </p:anim>
                                    <p:anim calcmode="lin" valueType="num">
                                      <p:cBhvr>
                                        <p:cTn id="14" dur="800" decel="100000" fill="hold"/>
                                        <p:tgtEl>
                                          <p:spTgt spid="21"/>
                                        </p:tgtEl>
                                        <p:attrNameLst>
                                          <p:attrName>ppt_x</p:attrName>
                                        </p:attrNameLst>
                                      </p:cBhvr>
                                      <p:tavLst>
                                        <p:tav tm="0">
                                          <p:val>
                                            <p:strVal val="#ppt_x+0.4"/>
                                          </p:val>
                                        </p:tav>
                                        <p:tav tm="100000">
                                          <p:val>
                                            <p:strVal val="#ppt_x-0.05"/>
                                          </p:val>
                                        </p:tav>
                                      </p:tavLst>
                                    </p:anim>
                                    <p:anim calcmode="lin" valueType="num">
                                      <p:cBhvr>
                                        <p:cTn id="15" dur="800" decel="100000" fill="hold"/>
                                        <p:tgtEl>
                                          <p:spTgt spid="21"/>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cxnSp>
        <p:nvCxnSpPr>
          <p:cNvPr id="225" name="直接连接符 30"/>
          <p:cNvCxnSpPr>
            <a:stCxn id="295" idx="6"/>
            <a:endCxn id="293" idx="2"/>
          </p:cNvCxnSpPr>
          <p:nvPr/>
        </p:nvCxnSpPr>
        <p:spPr>
          <a:xfrm>
            <a:off x="3161634" y="2871243"/>
            <a:ext cx="771190" cy="0"/>
          </a:xfrm>
          <a:prstGeom prst="line">
            <a:avLst/>
          </a:prstGeom>
          <a:noFill/>
          <a:ln w="12700" cap="flat" cmpd="sng" algn="ctr">
            <a:solidFill>
              <a:srgbClr val="78AF74"/>
            </a:solidFill>
            <a:prstDash val="solid"/>
            <a:miter lim="800000"/>
          </a:ln>
          <a:effectLst/>
        </p:spPr>
      </p:cxnSp>
      <p:cxnSp>
        <p:nvCxnSpPr>
          <p:cNvPr id="226" name="直接连接符 31"/>
          <p:cNvCxnSpPr>
            <a:stCxn id="293" idx="6"/>
            <a:endCxn id="288" idx="2"/>
          </p:cNvCxnSpPr>
          <p:nvPr/>
        </p:nvCxnSpPr>
        <p:spPr>
          <a:xfrm>
            <a:off x="5701890" y="2871243"/>
            <a:ext cx="771190" cy="0"/>
          </a:xfrm>
          <a:prstGeom prst="line">
            <a:avLst/>
          </a:prstGeom>
          <a:noFill/>
          <a:ln w="12700" cap="flat" cmpd="sng" algn="ctr">
            <a:solidFill>
              <a:srgbClr val="78AF74"/>
            </a:solidFill>
            <a:prstDash val="solid"/>
            <a:miter lim="800000"/>
          </a:ln>
          <a:effectLst/>
        </p:spPr>
      </p:cxnSp>
      <p:cxnSp>
        <p:nvCxnSpPr>
          <p:cNvPr id="227" name="直接连接符 34"/>
          <p:cNvCxnSpPr>
            <a:stCxn id="288" idx="6"/>
            <a:endCxn id="285" idx="2"/>
          </p:cNvCxnSpPr>
          <p:nvPr/>
        </p:nvCxnSpPr>
        <p:spPr>
          <a:xfrm>
            <a:off x="8242142" y="2871243"/>
            <a:ext cx="771190" cy="0"/>
          </a:xfrm>
          <a:prstGeom prst="line">
            <a:avLst/>
          </a:prstGeom>
          <a:noFill/>
          <a:ln w="12700" cap="flat" cmpd="sng" algn="ctr">
            <a:solidFill>
              <a:srgbClr val="78AF74"/>
            </a:solidFill>
            <a:prstDash val="solid"/>
            <a:miter lim="800000"/>
          </a:ln>
          <a:effectLst/>
        </p:spPr>
      </p:cxnSp>
      <p:grpSp>
        <p:nvGrpSpPr>
          <p:cNvPr id="228" name="Group 117"/>
          <p:cNvGrpSpPr/>
          <p:nvPr/>
        </p:nvGrpSpPr>
        <p:grpSpPr>
          <a:xfrm>
            <a:off x="1392567" y="1986711"/>
            <a:ext cx="1769066" cy="1769066"/>
            <a:chOff x="1043505" y="1563250"/>
            <a:chExt cx="1327145" cy="1327145"/>
          </a:xfrm>
        </p:grpSpPr>
        <p:sp>
          <p:nvSpPr>
            <p:cNvPr id="295" name="椭圆 27"/>
            <p:cNvSpPr/>
            <p:nvPr/>
          </p:nvSpPr>
          <p:spPr>
            <a:xfrm>
              <a:off x="1043505" y="1563250"/>
              <a:ext cx="1327145" cy="1327145"/>
            </a:xfrm>
            <a:prstGeom prst="ellipse">
              <a:avLst/>
            </a:prstGeom>
            <a:noFill/>
            <a:ln w="12700" cap="flat" cmpd="sng" algn="ctr">
              <a:solidFill>
                <a:srgbClr val="92B5C2"/>
              </a:solid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296" name="椭圆 295"/>
            <p:cNvSpPr/>
            <p:nvPr/>
          </p:nvSpPr>
          <p:spPr>
            <a:xfrm>
              <a:off x="1086733" y="1605928"/>
              <a:ext cx="1250876" cy="1250876"/>
            </a:xfrm>
            <a:prstGeom prst="ellipse">
              <a:avLst/>
            </a:prstGeom>
            <a:solidFill>
              <a:srgbClr val="92B5C2"/>
            </a:solidFill>
            <a:ln w="12700" cap="flat" cmpd="sng" algn="ctr">
              <a:solidFill>
                <a:srgbClr val="92B5C2"/>
              </a:solid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297" name="文本框 43"/>
            <p:cNvSpPr txBox="1"/>
            <p:nvPr/>
          </p:nvSpPr>
          <p:spPr>
            <a:xfrm>
              <a:off x="1277058" y="2114416"/>
              <a:ext cx="860039" cy="438581"/>
            </a:xfrm>
            <a:prstGeom prst="rect">
              <a:avLst/>
            </a:prstGeom>
            <a:noFill/>
            <a:ln>
              <a:solidFill>
                <a:srgbClr val="92B5C2"/>
              </a:solidFill>
            </a:ln>
          </p:spPr>
          <p:txBody>
            <a:bodyPr wrap="none" lIns="91416" tIns="45708" rIns="91416" bIns="4570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latin typeface="微软雅黑"/>
                </a:rPr>
                <a:t>2014</a:t>
              </a:r>
              <a:endParaRPr kumimoji="0" lang="zh-CN" altLang="en-US" sz="3200" b="0" i="0" u="none" strike="noStrike" kern="0" cap="none" spc="0" normalizeH="0" baseline="0" noProof="0" dirty="0">
                <a:ln>
                  <a:noFill/>
                </a:ln>
                <a:solidFill>
                  <a:prstClr val="white"/>
                </a:solidFill>
                <a:effectLst/>
                <a:uLnTx/>
                <a:uFillTx/>
                <a:latin typeface="微软雅黑"/>
              </a:endParaRPr>
            </a:p>
          </p:txBody>
        </p:sp>
      </p:grpSp>
      <p:grpSp>
        <p:nvGrpSpPr>
          <p:cNvPr id="229" name="Group 121"/>
          <p:cNvGrpSpPr/>
          <p:nvPr/>
        </p:nvGrpSpPr>
        <p:grpSpPr>
          <a:xfrm>
            <a:off x="3932824" y="1986711"/>
            <a:ext cx="1769066" cy="1769066"/>
            <a:chOff x="2949193" y="1563250"/>
            <a:chExt cx="1327145" cy="1327145"/>
          </a:xfrm>
        </p:grpSpPr>
        <p:grpSp>
          <p:nvGrpSpPr>
            <p:cNvPr id="291" name="Group 118"/>
            <p:cNvGrpSpPr/>
            <p:nvPr/>
          </p:nvGrpSpPr>
          <p:grpSpPr>
            <a:xfrm>
              <a:off x="2949193" y="1563250"/>
              <a:ext cx="1327145" cy="1327145"/>
              <a:chOff x="2949193" y="1563250"/>
              <a:chExt cx="1327145" cy="1327145"/>
            </a:xfrm>
          </p:grpSpPr>
          <p:sp>
            <p:nvSpPr>
              <p:cNvPr id="293" name="椭圆 28"/>
              <p:cNvSpPr/>
              <p:nvPr/>
            </p:nvSpPr>
            <p:spPr>
              <a:xfrm>
                <a:off x="2949193" y="1563250"/>
                <a:ext cx="1327145" cy="1327145"/>
              </a:xfrm>
              <a:prstGeom prst="ellipse">
                <a:avLst/>
              </a:prstGeom>
              <a:noFill/>
              <a:ln w="12700" cap="flat" cmpd="sng" algn="ctr">
                <a:solidFill>
                  <a:srgbClr val="78AF74"/>
                </a:solid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294" name="椭圆 35"/>
              <p:cNvSpPr/>
              <p:nvPr/>
            </p:nvSpPr>
            <p:spPr>
              <a:xfrm>
                <a:off x="2992587" y="1601383"/>
                <a:ext cx="1250876" cy="1250876"/>
              </a:xfrm>
              <a:prstGeom prst="ellipse">
                <a:avLst/>
              </a:prstGeom>
              <a:solidFill>
                <a:srgbClr val="78AF74"/>
              </a:solidFill>
              <a:ln w="12700" cap="flat" cmpd="sng" algn="ctr">
                <a:no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grpSp>
        <p:sp>
          <p:nvSpPr>
            <p:cNvPr id="292" name="文本框 39"/>
            <p:cNvSpPr txBox="1"/>
            <p:nvPr/>
          </p:nvSpPr>
          <p:spPr>
            <a:xfrm>
              <a:off x="3182746" y="2111444"/>
              <a:ext cx="860039" cy="438581"/>
            </a:xfrm>
            <a:prstGeom prst="rect">
              <a:avLst/>
            </a:prstGeom>
            <a:noFill/>
          </p:spPr>
          <p:txBody>
            <a:bodyPr wrap="none" lIns="91416" tIns="45708" rIns="91416" bIns="4570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latin typeface="微软雅黑"/>
                </a:rPr>
                <a:t>2015</a:t>
              </a:r>
              <a:endParaRPr kumimoji="0" lang="zh-CN" altLang="en-US" sz="3200" b="0" i="0" u="none" strike="noStrike" kern="0" cap="none" spc="0" normalizeH="0" baseline="0" noProof="0" dirty="0">
                <a:ln>
                  <a:noFill/>
                </a:ln>
                <a:solidFill>
                  <a:prstClr val="white"/>
                </a:solidFill>
                <a:effectLst/>
                <a:uLnTx/>
                <a:uFillTx/>
                <a:latin typeface="微软雅黑"/>
              </a:endParaRPr>
            </a:p>
          </p:txBody>
        </p:sp>
      </p:grpSp>
      <p:grpSp>
        <p:nvGrpSpPr>
          <p:cNvPr id="230" name="Group 119"/>
          <p:cNvGrpSpPr/>
          <p:nvPr/>
        </p:nvGrpSpPr>
        <p:grpSpPr>
          <a:xfrm>
            <a:off x="6473077" y="1986711"/>
            <a:ext cx="1769066" cy="1769066"/>
            <a:chOff x="4854880" y="1563250"/>
            <a:chExt cx="1327145" cy="1327145"/>
          </a:xfrm>
        </p:grpSpPr>
        <p:sp>
          <p:nvSpPr>
            <p:cNvPr id="288" name="椭圆 29"/>
            <p:cNvSpPr/>
            <p:nvPr/>
          </p:nvSpPr>
          <p:spPr>
            <a:xfrm>
              <a:off x="4854880" y="1563250"/>
              <a:ext cx="1327145" cy="1327145"/>
            </a:xfrm>
            <a:prstGeom prst="ellipse">
              <a:avLst/>
            </a:prstGeom>
            <a:noFill/>
            <a:ln w="12700" cap="flat" cmpd="sng" algn="ctr">
              <a:solidFill>
                <a:srgbClr val="92B5C2"/>
              </a:solid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289" name="椭圆 36"/>
            <p:cNvSpPr/>
            <p:nvPr/>
          </p:nvSpPr>
          <p:spPr>
            <a:xfrm>
              <a:off x="4901013" y="1601383"/>
              <a:ext cx="1250876" cy="1250876"/>
            </a:xfrm>
            <a:prstGeom prst="ellipse">
              <a:avLst/>
            </a:prstGeom>
            <a:solidFill>
              <a:srgbClr val="92B5C2"/>
            </a:solidFill>
            <a:ln w="12700" cap="flat" cmpd="sng" algn="ctr">
              <a:solidFill>
                <a:srgbClr val="92B5C2"/>
              </a:solid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290" name="文本框 40"/>
            <p:cNvSpPr txBox="1"/>
            <p:nvPr/>
          </p:nvSpPr>
          <p:spPr>
            <a:xfrm>
              <a:off x="5088436" y="2111444"/>
              <a:ext cx="860038" cy="438677"/>
            </a:xfrm>
            <a:prstGeom prst="rect">
              <a:avLst/>
            </a:prstGeom>
            <a:noFill/>
            <a:ln>
              <a:solidFill>
                <a:srgbClr val="92B5C2"/>
              </a:solidFill>
            </a:ln>
          </p:spPr>
          <p:txBody>
            <a:bodyPr wrap="none" lIns="91416" tIns="45708" rIns="91416" bIns="4570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latin typeface="微软雅黑"/>
                </a:rPr>
                <a:t>2019</a:t>
              </a:r>
              <a:endParaRPr kumimoji="0" lang="zh-CN" altLang="en-US" sz="3200" b="0" i="0" u="none" strike="noStrike" kern="0" cap="none" spc="0" normalizeH="0" baseline="0" noProof="0" dirty="0">
                <a:ln>
                  <a:noFill/>
                </a:ln>
                <a:solidFill>
                  <a:prstClr val="white"/>
                </a:solidFill>
                <a:effectLst/>
                <a:uLnTx/>
                <a:uFillTx/>
                <a:latin typeface="微软雅黑"/>
              </a:endParaRPr>
            </a:p>
          </p:txBody>
        </p:sp>
      </p:grpSp>
      <p:grpSp>
        <p:nvGrpSpPr>
          <p:cNvPr id="231" name="Group 120"/>
          <p:cNvGrpSpPr/>
          <p:nvPr/>
        </p:nvGrpSpPr>
        <p:grpSpPr>
          <a:xfrm>
            <a:off x="9013334" y="1986711"/>
            <a:ext cx="1769066" cy="1769066"/>
            <a:chOff x="6760568" y="1563250"/>
            <a:chExt cx="1327145" cy="1327145"/>
          </a:xfrm>
        </p:grpSpPr>
        <p:sp>
          <p:nvSpPr>
            <p:cNvPr id="285" name="椭圆 33"/>
            <p:cNvSpPr/>
            <p:nvPr/>
          </p:nvSpPr>
          <p:spPr>
            <a:xfrm>
              <a:off x="6760568" y="1563250"/>
              <a:ext cx="1327145" cy="1327145"/>
            </a:xfrm>
            <a:prstGeom prst="ellipse">
              <a:avLst/>
            </a:prstGeom>
            <a:noFill/>
            <a:ln w="12700" cap="flat" cmpd="sng" algn="ctr">
              <a:solidFill>
                <a:srgbClr val="78AF74"/>
              </a:solid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286" name="椭圆 37"/>
            <p:cNvSpPr/>
            <p:nvPr/>
          </p:nvSpPr>
          <p:spPr>
            <a:xfrm>
              <a:off x="6798582" y="1601383"/>
              <a:ext cx="1250876" cy="1250876"/>
            </a:xfrm>
            <a:prstGeom prst="ellipse">
              <a:avLst/>
            </a:prstGeom>
            <a:solidFill>
              <a:srgbClr val="78AF74"/>
            </a:solidFill>
            <a:ln w="12700" cap="flat" cmpd="sng" algn="ctr">
              <a:no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287" name="文本框 41"/>
            <p:cNvSpPr txBox="1"/>
            <p:nvPr/>
          </p:nvSpPr>
          <p:spPr>
            <a:xfrm>
              <a:off x="6994124" y="2111444"/>
              <a:ext cx="860038" cy="438677"/>
            </a:xfrm>
            <a:prstGeom prst="rect">
              <a:avLst/>
            </a:prstGeom>
            <a:noFill/>
          </p:spPr>
          <p:txBody>
            <a:bodyPr wrap="none" lIns="91416" tIns="45708" rIns="91416" bIns="45708"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latin typeface="微软雅黑"/>
                </a:rPr>
                <a:t>2020</a:t>
              </a:r>
              <a:endParaRPr kumimoji="0" lang="zh-CN" altLang="en-US" sz="3200" b="0" i="0" u="none" strike="noStrike" kern="0" cap="none" spc="0" normalizeH="0" baseline="0" noProof="0" dirty="0">
                <a:ln>
                  <a:noFill/>
                </a:ln>
                <a:solidFill>
                  <a:prstClr val="white"/>
                </a:solidFill>
                <a:effectLst/>
                <a:uLnTx/>
                <a:uFillTx/>
                <a:latin typeface="微软雅黑"/>
              </a:endParaRPr>
            </a:p>
          </p:txBody>
        </p:sp>
      </p:grpSp>
      <p:grpSp>
        <p:nvGrpSpPr>
          <p:cNvPr id="232" name="组合 41"/>
          <p:cNvGrpSpPr/>
          <p:nvPr/>
        </p:nvGrpSpPr>
        <p:grpSpPr>
          <a:xfrm>
            <a:off x="2051677" y="2333724"/>
            <a:ext cx="487984" cy="402231"/>
            <a:chOff x="5146681" y="766764"/>
            <a:chExt cx="1590670" cy="1338261"/>
          </a:xfrm>
          <a:solidFill>
            <a:sysClr val="window" lastClr="FFFFFF"/>
          </a:solidFill>
        </p:grpSpPr>
        <p:sp>
          <p:nvSpPr>
            <p:cNvPr id="273" name="Oval 18"/>
            <p:cNvSpPr>
              <a:spLocks noChangeArrowheads="1"/>
            </p:cNvSpPr>
            <p:nvPr/>
          </p:nvSpPr>
          <p:spPr bwMode="auto">
            <a:xfrm>
              <a:off x="5675320" y="766764"/>
              <a:ext cx="533401" cy="5349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74" name="Freeform 19"/>
            <p:cNvSpPr/>
            <p:nvPr/>
          </p:nvSpPr>
          <p:spPr bwMode="auto">
            <a:xfrm>
              <a:off x="5511805" y="1344614"/>
              <a:ext cx="860427" cy="760411"/>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75" name="Freeform 20"/>
            <p:cNvSpPr/>
            <p:nvPr/>
          </p:nvSpPr>
          <p:spPr bwMode="auto">
            <a:xfrm>
              <a:off x="5900744" y="1319215"/>
              <a:ext cx="85725" cy="50798"/>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76" name="Freeform 21"/>
            <p:cNvSpPr/>
            <p:nvPr/>
          </p:nvSpPr>
          <p:spPr bwMode="auto">
            <a:xfrm>
              <a:off x="5894396" y="1377952"/>
              <a:ext cx="95249"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77" name="Freeform 22"/>
            <p:cNvSpPr/>
            <p:nvPr/>
          </p:nvSpPr>
          <p:spPr bwMode="auto">
            <a:xfrm>
              <a:off x="5432433" y="1427162"/>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78" name="Freeform 23"/>
            <p:cNvSpPr/>
            <p:nvPr/>
          </p:nvSpPr>
          <p:spPr bwMode="auto">
            <a:xfrm>
              <a:off x="5146681" y="1401763"/>
              <a:ext cx="465139" cy="568324"/>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79" name="Freeform 24"/>
            <p:cNvSpPr/>
            <p:nvPr/>
          </p:nvSpPr>
          <p:spPr bwMode="auto">
            <a:xfrm>
              <a:off x="5438781" y="1381127"/>
              <a:ext cx="61913" cy="41276"/>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80" name="Oval 25"/>
            <p:cNvSpPr>
              <a:spLocks noChangeArrowheads="1"/>
            </p:cNvSpPr>
            <p:nvPr/>
          </p:nvSpPr>
          <p:spPr bwMode="auto">
            <a:xfrm>
              <a:off x="5267332" y="966790"/>
              <a:ext cx="401640" cy="40322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81" name="Freeform 26"/>
            <p:cNvSpPr/>
            <p:nvPr/>
          </p:nvSpPr>
          <p:spPr bwMode="auto">
            <a:xfrm>
              <a:off x="6386523" y="1381127"/>
              <a:ext cx="61913" cy="41276"/>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82" name="Freeform 27"/>
            <p:cNvSpPr/>
            <p:nvPr/>
          </p:nvSpPr>
          <p:spPr bwMode="auto">
            <a:xfrm>
              <a:off x="6380170" y="1427162"/>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83" name="Oval 28"/>
            <p:cNvSpPr>
              <a:spLocks noChangeArrowheads="1"/>
            </p:cNvSpPr>
            <p:nvPr/>
          </p:nvSpPr>
          <p:spPr bwMode="auto">
            <a:xfrm>
              <a:off x="6215065" y="966790"/>
              <a:ext cx="403226" cy="40322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84" name="Freeform 29"/>
            <p:cNvSpPr/>
            <p:nvPr/>
          </p:nvSpPr>
          <p:spPr bwMode="auto">
            <a:xfrm>
              <a:off x="6272212" y="1401763"/>
              <a:ext cx="465139" cy="568324"/>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nvGrpSpPr>
          <p:cNvPr id="233" name="组合 55"/>
          <p:cNvGrpSpPr/>
          <p:nvPr/>
        </p:nvGrpSpPr>
        <p:grpSpPr>
          <a:xfrm>
            <a:off x="9727104" y="2287881"/>
            <a:ext cx="412499" cy="375034"/>
            <a:chOff x="5278438" y="2973388"/>
            <a:chExt cx="1344613" cy="1247775"/>
          </a:xfrm>
          <a:solidFill>
            <a:sysClr val="window" lastClr="FFFFFF"/>
          </a:solidFill>
        </p:grpSpPr>
        <p:sp>
          <p:nvSpPr>
            <p:cNvPr id="269"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sp>
          <p:nvSpPr>
            <p:cNvPr id="270"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sp>
          <p:nvSpPr>
            <p:cNvPr id="271"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sp>
          <p:nvSpPr>
            <p:cNvPr id="272"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78A6B6"/>
                </a:solidFill>
                <a:effectLst/>
                <a:uLnTx/>
                <a:uFillTx/>
              </a:endParaRPr>
            </a:p>
          </p:txBody>
        </p:sp>
      </p:grpSp>
      <p:grpSp>
        <p:nvGrpSpPr>
          <p:cNvPr id="234" name="组合 60"/>
          <p:cNvGrpSpPr/>
          <p:nvPr/>
        </p:nvGrpSpPr>
        <p:grpSpPr>
          <a:xfrm>
            <a:off x="4621241" y="2230772"/>
            <a:ext cx="362343" cy="464626"/>
            <a:chOff x="2951163" y="2495550"/>
            <a:chExt cx="1208088" cy="1581150"/>
          </a:xfrm>
          <a:solidFill>
            <a:sysClr val="window" lastClr="FFFFFF"/>
          </a:solidFill>
        </p:grpSpPr>
        <p:sp>
          <p:nvSpPr>
            <p:cNvPr id="260"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1"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2"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3"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4"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5"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6"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7"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68"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nvGrpSpPr>
          <p:cNvPr id="235" name="组合 75"/>
          <p:cNvGrpSpPr/>
          <p:nvPr/>
        </p:nvGrpSpPr>
        <p:grpSpPr>
          <a:xfrm>
            <a:off x="7175635" y="2240364"/>
            <a:ext cx="450068" cy="495591"/>
            <a:chOff x="279401" y="2698750"/>
            <a:chExt cx="1473200" cy="1655763"/>
          </a:xfrm>
          <a:solidFill>
            <a:sysClr val="window" lastClr="FFFFFF"/>
          </a:solidFill>
        </p:grpSpPr>
        <p:sp>
          <p:nvSpPr>
            <p:cNvPr id="2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53"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54"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55"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56"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57"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sp>
          <p:nvSpPr>
            <p:cNvPr id="259"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solidFill>
                <a:effectLst/>
                <a:uLnTx/>
                <a:uFillTx/>
              </a:endParaRPr>
            </a:p>
          </p:txBody>
        </p:sp>
      </p:grpSp>
      <p:grpSp>
        <p:nvGrpSpPr>
          <p:cNvPr id="236" name="Group 93"/>
          <p:cNvGrpSpPr/>
          <p:nvPr/>
        </p:nvGrpSpPr>
        <p:grpSpPr>
          <a:xfrm>
            <a:off x="733813" y="4319156"/>
            <a:ext cx="2427820" cy="1620156"/>
            <a:chOff x="138498" y="3002145"/>
            <a:chExt cx="1821339" cy="1215432"/>
          </a:xfrm>
        </p:grpSpPr>
        <p:sp>
          <p:nvSpPr>
            <p:cNvPr id="249" name="椭圆 10"/>
            <p:cNvSpPr/>
            <p:nvPr/>
          </p:nvSpPr>
          <p:spPr>
            <a:xfrm>
              <a:off x="138498" y="3248582"/>
              <a:ext cx="349697" cy="349697"/>
            </a:xfrm>
            <a:prstGeom prst="ellipse">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rPr>
                <a:t>1</a:t>
              </a:r>
              <a:endParaRPr kumimoji="0" lang="zh-CN" altLang="en-US"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endParaRPr>
            </a:p>
          </p:txBody>
        </p:sp>
        <p:sp>
          <p:nvSpPr>
            <p:cNvPr id="250" name="文本框 11"/>
            <p:cNvSpPr txBox="1"/>
            <p:nvPr/>
          </p:nvSpPr>
          <p:spPr>
            <a:xfrm>
              <a:off x="536812" y="3002145"/>
              <a:ext cx="1213629" cy="28467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sp>
          <p:nvSpPr>
            <p:cNvPr id="251" name="矩形 9"/>
            <p:cNvSpPr/>
            <p:nvPr/>
          </p:nvSpPr>
          <p:spPr>
            <a:xfrm>
              <a:off x="484796" y="3271159"/>
              <a:ext cx="1475041" cy="946418"/>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模板所有文字图片都可编辑，数据图表都可以修改颜色大小形状轻点此处输入文字内容</a:t>
              </a:r>
            </a:p>
          </p:txBody>
        </p:sp>
      </p:grpSp>
      <p:grpSp>
        <p:nvGrpSpPr>
          <p:cNvPr id="237" name="Group 105"/>
          <p:cNvGrpSpPr/>
          <p:nvPr/>
        </p:nvGrpSpPr>
        <p:grpSpPr>
          <a:xfrm>
            <a:off x="3589579" y="4288336"/>
            <a:ext cx="2427820" cy="1620156"/>
            <a:chOff x="138498" y="3002145"/>
            <a:chExt cx="1821339" cy="1215432"/>
          </a:xfrm>
        </p:grpSpPr>
        <p:sp>
          <p:nvSpPr>
            <p:cNvPr id="246" name="椭圆 10"/>
            <p:cNvSpPr/>
            <p:nvPr/>
          </p:nvSpPr>
          <p:spPr>
            <a:xfrm>
              <a:off x="138498" y="3248582"/>
              <a:ext cx="349697" cy="349697"/>
            </a:xfrm>
            <a:prstGeom prst="ellipse">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rPr>
                <a:t>2</a:t>
              </a:r>
              <a:endParaRPr kumimoji="0" lang="zh-CN" altLang="en-US"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endParaRPr>
            </a:p>
          </p:txBody>
        </p:sp>
        <p:sp>
          <p:nvSpPr>
            <p:cNvPr id="247" name="文本框 11"/>
            <p:cNvSpPr txBox="1"/>
            <p:nvPr/>
          </p:nvSpPr>
          <p:spPr>
            <a:xfrm>
              <a:off x="536812" y="3002145"/>
              <a:ext cx="1213629" cy="28467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sp>
          <p:nvSpPr>
            <p:cNvPr id="248" name="矩形 9"/>
            <p:cNvSpPr/>
            <p:nvPr/>
          </p:nvSpPr>
          <p:spPr>
            <a:xfrm>
              <a:off x="484796" y="3271159"/>
              <a:ext cx="1475041" cy="946418"/>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模板所有文字图片都可编辑，数据图表都可以修改颜色大小形状轻点此处输入文字内容</a:t>
              </a:r>
            </a:p>
          </p:txBody>
        </p:sp>
      </p:grpSp>
      <p:grpSp>
        <p:nvGrpSpPr>
          <p:cNvPr id="238" name="Group 109"/>
          <p:cNvGrpSpPr/>
          <p:nvPr/>
        </p:nvGrpSpPr>
        <p:grpSpPr>
          <a:xfrm>
            <a:off x="6201873" y="4257516"/>
            <a:ext cx="2427820" cy="1620156"/>
            <a:chOff x="138498" y="3002145"/>
            <a:chExt cx="1821339" cy="1215432"/>
          </a:xfrm>
        </p:grpSpPr>
        <p:sp>
          <p:nvSpPr>
            <p:cNvPr id="243" name="椭圆 10"/>
            <p:cNvSpPr/>
            <p:nvPr/>
          </p:nvSpPr>
          <p:spPr>
            <a:xfrm>
              <a:off x="138498" y="3248582"/>
              <a:ext cx="349697" cy="349697"/>
            </a:xfrm>
            <a:prstGeom prst="ellipse">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rPr>
                <a:t>3</a:t>
              </a:r>
              <a:endParaRPr kumimoji="0" lang="zh-CN" altLang="en-US"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endParaRPr>
            </a:p>
          </p:txBody>
        </p:sp>
        <p:sp>
          <p:nvSpPr>
            <p:cNvPr id="244" name="文本框 11"/>
            <p:cNvSpPr txBox="1"/>
            <p:nvPr/>
          </p:nvSpPr>
          <p:spPr>
            <a:xfrm>
              <a:off x="536812" y="3002145"/>
              <a:ext cx="1213629" cy="28467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sp>
          <p:nvSpPr>
            <p:cNvPr id="245" name="矩形 9"/>
            <p:cNvSpPr/>
            <p:nvPr/>
          </p:nvSpPr>
          <p:spPr>
            <a:xfrm>
              <a:off x="484796" y="3271159"/>
              <a:ext cx="1475041" cy="946418"/>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模板所有文字图片都可编辑，数据图表都可以修改颜色大小形状轻点此处输入文字内容</a:t>
              </a:r>
            </a:p>
          </p:txBody>
        </p:sp>
      </p:grpSp>
      <p:grpSp>
        <p:nvGrpSpPr>
          <p:cNvPr id="239" name="Group 113"/>
          <p:cNvGrpSpPr/>
          <p:nvPr/>
        </p:nvGrpSpPr>
        <p:grpSpPr>
          <a:xfrm>
            <a:off x="8737218" y="4226696"/>
            <a:ext cx="2427820" cy="1620156"/>
            <a:chOff x="138498" y="3002145"/>
            <a:chExt cx="1821339" cy="1215432"/>
          </a:xfrm>
        </p:grpSpPr>
        <p:sp>
          <p:nvSpPr>
            <p:cNvPr id="240" name="椭圆 10"/>
            <p:cNvSpPr/>
            <p:nvPr/>
          </p:nvSpPr>
          <p:spPr>
            <a:xfrm>
              <a:off x="138498" y="3248582"/>
              <a:ext cx="349697" cy="349697"/>
            </a:xfrm>
            <a:prstGeom prst="ellipse">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rPr>
                <a:t>4</a:t>
              </a:r>
              <a:endParaRPr kumimoji="0" lang="zh-CN" altLang="en-US" sz="2135"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mn-cs"/>
              </a:endParaRPr>
            </a:p>
          </p:txBody>
        </p:sp>
        <p:sp>
          <p:nvSpPr>
            <p:cNvPr id="241" name="文本框 11"/>
            <p:cNvSpPr txBox="1"/>
            <p:nvPr/>
          </p:nvSpPr>
          <p:spPr>
            <a:xfrm>
              <a:off x="536812" y="3002145"/>
              <a:ext cx="1213629" cy="28467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点击添加标题</a:t>
              </a:r>
              <a:endParaRPr kumimoji="0" lang="en-US" altLang="zh-CN" sz="186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sp>
          <p:nvSpPr>
            <p:cNvPr id="242" name="矩形 9"/>
            <p:cNvSpPr/>
            <p:nvPr/>
          </p:nvSpPr>
          <p:spPr>
            <a:xfrm>
              <a:off x="484796" y="3271159"/>
              <a:ext cx="1475041" cy="946418"/>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模板所有文字图片都可编辑，数据图表都可以修改颜色大小形状轻点此处输入文字内容</a:t>
              </a:r>
            </a:p>
          </p:txBody>
        </p:sp>
      </p:grpSp>
    </p:spTree>
    <p:extLst>
      <p:ext uri="{BB962C8B-B14F-4D97-AF65-F5344CB8AC3E}">
        <p14:creationId xmlns:p14="http://schemas.microsoft.com/office/powerpoint/2010/main" val="1299815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cxnSp>
        <p:nvCxnSpPr>
          <p:cNvPr id="104" name="直接连接符 10"/>
          <p:cNvCxnSpPr/>
          <p:nvPr/>
        </p:nvCxnSpPr>
        <p:spPr>
          <a:xfrm>
            <a:off x="11568151" y="966372"/>
            <a:ext cx="0" cy="5363083"/>
          </a:xfrm>
          <a:prstGeom prst="line">
            <a:avLst/>
          </a:prstGeom>
          <a:noFill/>
          <a:ln w="12700" cap="flat" cmpd="sng" algn="ctr">
            <a:solidFill>
              <a:srgbClr val="92B5C2"/>
            </a:solidFill>
            <a:prstDash val="solid"/>
            <a:miter lim="800000"/>
          </a:ln>
          <a:effectLst/>
        </p:spPr>
      </p:cxnSp>
      <p:sp>
        <p:nvSpPr>
          <p:cNvPr id="105" name="椭圆 12"/>
          <p:cNvSpPr/>
          <p:nvPr/>
        </p:nvSpPr>
        <p:spPr>
          <a:xfrm flipV="1">
            <a:off x="11475194" y="2203478"/>
            <a:ext cx="168628" cy="168628"/>
          </a:xfrm>
          <a:prstGeom prst="ellipse">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a:cs typeface="+mn-cs"/>
            </a:endParaRPr>
          </a:p>
        </p:txBody>
      </p:sp>
      <p:sp>
        <p:nvSpPr>
          <p:cNvPr id="106" name="椭圆 13"/>
          <p:cNvSpPr/>
          <p:nvPr/>
        </p:nvSpPr>
        <p:spPr>
          <a:xfrm flipV="1">
            <a:off x="11475194" y="3279682"/>
            <a:ext cx="168628" cy="168628"/>
          </a:xfrm>
          <a:prstGeom prst="ellipse">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a:cs typeface="+mn-cs"/>
            </a:endParaRPr>
          </a:p>
        </p:txBody>
      </p:sp>
      <p:sp>
        <p:nvSpPr>
          <p:cNvPr id="107" name="椭圆 14"/>
          <p:cNvSpPr/>
          <p:nvPr/>
        </p:nvSpPr>
        <p:spPr>
          <a:xfrm flipV="1">
            <a:off x="11475194" y="4358867"/>
            <a:ext cx="168628" cy="168628"/>
          </a:xfrm>
          <a:prstGeom prst="ellipse">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a:cs typeface="+mn-cs"/>
            </a:endParaRPr>
          </a:p>
        </p:txBody>
      </p:sp>
      <p:sp>
        <p:nvSpPr>
          <p:cNvPr id="108" name="TextBox 107"/>
          <p:cNvSpPr txBox="1"/>
          <p:nvPr/>
        </p:nvSpPr>
        <p:spPr>
          <a:xfrm>
            <a:off x="6215329" y="2081060"/>
            <a:ext cx="5279212" cy="42056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2015</a:t>
            </a:r>
            <a:r>
              <a:rPr kumimoji="0" lang="zh-CN" altLang="en-US"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年销售额</a:t>
            </a:r>
          </a:p>
        </p:txBody>
      </p:sp>
      <p:sp>
        <p:nvSpPr>
          <p:cNvPr id="109" name="圆角矩形 18"/>
          <p:cNvSpPr/>
          <p:nvPr/>
        </p:nvSpPr>
        <p:spPr>
          <a:xfrm>
            <a:off x="10991269"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0" name="圆角矩形 19"/>
          <p:cNvSpPr/>
          <p:nvPr/>
        </p:nvSpPr>
        <p:spPr>
          <a:xfrm>
            <a:off x="10469692"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1" name="圆角矩形 20"/>
          <p:cNvSpPr/>
          <p:nvPr/>
        </p:nvSpPr>
        <p:spPr>
          <a:xfrm>
            <a:off x="9948119"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2" name="圆角矩形 21"/>
          <p:cNvSpPr/>
          <p:nvPr/>
        </p:nvSpPr>
        <p:spPr>
          <a:xfrm>
            <a:off x="9426547"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3" name="圆角矩形 22"/>
          <p:cNvSpPr/>
          <p:nvPr/>
        </p:nvSpPr>
        <p:spPr>
          <a:xfrm>
            <a:off x="8904975"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4" name="圆角矩形 23"/>
          <p:cNvSpPr/>
          <p:nvPr/>
        </p:nvSpPr>
        <p:spPr>
          <a:xfrm>
            <a:off x="8383403"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5" name="圆角矩形 24"/>
          <p:cNvSpPr/>
          <p:nvPr/>
        </p:nvSpPr>
        <p:spPr>
          <a:xfrm>
            <a:off x="7861831"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6" name="圆角矩形 25"/>
          <p:cNvSpPr/>
          <p:nvPr/>
        </p:nvSpPr>
        <p:spPr>
          <a:xfrm>
            <a:off x="7340259"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7" name="圆角矩形 26"/>
          <p:cNvSpPr/>
          <p:nvPr/>
        </p:nvSpPr>
        <p:spPr>
          <a:xfrm>
            <a:off x="6818687" y="2573376"/>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18" name="TextBox 117"/>
          <p:cNvSpPr txBox="1"/>
          <p:nvPr/>
        </p:nvSpPr>
        <p:spPr>
          <a:xfrm>
            <a:off x="5933168" y="2471196"/>
            <a:ext cx="796486" cy="42056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0.9</a:t>
            </a:r>
            <a:endParaRPr kumimoji="0" lang="zh-CN" altLang="en-US"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sp>
        <p:nvSpPr>
          <p:cNvPr id="119" name="TextBox 118"/>
          <p:cNvSpPr txBox="1"/>
          <p:nvPr/>
        </p:nvSpPr>
        <p:spPr>
          <a:xfrm>
            <a:off x="6215329" y="3117838"/>
            <a:ext cx="5279212" cy="42056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2016</a:t>
            </a:r>
            <a:r>
              <a:rPr kumimoji="0" lang="zh-CN" altLang="en-US"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年实现销售额</a:t>
            </a:r>
          </a:p>
        </p:txBody>
      </p:sp>
      <p:sp>
        <p:nvSpPr>
          <p:cNvPr id="120" name="圆角矩形 29"/>
          <p:cNvSpPr/>
          <p:nvPr/>
        </p:nvSpPr>
        <p:spPr>
          <a:xfrm>
            <a:off x="10991269"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1" name="圆角矩形 30"/>
          <p:cNvSpPr/>
          <p:nvPr/>
        </p:nvSpPr>
        <p:spPr>
          <a:xfrm>
            <a:off x="10469692"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2" name="圆角矩形 31"/>
          <p:cNvSpPr/>
          <p:nvPr/>
        </p:nvSpPr>
        <p:spPr>
          <a:xfrm>
            <a:off x="9948119"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3" name="圆角矩形 32"/>
          <p:cNvSpPr/>
          <p:nvPr/>
        </p:nvSpPr>
        <p:spPr>
          <a:xfrm>
            <a:off x="9426547"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4" name="圆角矩形 33"/>
          <p:cNvSpPr/>
          <p:nvPr/>
        </p:nvSpPr>
        <p:spPr>
          <a:xfrm>
            <a:off x="8904975"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5" name="圆角矩形 34"/>
          <p:cNvSpPr/>
          <p:nvPr/>
        </p:nvSpPr>
        <p:spPr>
          <a:xfrm>
            <a:off x="8383403"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6" name="圆角矩形 35"/>
          <p:cNvSpPr/>
          <p:nvPr/>
        </p:nvSpPr>
        <p:spPr>
          <a:xfrm>
            <a:off x="7861831"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7" name="圆角矩形 36"/>
          <p:cNvSpPr/>
          <p:nvPr/>
        </p:nvSpPr>
        <p:spPr>
          <a:xfrm>
            <a:off x="7340259"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8" name="圆角矩形 37"/>
          <p:cNvSpPr/>
          <p:nvPr/>
        </p:nvSpPr>
        <p:spPr>
          <a:xfrm>
            <a:off x="6818687" y="3673933"/>
            <a:ext cx="479928" cy="287957"/>
          </a:xfrm>
          <a:prstGeom prst="roundRect">
            <a:avLst/>
          </a:prstGeom>
          <a:solidFill>
            <a:srgbClr val="78AF7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29" name="圆角矩形 38"/>
          <p:cNvSpPr/>
          <p:nvPr/>
        </p:nvSpPr>
        <p:spPr>
          <a:xfrm>
            <a:off x="6281285" y="3673933"/>
            <a:ext cx="479928" cy="287957"/>
          </a:xfrm>
          <a:prstGeom prst="roundRect">
            <a:avLst/>
          </a:prstGeom>
          <a:solidFill>
            <a:sysClr val="window" lastClr="FFFFFF">
              <a:alpha val="9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0" name="TextBox 129"/>
          <p:cNvSpPr txBox="1"/>
          <p:nvPr/>
        </p:nvSpPr>
        <p:spPr>
          <a:xfrm>
            <a:off x="5435280" y="3571753"/>
            <a:ext cx="796486" cy="42056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1.0</a:t>
            </a:r>
            <a:endParaRPr kumimoji="0" lang="zh-CN" altLang="en-US"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sp>
        <p:nvSpPr>
          <p:cNvPr id="131" name="TextBox 130"/>
          <p:cNvSpPr txBox="1"/>
          <p:nvPr/>
        </p:nvSpPr>
        <p:spPr>
          <a:xfrm>
            <a:off x="6215329" y="4197024"/>
            <a:ext cx="5279212" cy="42056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2020</a:t>
            </a:r>
            <a:r>
              <a:rPr kumimoji="0" lang="zh-CN" altLang="en-US"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年目标销售额</a:t>
            </a:r>
          </a:p>
        </p:txBody>
      </p:sp>
      <p:sp>
        <p:nvSpPr>
          <p:cNvPr id="132" name="圆角矩形 41"/>
          <p:cNvSpPr/>
          <p:nvPr/>
        </p:nvSpPr>
        <p:spPr>
          <a:xfrm>
            <a:off x="10991269"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3" name="圆角矩形 42"/>
          <p:cNvSpPr/>
          <p:nvPr/>
        </p:nvSpPr>
        <p:spPr>
          <a:xfrm>
            <a:off x="10469692"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4" name="圆角矩形 43"/>
          <p:cNvSpPr/>
          <p:nvPr/>
        </p:nvSpPr>
        <p:spPr>
          <a:xfrm>
            <a:off x="9948119"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5" name="圆角矩形 44"/>
          <p:cNvSpPr/>
          <p:nvPr/>
        </p:nvSpPr>
        <p:spPr>
          <a:xfrm>
            <a:off x="9426547"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6" name="圆角矩形 45"/>
          <p:cNvSpPr/>
          <p:nvPr/>
        </p:nvSpPr>
        <p:spPr>
          <a:xfrm>
            <a:off x="8904975"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7" name="圆角矩形 46"/>
          <p:cNvSpPr/>
          <p:nvPr/>
        </p:nvSpPr>
        <p:spPr>
          <a:xfrm>
            <a:off x="8383403"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8" name="圆角矩形 47"/>
          <p:cNvSpPr/>
          <p:nvPr/>
        </p:nvSpPr>
        <p:spPr>
          <a:xfrm>
            <a:off x="7861831"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39" name="圆角矩形 48"/>
          <p:cNvSpPr/>
          <p:nvPr/>
        </p:nvSpPr>
        <p:spPr>
          <a:xfrm>
            <a:off x="7340259"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40" name="圆角矩形 49"/>
          <p:cNvSpPr/>
          <p:nvPr/>
        </p:nvSpPr>
        <p:spPr>
          <a:xfrm>
            <a:off x="6818687" y="4689339"/>
            <a:ext cx="479928" cy="287957"/>
          </a:xfrm>
          <a:prstGeom prst="roundRect">
            <a:avLst/>
          </a:prstGeom>
          <a:solidFill>
            <a:srgbClr val="92B5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41" name="圆角矩形 50"/>
          <p:cNvSpPr/>
          <p:nvPr/>
        </p:nvSpPr>
        <p:spPr>
          <a:xfrm>
            <a:off x="6281285" y="4689339"/>
            <a:ext cx="479928" cy="287957"/>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sp>
        <p:nvSpPr>
          <p:cNvPr id="142" name="TextBox 141"/>
          <p:cNvSpPr txBox="1"/>
          <p:nvPr/>
        </p:nvSpPr>
        <p:spPr>
          <a:xfrm>
            <a:off x="4764897" y="4625250"/>
            <a:ext cx="796486" cy="42056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1.1</a:t>
            </a:r>
            <a:endParaRPr kumimoji="0" lang="zh-CN" altLang="en-US" sz="21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ndParaRPr>
          </a:p>
        </p:txBody>
      </p:sp>
      <p:sp>
        <p:nvSpPr>
          <p:cNvPr id="143" name="圆角矩形 53"/>
          <p:cNvSpPr/>
          <p:nvPr/>
        </p:nvSpPr>
        <p:spPr>
          <a:xfrm>
            <a:off x="5742530" y="4689339"/>
            <a:ext cx="479928" cy="287957"/>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black">
                  <a:lumMod val="50000"/>
                  <a:lumOff val="50000"/>
                </a:prstClr>
              </a:solidFill>
              <a:effectLst/>
              <a:uLnTx/>
              <a:uFillTx/>
              <a:latin typeface="Arial"/>
              <a:ea typeface="微软雅黑"/>
              <a:cs typeface="+mn-cs"/>
            </a:endParaRPr>
          </a:p>
        </p:txBody>
      </p:sp>
      <p:grpSp>
        <p:nvGrpSpPr>
          <p:cNvPr id="144" name="组合 3"/>
          <p:cNvGrpSpPr/>
          <p:nvPr/>
        </p:nvGrpSpPr>
        <p:grpSpPr>
          <a:xfrm>
            <a:off x="395202" y="1864105"/>
            <a:ext cx="4522057" cy="971799"/>
            <a:chOff x="5054599" y="1342008"/>
            <a:chExt cx="3392426" cy="729039"/>
          </a:xfrm>
        </p:grpSpPr>
        <p:sp>
          <p:nvSpPr>
            <p:cNvPr id="151" name="TextBox 150"/>
            <p:cNvSpPr txBox="1"/>
            <p:nvPr/>
          </p:nvSpPr>
          <p:spPr>
            <a:xfrm>
              <a:off x="5054600" y="1342008"/>
              <a:ext cx="1213629" cy="284671"/>
            </a:xfrm>
            <a:prstGeom prst="rect">
              <a:avLst/>
            </a:prstGeom>
            <a:noFill/>
          </p:spPr>
          <p:txBody>
            <a:bodyPr wrap="none" rtlCol="0">
              <a:spAutoFit/>
            </a:bodyPr>
            <a:lstStyle>
              <a:defPPr>
                <a:defRPr lang="zh-CN"/>
              </a:defPPr>
              <a:lvl1pPr>
                <a:defRPr sz="1400">
                  <a:solidFill>
                    <a:srgbClr val="0070C0"/>
                  </a:solidFill>
                  <a:latin typeface="微软雅黑" panose="020B0503020204020204" pitchFamily="34" charset="-122"/>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srgbClr val="92B5C2"/>
                  </a:solidFill>
                  <a:effectLst/>
                  <a:uLnTx/>
                  <a:uFillTx/>
                  <a:latin typeface="微软雅黑" panose="020B0503020204020204" pitchFamily="34" charset="-122"/>
                  <a:ea typeface="微软雅黑" panose="020B0503020204020204" pitchFamily="34" charset="-122"/>
                </a:rPr>
                <a:t>点击添加标题</a:t>
              </a:r>
              <a:endParaRPr kumimoji="0" lang="en-US" altLang="zh-CN" sz="1865" b="0" i="0" u="none" strike="noStrike" kern="0" cap="none" spc="0" normalizeH="0" baseline="0" noProof="0" dirty="0">
                <a:ln>
                  <a:noFill/>
                </a:ln>
                <a:solidFill>
                  <a:srgbClr val="92B5C2"/>
                </a:solidFill>
                <a:effectLst/>
                <a:uLnTx/>
                <a:uFillTx/>
                <a:latin typeface="微软雅黑" panose="020B0503020204020204" pitchFamily="34" charset="-122"/>
                <a:ea typeface="微软雅黑" panose="020B0503020204020204" pitchFamily="34" charset="-122"/>
              </a:endParaRPr>
            </a:p>
          </p:txBody>
        </p:sp>
        <p:sp>
          <p:nvSpPr>
            <p:cNvPr id="152" name="矩形 35"/>
            <p:cNvSpPr/>
            <p:nvPr/>
          </p:nvSpPr>
          <p:spPr>
            <a:xfrm>
              <a:off x="5054599" y="1650919"/>
              <a:ext cx="3392426" cy="420128"/>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模板所有文字图片都可编辑，数据图表都可以修改颜色大小形状</a:t>
              </a:r>
            </a:p>
          </p:txBody>
        </p:sp>
      </p:grpSp>
      <p:grpSp>
        <p:nvGrpSpPr>
          <p:cNvPr id="145" name="组合 3"/>
          <p:cNvGrpSpPr/>
          <p:nvPr/>
        </p:nvGrpSpPr>
        <p:grpSpPr>
          <a:xfrm>
            <a:off x="395202" y="3255433"/>
            <a:ext cx="4522057" cy="971799"/>
            <a:chOff x="5054599" y="1342008"/>
            <a:chExt cx="3392426" cy="729039"/>
          </a:xfrm>
        </p:grpSpPr>
        <p:sp>
          <p:nvSpPr>
            <p:cNvPr id="149" name="TextBox 148"/>
            <p:cNvSpPr txBox="1"/>
            <p:nvPr/>
          </p:nvSpPr>
          <p:spPr>
            <a:xfrm>
              <a:off x="5054600" y="1342008"/>
              <a:ext cx="1213629" cy="284671"/>
            </a:xfrm>
            <a:prstGeom prst="rect">
              <a:avLst/>
            </a:prstGeom>
            <a:noFill/>
          </p:spPr>
          <p:txBody>
            <a:bodyPr wrap="none" rtlCol="0">
              <a:spAutoFit/>
            </a:bodyPr>
            <a:lstStyle>
              <a:defPPr>
                <a:defRPr lang="zh-CN"/>
              </a:defPPr>
              <a:lvl1pPr>
                <a:defRPr sz="1400">
                  <a:solidFill>
                    <a:srgbClr val="0070C0"/>
                  </a:solidFill>
                  <a:latin typeface="微软雅黑" panose="020B0503020204020204" pitchFamily="34" charset="-122"/>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srgbClr val="78AF74"/>
                  </a:solidFill>
                  <a:effectLst/>
                  <a:uLnTx/>
                  <a:uFillTx/>
                  <a:latin typeface="微软雅黑" panose="020B0503020204020204" pitchFamily="34" charset="-122"/>
                  <a:ea typeface="微软雅黑" panose="020B0503020204020204" pitchFamily="34" charset="-122"/>
                </a:rPr>
                <a:t>点击添加标题</a:t>
              </a:r>
              <a:endParaRPr kumimoji="0" lang="en-US" altLang="zh-CN" sz="1865" b="0" i="0" u="none" strike="noStrike" kern="0" cap="none" spc="0" normalizeH="0" baseline="0" noProof="0" dirty="0">
                <a:ln>
                  <a:noFill/>
                </a:ln>
                <a:solidFill>
                  <a:srgbClr val="78AF74"/>
                </a:solidFill>
                <a:effectLst/>
                <a:uLnTx/>
                <a:uFillTx/>
                <a:latin typeface="微软雅黑" panose="020B0503020204020204" pitchFamily="34" charset="-122"/>
                <a:ea typeface="微软雅黑" panose="020B0503020204020204" pitchFamily="34" charset="-122"/>
              </a:endParaRPr>
            </a:p>
          </p:txBody>
        </p:sp>
        <p:sp>
          <p:nvSpPr>
            <p:cNvPr id="150" name="矩形 35"/>
            <p:cNvSpPr/>
            <p:nvPr/>
          </p:nvSpPr>
          <p:spPr>
            <a:xfrm>
              <a:off x="5054599" y="1650919"/>
              <a:ext cx="3392426" cy="420128"/>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模板所有文字图片都可编辑，数据图表都可以修改颜色大小形状</a:t>
              </a:r>
            </a:p>
          </p:txBody>
        </p:sp>
      </p:grpSp>
      <p:grpSp>
        <p:nvGrpSpPr>
          <p:cNvPr id="146" name="组合 3"/>
          <p:cNvGrpSpPr/>
          <p:nvPr/>
        </p:nvGrpSpPr>
        <p:grpSpPr>
          <a:xfrm>
            <a:off x="395202" y="4669934"/>
            <a:ext cx="4522057" cy="971799"/>
            <a:chOff x="5054599" y="1342008"/>
            <a:chExt cx="3392426" cy="729039"/>
          </a:xfrm>
        </p:grpSpPr>
        <p:sp>
          <p:nvSpPr>
            <p:cNvPr id="147" name="TextBox 146"/>
            <p:cNvSpPr txBox="1"/>
            <p:nvPr/>
          </p:nvSpPr>
          <p:spPr>
            <a:xfrm>
              <a:off x="5054600" y="1342008"/>
              <a:ext cx="1213629" cy="284671"/>
            </a:xfrm>
            <a:prstGeom prst="rect">
              <a:avLst/>
            </a:prstGeom>
            <a:noFill/>
          </p:spPr>
          <p:txBody>
            <a:bodyPr wrap="none" rtlCol="0">
              <a:spAutoFit/>
            </a:bodyPr>
            <a:lstStyle>
              <a:defPPr>
                <a:defRPr lang="zh-CN"/>
              </a:defPPr>
              <a:lvl1pPr>
                <a:defRPr sz="1400">
                  <a:solidFill>
                    <a:srgbClr val="0070C0"/>
                  </a:solidFill>
                  <a:latin typeface="微软雅黑" panose="020B0503020204020204" pitchFamily="34" charset="-122"/>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5" b="0" i="0" u="none" strike="noStrike" kern="0" cap="none" spc="0" normalizeH="0" baseline="0" noProof="0" dirty="0">
                  <a:ln>
                    <a:noFill/>
                  </a:ln>
                  <a:solidFill>
                    <a:srgbClr val="92B5C2"/>
                  </a:solidFill>
                  <a:effectLst/>
                  <a:uLnTx/>
                  <a:uFillTx/>
                  <a:latin typeface="微软雅黑" panose="020B0503020204020204" pitchFamily="34" charset="-122"/>
                  <a:ea typeface="微软雅黑" panose="020B0503020204020204" pitchFamily="34" charset="-122"/>
                </a:rPr>
                <a:t>点击添加标题</a:t>
              </a:r>
              <a:endParaRPr kumimoji="0" lang="en-US" altLang="zh-CN" sz="1865" b="0" i="0" u="none" strike="noStrike" kern="0" cap="none" spc="0" normalizeH="0" baseline="0" noProof="0" dirty="0">
                <a:ln>
                  <a:noFill/>
                </a:ln>
                <a:solidFill>
                  <a:srgbClr val="92B5C2"/>
                </a:solidFill>
                <a:effectLst/>
                <a:uLnTx/>
                <a:uFillTx/>
                <a:latin typeface="微软雅黑" panose="020B0503020204020204" pitchFamily="34" charset="-122"/>
                <a:ea typeface="微软雅黑" panose="020B0503020204020204" pitchFamily="34" charset="-122"/>
              </a:endParaRPr>
            </a:p>
          </p:txBody>
        </p:sp>
        <p:sp>
          <p:nvSpPr>
            <p:cNvPr id="148" name="矩形 35"/>
            <p:cNvSpPr/>
            <p:nvPr/>
          </p:nvSpPr>
          <p:spPr>
            <a:xfrm>
              <a:off x="5054599" y="1650919"/>
              <a:ext cx="3392426" cy="420128"/>
            </a:xfrm>
            <a:prstGeom prst="rect">
              <a:avLst/>
            </a:prstGeom>
          </p:spPr>
          <p:txBody>
            <a:bodyPr wrap="square">
              <a:spAutoFit/>
            </a:bodyPr>
            <a:lstStyle/>
            <a:p>
              <a:pPr marL="0" marR="0" lvl="0" indent="0" algn="just" defTabSz="914400" eaLnBrk="1" fontAlgn="auto" latinLnBrk="0" hangingPunct="1">
                <a:lnSpc>
                  <a:spcPct val="114000"/>
                </a:lnSpc>
                <a:spcBef>
                  <a:spcPts val="0"/>
                </a:spcBef>
                <a:spcAft>
                  <a:spcPts val="0"/>
                </a:spcAft>
                <a:buClrTx/>
                <a:buSzTx/>
                <a:buFontTx/>
                <a:buNone/>
                <a:tabLst/>
                <a:defRPr/>
              </a:pP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轻点此处输入文字内容，</a:t>
              </a:r>
              <a:r>
                <a:rPr kumimoji="0" lang="en-US" altLang="zh-CN"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PPT</a:t>
              </a:r>
              <a:r>
                <a:rPr kumimoji="0" lang="zh-CN" altLang="en-US" sz="1335"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rPr>
                <a:t>模板所有文字图片都可编辑，数据图表都可以修改颜色大小形状</a:t>
              </a:r>
            </a:p>
          </p:txBody>
        </p:sp>
      </p:grpSp>
    </p:spTree>
    <p:extLst>
      <p:ext uri="{BB962C8B-B14F-4D97-AF65-F5344CB8AC3E}">
        <p14:creationId xmlns:p14="http://schemas.microsoft.com/office/powerpoint/2010/main" val="1299815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点击添加标题</a:t>
            </a:r>
            <a:endParaRPr lang="en-US" altLang="zh-CN" dirty="0">
              <a:solidFill>
                <a:schemeClr val="accent1"/>
              </a:solidFill>
              <a:latin typeface="+mn-lt"/>
              <a:ea typeface="+mn-ea"/>
              <a:cs typeface="+mn-ea"/>
              <a:sym typeface="+mn-lt"/>
            </a:endParaRPr>
          </a:p>
        </p:txBody>
      </p:sp>
      <p:sp>
        <p:nvSpPr>
          <p:cNvPr id="13" name="右箭头 12"/>
          <p:cNvSpPr>
            <a:spLocks noChangeArrowheads="1"/>
          </p:cNvSpPr>
          <p:nvPr/>
        </p:nvSpPr>
        <p:spPr bwMode="auto">
          <a:xfrm>
            <a:off x="3565145" y="2094436"/>
            <a:ext cx="4743552" cy="525856"/>
          </a:xfrm>
          <a:prstGeom prst="rightArrow">
            <a:avLst>
              <a:gd name="adj1" fmla="val 50000"/>
              <a:gd name="adj2" fmla="val 50092"/>
            </a:avLst>
          </a:prstGeom>
          <a:solidFill>
            <a:srgbClr val="92B5C2"/>
          </a:solidFill>
          <a:ln>
            <a:noFill/>
          </a:ln>
          <a:effectLst>
            <a:outerShdw blurRad="50800" dist="38100" dir="2700000" algn="tl" rotWithShape="0">
              <a:prstClr val="black">
                <a:alpha val="40000"/>
              </a:prstClr>
            </a:outerShdw>
          </a:effectLst>
        </p:spPr>
        <p:txBody>
          <a:bodyPr lIns="128245" tIns="64121" rIns="128245" bIns="64121"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2535" b="1"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14" name="右箭头 13"/>
          <p:cNvSpPr>
            <a:spLocks noChangeArrowheads="1"/>
          </p:cNvSpPr>
          <p:nvPr/>
        </p:nvSpPr>
        <p:spPr bwMode="auto">
          <a:xfrm flipH="1">
            <a:off x="3740092" y="2883218"/>
            <a:ext cx="4911858" cy="523609"/>
          </a:xfrm>
          <a:prstGeom prst="rightArrow">
            <a:avLst>
              <a:gd name="adj1" fmla="val 50000"/>
              <a:gd name="adj2" fmla="val 50064"/>
            </a:avLst>
          </a:prstGeom>
          <a:solidFill>
            <a:srgbClr val="78AF74"/>
          </a:solidFill>
          <a:ln>
            <a:noFill/>
          </a:ln>
          <a:effectLst>
            <a:outerShdw blurRad="50800" dist="38100" dir="2700000" algn="tl" rotWithShape="0">
              <a:prstClr val="black">
                <a:alpha val="40000"/>
              </a:prstClr>
            </a:outerShdw>
          </a:effectLst>
        </p:spPr>
        <p:txBody>
          <a:bodyPr lIns="128245" tIns="64121" rIns="128245" bIns="64121"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2535" b="1"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15" name="椭圆 14"/>
          <p:cNvSpPr>
            <a:spLocks noChangeArrowheads="1"/>
          </p:cNvSpPr>
          <p:nvPr/>
        </p:nvSpPr>
        <p:spPr bwMode="auto">
          <a:xfrm>
            <a:off x="1239871" y="1438241"/>
            <a:ext cx="2500221" cy="2537140"/>
          </a:xfrm>
          <a:prstGeom prst="ellipse">
            <a:avLst/>
          </a:prstGeom>
          <a:solidFill>
            <a:srgbClr val="92B5C2"/>
          </a:solidFill>
          <a:ln>
            <a:noFill/>
          </a:ln>
          <a:effectLst>
            <a:outerShdw blurRad="50800" dist="38100" dir="2700000" algn="tl" rotWithShape="0">
              <a:prstClr val="black">
                <a:alpha val="40000"/>
              </a:prstClr>
            </a:outerShdw>
          </a:effectLst>
        </p:spPr>
        <p:txBody>
          <a:bodyPr lIns="128245" tIns="64121" rIns="128245" bIns="64121" anchor="ct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535" b="0" i="0" u="none" strike="noStrike" kern="0" cap="none" spc="0" normalizeH="0" baseline="0" noProof="0" dirty="0">
                <a:ln>
                  <a:noFill/>
                </a:ln>
                <a:solidFill>
                  <a:srgbClr val="FFFFFF"/>
                </a:solidFill>
                <a:effectLst/>
                <a:uLnTx/>
                <a:uFillTx/>
                <a:latin typeface="微软雅黑" panose="020B0503020204020204" pitchFamily="34" charset="-122"/>
              </a:rPr>
              <a:t>  添加内容</a:t>
            </a:r>
          </a:p>
        </p:txBody>
      </p:sp>
      <p:sp>
        <p:nvSpPr>
          <p:cNvPr id="16" name="椭圆 15"/>
          <p:cNvSpPr>
            <a:spLocks noChangeArrowheads="1"/>
          </p:cNvSpPr>
          <p:nvPr/>
        </p:nvSpPr>
        <p:spPr bwMode="auto">
          <a:xfrm>
            <a:off x="8392851" y="1438241"/>
            <a:ext cx="2502433" cy="2537140"/>
          </a:xfrm>
          <a:prstGeom prst="ellipse">
            <a:avLst/>
          </a:prstGeom>
          <a:solidFill>
            <a:srgbClr val="78AF74"/>
          </a:solidFill>
          <a:ln>
            <a:noFill/>
          </a:ln>
          <a:effectLst>
            <a:outerShdw blurRad="50800" dist="38100" dir="2700000" algn="tl" rotWithShape="0">
              <a:prstClr val="black">
                <a:alpha val="40000"/>
              </a:prstClr>
            </a:outerShdw>
          </a:effectLst>
        </p:spPr>
        <p:txBody>
          <a:bodyPr lIns="128245" tIns="64121" rIns="128245" bIns="64121" anchor="ct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535" b="0" i="0" u="none" strike="noStrike" kern="0" cap="none" spc="0" normalizeH="0" baseline="0" noProof="0" dirty="0">
                <a:ln>
                  <a:noFill/>
                </a:ln>
                <a:solidFill>
                  <a:srgbClr val="FFFFFF"/>
                </a:solidFill>
                <a:effectLst/>
                <a:uLnTx/>
                <a:uFillTx/>
                <a:latin typeface="微软雅黑" panose="020B0503020204020204" pitchFamily="34" charset="-122"/>
              </a:rPr>
              <a:t>  添加内容</a:t>
            </a:r>
          </a:p>
        </p:txBody>
      </p:sp>
      <p:sp>
        <p:nvSpPr>
          <p:cNvPr id="17" name="矩形 16"/>
          <p:cNvSpPr/>
          <p:nvPr/>
        </p:nvSpPr>
        <p:spPr>
          <a:xfrm>
            <a:off x="4902731" y="1921400"/>
            <a:ext cx="1982017" cy="1660715"/>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lIns="128245" tIns="64121" rIns="128245" bIns="64121" anchor="ctr"/>
          <a:lstStyle/>
          <a:p>
            <a:pPr algn="ctr">
              <a:lnSpc>
                <a:spcPct val="120000"/>
              </a:lnSpc>
              <a:defRPr/>
            </a:pPr>
            <a:r>
              <a:rPr lang="zh-CN" altLang="en-US" b="1" kern="0" dirty="0">
                <a:solidFill>
                  <a:prstClr val="black">
                    <a:lumMod val="50000"/>
                    <a:lumOff val="50000"/>
                  </a:prstClr>
                </a:solidFill>
                <a:latin typeface="微软雅黑" panose="020B0503020204020204" pitchFamily="34" charset="-122"/>
              </a:rPr>
              <a:t>   添加内容</a:t>
            </a:r>
          </a:p>
        </p:txBody>
      </p:sp>
      <p:sp>
        <p:nvSpPr>
          <p:cNvPr id="18" name="下箭头 17"/>
          <p:cNvSpPr>
            <a:spLocks noChangeArrowheads="1"/>
          </p:cNvSpPr>
          <p:nvPr/>
        </p:nvSpPr>
        <p:spPr bwMode="auto">
          <a:xfrm>
            <a:off x="5367782" y="4027067"/>
            <a:ext cx="1122776" cy="786535"/>
          </a:xfrm>
          <a:prstGeom prst="downArrow">
            <a:avLst>
              <a:gd name="adj1" fmla="val 50000"/>
              <a:gd name="adj2" fmla="val 50000"/>
            </a:avLst>
          </a:prstGeom>
          <a:solidFill>
            <a:srgbClr val="92B5C2"/>
          </a:solidFill>
          <a:ln>
            <a:noFill/>
          </a:ln>
          <a:effectLst>
            <a:outerShdw blurRad="50800" dist="38100" dir="2700000" algn="tl" rotWithShape="0">
              <a:prstClr val="black">
                <a:alpha val="40000"/>
              </a:prstClr>
            </a:outerShdw>
          </a:effectLst>
        </p:spPr>
        <p:txBody>
          <a:bodyPr lIns="128245" tIns="64121" rIns="128245" bIns="64121"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2535" b="1"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sp>
        <p:nvSpPr>
          <p:cNvPr id="19" name="TextBox 18"/>
          <p:cNvSpPr txBox="1"/>
          <p:nvPr/>
        </p:nvSpPr>
        <p:spPr bwMode="auto">
          <a:xfrm>
            <a:off x="1379566" y="4242803"/>
            <a:ext cx="2068384" cy="1729932"/>
          </a:xfrm>
          <a:prstGeom prst="rect">
            <a:avLst/>
          </a:prstGeom>
          <a:noFill/>
        </p:spPr>
        <p:txBody>
          <a:bodyPr lIns="128245" tIns="64121" rIns="128245" bIns="64121">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您的内容打在这里，或者通过复制您的文本后，在此框中选择粘贴，并选择只保留文字。</a:t>
            </a:r>
          </a:p>
        </p:txBody>
      </p:sp>
      <p:sp>
        <p:nvSpPr>
          <p:cNvPr id="20" name="TextBox 19"/>
          <p:cNvSpPr txBox="1"/>
          <p:nvPr/>
        </p:nvSpPr>
        <p:spPr bwMode="auto">
          <a:xfrm>
            <a:off x="8610054" y="4328199"/>
            <a:ext cx="2070599" cy="1729932"/>
          </a:xfrm>
          <a:prstGeom prst="rect">
            <a:avLst/>
          </a:prstGeom>
          <a:noFill/>
        </p:spPr>
        <p:txBody>
          <a:bodyPr lIns="128245" tIns="64121" rIns="128245" bIns="64121">
            <a:spAutoFit/>
          </a:bodyPr>
          <a:lstStyle/>
          <a:p>
            <a:pPr>
              <a:lnSpc>
                <a:spcPct val="130000"/>
              </a:lnSpc>
            </a:pPr>
            <a:r>
              <a:rPr lang="zh-CN" altLang="en-US" sz="1600" dirty="0">
                <a:solidFill>
                  <a:prstClr val="black">
                    <a:lumMod val="50000"/>
                    <a:lumOff val="50000"/>
                  </a:prstClr>
                </a:solidFill>
                <a:latin typeface="微软雅黑" panose="020B0503020204020204" pitchFamily="34" charset="-122"/>
              </a:rPr>
              <a:t>您的内容打在这里，或者通过复制您的文本后，在此框中选择粘贴，并选择只保留文字。</a:t>
            </a:r>
          </a:p>
        </p:txBody>
      </p:sp>
      <p:sp>
        <p:nvSpPr>
          <p:cNvPr id="21" name="TextBox 19"/>
          <p:cNvSpPr txBox="1">
            <a:spLocks noChangeArrowheads="1"/>
          </p:cNvSpPr>
          <p:nvPr/>
        </p:nvSpPr>
        <p:spPr bwMode="auto">
          <a:xfrm>
            <a:off x="5293775" y="5069787"/>
            <a:ext cx="1570111" cy="917274"/>
          </a:xfrm>
          <a:prstGeom prst="rect">
            <a:avLst/>
          </a:prstGeom>
          <a:noFill/>
          <a:ln>
            <a:noFill/>
          </a:ln>
        </p:spPr>
        <p:txBody>
          <a:bodyPr lIns="128245" tIns="64121" rIns="128245" bIns="6412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defRPr/>
            </a:pPr>
            <a:r>
              <a:rPr lang="zh-CN" altLang="en-US" sz="2135" kern="0" dirty="0">
                <a:solidFill>
                  <a:prstClr val="black">
                    <a:lumMod val="50000"/>
                    <a:lumOff val="50000"/>
                  </a:prstClr>
                </a:solidFill>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val="1299815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750"/>
                            </p:stCondLst>
                            <p:childTnLst>
                              <p:par>
                                <p:cTn id="10" presetID="49" presetClass="entr" presetSubtype="0" decel="10000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 calcmode="lin" valueType="num">
                                      <p:cBhvr>
                                        <p:cTn id="14" dur="500" fill="hold"/>
                                        <p:tgtEl>
                                          <p:spTgt spid="15"/>
                                        </p:tgtEl>
                                        <p:attrNameLst>
                                          <p:attrName>style.rotation</p:attrName>
                                        </p:attrNameLst>
                                      </p:cBhvr>
                                      <p:tavLst>
                                        <p:tav tm="0">
                                          <p:val>
                                            <p:fltVal val="360"/>
                                          </p:val>
                                        </p:tav>
                                        <p:tav tm="100000">
                                          <p:val>
                                            <p:fltVal val="0"/>
                                          </p:val>
                                        </p:tav>
                                      </p:tavLst>
                                    </p:anim>
                                    <p:animEffect transition="in" filter="fade">
                                      <p:cBhvr>
                                        <p:cTn id="15" dur="500"/>
                                        <p:tgtEl>
                                          <p:spTgt spid="15"/>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 calcmode="lin" valueType="num">
                                      <p:cBhvr>
                                        <p:cTn id="20" dur="500" fill="hold"/>
                                        <p:tgtEl>
                                          <p:spTgt spid="16"/>
                                        </p:tgtEl>
                                        <p:attrNameLst>
                                          <p:attrName>style.rotation</p:attrName>
                                        </p:attrNameLst>
                                      </p:cBhvr>
                                      <p:tavLst>
                                        <p:tav tm="0">
                                          <p:val>
                                            <p:fltVal val="360"/>
                                          </p:val>
                                        </p:tav>
                                        <p:tav tm="100000">
                                          <p:val>
                                            <p:fltVal val="0"/>
                                          </p:val>
                                        </p:tav>
                                      </p:tavLst>
                                    </p:anim>
                                    <p:animEffect transition="in" filter="fade">
                                      <p:cBhvr>
                                        <p:cTn id="21" dur="500"/>
                                        <p:tgtEl>
                                          <p:spTgt spid="16"/>
                                        </p:tgtEl>
                                      </p:cBhvr>
                                    </p:animEffect>
                                  </p:childTnLst>
                                </p:cTn>
                              </p:par>
                            </p:childTnLst>
                          </p:cTn>
                        </p:par>
                        <p:par>
                          <p:cTn id="22" fill="hold">
                            <p:stCondLst>
                              <p:cond delay="125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lide(fromLeft)">
                                      <p:cBhvr>
                                        <p:cTn id="25" dur="500"/>
                                        <p:tgtEl>
                                          <p:spTgt spid="13"/>
                                        </p:tgtEl>
                                      </p:cBhvr>
                                    </p:animEffect>
                                  </p:childTnLst>
                                </p:cTn>
                              </p:par>
                              <p:par>
                                <p:cTn id="26" presetID="12" presetClass="entr" presetSubtype="2"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slide(fromRight)">
                                      <p:cBhvr>
                                        <p:cTn id="28" dur="500"/>
                                        <p:tgtEl>
                                          <p:spTgt spid="14"/>
                                        </p:tgtEl>
                                      </p:cBhvr>
                                    </p:animEffect>
                                  </p:childTnLst>
                                </p:cTn>
                              </p:par>
                            </p:childTnLst>
                          </p:cTn>
                        </p:par>
                        <p:par>
                          <p:cTn id="29" fill="hold">
                            <p:stCondLst>
                              <p:cond delay="1750"/>
                            </p:stCondLst>
                            <p:childTnLst>
                              <p:par>
                                <p:cTn id="30" presetID="17" presetClass="entr" presetSubtype="1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strVal val="#ppt_h"/>
                                          </p:val>
                                        </p:tav>
                                        <p:tav tm="100000">
                                          <p:val>
                                            <p:strVal val="#ppt_h"/>
                                          </p:val>
                                        </p:tav>
                                      </p:tavLst>
                                    </p:anim>
                                  </p:childTnLst>
                                </p:cTn>
                              </p:par>
                            </p:childTnLst>
                          </p:cTn>
                        </p:par>
                        <p:par>
                          <p:cTn id="34" fill="hold">
                            <p:stCondLst>
                              <p:cond delay="2250"/>
                            </p:stCondLst>
                            <p:childTnLst>
                              <p:par>
                                <p:cTn id="35" presetID="47"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par>
                          <p:cTn id="40" fill="hold">
                            <p:stCondLst>
                              <p:cond delay="3250"/>
                            </p:stCondLst>
                            <p:childTnLst>
                              <p:par>
                                <p:cTn id="41" presetID="8"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amond(in)">
                                      <p:cBhvr>
                                        <p:cTn id="43" dur="500"/>
                                        <p:tgtEl>
                                          <p:spTgt spid="21"/>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amond(in)">
                                      <p:cBhvr>
                                        <p:cTn id="46" dur="500"/>
                                        <p:tgtEl>
                                          <p:spTgt spid="19"/>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amond(in)">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animBg="1"/>
      <p:bldP spid="15" grpId="0" animBg="1"/>
      <p:bldP spid="16" grpId="0" animBg="1"/>
      <p:bldP spid="17" grpId="0" animBg="1"/>
      <p:bldP spid="18" grpId="0" animBg="1"/>
      <p:bldP spid="19" grpId="0"/>
      <p:bldP spid="20" grpId="0"/>
      <p:bldP spid="2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B0FA7D43-0420-49DD-8CE6-3E3C745C33C4}"/>
              </a:ext>
            </a:extLst>
          </p:cNvPr>
          <p:cNvSpPr/>
          <p:nvPr/>
        </p:nvSpPr>
        <p:spPr>
          <a:xfrm>
            <a:off x="8258175" y="5924550"/>
            <a:ext cx="2533650" cy="2533650"/>
          </a:xfrm>
          <a:prstGeom prst="ellipse">
            <a:avLst/>
          </a:prstGeom>
          <a:solidFill>
            <a:schemeClr val="bg1"/>
          </a:solidFill>
          <a:ln>
            <a:noFill/>
          </a:ln>
          <a:effectLst>
            <a:softEdge rad="863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a:extLst>
              <a:ext uri="{FF2B5EF4-FFF2-40B4-BE49-F238E27FC236}">
                <a16:creationId xmlns:a16="http://schemas.microsoft.com/office/drawing/2014/main" id="{D42AC582-640F-45C8-A947-B33C9772B6F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542" y="-16070"/>
            <a:ext cx="12220569" cy="6874070"/>
          </a:xfrm>
          <a:prstGeom prst="rect">
            <a:avLst/>
          </a:prstGeom>
        </p:spPr>
      </p:pic>
      <p:grpSp>
        <p:nvGrpSpPr>
          <p:cNvPr id="169" name="组合 168">
            <a:extLst>
              <a:ext uri="{FF2B5EF4-FFF2-40B4-BE49-F238E27FC236}">
                <a16:creationId xmlns:a16="http://schemas.microsoft.com/office/drawing/2014/main" id="{59AAEC55-3736-4D01-A25A-C26A79A24A84}"/>
              </a:ext>
            </a:extLst>
          </p:cNvPr>
          <p:cNvGrpSpPr/>
          <p:nvPr/>
        </p:nvGrpSpPr>
        <p:grpSpPr>
          <a:xfrm>
            <a:off x="3698103" y="827906"/>
            <a:ext cx="5028019" cy="5028019"/>
            <a:chOff x="1922507" y="1456034"/>
            <a:chExt cx="3456384" cy="3456384"/>
          </a:xfrm>
          <a:solidFill>
            <a:schemeClr val="bg1"/>
          </a:solidFill>
        </p:grpSpPr>
        <p:sp>
          <p:nvSpPr>
            <p:cNvPr id="170" name="饼形 4">
              <a:extLst>
                <a:ext uri="{FF2B5EF4-FFF2-40B4-BE49-F238E27FC236}">
                  <a16:creationId xmlns:a16="http://schemas.microsoft.com/office/drawing/2014/main" id="{8BEF66E0-EE8B-4A4B-A92F-0CEB0D962456}"/>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1" name="饼形 172">
              <a:extLst>
                <a:ext uri="{FF2B5EF4-FFF2-40B4-BE49-F238E27FC236}">
                  <a16:creationId xmlns:a16="http://schemas.microsoft.com/office/drawing/2014/main" id="{B897887F-26D5-4CD3-BCFC-F86A4B8ED6D6}"/>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31" name="椭圆 230">
            <a:extLst>
              <a:ext uri="{FF2B5EF4-FFF2-40B4-BE49-F238E27FC236}">
                <a16:creationId xmlns:a16="http://schemas.microsoft.com/office/drawing/2014/main" id="{3B46046C-3B34-44C2-9057-A14C357E9610}"/>
              </a:ext>
            </a:extLst>
          </p:cNvPr>
          <p:cNvSpPr/>
          <p:nvPr/>
        </p:nvSpPr>
        <p:spPr>
          <a:xfrm>
            <a:off x="3600000" y="713554"/>
            <a:ext cx="5196753" cy="5196753"/>
          </a:xfrm>
          <a:prstGeom prst="ellipse">
            <a:avLst/>
          </a:prstGeom>
          <a:solidFill>
            <a:schemeClr val="bg1"/>
          </a:solidFill>
          <a:ln w="130175">
            <a:solidFill>
              <a:srgbClr val="D1E3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2" name="组合 171">
            <a:extLst>
              <a:ext uri="{FF2B5EF4-FFF2-40B4-BE49-F238E27FC236}">
                <a16:creationId xmlns:a16="http://schemas.microsoft.com/office/drawing/2014/main" id="{82E4B746-340C-4997-A684-AE03982E04FC}"/>
              </a:ext>
            </a:extLst>
          </p:cNvPr>
          <p:cNvGrpSpPr/>
          <p:nvPr/>
        </p:nvGrpSpPr>
        <p:grpSpPr>
          <a:xfrm rot="-5400000">
            <a:off x="3698103" y="827906"/>
            <a:ext cx="5028019" cy="5028019"/>
            <a:chOff x="1922507" y="1456034"/>
            <a:chExt cx="3456384" cy="3456384"/>
          </a:xfrm>
          <a:solidFill>
            <a:schemeClr val="bg1"/>
          </a:solidFill>
        </p:grpSpPr>
        <p:sp>
          <p:nvSpPr>
            <p:cNvPr id="173" name="饼形 181">
              <a:extLst>
                <a:ext uri="{FF2B5EF4-FFF2-40B4-BE49-F238E27FC236}">
                  <a16:creationId xmlns:a16="http://schemas.microsoft.com/office/drawing/2014/main" id="{4AB5A871-3A00-450B-933F-8C89AE43D76D}"/>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4" name="饼形 182">
              <a:extLst>
                <a:ext uri="{FF2B5EF4-FFF2-40B4-BE49-F238E27FC236}">
                  <a16:creationId xmlns:a16="http://schemas.microsoft.com/office/drawing/2014/main" id="{F69A55E7-9F21-458B-8C24-CE588412ADF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5" name="组合 174">
            <a:extLst>
              <a:ext uri="{FF2B5EF4-FFF2-40B4-BE49-F238E27FC236}">
                <a16:creationId xmlns:a16="http://schemas.microsoft.com/office/drawing/2014/main" id="{218A8777-93A6-40F3-AE78-112B4D108CF8}"/>
              </a:ext>
            </a:extLst>
          </p:cNvPr>
          <p:cNvGrpSpPr/>
          <p:nvPr/>
        </p:nvGrpSpPr>
        <p:grpSpPr>
          <a:xfrm rot="-10800000">
            <a:off x="3698103" y="827906"/>
            <a:ext cx="5028019" cy="5028019"/>
            <a:chOff x="1922507" y="1456034"/>
            <a:chExt cx="3456384" cy="3456384"/>
          </a:xfrm>
          <a:solidFill>
            <a:schemeClr val="bg1"/>
          </a:solidFill>
        </p:grpSpPr>
        <p:sp>
          <p:nvSpPr>
            <p:cNvPr id="176" name="饼形 190">
              <a:extLst>
                <a:ext uri="{FF2B5EF4-FFF2-40B4-BE49-F238E27FC236}">
                  <a16:creationId xmlns:a16="http://schemas.microsoft.com/office/drawing/2014/main" id="{F40A2877-0BBA-4386-AAB2-56E3DC579883}"/>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7" name="饼形 191">
              <a:extLst>
                <a:ext uri="{FF2B5EF4-FFF2-40B4-BE49-F238E27FC236}">
                  <a16:creationId xmlns:a16="http://schemas.microsoft.com/office/drawing/2014/main" id="{B8C921E5-2C42-4D1B-8E2C-6112F8863AAA}"/>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78" name="组合 177">
            <a:extLst>
              <a:ext uri="{FF2B5EF4-FFF2-40B4-BE49-F238E27FC236}">
                <a16:creationId xmlns:a16="http://schemas.microsoft.com/office/drawing/2014/main" id="{5BAC4952-72B0-4F8F-B09D-F709EC4ADC8A}"/>
              </a:ext>
            </a:extLst>
          </p:cNvPr>
          <p:cNvGrpSpPr/>
          <p:nvPr/>
        </p:nvGrpSpPr>
        <p:grpSpPr>
          <a:xfrm rot="-16200000">
            <a:off x="3698103" y="827907"/>
            <a:ext cx="5028019" cy="5028021"/>
            <a:chOff x="1922507" y="1456034"/>
            <a:chExt cx="3456384" cy="3456384"/>
          </a:xfrm>
          <a:solidFill>
            <a:schemeClr val="bg1"/>
          </a:solidFill>
        </p:grpSpPr>
        <p:sp>
          <p:nvSpPr>
            <p:cNvPr id="179" name="饼形 199">
              <a:extLst>
                <a:ext uri="{FF2B5EF4-FFF2-40B4-BE49-F238E27FC236}">
                  <a16:creationId xmlns:a16="http://schemas.microsoft.com/office/drawing/2014/main" id="{724527AF-0949-4744-B399-FE53CF486752}"/>
                </a:ext>
              </a:extLst>
            </p:cNvPr>
            <p:cNvSpPr/>
            <p:nvPr/>
          </p:nvSpPr>
          <p:spPr>
            <a:xfrm>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0" name="饼形 200">
              <a:extLst>
                <a:ext uri="{FF2B5EF4-FFF2-40B4-BE49-F238E27FC236}">
                  <a16:creationId xmlns:a16="http://schemas.microsoft.com/office/drawing/2014/main" id="{4AACF325-967A-4568-8597-66A04CD95E42}"/>
                </a:ext>
              </a:extLst>
            </p:cNvPr>
            <p:cNvSpPr/>
            <p:nvPr/>
          </p:nvSpPr>
          <p:spPr>
            <a:xfrm flipH="1" flipV="1">
              <a:off x="1922507" y="1456034"/>
              <a:ext cx="3456384" cy="3456384"/>
            </a:xfrm>
            <a:prstGeom prst="pie">
              <a:avLst>
                <a:gd name="adj1" fmla="val 14394434"/>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81" name="椭圆 180">
            <a:extLst>
              <a:ext uri="{FF2B5EF4-FFF2-40B4-BE49-F238E27FC236}">
                <a16:creationId xmlns:a16="http://schemas.microsoft.com/office/drawing/2014/main" id="{346BBDED-1020-424D-852D-0175418068F3}"/>
              </a:ext>
            </a:extLst>
          </p:cNvPr>
          <p:cNvSpPr/>
          <p:nvPr/>
        </p:nvSpPr>
        <p:spPr>
          <a:xfrm>
            <a:off x="3707571" y="819380"/>
            <a:ext cx="5027460" cy="5027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2" name="椭圆 181">
            <a:extLst>
              <a:ext uri="{FF2B5EF4-FFF2-40B4-BE49-F238E27FC236}">
                <a16:creationId xmlns:a16="http://schemas.microsoft.com/office/drawing/2014/main" id="{26435C0F-F6BF-4584-9FE7-BC2CA97B4AD4}"/>
              </a:ext>
            </a:extLst>
          </p:cNvPr>
          <p:cNvSpPr/>
          <p:nvPr/>
        </p:nvSpPr>
        <p:spPr>
          <a:xfrm>
            <a:off x="6432969" y="4207491"/>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4" name="椭圆 183">
            <a:extLst>
              <a:ext uri="{FF2B5EF4-FFF2-40B4-BE49-F238E27FC236}">
                <a16:creationId xmlns:a16="http://schemas.microsoft.com/office/drawing/2014/main" id="{812183DB-D134-447E-AD95-A198A67DF460}"/>
              </a:ext>
            </a:extLst>
          </p:cNvPr>
          <p:cNvSpPr/>
          <p:nvPr/>
        </p:nvSpPr>
        <p:spPr>
          <a:xfrm>
            <a:off x="5190766" y="3120562"/>
            <a:ext cx="293299" cy="293298"/>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6" name="椭圆 185">
            <a:extLst>
              <a:ext uri="{FF2B5EF4-FFF2-40B4-BE49-F238E27FC236}">
                <a16:creationId xmlns:a16="http://schemas.microsoft.com/office/drawing/2014/main" id="{B82B5B34-FA8D-4EAC-8C22-0217C69DAEAA}"/>
              </a:ext>
            </a:extLst>
          </p:cNvPr>
          <p:cNvSpPr/>
          <p:nvPr/>
        </p:nvSpPr>
        <p:spPr>
          <a:xfrm>
            <a:off x="7209350" y="2568472"/>
            <a:ext cx="534836" cy="534836"/>
          </a:xfrm>
          <a:prstGeom prst="ellipse">
            <a:avLst/>
          </a:prstGeom>
          <a:solidFill>
            <a:schemeClr val="bg1">
              <a:alpha val="41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8" name="椭圆 187">
            <a:extLst>
              <a:ext uri="{FF2B5EF4-FFF2-40B4-BE49-F238E27FC236}">
                <a16:creationId xmlns:a16="http://schemas.microsoft.com/office/drawing/2014/main" id="{823AF4E7-5833-4008-A56A-D0DD2BF9D8D3}"/>
              </a:ext>
            </a:extLst>
          </p:cNvPr>
          <p:cNvSpPr/>
          <p:nvPr/>
        </p:nvSpPr>
        <p:spPr>
          <a:xfrm>
            <a:off x="4655928" y="4880350"/>
            <a:ext cx="345059" cy="345057"/>
          </a:xfrm>
          <a:prstGeom prst="ellipse">
            <a:avLst/>
          </a:prstGeom>
          <a:solidFill>
            <a:schemeClr val="bg1">
              <a:alpha val="8000"/>
            </a:schemeClr>
          </a:solidFill>
          <a:ln w="3175">
            <a:solidFill>
              <a:schemeClr val="bg1">
                <a:alpha val="74000"/>
              </a:schemeClr>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0" name="椭圆 189">
            <a:extLst>
              <a:ext uri="{FF2B5EF4-FFF2-40B4-BE49-F238E27FC236}">
                <a16:creationId xmlns:a16="http://schemas.microsoft.com/office/drawing/2014/main" id="{42DDC218-014D-447C-93BC-302981F89F6E}"/>
              </a:ext>
            </a:extLst>
          </p:cNvPr>
          <p:cNvSpPr/>
          <p:nvPr/>
        </p:nvSpPr>
        <p:spPr>
          <a:xfrm>
            <a:off x="6363959" y="1533301"/>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4" name="椭圆 193">
            <a:extLst>
              <a:ext uri="{FF2B5EF4-FFF2-40B4-BE49-F238E27FC236}">
                <a16:creationId xmlns:a16="http://schemas.microsoft.com/office/drawing/2014/main" id="{A498DD33-6403-43B2-8CFE-50FFF35E6539}"/>
              </a:ext>
            </a:extLst>
          </p:cNvPr>
          <p:cNvSpPr/>
          <p:nvPr/>
        </p:nvSpPr>
        <p:spPr>
          <a:xfrm>
            <a:off x="6950556" y="3500124"/>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椭圆 195">
            <a:extLst>
              <a:ext uri="{FF2B5EF4-FFF2-40B4-BE49-F238E27FC236}">
                <a16:creationId xmlns:a16="http://schemas.microsoft.com/office/drawing/2014/main" id="{A48DD58C-7580-44AC-BAD7-132FAED878BC}"/>
              </a:ext>
            </a:extLst>
          </p:cNvPr>
          <p:cNvSpPr/>
          <p:nvPr/>
        </p:nvSpPr>
        <p:spPr>
          <a:xfrm>
            <a:off x="6277696" y="3120562"/>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8" name="椭圆 197">
            <a:extLst>
              <a:ext uri="{FF2B5EF4-FFF2-40B4-BE49-F238E27FC236}">
                <a16:creationId xmlns:a16="http://schemas.microsoft.com/office/drawing/2014/main" id="{7EA11715-64D5-4D0E-AE73-E2FA9D9EFBD9}"/>
              </a:ext>
            </a:extLst>
          </p:cNvPr>
          <p:cNvSpPr/>
          <p:nvPr/>
        </p:nvSpPr>
        <p:spPr>
          <a:xfrm>
            <a:off x="5000986" y="3896941"/>
            <a:ext cx="310551" cy="310550"/>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3" name="椭圆 202">
            <a:extLst>
              <a:ext uri="{FF2B5EF4-FFF2-40B4-BE49-F238E27FC236}">
                <a16:creationId xmlns:a16="http://schemas.microsoft.com/office/drawing/2014/main" id="{A03E713B-56E4-4C64-87B6-86F5A520F895}"/>
              </a:ext>
            </a:extLst>
          </p:cNvPr>
          <p:cNvSpPr/>
          <p:nvPr/>
        </p:nvSpPr>
        <p:spPr>
          <a:xfrm>
            <a:off x="5863628" y="2671988"/>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 name="椭圆 204">
            <a:extLst>
              <a:ext uri="{FF2B5EF4-FFF2-40B4-BE49-F238E27FC236}">
                <a16:creationId xmlns:a16="http://schemas.microsoft.com/office/drawing/2014/main" id="{5EE6902D-60F2-4B4A-90FB-0C3AAD370281}"/>
              </a:ext>
            </a:extLst>
          </p:cNvPr>
          <p:cNvSpPr/>
          <p:nvPr/>
        </p:nvSpPr>
        <p:spPr>
          <a:xfrm>
            <a:off x="6778028" y="2499460"/>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6" name="[动画大师]_Oval 42">
            <a:extLst>
              <a:ext uri="{FF2B5EF4-FFF2-40B4-BE49-F238E27FC236}">
                <a16:creationId xmlns:a16="http://schemas.microsoft.com/office/drawing/2014/main" id="{FF2DEC0B-B83D-4047-953A-37EE29B9ADB9}"/>
              </a:ext>
            </a:extLst>
          </p:cNvPr>
          <p:cNvSpPr/>
          <p:nvPr/>
        </p:nvSpPr>
        <p:spPr>
          <a:xfrm>
            <a:off x="5811870" y="2171656"/>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8" name="椭圆 207">
            <a:extLst>
              <a:ext uri="{FF2B5EF4-FFF2-40B4-BE49-F238E27FC236}">
                <a16:creationId xmlns:a16="http://schemas.microsoft.com/office/drawing/2014/main" id="{B4DFDDB8-8BFA-4E84-9C48-C74B8CD2196F}"/>
              </a:ext>
            </a:extLst>
          </p:cNvPr>
          <p:cNvSpPr/>
          <p:nvPr/>
        </p:nvSpPr>
        <p:spPr>
          <a:xfrm>
            <a:off x="4207356" y="4345513"/>
            <a:ext cx="207034" cy="20703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9" name="椭圆 208">
            <a:extLst>
              <a:ext uri="{FF2B5EF4-FFF2-40B4-BE49-F238E27FC236}">
                <a16:creationId xmlns:a16="http://schemas.microsoft.com/office/drawing/2014/main" id="{AD2F8DB5-39E7-44B3-9A8E-20502BF25C9A}"/>
              </a:ext>
            </a:extLst>
          </p:cNvPr>
          <p:cNvSpPr/>
          <p:nvPr/>
        </p:nvSpPr>
        <p:spPr>
          <a:xfrm>
            <a:off x="4483401" y="2827264"/>
            <a:ext cx="327804" cy="327803"/>
          </a:xfrm>
          <a:prstGeom prst="ellipse">
            <a:avLst/>
          </a:prstGeom>
          <a:solidFill>
            <a:schemeClr val="bg1">
              <a:alpha val="23000"/>
            </a:schemeClr>
          </a:solidFill>
          <a:ln w="3175">
            <a:solidFill>
              <a:schemeClr val="bg1">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0" name="椭圆 209">
            <a:extLst>
              <a:ext uri="{FF2B5EF4-FFF2-40B4-BE49-F238E27FC236}">
                <a16:creationId xmlns:a16="http://schemas.microsoft.com/office/drawing/2014/main" id="{3F3A787C-935E-4A5A-B804-A6324F366495}"/>
              </a:ext>
            </a:extLst>
          </p:cNvPr>
          <p:cNvSpPr/>
          <p:nvPr/>
        </p:nvSpPr>
        <p:spPr>
          <a:xfrm>
            <a:off x="4224609" y="2050887"/>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1" name="椭圆 210">
            <a:extLst>
              <a:ext uri="{FF2B5EF4-FFF2-40B4-BE49-F238E27FC236}">
                <a16:creationId xmlns:a16="http://schemas.microsoft.com/office/drawing/2014/main" id="{C8764AAF-F0C2-4855-9624-007EB9BB2DD3}"/>
              </a:ext>
            </a:extLst>
          </p:cNvPr>
          <p:cNvSpPr/>
          <p:nvPr/>
        </p:nvSpPr>
        <p:spPr>
          <a:xfrm>
            <a:off x="3845048" y="2775505"/>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2" name="椭圆 211">
            <a:extLst>
              <a:ext uri="{FF2B5EF4-FFF2-40B4-BE49-F238E27FC236}">
                <a16:creationId xmlns:a16="http://schemas.microsoft.com/office/drawing/2014/main" id="{DBD32DDC-AD04-44A2-9CFE-3AD071D07138}"/>
              </a:ext>
            </a:extLst>
          </p:cNvPr>
          <p:cNvSpPr/>
          <p:nvPr/>
        </p:nvSpPr>
        <p:spPr>
          <a:xfrm>
            <a:off x="5708351" y="3500124"/>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3" name="椭圆 212">
            <a:extLst>
              <a:ext uri="{FF2B5EF4-FFF2-40B4-BE49-F238E27FC236}">
                <a16:creationId xmlns:a16="http://schemas.microsoft.com/office/drawing/2014/main" id="{33B4F42F-851B-471E-AA7E-4931EAD646C7}"/>
              </a:ext>
            </a:extLst>
          </p:cNvPr>
          <p:cNvSpPr/>
          <p:nvPr/>
        </p:nvSpPr>
        <p:spPr>
          <a:xfrm>
            <a:off x="6709016" y="5087384"/>
            <a:ext cx="603849" cy="603849"/>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7" name="椭圆 216">
            <a:extLst>
              <a:ext uri="{FF2B5EF4-FFF2-40B4-BE49-F238E27FC236}">
                <a16:creationId xmlns:a16="http://schemas.microsoft.com/office/drawing/2014/main" id="{4F474FF5-121A-48BD-98E4-7BF5E5479DAD}"/>
              </a:ext>
            </a:extLst>
          </p:cNvPr>
          <p:cNvSpPr/>
          <p:nvPr/>
        </p:nvSpPr>
        <p:spPr>
          <a:xfrm>
            <a:off x="4724939" y="1360775"/>
            <a:ext cx="431322" cy="431320"/>
          </a:xfrm>
          <a:prstGeom prst="ellipse">
            <a:avLst/>
          </a:prstGeom>
          <a:solidFill>
            <a:schemeClr val="bg1">
              <a:alpha val="57000"/>
            </a:schemeClr>
          </a:solidFill>
          <a:ln w="3175">
            <a:solidFill>
              <a:schemeClr val="bg1"/>
            </a:solidFill>
          </a:ln>
          <a:effectLst>
            <a:glow rad="38100">
              <a:schemeClr val="bg1">
                <a:alpha val="4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8" name="椭圆 217">
            <a:extLst>
              <a:ext uri="{FF2B5EF4-FFF2-40B4-BE49-F238E27FC236}">
                <a16:creationId xmlns:a16="http://schemas.microsoft.com/office/drawing/2014/main" id="{C74DBCD4-062E-41DB-92C6-A68A15EE2BED}"/>
              </a:ext>
            </a:extLst>
          </p:cNvPr>
          <p:cNvSpPr/>
          <p:nvPr/>
        </p:nvSpPr>
        <p:spPr>
          <a:xfrm>
            <a:off x="3948563" y="3448366"/>
            <a:ext cx="379562" cy="379562"/>
          </a:xfrm>
          <a:prstGeom prst="ellipse">
            <a:avLst/>
          </a:prstGeom>
          <a:solidFill>
            <a:schemeClr val="bg1">
              <a:alpha val="57000"/>
            </a:schemeClr>
          </a:solidFill>
          <a:ln w="3175">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9" name="椭圆 218">
            <a:extLst>
              <a:ext uri="{FF2B5EF4-FFF2-40B4-BE49-F238E27FC236}">
                <a16:creationId xmlns:a16="http://schemas.microsoft.com/office/drawing/2014/main" id="{46BEC66E-B886-4DA2-AE9C-3468F2BBE8CF}"/>
              </a:ext>
            </a:extLst>
          </p:cNvPr>
          <p:cNvSpPr/>
          <p:nvPr/>
        </p:nvSpPr>
        <p:spPr>
          <a:xfrm>
            <a:off x="5742856" y="4914857"/>
            <a:ext cx="345058" cy="345057"/>
          </a:xfrm>
          <a:prstGeom prst="ellipse">
            <a:avLst/>
          </a:prstGeom>
          <a:solidFill>
            <a:schemeClr val="bg1">
              <a:alpha val="5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22" name="[动画大师]_Straight Connector 4">
            <a:extLst>
              <a:ext uri="{FF2B5EF4-FFF2-40B4-BE49-F238E27FC236}">
                <a16:creationId xmlns:a16="http://schemas.microsoft.com/office/drawing/2014/main" id="{5817DA6A-E430-4D23-8B70-0D3B1C4DB472}"/>
              </a:ext>
            </a:extLst>
          </p:cNvPr>
          <p:cNvCxnSpPr/>
          <p:nvPr/>
        </p:nvCxnSpPr>
        <p:spPr>
          <a:xfrm>
            <a:off x="12192000" y="4283155"/>
            <a:ext cx="10023894"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3" name="[动画大师]_Straight Connector 2">
            <a:extLst>
              <a:ext uri="{FF2B5EF4-FFF2-40B4-BE49-F238E27FC236}">
                <a16:creationId xmlns:a16="http://schemas.microsoft.com/office/drawing/2014/main" id="{7217817F-6D75-4DB5-BC9C-A8B97B9C06B3}"/>
              </a:ext>
            </a:extLst>
          </p:cNvPr>
          <p:cNvCxnSpPr/>
          <p:nvPr/>
        </p:nvCxnSpPr>
        <p:spPr>
          <a:xfrm flipH="1">
            <a:off x="-7953829" y="594617"/>
            <a:ext cx="7953829" cy="0"/>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4" name="[动画大师]_Straight Connector 2">
            <a:extLst>
              <a:ext uri="{FF2B5EF4-FFF2-40B4-BE49-F238E27FC236}">
                <a16:creationId xmlns:a16="http://schemas.microsoft.com/office/drawing/2014/main" id="{5817397D-7D20-4FE2-88F9-FA413404CFEA}"/>
              </a:ext>
            </a:extLst>
          </p:cNvPr>
          <p:cNvCxnSpPr/>
          <p:nvPr/>
        </p:nvCxnSpPr>
        <p:spPr>
          <a:xfrm flipH="1">
            <a:off x="-6577497" y="5017210"/>
            <a:ext cx="657749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5" name="[动画大师]_Straight Connector 4">
            <a:extLst>
              <a:ext uri="{FF2B5EF4-FFF2-40B4-BE49-F238E27FC236}">
                <a16:creationId xmlns:a16="http://schemas.microsoft.com/office/drawing/2014/main" id="{60823DFF-CF1B-4794-A71A-3601F7FC044F}"/>
              </a:ext>
            </a:extLst>
          </p:cNvPr>
          <p:cNvCxnSpPr/>
          <p:nvPr/>
        </p:nvCxnSpPr>
        <p:spPr>
          <a:xfrm>
            <a:off x="12192000" y="2070897"/>
            <a:ext cx="6096000" cy="0"/>
          </a:xfrm>
          <a:prstGeom prst="line">
            <a:avLst/>
          </a:prstGeom>
          <a:ln w="635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26" name="[动画大师]_Straight Connector 2">
            <a:extLst>
              <a:ext uri="{FF2B5EF4-FFF2-40B4-BE49-F238E27FC236}">
                <a16:creationId xmlns:a16="http://schemas.microsoft.com/office/drawing/2014/main" id="{EAA05861-87A5-4039-9EFA-FE65E7310914}"/>
              </a:ext>
            </a:extLst>
          </p:cNvPr>
          <p:cNvCxnSpPr/>
          <p:nvPr/>
        </p:nvCxnSpPr>
        <p:spPr>
          <a:xfrm flipH="1">
            <a:off x="-7521677" y="3276899"/>
            <a:ext cx="7521678" cy="0"/>
          </a:xfrm>
          <a:prstGeom prst="line">
            <a:avLst/>
          </a:prstGeom>
          <a:ln w="19050">
            <a:solidFill>
              <a:schemeClr val="bg1">
                <a:alpha val="24000"/>
              </a:schemeClr>
            </a:solidFill>
          </a:ln>
        </p:spPr>
        <p:style>
          <a:lnRef idx="1">
            <a:schemeClr val="accent1"/>
          </a:lnRef>
          <a:fillRef idx="0">
            <a:schemeClr val="accent1"/>
          </a:fillRef>
          <a:effectRef idx="0">
            <a:schemeClr val="accent1"/>
          </a:effectRef>
          <a:fontRef idx="minor">
            <a:schemeClr val="tx1"/>
          </a:fontRef>
        </p:style>
      </p:cxnSp>
      <p:sp>
        <p:nvSpPr>
          <p:cNvPr id="227" name="PA_文本框 9">
            <a:extLst>
              <a:ext uri="{FF2B5EF4-FFF2-40B4-BE49-F238E27FC236}">
                <a16:creationId xmlns:a16="http://schemas.microsoft.com/office/drawing/2014/main" id="{EED61AB2-4067-460D-825B-FB5DA4CE637F}"/>
              </a:ext>
            </a:extLst>
          </p:cNvPr>
          <p:cNvSpPr txBox="1"/>
          <p:nvPr>
            <p:custDataLst>
              <p:tags r:id="rId1"/>
            </p:custDataLst>
          </p:nvPr>
        </p:nvSpPr>
        <p:spPr>
          <a:xfrm>
            <a:off x="3859850" y="3706644"/>
            <a:ext cx="4704523" cy="437107"/>
          </a:xfrm>
          <a:prstGeom prst="rect">
            <a:avLst/>
          </a:prstGeom>
          <a:noFill/>
        </p:spPr>
        <p:txBody>
          <a:bodyPr wrap="square">
            <a:spAutoFit/>
          </a:bodyPr>
          <a:lstStyle/>
          <a:p>
            <a:pPr algn="ctr">
              <a:lnSpc>
                <a:spcPct val="120000"/>
              </a:lnSpc>
              <a:defRPr/>
            </a:pPr>
            <a:r>
              <a:rPr lang="zh-CN" altLang="en-US" sz="1867" dirty="0">
                <a:solidFill>
                  <a:schemeClr val="accent1">
                    <a:lumMod val="50000"/>
                  </a:schemeClr>
                </a:solidFill>
                <a:cs typeface="+mn-ea"/>
                <a:sym typeface="+mn-lt"/>
              </a:rPr>
              <a:t>汇报人：优品</a:t>
            </a:r>
            <a:r>
              <a:rPr lang="en-US" altLang="zh-CN" sz="1867" dirty="0">
                <a:solidFill>
                  <a:schemeClr val="accent1">
                    <a:lumMod val="50000"/>
                  </a:schemeClr>
                </a:solidFill>
                <a:cs typeface="+mn-ea"/>
                <a:sym typeface="+mn-lt"/>
              </a:rPr>
              <a:t>PPT</a:t>
            </a:r>
            <a:endParaRPr lang="en-US" altLang="ko-KR" sz="1867" dirty="0">
              <a:solidFill>
                <a:schemeClr val="accent1">
                  <a:lumMod val="50000"/>
                </a:schemeClr>
              </a:solidFill>
              <a:cs typeface="+mn-ea"/>
              <a:sym typeface="+mn-lt"/>
            </a:endParaRPr>
          </a:p>
        </p:txBody>
      </p:sp>
      <p:sp>
        <p:nvSpPr>
          <p:cNvPr id="228" name="PA_文本框 1">
            <a:extLst>
              <a:ext uri="{FF2B5EF4-FFF2-40B4-BE49-F238E27FC236}">
                <a16:creationId xmlns:a16="http://schemas.microsoft.com/office/drawing/2014/main" id="{6A9DAB85-5ACB-4D4B-BA25-66955F4EF0E8}"/>
              </a:ext>
            </a:extLst>
          </p:cNvPr>
          <p:cNvSpPr txBox="1">
            <a:spLocks noChangeArrowheads="1"/>
          </p:cNvSpPr>
          <p:nvPr>
            <p:custDataLst>
              <p:tags r:id="rId2"/>
            </p:custDataLst>
          </p:nvPr>
        </p:nvSpPr>
        <p:spPr bwMode="auto">
          <a:xfrm>
            <a:off x="3205800" y="1957365"/>
            <a:ext cx="6012623" cy="1569660"/>
          </a:xfrm>
          <a:prstGeom prst="rect">
            <a:avLst/>
          </a:prstGeom>
          <a:noFill/>
          <a:ln w="9525">
            <a:noFill/>
            <a:miter lim="800000"/>
            <a:headEnd/>
            <a:tailEnd/>
          </a:ln>
        </p:spPr>
        <p:txBody>
          <a:bodyPr wrap="square">
            <a:spAutoFit/>
          </a:bodyPr>
          <a:lstStyle>
            <a:defPPr>
              <a:defRPr lang="zh-CN"/>
            </a:defPPr>
            <a:lvl1pPr algn="ctr">
              <a:defRPr sz="4800" b="1">
                <a:ln w="12700">
                  <a:solidFill>
                    <a:schemeClr val="accent1">
                      <a:lumMod val="50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ea"/>
              </a:defRPr>
            </a:lvl1pPr>
          </a:lstStyle>
          <a:p>
            <a:r>
              <a:rPr lang="zh-CN" altLang="en-US" dirty="0">
                <a:sym typeface="+mn-lt"/>
              </a:rPr>
              <a:t>感谢聆听</a:t>
            </a:r>
            <a:endParaRPr lang="en-US" altLang="zh-CN" dirty="0">
              <a:sym typeface="+mn-lt"/>
            </a:endParaRPr>
          </a:p>
          <a:p>
            <a:r>
              <a:rPr lang="zh-CN" altLang="en-US" dirty="0">
                <a:sym typeface="+mn-lt"/>
              </a:rPr>
              <a:t>敬请指正</a:t>
            </a:r>
            <a:endParaRPr lang="en-US" altLang="ko-KR" dirty="0">
              <a:sym typeface="+mn-lt"/>
            </a:endParaRPr>
          </a:p>
        </p:txBody>
      </p:sp>
      <p:sp>
        <p:nvSpPr>
          <p:cNvPr id="229" name="PA_圆角矩形 1">
            <a:extLst>
              <a:ext uri="{FF2B5EF4-FFF2-40B4-BE49-F238E27FC236}">
                <a16:creationId xmlns:a16="http://schemas.microsoft.com/office/drawing/2014/main" id="{30F2A6FD-CE86-4A6E-A414-CBC74093314F}"/>
              </a:ext>
            </a:extLst>
          </p:cNvPr>
          <p:cNvSpPr/>
          <p:nvPr>
            <p:custDataLst>
              <p:tags r:id="rId3"/>
            </p:custDataLst>
          </p:nvPr>
        </p:nvSpPr>
        <p:spPr>
          <a:xfrm>
            <a:off x="5428300" y="4709609"/>
            <a:ext cx="1567623" cy="38707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cs typeface="+mn-ea"/>
                <a:sym typeface="+mn-lt"/>
              </a:rPr>
              <a:t>2030.01.01</a:t>
            </a:r>
            <a:endParaRPr lang="zh-CN" altLang="en-US" dirty="0">
              <a:solidFill>
                <a:schemeClr val="tx1">
                  <a:lumMod val="65000"/>
                  <a:lumOff val="35000"/>
                </a:schemeClr>
              </a:solidFill>
              <a:cs typeface="+mn-ea"/>
              <a:sym typeface="+mn-lt"/>
            </a:endParaRPr>
          </a:p>
        </p:txBody>
      </p:sp>
      <p:sp>
        <p:nvSpPr>
          <p:cNvPr id="69" name="椭圆 68">
            <a:extLst>
              <a:ext uri="{FF2B5EF4-FFF2-40B4-BE49-F238E27FC236}">
                <a16:creationId xmlns:a16="http://schemas.microsoft.com/office/drawing/2014/main" id="{62D0574F-D103-42D5-9B8F-7DC570975D2F}"/>
              </a:ext>
            </a:extLst>
          </p:cNvPr>
          <p:cNvSpPr/>
          <p:nvPr/>
        </p:nvSpPr>
        <p:spPr>
          <a:xfrm>
            <a:off x="4600658" y="5846079"/>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a:extLst>
              <a:ext uri="{FF2B5EF4-FFF2-40B4-BE49-F238E27FC236}">
                <a16:creationId xmlns:a16="http://schemas.microsoft.com/office/drawing/2014/main" id="{F056E919-F081-4584-9836-5296F969645C}"/>
              </a:ext>
            </a:extLst>
          </p:cNvPr>
          <p:cNvSpPr/>
          <p:nvPr/>
        </p:nvSpPr>
        <p:spPr>
          <a:xfrm>
            <a:off x="3335467" y="5572341"/>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a:extLst>
              <a:ext uri="{FF2B5EF4-FFF2-40B4-BE49-F238E27FC236}">
                <a16:creationId xmlns:a16="http://schemas.microsoft.com/office/drawing/2014/main" id="{9953A669-55F9-4009-A68D-2F510169A047}"/>
              </a:ext>
            </a:extLst>
          </p:cNvPr>
          <p:cNvSpPr/>
          <p:nvPr/>
        </p:nvSpPr>
        <p:spPr>
          <a:xfrm>
            <a:off x="2399755" y="448147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a:extLst>
              <a:ext uri="{FF2B5EF4-FFF2-40B4-BE49-F238E27FC236}">
                <a16:creationId xmlns:a16="http://schemas.microsoft.com/office/drawing/2014/main" id="{DF29430D-0892-4451-9D75-6A255EABABAF}"/>
              </a:ext>
            </a:extLst>
          </p:cNvPr>
          <p:cNvSpPr/>
          <p:nvPr/>
        </p:nvSpPr>
        <p:spPr>
          <a:xfrm>
            <a:off x="3620763" y="4913303"/>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a:extLst>
              <a:ext uri="{FF2B5EF4-FFF2-40B4-BE49-F238E27FC236}">
                <a16:creationId xmlns:a16="http://schemas.microsoft.com/office/drawing/2014/main" id="{B32BFD58-ABF6-42E0-A5E6-CE7571169006}"/>
              </a:ext>
            </a:extLst>
          </p:cNvPr>
          <p:cNvSpPr/>
          <p:nvPr/>
        </p:nvSpPr>
        <p:spPr>
          <a:xfrm>
            <a:off x="3986341" y="5835867"/>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椭圆 73">
            <a:extLst>
              <a:ext uri="{FF2B5EF4-FFF2-40B4-BE49-F238E27FC236}">
                <a16:creationId xmlns:a16="http://schemas.microsoft.com/office/drawing/2014/main" id="{923B0E7F-9EB5-4533-8F85-CE1571DBA28A}"/>
              </a:ext>
            </a:extLst>
          </p:cNvPr>
          <p:cNvSpPr/>
          <p:nvPr/>
        </p:nvSpPr>
        <p:spPr>
          <a:xfrm>
            <a:off x="2766397" y="6182611"/>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a:extLst>
              <a:ext uri="{FF2B5EF4-FFF2-40B4-BE49-F238E27FC236}">
                <a16:creationId xmlns:a16="http://schemas.microsoft.com/office/drawing/2014/main" id="{DF8AC223-5776-4D4B-9BC0-83F61DBFB6AA}"/>
              </a:ext>
            </a:extLst>
          </p:cNvPr>
          <p:cNvSpPr/>
          <p:nvPr/>
        </p:nvSpPr>
        <p:spPr>
          <a:xfrm>
            <a:off x="6435241" y="5566447"/>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椭圆 75">
            <a:extLst>
              <a:ext uri="{FF2B5EF4-FFF2-40B4-BE49-F238E27FC236}">
                <a16:creationId xmlns:a16="http://schemas.microsoft.com/office/drawing/2014/main" id="{54F2BE23-3941-4DB6-97AF-B0CF01539070}"/>
              </a:ext>
            </a:extLst>
          </p:cNvPr>
          <p:cNvSpPr/>
          <p:nvPr/>
        </p:nvSpPr>
        <p:spPr>
          <a:xfrm>
            <a:off x="5187012" y="5976140"/>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a16="http://schemas.microsoft.com/office/drawing/2014/main" id="{BD29648B-4FF1-4215-A083-4F80CEEC1B82}"/>
              </a:ext>
            </a:extLst>
          </p:cNvPr>
          <p:cNvSpPr/>
          <p:nvPr/>
        </p:nvSpPr>
        <p:spPr>
          <a:xfrm>
            <a:off x="8467240" y="5769647"/>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椭圆 77">
            <a:extLst>
              <a:ext uri="{FF2B5EF4-FFF2-40B4-BE49-F238E27FC236}">
                <a16:creationId xmlns:a16="http://schemas.microsoft.com/office/drawing/2014/main" id="{5AF98877-98E5-4308-87DA-50D0AE0D57EE}"/>
              </a:ext>
            </a:extLst>
          </p:cNvPr>
          <p:cNvSpPr/>
          <p:nvPr/>
        </p:nvSpPr>
        <p:spPr>
          <a:xfrm>
            <a:off x="10368613" y="5711591"/>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椭圆 78">
            <a:extLst>
              <a:ext uri="{FF2B5EF4-FFF2-40B4-BE49-F238E27FC236}">
                <a16:creationId xmlns:a16="http://schemas.microsoft.com/office/drawing/2014/main" id="{492B71A9-039A-45D3-9128-A8DEA3E04C7C}"/>
              </a:ext>
            </a:extLst>
          </p:cNvPr>
          <p:cNvSpPr/>
          <p:nvPr/>
        </p:nvSpPr>
        <p:spPr>
          <a:xfrm>
            <a:off x="9381642" y="5871248"/>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C0C109C4-CD54-4943-B746-40152B355C91}"/>
              </a:ext>
            </a:extLst>
          </p:cNvPr>
          <p:cNvSpPr/>
          <p:nvPr/>
        </p:nvSpPr>
        <p:spPr>
          <a:xfrm>
            <a:off x="4178662" y="4885152"/>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椭圆 80">
            <a:extLst>
              <a:ext uri="{FF2B5EF4-FFF2-40B4-BE49-F238E27FC236}">
                <a16:creationId xmlns:a16="http://schemas.microsoft.com/office/drawing/2014/main" id="{B49F51DC-52A5-4C8C-8A37-8831F74BD920}"/>
              </a:ext>
            </a:extLst>
          </p:cNvPr>
          <p:cNvSpPr/>
          <p:nvPr/>
        </p:nvSpPr>
        <p:spPr>
          <a:xfrm>
            <a:off x="4854484" y="4984938"/>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椭圆 81">
            <a:extLst>
              <a:ext uri="{FF2B5EF4-FFF2-40B4-BE49-F238E27FC236}">
                <a16:creationId xmlns:a16="http://schemas.microsoft.com/office/drawing/2014/main" id="{64EE8BE3-8171-439A-910D-DA2F1509F318}"/>
              </a:ext>
            </a:extLst>
          </p:cNvPr>
          <p:cNvSpPr/>
          <p:nvPr/>
        </p:nvSpPr>
        <p:spPr>
          <a:xfrm>
            <a:off x="6473734" y="6047101"/>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a:extLst>
              <a:ext uri="{FF2B5EF4-FFF2-40B4-BE49-F238E27FC236}">
                <a16:creationId xmlns:a16="http://schemas.microsoft.com/office/drawing/2014/main" id="{6FDEBEA3-179F-49E2-9CD7-B928C8D3885D}"/>
              </a:ext>
            </a:extLst>
          </p:cNvPr>
          <p:cNvSpPr/>
          <p:nvPr/>
        </p:nvSpPr>
        <p:spPr>
          <a:xfrm>
            <a:off x="5403305" y="4542151"/>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椭圆 83">
            <a:extLst>
              <a:ext uri="{FF2B5EF4-FFF2-40B4-BE49-F238E27FC236}">
                <a16:creationId xmlns:a16="http://schemas.microsoft.com/office/drawing/2014/main" id="{648F9C9F-6D35-4535-91BE-4C943C387BBD}"/>
              </a:ext>
            </a:extLst>
          </p:cNvPr>
          <p:cNvSpPr/>
          <p:nvPr/>
        </p:nvSpPr>
        <p:spPr>
          <a:xfrm>
            <a:off x="7135041" y="5677793"/>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a:extLst>
              <a:ext uri="{FF2B5EF4-FFF2-40B4-BE49-F238E27FC236}">
                <a16:creationId xmlns:a16="http://schemas.microsoft.com/office/drawing/2014/main" id="{D40DADC5-A363-4D25-81FB-B17B32716AD8}"/>
              </a:ext>
            </a:extLst>
          </p:cNvPr>
          <p:cNvSpPr/>
          <p:nvPr/>
        </p:nvSpPr>
        <p:spPr>
          <a:xfrm>
            <a:off x="5743395" y="5380351"/>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a:extLst>
              <a:ext uri="{FF2B5EF4-FFF2-40B4-BE49-F238E27FC236}">
                <a16:creationId xmlns:a16="http://schemas.microsoft.com/office/drawing/2014/main" id="{45B24793-FCB8-4C81-B561-6E6618B1886B}"/>
              </a:ext>
            </a:extLst>
          </p:cNvPr>
          <p:cNvSpPr/>
          <p:nvPr/>
        </p:nvSpPr>
        <p:spPr>
          <a:xfrm>
            <a:off x="1958794" y="4103094"/>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椭圆 86">
            <a:extLst>
              <a:ext uri="{FF2B5EF4-FFF2-40B4-BE49-F238E27FC236}">
                <a16:creationId xmlns:a16="http://schemas.microsoft.com/office/drawing/2014/main" id="{6EF479D6-E456-498E-9FB4-4D29F4FBC596}"/>
              </a:ext>
            </a:extLst>
          </p:cNvPr>
          <p:cNvSpPr/>
          <p:nvPr/>
        </p:nvSpPr>
        <p:spPr>
          <a:xfrm>
            <a:off x="2429865" y="5022365"/>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a:extLst>
              <a:ext uri="{FF2B5EF4-FFF2-40B4-BE49-F238E27FC236}">
                <a16:creationId xmlns:a16="http://schemas.microsoft.com/office/drawing/2014/main" id="{1254A98A-F91C-4CB9-932A-64217EE5460C}"/>
              </a:ext>
            </a:extLst>
          </p:cNvPr>
          <p:cNvSpPr/>
          <p:nvPr/>
        </p:nvSpPr>
        <p:spPr>
          <a:xfrm>
            <a:off x="8354415" y="6123537"/>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a:extLst>
              <a:ext uri="{FF2B5EF4-FFF2-40B4-BE49-F238E27FC236}">
                <a16:creationId xmlns:a16="http://schemas.microsoft.com/office/drawing/2014/main" id="{56F8D23C-2162-42C9-8C06-4EA72848CE28}"/>
              </a:ext>
            </a:extLst>
          </p:cNvPr>
          <p:cNvSpPr/>
          <p:nvPr/>
        </p:nvSpPr>
        <p:spPr>
          <a:xfrm>
            <a:off x="2429865" y="5612915"/>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a:extLst>
              <a:ext uri="{FF2B5EF4-FFF2-40B4-BE49-F238E27FC236}">
                <a16:creationId xmlns:a16="http://schemas.microsoft.com/office/drawing/2014/main" id="{769C5B76-C454-4BD0-AEC5-6E02A685FBE6}"/>
              </a:ext>
            </a:extLst>
          </p:cNvPr>
          <p:cNvSpPr/>
          <p:nvPr/>
        </p:nvSpPr>
        <p:spPr>
          <a:xfrm>
            <a:off x="8753628" y="5886240"/>
            <a:ext cx="343644" cy="343644"/>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椭圆 90">
            <a:extLst>
              <a:ext uri="{FF2B5EF4-FFF2-40B4-BE49-F238E27FC236}">
                <a16:creationId xmlns:a16="http://schemas.microsoft.com/office/drawing/2014/main" id="{01FE92B0-91E7-4C93-A60F-F084A24FFB1C}"/>
              </a:ext>
            </a:extLst>
          </p:cNvPr>
          <p:cNvSpPr/>
          <p:nvPr/>
        </p:nvSpPr>
        <p:spPr>
          <a:xfrm>
            <a:off x="4992829" y="5436817"/>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54E7B20B-F292-4129-8C68-C44332A831E2}"/>
              </a:ext>
            </a:extLst>
          </p:cNvPr>
          <p:cNvSpPr/>
          <p:nvPr/>
        </p:nvSpPr>
        <p:spPr>
          <a:xfrm>
            <a:off x="3909368" y="5420442"/>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631BF324-D7C9-44BA-91C6-5B0CB3F0331F}"/>
              </a:ext>
            </a:extLst>
          </p:cNvPr>
          <p:cNvSpPr/>
          <p:nvPr/>
        </p:nvSpPr>
        <p:spPr>
          <a:xfrm>
            <a:off x="4756585" y="4225925"/>
            <a:ext cx="614664" cy="614664"/>
          </a:xfrm>
          <a:prstGeom prst="ellipse">
            <a:avLst/>
          </a:prstGeom>
          <a:solidFill>
            <a:schemeClr val="bg1">
              <a:alpha val="16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椭圆 93">
            <a:extLst>
              <a:ext uri="{FF2B5EF4-FFF2-40B4-BE49-F238E27FC236}">
                <a16:creationId xmlns:a16="http://schemas.microsoft.com/office/drawing/2014/main" id="{5FD305C0-D9E2-48BE-AF39-A412374E4FC5}"/>
              </a:ext>
            </a:extLst>
          </p:cNvPr>
          <p:cNvSpPr/>
          <p:nvPr/>
        </p:nvSpPr>
        <p:spPr>
          <a:xfrm>
            <a:off x="6169352" y="5892641"/>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椭圆 94">
            <a:extLst>
              <a:ext uri="{FF2B5EF4-FFF2-40B4-BE49-F238E27FC236}">
                <a16:creationId xmlns:a16="http://schemas.microsoft.com/office/drawing/2014/main" id="{8A8AE00B-FBC6-48E4-9024-DC8AD9183699}"/>
              </a:ext>
            </a:extLst>
          </p:cNvPr>
          <p:cNvSpPr/>
          <p:nvPr/>
        </p:nvSpPr>
        <p:spPr>
          <a:xfrm>
            <a:off x="7848026" y="5926814"/>
            <a:ext cx="461792" cy="461792"/>
          </a:xfrm>
          <a:prstGeom prst="ellipse">
            <a:avLst/>
          </a:prstGeom>
          <a:solidFill>
            <a:schemeClr val="bg1">
              <a:alpha val="43000"/>
            </a:schemeClr>
          </a:solidFill>
          <a:ln>
            <a:solidFill>
              <a:schemeClr val="bg1"/>
            </a:solid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椭圆 95">
            <a:extLst>
              <a:ext uri="{FF2B5EF4-FFF2-40B4-BE49-F238E27FC236}">
                <a16:creationId xmlns:a16="http://schemas.microsoft.com/office/drawing/2014/main" id="{57BE8595-D690-4227-9E96-C53FA005AF25}"/>
              </a:ext>
            </a:extLst>
          </p:cNvPr>
          <p:cNvSpPr/>
          <p:nvPr/>
        </p:nvSpPr>
        <p:spPr>
          <a:xfrm>
            <a:off x="7425230" y="5543712"/>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a:extLst>
              <a:ext uri="{FF2B5EF4-FFF2-40B4-BE49-F238E27FC236}">
                <a16:creationId xmlns:a16="http://schemas.microsoft.com/office/drawing/2014/main" id="{AA0927B5-861B-4EBC-9784-FB866E4B3BF0}"/>
              </a:ext>
            </a:extLst>
          </p:cNvPr>
          <p:cNvSpPr/>
          <p:nvPr/>
        </p:nvSpPr>
        <p:spPr>
          <a:xfrm>
            <a:off x="2525277" y="5269389"/>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a:extLst>
              <a:ext uri="{FF2B5EF4-FFF2-40B4-BE49-F238E27FC236}">
                <a16:creationId xmlns:a16="http://schemas.microsoft.com/office/drawing/2014/main" id="{F29CF09F-63BE-43A7-83F9-4A65F4A32259}"/>
              </a:ext>
            </a:extLst>
          </p:cNvPr>
          <p:cNvSpPr/>
          <p:nvPr/>
        </p:nvSpPr>
        <p:spPr>
          <a:xfrm>
            <a:off x="8827748" y="6147962"/>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a:extLst>
              <a:ext uri="{FF2B5EF4-FFF2-40B4-BE49-F238E27FC236}">
                <a16:creationId xmlns:a16="http://schemas.microsoft.com/office/drawing/2014/main" id="{192967A9-52A4-4303-9C34-8FD13CC37B84}"/>
              </a:ext>
            </a:extLst>
          </p:cNvPr>
          <p:cNvSpPr/>
          <p:nvPr/>
        </p:nvSpPr>
        <p:spPr>
          <a:xfrm>
            <a:off x="3366002" y="6147962"/>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a:extLst>
              <a:ext uri="{FF2B5EF4-FFF2-40B4-BE49-F238E27FC236}">
                <a16:creationId xmlns:a16="http://schemas.microsoft.com/office/drawing/2014/main" id="{14777CF2-A442-47DD-A285-3ACFDFFAB924}"/>
              </a:ext>
            </a:extLst>
          </p:cNvPr>
          <p:cNvSpPr/>
          <p:nvPr/>
        </p:nvSpPr>
        <p:spPr>
          <a:xfrm>
            <a:off x="8345919" y="4325814"/>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a:extLst>
              <a:ext uri="{FF2B5EF4-FFF2-40B4-BE49-F238E27FC236}">
                <a16:creationId xmlns:a16="http://schemas.microsoft.com/office/drawing/2014/main" id="{446F5B1D-ABAA-4694-8F9F-50C62334C175}"/>
              </a:ext>
            </a:extLst>
          </p:cNvPr>
          <p:cNvSpPr/>
          <p:nvPr/>
        </p:nvSpPr>
        <p:spPr>
          <a:xfrm>
            <a:off x="4069838" y="4389937"/>
            <a:ext cx="412942" cy="412942"/>
          </a:xfrm>
          <a:prstGeom prst="ellipse">
            <a:avLst/>
          </a:prstGeom>
          <a:solidFill>
            <a:schemeClr val="bg1">
              <a:alpha val="61000"/>
            </a:schemeClr>
          </a:solidFill>
          <a:ln>
            <a:solidFill>
              <a:schemeClr val="bg1"/>
            </a:solid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a:extLst>
              <a:ext uri="{FF2B5EF4-FFF2-40B4-BE49-F238E27FC236}">
                <a16:creationId xmlns:a16="http://schemas.microsoft.com/office/drawing/2014/main" id="{4E875118-69A5-44C4-B51C-90DB3AD52881}"/>
              </a:ext>
            </a:extLst>
          </p:cNvPr>
          <p:cNvSpPr/>
          <p:nvPr/>
        </p:nvSpPr>
        <p:spPr>
          <a:xfrm>
            <a:off x="4373350" y="5803928"/>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a:extLst>
              <a:ext uri="{FF2B5EF4-FFF2-40B4-BE49-F238E27FC236}">
                <a16:creationId xmlns:a16="http://schemas.microsoft.com/office/drawing/2014/main" id="{5324C7E4-66F8-4CC0-AAE0-911A87564523}"/>
              </a:ext>
            </a:extLst>
          </p:cNvPr>
          <p:cNvSpPr/>
          <p:nvPr/>
        </p:nvSpPr>
        <p:spPr>
          <a:xfrm>
            <a:off x="4890350" y="6397981"/>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椭圆 103">
            <a:extLst>
              <a:ext uri="{FF2B5EF4-FFF2-40B4-BE49-F238E27FC236}">
                <a16:creationId xmlns:a16="http://schemas.microsoft.com/office/drawing/2014/main" id="{7461058B-6473-4097-AF12-635CBFCCDE9A}"/>
              </a:ext>
            </a:extLst>
          </p:cNvPr>
          <p:cNvSpPr/>
          <p:nvPr/>
        </p:nvSpPr>
        <p:spPr>
          <a:xfrm>
            <a:off x="2110994" y="6026521"/>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a:extLst>
              <a:ext uri="{FF2B5EF4-FFF2-40B4-BE49-F238E27FC236}">
                <a16:creationId xmlns:a16="http://schemas.microsoft.com/office/drawing/2014/main" id="{9C97309C-4BF9-4B09-B784-677693DE4757}"/>
              </a:ext>
            </a:extLst>
          </p:cNvPr>
          <p:cNvSpPr/>
          <p:nvPr/>
        </p:nvSpPr>
        <p:spPr>
          <a:xfrm>
            <a:off x="5175646" y="5738943"/>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椭圆 105">
            <a:extLst>
              <a:ext uri="{FF2B5EF4-FFF2-40B4-BE49-F238E27FC236}">
                <a16:creationId xmlns:a16="http://schemas.microsoft.com/office/drawing/2014/main" id="{3DBCA58E-FAD7-435D-B8E0-F646BC7E7B93}"/>
              </a:ext>
            </a:extLst>
          </p:cNvPr>
          <p:cNvSpPr/>
          <p:nvPr/>
        </p:nvSpPr>
        <p:spPr>
          <a:xfrm>
            <a:off x="3731474" y="5766157"/>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a:extLst>
              <a:ext uri="{FF2B5EF4-FFF2-40B4-BE49-F238E27FC236}">
                <a16:creationId xmlns:a16="http://schemas.microsoft.com/office/drawing/2014/main" id="{58D98A47-F52C-4098-A8CF-F53104CB8AC6}"/>
              </a:ext>
            </a:extLst>
          </p:cNvPr>
          <p:cNvSpPr/>
          <p:nvPr/>
        </p:nvSpPr>
        <p:spPr>
          <a:xfrm>
            <a:off x="6117972" y="6244886"/>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椭圆 107">
            <a:extLst>
              <a:ext uri="{FF2B5EF4-FFF2-40B4-BE49-F238E27FC236}">
                <a16:creationId xmlns:a16="http://schemas.microsoft.com/office/drawing/2014/main" id="{FF5BE8DB-9B02-4AC9-B57D-86DBE3F63462}"/>
              </a:ext>
            </a:extLst>
          </p:cNvPr>
          <p:cNvSpPr/>
          <p:nvPr/>
        </p:nvSpPr>
        <p:spPr>
          <a:xfrm>
            <a:off x="2511530" y="6112901"/>
            <a:ext cx="183328" cy="18332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a:extLst>
              <a:ext uri="{FF2B5EF4-FFF2-40B4-BE49-F238E27FC236}">
                <a16:creationId xmlns:a16="http://schemas.microsoft.com/office/drawing/2014/main" id="{0A276A0D-BC79-4C3C-B517-63780352182D}"/>
              </a:ext>
            </a:extLst>
          </p:cNvPr>
          <p:cNvSpPr/>
          <p:nvPr/>
        </p:nvSpPr>
        <p:spPr>
          <a:xfrm>
            <a:off x="7266224" y="4840630"/>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椭圆 109">
            <a:extLst>
              <a:ext uri="{FF2B5EF4-FFF2-40B4-BE49-F238E27FC236}">
                <a16:creationId xmlns:a16="http://schemas.microsoft.com/office/drawing/2014/main" id="{FFBCAB04-E9B5-43F2-8A1F-0DE94A9BAF47}"/>
              </a:ext>
            </a:extLst>
          </p:cNvPr>
          <p:cNvSpPr/>
          <p:nvPr/>
        </p:nvSpPr>
        <p:spPr>
          <a:xfrm>
            <a:off x="4932145" y="5906430"/>
            <a:ext cx="109547" cy="109547"/>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a:extLst>
              <a:ext uri="{FF2B5EF4-FFF2-40B4-BE49-F238E27FC236}">
                <a16:creationId xmlns:a16="http://schemas.microsoft.com/office/drawing/2014/main" id="{059933E1-582F-40A4-88FD-4FD0F40A557D}"/>
              </a:ext>
            </a:extLst>
          </p:cNvPr>
          <p:cNvSpPr/>
          <p:nvPr/>
        </p:nvSpPr>
        <p:spPr>
          <a:xfrm>
            <a:off x="5796763" y="5774010"/>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椭圆 111">
            <a:extLst>
              <a:ext uri="{FF2B5EF4-FFF2-40B4-BE49-F238E27FC236}">
                <a16:creationId xmlns:a16="http://schemas.microsoft.com/office/drawing/2014/main" id="{872A9A09-B17D-433B-A2AE-762B9DE4FFAA}"/>
              </a:ext>
            </a:extLst>
          </p:cNvPr>
          <p:cNvSpPr/>
          <p:nvPr/>
        </p:nvSpPr>
        <p:spPr>
          <a:xfrm>
            <a:off x="6472585" y="5873796"/>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椭圆 112">
            <a:extLst>
              <a:ext uri="{FF2B5EF4-FFF2-40B4-BE49-F238E27FC236}">
                <a16:creationId xmlns:a16="http://schemas.microsoft.com/office/drawing/2014/main" id="{375E8A90-8B98-4A54-9AC2-1A1987639B4C}"/>
              </a:ext>
            </a:extLst>
          </p:cNvPr>
          <p:cNvSpPr/>
          <p:nvPr/>
        </p:nvSpPr>
        <p:spPr>
          <a:xfrm>
            <a:off x="6186835" y="4774902"/>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椭圆 113">
            <a:extLst>
              <a:ext uri="{FF2B5EF4-FFF2-40B4-BE49-F238E27FC236}">
                <a16:creationId xmlns:a16="http://schemas.microsoft.com/office/drawing/2014/main" id="{0DEA5F2F-4DF1-4A79-82F0-DC075ACB2198}"/>
              </a:ext>
            </a:extLst>
          </p:cNvPr>
          <p:cNvSpPr/>
          <p:nvPr/>
        </p:nvSpPr>
        <p:spPr>
          <a:xfrm>
            <a:off x="5114544" y="6087199"/>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椭圆 114">
            <a:extLst>
              <a:ext uri="{FF2B5EF4-FFF2-40B4-BE49-F238E27FC236}">
                <a16:creationId xmlns:a16="http://schemas.microsoft.com/office/drawing/2014/main" id="{EFD130AE-BF39-40D9-820F-31F945DC9A4D}"/>
              </a:ext>
            </a:extLst>
          </p:cNvPr>
          <p:cNvSpPr/>
          <p:nvPr/>
        </p:nvSpPr>
        <p:spPr>
          <a:xfrm>
            <a:off x="6637596" y="4717752"/>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椭圆 115">
            <a:extLst>
              <a:ext uri="{FF2B5EF4-FFF2-40B4-BE49-F238E27FC236}">
                <a16:creationId xmlns:a16="http://schemas.microsoft.com/office/drawing/2014/main" id="{FD1FB9E6-F7A2-4FA0-89AC-7457F2D02E5D}"/>
              </a:ext>
            </a:extLst>
          </p:cNvPr>
          <p:cNvSpPr/>
          <p:nvPr/>
        </p:nvSpPr>
        <p:spPr>
          <a:xfrm>
            <a:off x="2938219" y="5382349"/>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7" name="椭圆 116">
            <a:extLst>
              <a:ext uri="{FF2B5EF4-FFF2-40B4-BE49-F238E27FC236}">
                <a16:creationId xmlns:a16="http://schemas.microsoft.com/office/drawing/2014/main" id="{8DDE0066-D580-4F50-9A9A-878249D44B5B}"/>
              </a:ext>
            </a:extLst>
          </p:cNvPr>
          <p:cNvSpPr/>
          <p:nvPr/>
        </p:nvSpPr>
        <p:spPr>
          <a:xfrm>
            <a:off x="1670033" y="5648142"/>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8" name="椭圆 117">
            <a:extLst>
              <a:ext uri="{FF2B5EF4-FFF2-40B4-BE49-F238E27FC236}">
                <a16:creationId xmlns:a16="http://schemas.microsoft.com/office/drawing/2014/main" id="{48F14D92-7857-4232-9925-0B5D3CE675AC}"/>
              </a:ext>
            </a:extLst>
          </p:cNvPr>
          <p:cNvSpPr/>
          <p:nvPr/>
        </p:nvSpPr>
        <p:spPr>
          <a:xfrm>
            <a:off x="6520509" y="5407804"/>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椭圆 118">
            <a:extLst>
              <a:ext uri="{FF2B5EF4-FFF2-40B4-BE49-F238E27FC236}">
                <a16:creationId xmlns:a16="http://schemas.microsoft.com/office/drawing/2014/main" id="{7E7674E9-05A8-44FA-8D7E-D64FAC8BD114}"/>
              </a:ext>
            </a:extLst>
          </p:cNvPr>
          <p:cNvSpPr/>
          <p:nvPr/>
        </p:nvSpPr>
        <p:spPr>
          <a:xfrm>
            <a:off x="4012307" y="5875564"/>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椭圆 119">
            <a:extLst>
              <a:ext uri="{FF2B5EF4-FFF2-40B4-BE49-F238E27FC236}">
                <a16:creationId xmlns:a16="http://schemas.microsoft.com/office/drawing/2014/main" id="{D0B7B2B8-B274-4CA9-A81E-F8D4EB67DA61}"/>
              </a:ext>
            </a:extLst>
          </p:cNvPr>
          <p:cNvSpPr/>
          <p:nvPr/>
        </p:nvSpPr>
        <p:spPr>
          <a:xfrm>
            <a:off x="6450707" y="5562357"/>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椭圆 120">
            <a:extLst>
              <a:ext uri="{FF2B5EF4-FFF2-40B4-BE49-F238E27FC236}">
                <a16:creationId xmlns:a16="http://schemas.microsoft.com/office/drawing/2014/main" id="{553B6E8B-CC7C-44ED-99CE-508FBE8B1EE5}"/>
              </a:ext>
            </a:extLst>
          </p:cNvPr>
          <p:cNvSpPr/>
          <p:nvPr/>
        </p:nvSpPr>
        <p:spPr>
          <a:xfrm>
            <a:off x="2202557" y="5570764"/>
            <a:ext cx="246358" cy="246358"/>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a:extLst>
              <a:ext uri="{FF2B5EF4-FFF2-40B4-BE49-F238E27FC236}">
                <a16:creationId xmlns:a16="http://schemas.microsoft.com/office/drawing/2014/main" id="{65FF3F66-4276-4676-BE39-C4C2AC80E7B3}"/>
              </a:ext>
            </a:extLst>
          </p:cNvPr>
          <p:cNvSpPr/>
          <p:nvPr/>
        </p:nvSpPr>
        <p:spPr>
          <a:xfrm>
            <a:off x="6610930" y="6325675"/>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椭圆 122">
            <a:extLst>
              <a:ext uri="{FF2B5EF4-FFF2-40B4-BE49-F238E27FC236}">
                <a16:creationId xmlns:a16="http://schemas.microsoft.com/office/drawing/2014/main" id="{AE8AAED0-8762-4CB4-AD49-CCF8951B1408}"/>
              </a:ext>
            </a:extLst>
          </p:cNvPr>
          <p:cNvSpPr/>
          <p:nvPr/>
        </p:nvSpPr>
        <p:spPr>
          <a:xfrm>
            <a:off x="3717719" y="5413950"/>
            <a:ext cx="327912" cy="327912"/>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a:extLst>
              <a:ext uri="{FF2B5EF4-FFF2-40B4-BE49-F238E27FC236}">
                <a16:creationId xmlns:a16="http://schemas.microsoft.com/office/drawing/2014/main" id="{3C2053F1-246B-4C0B-8BBC-981A4160D8F6}"/>
              </a:ext>
            </a:extLst>
          </p:cNvPr>
          <p:cNvSpPr/>
          <p:nvPr/>
        </p:nvSpPr>
        <p:spPr>
          <a:xfrm>
            <a:off x="4467824" y="5770973"/>
            <a:ext cx="195943" cy="195943"/>
          </a:xfrm>
          <a:prstGeom prst="ellipse">
            <a:avLst/>
          </a:prstGeom>
          <a:solidFill>
            <a:schemeClr val="bg1">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5" name="椭圆 124">
            <a:extLst>
              <a:ext uri="{FF2B5EF4-FFF2-40B4-BE49-F238E27FC236}">
                <a16:creationId xmlns:a16="http://schemas.microsoft.com/office/drawing/2014/main" id="{0EF9C801-35DC-4500-B4AF-1B20F5A21727}"/>
              </a:ext>
            </a:extLst>
          </p:cNvPr>
          <p:cNvSpPr/>
          <p:nvPr/>
        </p:nvSpPr>
        <p:spPr>
          <a:xfrm>
            <a:off x="6481103" y="5656175"/>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a:extLst>
              <a:ext uri="{FF2B5EF4-FFF2-40B4-BE49-F238E27FC236}">
                <a16:creationId xmlns:a16="http://schemas.microsoft.com/office/drawing/2014/main" id="{FDFA70CA-F3B4-425C-8534-69AF29F1A16E}"/>
              </a:ext>
            </a:extLst>
          </p:cNvPr>
          <p:cNvSpPr/>
          <p:nvPr/>
        </p:nvSpPr>
        <p:spPr>
          <a:xfrm>
            <a:off x="7027894" y="5194383"/>
            <a:ext cx="147210" cy="147210"/>
          </a:xfrm>
          <a:prstGeom prst="ellipse">
            <a:avLst/>
          </a:prstGeom>
          <a:solidFill>
            <a:schemeClr val="bg1">
              <a:alpha val="4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椭圆 126">
            <a:extLst>
              <a:ext uri="{FF2B5EF4-FFF2-40B4-BE49-F238E27FC236}">
                <a16:creationId xmlns:a16="http://schemas.microsoft.com/office/drawing/2014/main" id="{A42900E0-3138-4677-9A17-898FC1937EA6}"/>
              </a:ext>
            </a:extLst>
          </p:cNvPr>
          <p:cNvSpPr/>
          <p:nvPr/>
        </p:nvSpPr>
        <p:spPr>
          <a:xfrm>
            <a:off x="4842369" y="6300887"/>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椭圆 127">
            <a:extLst>
              <a:ext uri="{FF2B5EF4-FFF2-40B4-BE49-F238E27FC236}">
                <a16:creationId xmlns:a16="http://schemas.microsoft.com/office/drawing/2014/main" id="{E08FFE9B-9724-4378-BE6F-530E131B844A}"/>
              </a:ext>
            </a:extLst>
          </p:cNvPr>
          <p:cNvSpPr/>
          <p:nvPr/>
        </p:nvSpPr>
        <p:spPr>
          <a:xfrm>
            <a:off x="4096324" y="6111193"/>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椭圆 128">
            <a:extLst>
              <a:ext uri="{FF2B5EF4-FFF2-40B4-BE49-F238E27FC236}">
                <a16:creationId xmlns:a16="http://schemas.microsoft.com/office/drawing/2014/main" id="{F97DD4BD-6C02-40B1-9B25-37B29E797073}"/>
              </a:ext>
            </a:extLst>
          </p:cNvPr>
          <p:cNvSpPr/>
          <p:nvPr/>
        </p:nvSpPr>
        <p:spPr>
          <a:xfrm>
            <a:off x="7146113" y="5644780"/>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椭圆 129">
            <a:extLst>
              <a:ext uri="{FF2B5EF4-FFF2-40B4-BE49-F238E27FC236}">
                <a16:creationId xmlns:a16="http://schemas.microsoft.com/office/drawing/2014/main" id="{5D72B813-D3AC-4B96-A8B6-269B1B461647}"/>
              </a:ext>
            </a:extLst>
          </p:cNvPr>
          <p:cNvSpPr/>
          <p:nvPr/>
        </p:nvSpPr>
        <p:spPr>
          <a:xfrm>
            <a:off x="3127299" y="6094416"/>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椭圆 130">
            <a:extLst>
              <a:ext uri="{FF2B5EF4-FFF2-40B4-BE49-F238E27FC236}">
                <a16:creationId xmlns:a16="http://schemas.microsoft.com/office/drawing/2014/main" id="{7F53ADE4-55A4-4D78-A965-7200AF8F5EDA}"/>
              </a:ext>
            </a:extLst>
          </p:cNvPr>
          <p:cNvSpPr/>
          <p:nvPr/>
        </p:nvSpPr>
        <p:spPr>
          <a:xfrm>
            <a:off x="4240565" y="6300887"/>
            <a:ext cx="131638" cy="13163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椭圆 131">
            <a:extLst>
              <a:ext uri="{FF2B5EF4-FFF2-40B4-BE49-F238E27FC236}">
                <a16:creationId xmlns:a16="http://schemas.microsoft.com/office/drawing/2014/main" id="{52644FB0-5B96-4949-8B27-CC2B30F24FF4}"/>
              </a:ext>
            </a:extLst>
          </p:cNvPr>
          <p:cNvSpPr/>
          <p:nvPr/>
        </p:nvSpPr>
        <p:spPr>
          <a:xfrm>
            <a:off x="3734023" y="5887931"/>
            <a:ext cx="220298" cy="220298"/>
          </a:xfrm>
          <a:prstGeom prst="ellipse">
            <a:avLst/>
          </a:prstGeom>
          <a:solidFill>
            <a:schemeClr val="bg1">
              <a:alpha val="6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椭圆 132">
            <a:extLst>
              <a:ext uri="{FF2B5EF4-FFF2-40B4-BE49-F238E27FC236}">
                <a16:creationId xmlns:a16="http://schemas.microsoft.com/office/drawing/2014/main" id="{7D966D3F-E5EA-4236-BC70-329764DC709F}"/>
              </a:ext>
            </a:extLst>
          </p:cNvPr>
          <p:cNvSpPr/>
          <p:nvPr/>
        </p:nvSpPr>
        <p:spPr>
          <a:xfrm>
            <a:off x="5496783" y="4466091"/>
            <a:ext cx="1973942" cy="1973942"/>
          </a:xfrm>
          <a:prstGeom prst="ellipse">
            <a:avLst/>
          </a:prstGeom>
          <a:gradFill flip="none" rotWithShape="1">
            <a:gsLst>
              <a:gs pos="100000">
                <a:schemeClr val="bg1">
                  <a:alpha val="63000"/>
                </a:schemeClr>
              </a:gs>
              <a:gs pos="55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椭圆 133">
            <a:extLst>
              <a:ext uri="{FF2B5EF4-FFF2-40B4-BE49-F238E27FC236}">
                <a16:creationId xmlns:a16="http://schemas.microsoft.com/office/drawing/2014/main" id="{B2875C3A-C4A4-4961-993A-ACA34BF5A85D}"/>
              </a:ext>
            </a:extLst>
          </p:cNvPr>
          <p:cNvSpPr/>
          <p:nvPr/>
        </p:nvSpPr>
        <p:spPr>
          <a:xfrm>
            <a:off x="9240718" y="4131918"/>
            <a:ext cx="928980" cy="928980"/>
          </a:xfrm>
          <a:prstGeom prst="ellipse">
            <a:avLst/>
          </a:prstGeom>
          <a:solidFill>
            <a:schemeClr val="bg1"/>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15222539"/>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996"/>
                                        <p:tgtEl>
                                          <p:spTgt spid="22"/>
                                        </p:tgtEl>
                                      </p:cBhvr>
                                    </p:animEffect>
                                    <p:set>
                                      <p:cBhvr>
                                        <p:cTn id="7" dur="1" fill="hold">
                                          <p:stCondLst>
                                            <p:cond delay="995"/>
                                          </p:stCondLst>
                                        </p:cTn>
                                        <p:tgtEl>
                                          <p:spTgt spid="22"/>
                                        </p:tgtEl>
                                        <p:attrNameLst>
                                          <p:attrName>style.visibility</p:attrName>
                                        </p:attrNameLst>
                                      </p:cBhvr>
                                      <p:to>
                                        <p:strVal val="hidden"/>
                                      </p:to>
                                    </p:set>
                                  </p:childTnLst>
                                </p:cTn>
                              </p:par>
                              <p:par>
                                <p:cTn id="8" presetID="6" presetClass="emph" presetSubtype="0" fill="hold" grpId="1" nodeType="withEffect">
                                  <p:stCondLst>
                                    <p:cond delay="0"/>
                                  </p:stCondLst>
                                  <p:childTnLst>
                                    <p:animScale>
                                      <p:cBhvr>
                                        <p:cTn id="9" dur="1000" fill="hold"/>
                                        <p:tgtEl>
                                          <p:spTgt spid="22"/>
                                        </p:tgtEl>
                                      </p:cBhvr>
                                      <p:by x="70000" y="70000"/>
                                    </p:animScale>
                                  </p:childTnLst>
                                </p:cTn>
                              </p:par>
                              <p:par>
                                <p:cTn id="10" presetID="21" presetClass="entr" presetSubtype="1" fill="hold" grpId="0" nodeType="with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wheel(1)">
                                      <p:cBhvr>
                                        <p:cTn id="12" dur="1350"/>
                                        <p:tgtEl>
                                          <p:spTgt spid="231"/>
                                        </p:tgtEl>
                                      </p:cBhvr>
                                    </p:animEffect>
                                  </p:childTnLst>
                                </p:cTn>
                              </p:par>
                              <p:par>
                                <p:cTn id="13" presetID="8" presetClass="emph" presetSubtype="0" fill="hold" grpId="1" nodeType="withEffect">
                                  <p:stCondLst>
                                    <p:cond delay="0"/>
                                  </p:stCondLst>
                                  <p:childTnLst>
                                    <p:animRot by="5400000">
                                      <p:cBhvr>
                                        <p:cTn id="14" dur="1350" fill="hold"/>
                                        <p:tgtEl>
                                          <p:spTgt spid="231"/>
                                        </p:tgtEl>
                                        <p:attrNameLst>
                                          <p:attrName>r</p:attrName>
                                        </p:attrNameLst>
                                      </p:cBhvr>
                                    </p:animRot>
                                  </p:childTnLst>
                                </p:cTn>
                              </p:par>
                              <p:par>
                                <p:cTn id="15" presetID="8" presetClass="emph" presetSubtype="0" fill="hold" grpId="2" nodeType="withEffect">
                                  <p:stCondLst>
                                    <p:cond delay="0"/>
                                  </p:stCondLst>
                                  <p:childTnLst>
                                    <p:animRot by="21600000">
                                      <p:cBhvr>
                                        <p:cTn id="16" dur="2000" fill="hold"/>
                                        <p:tgtEl>
                                          <p:spTgt spid="231"/>
                                        </p:tgtEl>
                                        <p:attrNameLst>
                                          <p:attrName>r</p:attrName>
                                        </p:attrNameLst>
                                      </p:cBhvr>
                                    </p:animRot>
                                  </p:childTnLst>
                                </p:cTn>
                              </p:par>
                              <p:par>
                                <p:cTn id="17" presetID="8" presetClass="emph" presetSubtype="0" fill="hold" grpId="3" nodeType="withEffect">
                                  <p:stCondLst>
                                    <p:cond delay="0"/>
                                  </p:stCondLst>
                                  <p:childTnLst>
                                    <p:animRot by="21600000">
                                      <p:cBhvr>
                                        <p:cTn id="18" dur="2000" fill="hold"/>
                                        <p:tgtEl>
                                          <p:spTgt spid="231"/>
                                        </p:tgtEl>
                                        <p:attrNameLst>
                                          <p:attrName>r</p:attrName>
                                        </p:attrNameLst>
                                      </p:cBhvr>
                                    </p:animRot>
                                  </p:childTnLst>
                                </p:cTn>
                              </p:par>
                              <p:par>
                                <p:cTn id="19" presetID="53" presetClass="entr" presetSubtype="16" repeatCount="2000" fill="hold" nodeType="withEffect">
                                  <p:stCondLst>
                                    <p:cond delay="200"/>
                                  </p:stCondLst>
                                  <p:childTnLst>
                                    <p:set>
                                      <p:cBhvr>
                                        <p:cTn id="20" dur="1" fill="hold">
                                          <p:stCondLst>
                                            <p:cond delay="0"/>
                                          </p:stCondLst>
                                        </p:cTn>
                                        <p:tgtEl>
                                          <p:spTgt spid="178"/>
                                        </p:tgtEl>
                                        <p:attrNameLst>
                                          <p:attrName>style.visibility</p:attrName>
                                        </p:attrNameLst>
                                      </p:cBhvr>
                                      <p:to>
                                        <p:strVal val="visible"/>
                                      </p:to>
                                    </p:set>
                                    <p:anim calcmode="lin" valueType="num">
                                      <p:cBhvr>
                                        <p:cTn id="21" dur="250" fill="hold"/>
                                        <p:tgtEl>
                                          <p:spTgt spid="178"/>
                                        </p:tgtEl>
                                        <p:attrNameLst>
                                          <p:attrName>ppt_w</p:attrName>
                                        </p:attrNameLst>
                                      </p:cBhvr>
                                      <p:tavLst>
                                        <p:tav tm="0">
                                          <p:val>
                                            <p:fltVal val="0"/>
                                          </p:val>
                                        </p:tav>
                                        <p:tav tm="100000">
                                          <p:val>
                                            <p:strVal val="#ppt_w"/>
                                          </p:val>
                                        </p:tav>
                                      </p:tavLst>
                                    </p:anim>
                                    <p:anim calcmode="lin" valueType="num">
                                      <p:cBhvr>
                                        <p:cTn id="22" dur="250" fill="hold"/>
                                        <p:tgtEl>
                                          <p:spTgt spid="178"/>
                                        </p:tgtEl>
                                        <p:attrNameLst>
                                          <p:attrName>ppt_h</p:attrName>
                                        </p:attrNameLst>
                                      </p:cBhvr>
                                      <p:tavLst>
                                        <p:tav tm="0">
                                          <p:val>
                                            <p:fltVal val="0"/>
                                          </p:val>
                                        </p:tav>
                                        <p:tav tm="100000">
                                          <p:val>
                                            <p:strVal val="#ppt_h"/>
                                          </p:val>
                                        </p:tav>
                                      </p:tavLst>
                                    </p:anim>
                                    <p:animEffect transition="in" filter="fade">
                                      <p:cBhvr>
                                        <p:cTn id="23" dur="250"/>
                                        <p:tgtEl>
                                          <p:spTgt spid="178"/>
                                        </p:tgtEl>
                                      </p:cBhvr>
                                    </p:animEffect>
                                  </p:childTnLst>
                                </p:cTn>
                              </p:par>
                              <p:par>
                                <p:cTn id="24" presetID="53" presetClass="entr" presetSubtype="16" repeatCount="2000" fill="hold" nodeType="withEffect">
                                  <p:stCondLst>
                                    <p:cond delay="500"/>
                                  </p:stCondLst>
                                  <p:childTnLst>
                                    <p:set>
                                      <p:cBhvr>
                                        <p:cTn id="25" dur="1" fill="hold">
                                          <p:stCondLst>
                                            <p:cond delay="0"/>
                                          </p:stCondLst>
                                        </p:cTn>
                                        <p:tgtEl>
                                          <p:spTgt spid="175"/>
                                        </p:tgtEl>
                                        <p:attrNameLst>
                                          <p:attrName>style.visibility</p:attrName>
                                        </p:attrNameLst>
                                      </p:cBhvr>
                                      <p:to>
                                        <p:strVal val="visible"/>
                                      </p:to>
                                    </p:set>
                                    <p:anim calcmode="lin" valueType="num">
                                      <p:cBhvr>
                                        <p:cTn id="26" dur="250" fill="hold"/>
                                        <p:tgtEl>
                                          <p:spTgt spid="175"/>
                                        </p:tgtEl>
                                        <p:attrNameLst>
                                          <p:attrName>ppt_w</p:attrName>
                                        </p:attrNameLst>
                                      </p:cBhvr>
                                      <p:tavLst>
                                        <p:tav tm="0">
                                          <p:val>
                                            <p:fltVal val="0"/>
                                          </p:val>
                                        </p:tav>
                                        <p:tav tm="100000">
                                          <p:val>
                                            <p:strVal val="#ppt_w"/>
                                          </p:val>
                                        </p:tav>
                                      </p:tavLst>
                                    </p:anim>
                                    <p:anim calcmode="lin" valueType="num">
                                      <p:cBhvr>
                                        <p:cTn id="27" dur="250" fill="hold"/>
                                        <p:tgtEl>
                                          <p:spTgt spid="175"/>
                                        </p:tgtEl>
                                        <p:attrNameLst>
                                          <p:attrName>ppt_h</p:attrName>
                                        </p:attrNameLst>
                                      </p:cBhvr>
                                      <p:tavLst>
                                        <p:tav tm="0">
                                          <p:val>
                                            <p:fltVal val="0"/>
                                          </p:val>
                                        </p:tav>
                                        <p:tav tm="100000">
                                          <p:val>
                                            <p:strVal val="#ppt_h"/>
                                          </p:val>
                                        </p:tav>
                                      </p:tavLst>
                                    </p:anim>
                                    <p:animEffect transition="in" filter="fade">
                                      <p:cBhvr>
                                        <p:cTn id="28" dur="250"/>
                                        <p:tgtEl>
                                          <p:spTgt spid="175"/>
                                        </p:tgtEl>
                                      </p:cBhvr>
                                    </p:animEffect>
                                  </p:childTnLst>
                                </p:cTn>
                              </p:par>
                              <p:par>
                                <p:cTn id="29" presetID="53" presetClass="entr" presetSubtype="16" repeatCount="2000" fill="hold" nodeType="withEffect">
                                  <p:stCondLst>
                                    <p:cond delay="800"/>
                                  </p:stCondLst>
                                  <p:childTnLst>
                                    <p:set>
                                      <p:cBhvr>
                                        <p:cTn id="30" dur="1" fill="hold">
                                          <p:stCondLst>
                                            <p:cond delay="0"/>
                                          </p:stCondLst>
                                        </p:cTn>
                                        <p:tgtEl>
                                          <p:spTgt spid="172"/>
                                        </p:tgtEl>
                                        <p:attrNameLst>
                                          <p:attrName>style.visibility</p:attrName>
                                        </p:attrNameLst>
                                      </p:cBhvr>
                                      <p:to>
                                        <p:strVal val="visible"/>
                                      </p:to>
                                    </p:set>
                                    <p:anim calcmode="lin" valueType="num">
                                      <p:cBhvr>
                                        <p:cTn id="31" dur="250" fill="hold"/>
                                        <p:tgtEl>
                                          <p:spTgt spid="172"/>
                                        </p:tgtEl>
                                        <p:attrNameLst>
                                          <p:attrName>ppt_w</p:attrName>
                                        </p:attrNameLst>
                                      </p:cBhvr>
                                      <p:tavLst>
                                        <p:tav tm="0">
                                          <p:val>
                                            <p:fltVal val="0"/>
                                          </p:val>
                                        </p:tav>
                                        <p:tav tm="100000">
                                          <p:val>
                                            <p:strVal val="#ppt_w"/>
                                          </p:val>
                                        </p:tav>
                                      </p:tavLst>
                                    </p:anim>
                                    <p:anim calcmode="lin" valueType="num">
                                      <p:cBhvr>
                                        <p:cTn id="32" dur="250" fill="hold"/>
                                        <p:tgtEl>
                                          <p:spTgt spid="172"/>
                                        </p:tgtEl>
                                        <p:attrNameLst>
                                          <p:attrName>ppt_h</p:attrName>
                                        </p:attrNameLst>
                                      </p:cBhvr>
                                      <p:tavLst>
                                        <p:tav tm="0">
                                          <p:val>
                                            <p:fltVal val="0"/>
                                          </p:val>
                                        </p:tav>
                                        <p:tav tm="100000">
                                          <p:val>
                                            <p:strVal val="#ppt_h"/>
                                          </p:val>
                                        </p:tav>
                                      </p:tavLst>
                                    </p:anim>
                                    <p:animEffect transition="in" filter="fade">
                                      <p:cBhvr>
                                        <p:cTn id="33" dur="250"/>
                                        <p:tgtEl>
                                          <p:spTgt spid="172"/>
                                        </p:tgtEl>
                                      </p:cBhvr>
                                    </p:animEffect>
                                  </p:childTnLst>
                                </p:cTn>
                              </p:par>
                              <p:par>
                                <p:cTn id="34" presetID="53" presetClass="entr" presetSubtype="16" repeatCount="2000" fill="hold" nodeType="withEffect">
                                  <p:stCondLst>
                                    <p:cond delay="1100"/>
                                  </p:stCondLst>
                                  <p:childTnLst>
                                    <p:set>
                                      <p:cBhvr>
                                        <p:cTn id="35" dur="1" fill="hold">
                                          <p:stCondLst>
                                            <p:cond delay="0"/>
                                          </p:stCondLst>
                                        </p:cTn>
                                        <p:tgtEl>
                                          <p:spTgt spid="169"/>
                                        </p:tgtEl>
                                        <p:attrNameLst>
                                          <p:attrName>style.visibility</p:attrName>
                                        </p:attrNameLst>
                                      </p:cBhvr>
                                      <p:to>
                                        <p:strVal val="visible"/>
                                      </p:to>
                                    </p:set>
                                    <p:anim calcmode="lin" valueType="num">
                                      <p:cBhvr>
                                        <p:cTn id="36" dur="250" fill="hold"/>
                                        <p:tgtEl>
                                          <p:spTgt spid="169"/>
                                        </p:tgtEl>
                                        <p:attrNameLst>
                                          <p:attrName>ppt_w</p:attrName>
                                        </p:attrNameLst>
                                      </p:cBhvr>
                                      <p:tavLst>
                                        <p:tav tm="0">
                                          <p:val>
                                            <p:fltVal val="0"/>
                                          </p:val>
                                        </p:tav>
                                        <p:tav tm="100000">
                                          <p:val>
                                            <p:strVal val="#ppt_w"/>
                                          </p:val>
                                        </p:tav>
                                      </p:tavLst>
                                    </p:anim>
                                    <p:anim calcmode="lin" valueType="num">
                                      <p:cBhvr>
                                        <p:cTn id="37" dur="250" fill="hold"/>
                                        <p:tgtEl>
                                          <p:spTgt spid="169"/>
                                        </p:tgtEl>
                                        <p:attrNameLst>
                                          <p:attrName>ppt_h</p:attrName>
                                        </p:attrNameLst>
                                      </p:cBhvr>
                                      <p:tavLst>
                                        <p:tav tm="0">
                                          <p:val>
                                            <p:fltVal val="0"/>
                                          </p:val>
                                        </p:tav>
                                        <p:tav tm="100000">
                                          <p:val>
                                            <p:strVal val="#ppt_h"/>
                                          </p:val>
                                        </p:tav>
                                      </p:tavLst>
                                    </p:anim>
                                    <p:animEffect transition="in" filter="fade">
                                      <p:cBhvr>
                                        <p:cTn id="38" dur="250"/>
                                        <p:tgtEl>
                                          <p:spTgt spid="169"/>
                                        </p:tgtEl>
                                      </p:cBhvr>
                                    </p:animEffect>
                                  </p:childTnLst>
                                </p:cTn>
                              </p:par>
                              <p:par>
                                <p:cTn id="39" presetID="8" presetClass="emph" presetSubtype="0" repeatCount="2000" fill="hold" nodeType="withEffect">
                                  <p:stCondLst>
                                    <p:cond delay="0"/>
                                  </p:stCondLst>
                                  <p:childTnLst>
                                    <p:animRot by="5400000">
                                      <p:cBhvr>
                                        <p:cTn id="40" dur="1350" fill="hold"/>
                                        <p:tgtEl>
                                          <p:spTgt spid="178"/>
                                        </p:tgtEl>
                                        <p:attrNameLst>
                                          <p:attrName>r</p:attrName>
                                        </p:attrNameLst>
                                      </p:cBhvr>
                                    </p:animRot>
                                  </p:childTnLst>
                                </p:cTn>
                              </p:par>
                              <p:par>
                                <p:cTn id="41" presetID="8" presetClass="emph" presetSubtype="0" repeatCount="2000" fill="hold" nodeType="withEffect">
                                  <p:stCondLst>
                                    <p:cond delay="0"/>
                                  </p:stCondLst>
                                  <p:childTnLst>
                                    <p:animRot by="5400000">
                                      <p:cBhvr>
                                        <p:cTn id="42" dur="1350" fill="hold"/>
                                        <p:tgtEl>
                                          <p:spTgt spid="175"/>
                                        </p:tgtEl>
                                        <p:attrNameLst>
                                          <p:attrName>r</p:attrName>
                                        </p:attrNameLst>
                                      </p:cBhvr>
                                    </p:animRot>
                                  </p:childTnLst>
                                </p:cTn>
                              </p:par>
                              <p:par>
                                <p:cTn id="43" presetID="8" presetClass="emph" presetSubtype="0" repeatCount="2000" fill="hold" nodeType="withEffect">
                                  <p:stCondLst>
                                    <p:cond delay="0"/>
                                  </p:stCondLst>
                                  <p:childTnLst>
                                    <p:animRot by="5400000">
                                      <p:cBhvr>
                                        <p:cTn id="44" dur="1350" fill="hold"/>
                                        <p:tgtEl>
                                          <p:spTgt spid="172"/>
                                        </p:tgtEl>
                                        <p:attrNameLst>
                                          <p:attrName>r</p:attrName>
                                        </p:attrNameLst>
                                      </p:cBhvr>
                                    </p:animRot>
                                  </p:childTnLst>
                                </p:cTn>
                              </p:par>
                              <p:par>
                                <p:cTn id="45" presetID="8" presetClass="emph" presetSubtype="0" repeatCount="2000" fill="hold" nodeType="withEffect">
                                  <p:stCondLst>
                                    <p:cond delay="0"/>
                                  </p:stCondLst>
                                  <p:childTnLst>
                                    <p:animRot by="5400000">
                                      <p:cBhvr>
                                        <p:cTn id="46" dur="1350" fill="hold"/>
                                        <p:tgtEl>
                                          <p:spTgt spid="169"/>
                                        </p:tgtEl>
                                        <p:attrNameLst>
                                          <p:attrName>r</p:attrName>
                                        </p:attrNameLst>
                                      </p:cBhvr>
                                    </p:animRot>
                                  </p:childTnLst>
                                </p:cTn>
                              </p:par>
                              <p:par>
                                <p:cTn id="47" presetID="21" presetClass="entr" presetSubtype="1" fill="hold" grpId="0" nodeType="withEffect">
                                  <p:stCondLst>
                                    <p:cond delay="150"/>
                                  </p:stCondLst>
                                  <p:childTnLst>
                                    <p:set>
                                      <p:cBhvr>
                                        <p:cTn id="48" dur="1" fill="hold">
                                          <p:stCondLst>
                                            <p:cond delay="0"/>
                                          </p:stCondLst>
                                        </p:cTn>
                                        <p:tgtEl>
                                          <p:spTgt spid="181"/>
                                        </p:tgtEl>
                                        <p:attrNameLst>
                                          <p:attrName>style.visibility</p:attrName>
                                        </p:attrNameLst>
                                      </p:cBhvr>
                                      <p:to>
                                        <p:strVal val="visible"/>
                                      </p:to>
                                    </p:set>
                                    <p:animEffect transition="in" filter="wheel(1)">
                                      <p:cBhvr>
                                        <p:cTn id="49" dur="1350"/>
                                        <p:tgtEl>
                                          <p:spTgt spid="181"/>
                                        </p:tgtEl>
                                      </p:cBhvr>
                                    </p:animEffect>
                                  </p:childTnLst>
                                </p:cTn>
                              </p:par>
                              <p:par>
                                <p:cTn id="50" presetID="8" presetClass="emph" presetSubtype="0" fill="hold" grpId="1" nodeType="withEffect">
                                  <p:stCondLst>
                                    <p:cond delay="150"/>
                                  </p:stCondLst>
                                  <p:childTnLst>
                                    <p:animRot by="5400000">
                                      <p:cBhvr>
                                        <p:cTn id="51" dur="1350" fill="hold"/>
                                        <p:tgtEl>
                                          <p:spTgt spid="181"/>
                                        </p:tgtEl>
                                        <p:attrNameLst>
                                          <p:attrName>r</p:attrName>
                                        </p:attrNameLst>
                                      </p:cBhvr>
                                    </p:animRot>
                                  </p:childTnLst>
                                </p:cTn>
                              </p:par>
                              <p:par>
                                <p:cTn id="52" presetID="53" presetClass="entr" presetSubtype="16" repeatCount="2000" fill="hold" grpId="0" nodeType="withEffect">
                                  <p:stCondLst>
                                    <p:cond delay="0"/>
                                  </p:stCondLst>
                                  <p:childTnLst>
                                    <p:set>
                                      <p:cBhvr>
                                        <p:cTn id="53" dur="1" fill="hold">
                                          <p:stCondLst>
                                            <p:cond delay="2000"/>
                                          </p:stCondLst>
                                        </p:cTn>
                                        <p:tgtEl>
                                          <p:spTgt spid="206"/>
                                        </p:tgtEl>
                                        <p:attrNameLst>
                                          <p:attrName>style.visibility</p:attrName>
                                        </p:attrNameLst>
                                      </p:cBhvr>
                                      <p:to>
                                        <p:strVal val="visible"/>
                                      </p:to>
                                    </p:set>
                                    <p:anim calcmode="lin" valueType="num">
                                      <p:cBhvr>
                                        <p:cTn id="54" dur="500" fill="hold">
                                          <p:stCondLst>
                                            <p:cond delay="2000"/>
                                          </p:stCondLst>
                                        </p:cTn>
                                        <p:tgtEl>
                                          <p:spTgt spid="206"/>
                                        </p:tgtEl>
                                        <p:attrNameLst>
                                          <p:attrName>ppt_w</p:attrName>
                                        </p:attrNameLst>
                                      </p:cBhvr>
                                      <p:tavLst>
                                        <p:tav tm="0">
                                          <p:val>
                                            <p:fltVal val="0"/>
                                          </p:val>
                                        </p:tav>
                                        <p:tav tm="100000">
                                          <p:val>
                                            <p:strVal val="#ppt_w"/>
                                          </p:val>
                                        </p:tav>
                                      </p:tavLst>
                                    </p:anim>
                                    <p:anim calcmode="lin" valueType="num">
                                      <p:cBhvr>
                                        <p:cTn id="55" dur="500" fill="hold">
                                          <p:stCondLst>
                                            <p:cond delay="2000"/>
                                          </p:stCondLst>
                                        </p:cTn>
                                        <p:tgtEl>
                                          <p:spTgt spid="206"/>
                                        </p:tgtEl>
                                        <p:attrNameLst>
                                          <p:attrName>ppt_h</p:attrName>
                                        </p:attrNameLst>
                                      </p:cBhvr>
                                      <p:tavLst>
                                        <p:tav tm="0">
                                          <p:val>
                                            <p:fltVal val="0"/>
                                          </p:val>
                                        </p:tav>
                                        <p:tav tm="100000">
                                          <p:val>
                                            <p:strVal val="#ppt_h"/>
                                          </p:val>
                                        </p:tav>
                                      </p:tavLst>
                                    </p:anim>
                                    <p:animEffect transition="in" filter="fade">
                                      <p:cBhvr>
                                        <p:cTn id="56" dur="500">
                                          <p:stCondLst>
                                            <p:cond delay="2000"/>
                                          </p:stCondLst>
                                        </p:cTn>
                                        <p:tgtEl>
                                          <p:spTgt spid="206"/>
                                        </p:tgtEl>
                                      </p:cBhvr>
                                    </p:animEffect>
                                    <p:anim to="" calcmode="lin" valueType="num">
                                      <p:cBhvr>
                                        <p:cTn id="57" dur="1500" fill="hold">
                                          <p:stCondLst>
                                            <p:cond delay="2500"/>
                                          </p:stCondLst>
                                        </p:cTn>
                                        <p:tgtEl>
                                          <p:spTgt spid="206"/>
                                        </p:tgtEl>
                                        <p:attrNameLst>
                                          <p:attrName/>
                                        </p:attrNameLst>
                                      </p:cBhvr>
                                    </p:anim>
                                  </p:childTnLst>
                                </p:cTn>
                              </p:par>
                              <p:par>
                                <p:cTn id="58" presetID="53" presetClass="entr" presetSubtype="16" repeatCount="2000" fill="hold" grpId="0" nodeType="withEffect">
                                  <p:stCondLst>
                                    <p:cond delay="0"/>
                                  </p:stCondLst>
                                  <p:childTnLst>
                                    <p:set>
                                      <p:cBhvr>
                                        <p:cTn id="59" dur="1" fill="hold">
                                          <p:stCondLst>
                                            <p:cond delay="1875"/>
                                          </p:stCondLst>
                                        </p:cTn>
                                        <p:tgtEl>
                                          <p:spTgt spid="190"/>
                                        </p:tgtEl>
                                        <p:attrNameLst>
                                          <p:attrName>style.visibility</p:attrName>
                                        </p:attrNameLst>
                                      </p:cBhvr>
                                      <p:to>
                                        <p:strVal val="visible"/>
                                      </p:to>
                                    </p:set>
                                    <p:anim calcmode="lin" valueType="num">
                                      <p:cBhvr>
                                        <p:cTn id="60" dur="469" fill="hold">
                                          <p:stCondLst>
                                            <p:cond delay="1875"/>
                                          </p:stCondLst>
                                        </p:cTn>
                                        <p:tgtEl>
                                          <p:spTgt spid="190"/>
                                        </p:tgtEl>
                                        <p:attrNameLst>
                                          <p:attrName>ppt_w</p:attrName>
                                        </p:attrNameLst>
                                      </p:cBhvr>
                                      <p:tavLst>
                                        <p:tav tm="0">
                                          <p:val>
                                            <p:fltVal val="0"/>
                                          </p:val>
                                        </p:tav>
                                        <p:tav tm="100000">
                                          <p:val>
                                            <p:strVal val="#ppt_w"/>
                                          </p:val>
                                        </p:tav>
                                      </p:tavLst>
                                    </p:anim>
                                    <p:anim calcmode="lin" valueType="num">
                                      <p:cBhvr>
                                        <p:cTn id="61" dur="469" fill="hold">
                                          <p:stCondLst>
                                            <p:cond delay="1875"/>
                                          </p:stCondLst>
                                        </p:cTn>
                                        <p:tgtEl>
                                          <p:spTgt spid="190"/>
                                        </p:tgtEl>
                                        <p:attrNameLst>
                                          <p:attrName>ppt_h</p:attrName>
                                        </p:attrNameLst>
                                      </p:cBhvr>
                                      <p:tavLst>
                                        <p:tav tm="0">
                                          <p:val>
                                            <p:fltVal val="0"/>
                                          </p:val>
                                        </p:tav>
                                        <p:tav tm="100000">
                                          <p:val>
                                            <p:strVal val="#ppt_h"/>
                                          </p:val>
                                        </p:tav>
                                      </p:tavLst>
                                    </p:anim>
                                    <p:animEffect transition="in" filter="fade">
                                      <p:cBhvr>
                                        <p:cTn id="62" dur="469">
                                          <p:stCondLst>
                                            <p:cond delay="1875"/>
                                          </p:stCondLst>
                                        </p:cTn>
                                        <p:tgtEl>
                                          <p:spTgt spid="190"/>
                                        </p:tgtEl>
                                      </p:cBhvr>
                                    </p:animEffect>
                                    <p:anim to="" calcmode="lin" valueType="num">
                                      <p:cBhvr>
                                        <p:cTn id="63" dur="1406" fill="hold">
                                          <p:stCondLst>
                                            <p:cond delay="2344"/>
                                          </p:stCondLst>
                                        </p:cTn>
                                        <p:tgtEl>
                                          <p:spTgt spid="190"/>
                                        </p:tgtEl>
                                        <p:attrNameLst>
                                          <p:attrName/>
                                        </p:attrNameLst>
                                      </p:cBhvr>
                                    </p:anim>
                                  </p:childTnLst>
                                </p:cTn>
                              </p:par>
                              <p:par>
                                <p:cTn id="64" presetID="53" presetClass="entr" presetSubtype="16" repeatCount="2000" fill="hold" grpId="0" nodeType="withEffect">
                                  <p:stCondLst>
                                    <p:cond delay="250"/>
                                  </p:stCondLst>
                                  <p:childTnLst>
                                    <p:set>
                                      <p:cBhvr>
                                        <p:cTn id="65" dur="1" fill="hold">
                                          <p:stCondLst>
                                            <p:cond delay="1750"/>
                                          </p:stCondLst>
                                        </p:cTn>
                                        <p:tgtEl>
                                          <p:spTgt spid="205"/>
                                        </p:tgtEl>
                                        <p:attrNameLst>
                                          <p:attrName>style.visibility</p:attrName>
                                        </p:attrNameLst>
                                      </p:cBhvr>
                                      <p:to>
                                        <p:strVal val="visible"/>
                                      </p:to>
                                    </p:set>
                                    <p:anim calcmode="lin" valueType="num">
                                      <p:cBhvr>
                                        <p:cTn id="66" dur="438" fill="hold">
                                          <p:stCondLst>
                                            <p:cond delay="1750"/>
                                          </p:stCondLst>
                                        </p:cTn>
                                        <p:tgtEl>
                                          <p:spTgt spid="205"/>
                                        </p:tgtEl>
                                        <p:attrNameLst>
                                          <p:attrName>ppt_w</p:attrName>
                                        </p:attrNameLst>
                                      </p:cBhvr>
                                      <p:tavLst>
                                        <p:tav tm="0">
                                          <p:val>
                                            <p:fltVal val="0"/>
                                          </p:val>
                                        </p:tav>
                                        <p:tav tm="100000">
                                          <p:val>
                                            <p:strVal val="#ppt_w"/>
                                          </p:val>
                                        </p:tav>
                                      </p:tavLst>
                                    </p:anim>
                                    <p:anim calcmode="lin" valueType="num">
                                      <p:cBhvr>
                                        <p:cTn id="67" dur="438" fill="hold">
                                          <p:stCondLst>
                                            <p:cond delay="1750"/>
                                          </p:stCondLst>
                                        </p:cTn>
                                        <p:tgtEl>
                                          <p:spTgt spid="205"/>
                                        </p:tgtEl>
                                        <p:attrNameLst>
                                          <p:attrName>ppt_h</p:attrName>
                                        </p:attrNameLst>
                                      </p:cBhvr>
                                      <p:tavLst>
                                        <p:tav tm="0">
                                          <p:val>
                                            <p:fltVal val="0"/>
                                          </p:val>
                                        </p:tav>
                                        <p:tav tm="100000">
                                          <p:val>
                                            <p:strVal val="#ppt_h"/>
                                          </p:val>
                                        </p:tav>
                                      </p:tavLst>
                                    </p:anim>
                                    <p:animEffect transition="in" filter="fade">
                                      <p:cBhvr>
                                        <p:cTn id="68" dur="438">
                                          <p:stCondLst>
                                            <p:cond delay="1750"/>
                                          </p:stCondLst>
                                        </p:cTn>
                                        <p:tgtEl>
                                          <p:spTgt spid="205"/>
                                        </p:tgtEl>
                                      </p:cBhvr>
                                    </p:animEffect>
                                    <p:anim to="" calcmode="lin" valueType="num">
                                      <p:cBhvr>
                                        <p:cTn id="69" dur="1313" fill="hold">
                                          <p:stCondLst>
                                            <p:cond delay="2188"/>
                                          </p:stCondLst>
                                        </p:cTn>
                                        <p:tgtEl>
                                          <p:spTgt spid="205"/>
                                        </p:tgtEl>
                                        <p:attrNameLst>
                                          <p:attrName/>
                                        </p:attrNameLst>
                                      </p:cBhvr>
                                    </p:anim>
                                  </p:childTnLst>
                                </p:cTn>
                              </p:par>
                              <p:par>
                                <p:cTn id="70" presetID="53" presetClass="entr" presetSubtype="16" repeatCount="2000" fill="hold" grpId="0" nodeType="withEffect">
                                  <p:stCondLst>
                                    <p:cond delay="250"/>
                                  </p:stCondLst>
                                  <p:childTnLst>
                                    <p:set>
                                      <p:cBhvr>
                                        <p:cTn id="71" dur="1" fill="hold">
                                          <p:stCondLst>
                                            <p:cond delay="1750"/>
                                          </p:stCondLst>
                                        </p:cTn>
                                        <p:tgtEl>
                                          <p:spTgt spid="186"/>
                                        </p:tgtEl>
                                        <p:attrNameLst>
                                          <p:attrName>style.visibility</p:attrName>
                                        </p:attrNameLst>
                                      </p:cBhvr>
                                      <p:to>
                                        <p:strVal val="visible"/>
                                      </p:to>
                                    </p:set>
                                    <p:anim calcmode="lin" valueType="num">
                                      <p:cBhvr>
                                        <p:cTn id="72" dur="438" fill="hold">
                                          <p:stCondLst>
                                            <p:cond delay="1750"/>
                                          </p:stCondLst>
                                        </p:cTn>
                                        <p:tgtEl>
                                          <p:spTgt spid="186"/>
                                        </p:tgtEl>
                                        <p:attrNameLst>
                                          <p:attrName>ppt_w</p:attrName>
                                        </p:attrNameLst>
                                      </p:cBhvr>
                                      <p:tavLst>
                                        <p:tav tm="0">
                                          <p:val>
                                            <p:fltVal val="0"/>
                                          </p:val>
                                        </p:tav>
                                        <p:tav tm="100000">
                                          <p:val>
                                            <p:strVal val="#ppt_w"/>
                                          </p:val>
                                        </p:tav>
                                      </p:tavLst>
                                    </p:anim>
                                    <p:anim calcmode="lin" valueType="num">
                                      <p:cBhvr>
                                        <p:cTn id="73" dur="438" fill="hold">
                                          <p:stCondLst>
                                            <p:cond delay="1750"/>
                                          </p:stCondLst>
                                        </p:cTn>
                                        <p:tgtEl>
                                          <p:spTgt spid="186"/>
                                        </p:tgtEl>
                                        <p:attrNameLst>
                                          <p:attrName>ppt_h</p:attrName>
                                        </p:attrNameLst>
                                      </p:cBhvr>
                                      <p:tavLst>
                                        <p:tav tm="0">
                                          <p:val>
                                            <p:fltVal val="0"/>
                                          </p:val>
                                        </p:tav>
                                        <p:tav tm="100000">
                                          <p:val>
                                            <p:strVal val="#ppt_h"/>
                                          </p:val>
                                        </p:tav>
                                      </p:tavLst>
                                    </p:anim>
                                    <p:animEffect transition="in" filter="fade">
                                      <p:cBhvr>
                                        <p:cTn id="74" dur="438">
                                          <p:stCondLst>
                                            <p:cond delay="1750"/>
                                          </p:stCondLst>
                                        </p:cTn>
                                        <p:tgtEl>
                                          <p:spTgt spid="186"/>
                                        </p:tgtEl>
                                      </p:cBhvr>
                                    </p:animEffect>
                                    <p:anim to="" calcmode="lin" valueType="num">
                                      <p:cBhvr>
                                        <p:cTn id="75" dur="1313" fill="hold">
                                          <p:stCondLst>
                                            <p:cond delay="2188"/>
                                          </p:stCondLst>
                                        </p:cTn>
                                        <p:tgtEl>
                                          <p:spTgt spid="186"/>
                                        </p:tgtEl>
                                        <p:attrNameLst>
                                          <p:attrName/>
                                        </p:attrNameLst>
                                      </p:cBhvr>
                                    </p:anim>
                                  </p:childTnLst>
                                </p:cTn>
                              </p:par>
                              <p:par>
                                <p:cTn id="76" presetID="53" presetClass="entr" presetSubtype="16" repeatCount="2000" fill="hold" grpId="0" nodeType="withEffect">
                                  <p:stCondLst>
                                    <p:cond delay="250"/>
                                  </p:stCondLst>
                                  <p:childTnLst>
                                    <p:set>
                                      <p:cBhvr>
                                        <p:cTn id="77" dur="1" fill="hold">
                                          <p:stCondLst>
                                            <p:cond delay="1250"/>
                                          </p:stCondLst>
                                        </p:cTn>
                                        <p:tgtEl>
                                          <p:spTgt spid="208"/>
                                        </p:tgtEl>
                                        <p:attrNameLst>
                                          <p:attrName>style.visibility</p:attrName>
                                        </p:attrNameLst>
                                      </p:cBhvr>
                                      <p:to>
                                        <p:strVal val="visible"/>
                                      </p:to>
                                    </p:set>
                                    <p:anim calcmode="lin" valueType="num">
                                      <p:cBhvr>
                                        <p:cTn id="78" dur="313" fill="hold">
                                          <p:stCondLst>
                                            <p:cond delay="1250"/>
                                          </p:stCondLst>
                                        </p:cTn>
                                        <p:tgtEl>
                                          <p:spTgt spid="208"/>
                                        </p:tgtEl>
                                        <p:attrNameLst>
                                          <p:attrName>ppt_w</p:attrName>
                                        </p:attrNameLst>
                                      </p:cBhvr>
                                      <p:tavLst>
                                        <p:tav tm="0">
                                          <p:val>
                                            <p:fltVal val="0"/>
                                          </p:val>
                                        </p:tav>
                                        <p:tav tm="100000">
                                          <p:val>
                                            <p:strVal val="#ppt_w"/>
                                          </p:val>
                                        </p:tav>
                                      </p:tavLst>
                                    </p:anim>
                                    <p:anim calcmode="lin" valueType="num">
                                      <p:cBhvr>
                                        <p:cTn id="79" dur="313" fill="hold">
                                          <p:stCondLst>
                                            <p:cond delay="1250"/>
                                          </p:stCondLst>
                                        </p:cTn>
                                        <p:tgtEl>
                                          <p:spTgt spid="208"/>
                                        </p:tgtEl>
                                        <p:attrNameLst>
                                          <p:attrName>ppt_h</p:attrName>
                                        </p:attrNameLst>
                                      </p:cBhvr>
                                      <p:tavLst>
                                        <p:tav tm="0">
                                          <p:val>
                                            <p:fltVal val="0"/>
                                          </p:val>
                                        </p:tav>
                                        <p:tav tm="100000">
                                          <p:val>
                                            <p:strVal val="#ppt_h"/>
                                          </p:val>
                                        </p:tav>
                                      </p:tavLst>
                                    </p:anim>
                                    <p:animEffect transition="in" filter="fade">
                                      <p:cBhvr>
                                        <p:cTn id="80" dur="313">
                                          <p:stCondLst>
                                            <p:cond delay="1250"/>
                                          </p:stCondLst>
                                        </p:cTn>
                                        <p:tgtEl>
                                          <p:spTgt spid="208"/>
                                        </p:tgtEl>
                                      </p:cBhvr>
                                    </p:animEffect>
                                    <p:anim to="" calcmode="lin" valueType="num">
                                      <p:cBhvr>
                                        <p:cTn id="81" dur="938" fill="hold">
                                          <p:stCondLst>
                                            <p:cond delay="1563"/>
                                          </p:stCondLst>
                                        </p:cTn>
                                        <p:tgtEl>
                                          <p:spTgt spid="208"/>
                                        </p:tgtEl>
                                        <p:attrNameLst>
                                          <p:attrName/>
                                        </p:attrNameLst>
                                      </p:cBhvr>
                                    </p:anim>
                                  </p:childTnLst>
                                </p:cTn>
                              </p:par>
                              <p:par>
                                <p:cTn id="82" presetID="53" presetClass="entr" presetSubtype="16" repeatCount="2000" fill="hold" grpId="0" nodeType="withEffect">
                                  <p:stCondLst>
                                    <p:cond delay="500"/>
                                  </p:stCondLst>
                                  <p:childTnLst>
                                    <p:set>
                                      <p:cBhvr>
                                        <p:cTn id="83" dur="1" fill="hold">
                                          <p:stCondLst>
                                            <p:cond delay="1875"/>
                                          </p:stCondLst>
                                        </p:cTn>
                                        <p:tgtEl>
                                          <p:spTgt spid="188"/>
                                        </p:tgtEl>
                                        <p:attrNameLst>
                                          <p:attrName>style.visibility</p:attrName>
                                        </p:attrNameLst>
                                      </p:cBhvr>
                                      <p:to>
                                        <p:strVal val="visible"/>
                                      </p:to>
                                    </p:set>
                                    <p:anim calcmode="lin" valueType="num">
                                      <p:cBhvr>
                                        <p:cTn id="84" dur="469" fill="hold">
                                          <p:stCondLst>
                                            <p:cond delay="1875"/>
                                          </p:stCondLst>
                                        </p:cTn>
                                        <p:tgtEl>
                                          <p:spTgt spid="188"/>
                                        </p:tgtEl>
                                        <p:attrNameLst>
                                          <p:attrName>ppt_w</p:attrName>
                                        </p:attrNameLst>
                                      </p:cBhvr>
                                      <p:tavLst>
                                        <p:tav tm="0">
                                          <p:val>
                                            <p:fltVal val="0"/>
                                          </p:val>
                                        </p:tav>
                                        <p:tav tm="100000">
                                          <p:val>
                                            <p:strVal val="#ppt_w"/>
                                          </p:val>
                                        </p:tav>
                                      </p:tavLst>
                                    </p:anim>
                                    <p:anim calcmode="lin" valueType="num">
                                      <p:cBhvr>
                                        <p:cTn id="85" dur="469" fill="hold">
                                          <p:stCondLst>
                                            <p:cond delay="1875"/>
                                          </p:stCondLst>
                                        </p:cTn>
                                        <p:tgtEl>
                                          <p:spTgt spid="188"/>
                                        </p:tgtEl>
                                        <p:attrNameLst>
                                          <p:attrName>ppt_h</p:attrName>
                                        </p:attrNameLst>
                                      </p:cBhvr>
                                      <p:tavLst>
                                        <p:tav tm="0">
                                          <p:val>
                                            <p:fltVal val="0"/>
                                          </p:val>
                                        </p:tav>
                                        <p:tav tm="100000">
                                          <p:val>
                                            <p:strVal val="#ppt_h"/>
                                          </p:val>
                                        </p:tav>
                                      </p:tavLst>
                                    </p:anim>
                                    <p:animEffect transition="in" filter="fade">
                                      <p:cBhvr>
                                        <p:cTn id="86" dur="469">
                                          <p:stCondLst>
                                            <p:cond delay="1875"/>
                                          </p:stCondLst>
                                        </p:cTn>
                                        <p:tgtEl>
                                          <p:spTgt spid="188"/>
                                        </p:tgtEl>
                                      </p:cBhvr>
                                    </p:animEffect>
                                    <p:anim to="" calcmode="lin" valueType="num">
                                      <p:cBhvr>
                                        <p:cTn id="87" dur="1406" fill="hold">
                                          <p:stCondLst>
                                            <p:cond delay="2344"/>
                                          </p:stCondLst>
                                        </p:cTn>
                                        <p:tgtEl>
                                          <p:spTgt spid="188"/>
                                        </p:tgtEl>
                                        <p:attrNameLst>
                                          <p:attrName/>
                                        </p:attrNameLst>
                                      </p:cBhvr>
                                    </p:anim>
                                  </p:childTnLst>
                                </p:cTn>
                              </p:par>
                              <p:par>
                                <p:cTn id="88" presetID="53" presetClass="entr" presetSubtype="16" repeatCount="2000" fill="hold" grpId="0" nodeType="withEffect">
                                  <p:stCondLst>
                                    <p:cond delay="500"/>
                                  </p:stCondLst>
                                  <p:childTnLst>
                                    <p:set>
                                      <p:cBhvr>
                                        <p:cTn id="89" dur="1" fill="hold">
                                          <p:stCondLst>
                                            <p:cond delay="1750"/>
                                          </p:stCondLst>
                                        </p:cTn>
                                        <p:tgtEl>
                                          <p:spTgt spid="198"/>
                                        </p:tgtEl>
                                        <p:attrNameLst>
                                          <p:attrName>style.visibility</p:attrName>
                                        </p:attrNameLst>
                                      </p:cBhvr>
                                      <p:to>
                                        <p:strVal val="visible"/>
                                      </p:to>
                                    </p:set>
                                    <p:anim calcmode="lin" valueType="num">
                                      <p:cBhvr>
                                        <p:cTn id="90" dur="438" fill="hold">
                                          <p:stCondLst>
                                            <p:cond delay="1750"/>
                                          </p:stCondLst>
                                        </p:cTn>
                                        <p:tgtEl>
                                          <p:spTgt spid="198"/>
                                        </p:tgtEl>
                                        <p:attrNameLst>
                                          <p:attrName>ppt_w</p:attrName>
                                        </p:attrNameLst>
                                      </p:cBhvr>
                                      <p:tavLst>
                                        <p:tav tm="0">
                                          <p:val>
                                            <p:fltVal val="0"/>
                                          </p:val>
                                        </p:tav>
                                        <p:tav tm="100000">
                                          <p:val>
                                            <p:strVal val="#ppt_w"/>
                                          </p:val>
                                        </p:tav>
                                      </p:tavLst>
                                    </p:anim>
                                    <p:anim calcmode="lin" valueType="num">
                                      <p:cBhvr>
                                        <p:cTn id="91" dur="438" fill="hold">
                                          <p:stCondLst>
                                            <p:cond delay="1750"/>
                                          </p:stCondLst>
                                        </p:cTn>
                                        <p:tgtEl>
                                          <p:spTgt spid="198"/>
                                        </p:tgtEl>
                                        <p:attrNameLst>
                                          <p:attrName>ppt_h</p:attrName>
                                        </p:attrNameLst>
                                      </p:cBhvr>
                                      <p:tavLst>
                                        <p:tav tm="0">
                                          <p:val>
                                            <p:fltVal val="0"/>
                                          </p:val>
                                        </p:tav>
                                        <p:tav tm="100000">
                                          <p:val>
                                            <p:strVal val="#ppt_h"/>
                                          </p:val>
                                        </p:tav>
                                      </p:tavLst>
                                    </p:anim>
                                    <p:animEffect transition="in" filter="fade">
                                      <p:cBhvr>
                                        <p:cTn id="92" dur="438">
                                          <p:stCondLst>
                                            <p:cond delay="1750"/>
                                          </p:stCondLst>
                                        </p:cTn>
                                        <p:tgtEl>
                                          <p:spTgt spid="198"/>
                                        </p:tgtEl>
                                      </p:cBhvr>
                                    </p:animEffect>
                                    <p:anim to="" calcmode="lin" valueType="num">
                                      <p:cBhvr>
                                        <p:cTn id="93" dur="1313" fill="hold">
                                          <p:stCondLst>
                                            <p:cond delay="2188"/>
                                          </p:stCondLst>
                                        </p:cTn>
                                        <p:tgtEl>
                                          <p:spTgt spid="198"/>
                                        </p:tgtEl>
                                        <p:attrNameLst>
                                          <p:attrName/>
                                        </p:attrNameLst>
                                      </p:cBhvr>
                                    </p:anim>
                                  </p:childTnLst>
                                </p:cTn>
                              </p:par>
                              <p:par>
                                <p:cTn id="94" presetID="53" presetClass="entr" presetSubtype="16" repeatCount="2000" fill="hold" grpId="0" nodeType="withEffect">
                                  <p:stCondLst>
                                    <p:cond delay="500"/>
                                  </p:stCondLst>
                                  <p:childTnLst>
                                    <p:set>
                                      <p:cBhvr>
                                        <p:cTn id="95" dur="1" fill="hold">
                                          <p:stCondLst>
                                            <p:cond delay="1625"/>
                                          </p:stCondLst>
                                        </p:cTn>
                                        <p:tgtEl>
                                          <p:spTgt spid="184"/>
                                        </p:tgtEl>
                                        <p:attrNameLst>
                                          <p:attrName>style.visibility</p:attrName>
                                        </p:attrNameLst>
                                      </p:cBhvr>
                                      <p:to>
                                        <p:strVal val="visible"/>
                                      </p:to>
                                    </p:set>
                                    <p:anim calcmode="lin" valueType="num">
                                      <p:cBhvr>
                                        <p:cTn id="96" dur="406" fill="hold">
                                          <p:stCondLst>
                                            <p:cond delay="1625"/>
                                          </p:stCondLst>
                                        </p:cTn>
                                        <p:tgtEl>
                                          <p:spTgt spid="184"/>
                                        </p:tgtEl>
                                        <p:attrNameLst>
                                          <p:attrName>ppt_w</p:attrName>
                                        </p:attrNameLst>
                                      </p:cBhvr>
                                      <p:tavLst>
                                        <p:tav tm="0">
                                          <p:val>
                                            <p:fltVal val="0"/>
                                          </p:val>
                                        </p:tav>
                                        <p:tav tm="100000">
                                          <p:val>
                                            <p:strVal val="#ppt_w"/>
                                          </p:val>
                                        </p:tav>
                                      </p:tavLst>
                                    </p:anim>
                                    <p:anim calcmode="lin" valueType="num">
                                      <p:cBhvr>
                                        <p:cTn id="97" dur="406" fill="hold">
                                          <p:stCondLst>
                                            <p:cond delay="1625"/>
                                          </p:stCondLst>
                                        </p:cTn>
                                        <p:tgtEl>
                                          <p:spTgt spid="184"/>
                                        </p:tgtEl>
                                        <p:attrNameLst>
                                          <p:attrName>ppt_h</p:attrName>
                                        </p:attrNameLst>
                                      </p:cBhvr>
                                      <p:tavLst>
                                        <p:tav tm="0">
                                          <p:val>
                                            <p:fltVal val="0"/>
                                          </p:val>
                                        </p:tav>
                                        <p:tav tm="100000">
                                          <p:val>
                                            <p:strVal val="#ppt_h"/>
                                          </p:val>
                                        </p:tav>
                                      </p:tavLst>
                                    </p:anim>
                                    <p:animEffect transition="in" filter="fade">
                                      <p:cBhvr>
                                        <p:cTn id="98" dur="406">
                                          <p:stCondLst>
                                            <p:cond delay="1625"/>
                                          </p:stCondLst>
                                        </p:cTn>
                                        <p:tgtEl>
                                          <p:spTgt spid="184"/>
                                        </p:tgtEl>
                                      </p:cBhvr>
                                    </p:animEffect>
                                    <p:anim to="" calcmode="lin" valueType="num">
                                      <p:cBhvr>
                                        <p:cTn id="99" dur="1219" fill="hold">
                                          <p:stCondLst>
                                            <p:cond delay="2031"/>
                                          </p:stCondLst>
                                        </p:cTn>
                                        <p:tgtEl>
                                          <p:spTgt spid="184"/>
                                        </p:tgtEl>
                                        <p:attrNameLst>
                                          <p:attrName/>
                                        </p:attrNameLst>
                                      </p:cBhvr>
                                    </p:anim>
                                  </p:childTnLst>
                                </p:cTn>
                              </p:par>
                              <p:par>
                                <p:cTn id="100" presetID="53" presetClass="entr" presetSubtype="16" repeatCount="2000" fill="hold" grpId="0" nodeType="withEffect">
                                  <p:stCondLst>
                                    <p:cond delay="500"/>
                                  </p:stCondLst>
                                  <p:childTnLst>
                                    <p:set>
                                      <p:cBhvr>
                                        <p:cTn id="101" dur="1" fill="hold">
                                          <p:stCondLst>
                                            <p:cond delay="1500"/>
                                          </p:stCondLst>
                                        </p:cTn>
                                        <p:tgtEl>
                                          <p:spTgt spid="203"/>
                                        </p:tgtEl>
                                        <p:attrNameLst>
                                          <p:attrName>style.visibility</p:attrName>
                                        </p:attrNameLst>
                                      </p:cBhvr>
                                      <p:to>
                                        <p:strVal val="visible"/>
                                      </p:to>
                                    </p:set>
                                    <p:anim calcmode="lin" valueType="num">
                                      <p:cBhvr>
                                        <p:cTn id="102" dur="375" fill="hold">
                                          <p:stCondLst>
                                            <p:cond delay="1500"/>
                                          </p:stCondLst>
                                        </p:cTn>
                                        <p:tgtEl>
                                          <p:spTgt spid="203"/>
                                        </p:tgtEl>
                                        <p:attrNameLst>
                                          <p:attrName>ppt_w</p:attrName>
                                        </p:attrNameLst>
                                      </p:cBhvr>
                                      <p:tavLst>
                                        <p:tav tm="0">
                                          <p:val>
                                            <p:fltVal val="0"/>
                                          </p:val>
                                        </p:tav>
                                        <p:tav tm="100000">
                                          <p:val>
                                            <p:strVal val="#ppt_w"/>
                                          </p:val>
                                        </p:tav>
                                      </p:tavLst>
                                    </p:anim>
                                    <p:anim calcmode="lin" valueType="num">
                                      <p:cBhvr>
                                        <p:cTn id="103" dur="375" fill="hold">
                                          <p:stCondLst>
                                            <p:cond delay="1500"/>
                                          </p:stCondLst>
                                        </p:cTn>
                                        <p:tgtEl>
                                          <p:spTgt spid="203"/>
                                        </p:tgtEl>
                                        <p:attrNameLst>
                                          <p:attrName>ppt_h</p:attrName>
                                        </p:attrNameLst>
                                      </p:cBhvr>
                                      <p:tavLst>
                                        <p:tav tm="0">
                                          <p:val>
                                            <p:fltVal val="0"/>
                                          </p:val>
                                        </p:tav>
                                        <p:tav tm="100000">
                                          <p:val>
                                            <p:strVal val="#ppt_h"/>
                                          </p:val>
                                        </p:tav>
                                      </p:tavLst>
                                    </p:anim>
                                    <p:animEffect transition="in" filter="fade">
                                      <p:cBhvr>
                                        <p:cTn id="104" dur="375">
                                          <p:stCondLst>
                                            <p:cond delay="1500"/>
                                          </p:stCondLst>
                                        </p:cTn>
                                        <p:tgtEl>
                                          <p:spTgt spid="203"/>
                                        </p:tgtEl>
                                      </p:cBhvr>
                                    </p:animEffect>
                                    <p:anim to="" calcmode="lin" valueType="num">
                                      <p:cBhvr>
                                        <p:cTn id="105" dur="1125" fill="hold">
                                          <p:stCondLst>
                                            <p:cond delay="1875"/>
                                          </p:stCondLst>
                                        </p:cTn>
                                        <p:tgtEl>
                                          <p:spTgt spid="203"/>
                                        </p:tgtEl>
                                        <p:attrNameLst>
                                          <p:attrName/>
                                        </p:attrNameLst>
                                      </p:cBhvr>
                                    </p:anim>
                                  </p:childTnLst>
                                </p:cTn>
                              </p:par>
                              <p:par>
                                <p:cTn id="106" presetID="53" presetClass="entr" presetSubtype="16" repeatCount="2000" fill="hold" grpId="0" nodeType="withEffect">
                                  <p:stCondLst>
                                    <p:cond delay="500"/>
                                  </p:stCondLst>
                                  <p:childTnLst>
                                    <p:set>
                                      <p:cBhvr>
                                        <p:cTn id="107" dur="1" fill="hold">
                                          <p:stCondLst>
                                            <p:cond delay="1375"/>
                                          </p:stCondLst>
                                        </p:cTn>
                                        <p:tgtEl>
                                          <p:spTgt spid="196"/>
                                        </p:tgtEl>
                                        <p:attrNameLst>
                                          <p:attrName>style.visibility</p:attrName>
                                        </p:attrNameLst>
                                      </p:cBhvr>
                                      <p:to>
                                        <p:strVal val="visible"/>
                                      </p:to>
                                    </p:set>
                                    <p:anim calcmode="lin" valueType="num">
                                      <p:cBhvr>
                                        <p:cTn id="108" dur="344" fill="hold">
                                          <p:stCondLst>
                                            <p:cond delay="1375"/>
                                          </p:stCondLst>
                                        </p:cTn>
                                        <p:tgtEl>
                                          <p:spTgt spid="196"/>
                                        </p:tgtEl>
                                        <p:attrNameLst>
                                          <p:attrName>ppt_w</p:attrName>
                                        </p:attrNameLst>
                                      </p:cBhvr>
                                      <p:tavLst>
                                        <p:tav tm="0">
                                          <p:val>
                                            <p:fltVal val="0"/>
                                          </p:val>
                                        </p:tav>
                                        <p:tav tm="100000">
                                          <p:val>
                                            <p:strVal val="#ppt_w"/>
                                          </p:val>
                                        </p:tav>
                                      </p:tavLst>
                                    </p:anim>
                                    <p:anim calcmode="lin" valueType="num">
                                      <p:cBhvr>
                                        <p:cTn id="109" dur="344" fill="hold">
                                          <p:stCondLst>
                                            <p:cond delay="1375"/>
                                          </p:stCondLst>
                                        </p:cTn>
                                        <p:tgtEl>
                                          <p:spTgt spid="196"/>
                                        </p:tgtEl>
                                        <p:attrNameLst>
                                          <p:attrName>ppt_h</p:attrName>
                                        </p:attrNameLst>
                                      </p:cBhvr>
                                      <p:tavLst>
                                        <p:tav tm="0">
                                          <p:val>
                                            <p:fltVal val="0"/>
                                          </p:val>
                                        </p:tav>
                                        <p:tav tm="100000">
                                          <p:val>
                                            <p:strVal val="#ppt_h"/>
                                          </p:val>
                                        </p:tav>
                                      </p:tavLst>
                                    </p:anim>
                                    <p:animEffect transition="in" filter="fade">
                                      <p:cBhvr>
                                        <p:cTn id="110" dur="344">
                                          <p:stCondLst>
                                            <p:cond delay="1375"/>
                                          </p:stCondLst>
                                        </p:cTn>
                                        <p:tgtEl>
                                          <p:spTgt spid="196"/>
                                        </p:tgtEl>
                                      </p:cBhvr>
                                    </p:animEffect>
                                    <p:anim to="" calcmode="lin" valueType="num">
                                      <p:cBhvr>
                                        <p:cTn id="111" dur="1031" fill="hold">
                                          <p:stCondLst>
                                            <p:cond delay="1719"/>
                                          </p:stCondLst>
                                        </p:cTn>
                                        <p:tgtEl>
                                          <p:spTgt spid="196"/>
                                        </p:tgtEl>
                                        <p:attrNameLst>
                                          <p:attrName/>
                                        </p:attrNameLst>
                                      </p:cBhvr>
                                    </p:anim>
                                  </p:childTnLst>
                                </p:cTn>
                              </p:par>
                              <p:par>
                                <p:cTn id="112" presetID="53" presetClass="entr" presetSubtype="16" repeatCount="2000" fill="hold" grpId="0" nodeType="withEffect">
                                  <p:stCondLst>
                                    <p:cond delay="500"/>
                                  </p:stCondLst>
                                  <p:childTnLst>
                                    <p:set>
                                      <p:cBhvr>
                                        <p:cTn id="113" dur="1" fill="hold">
                                          <p:stCondLst>
                                            <p:cond delay="1250"/>
                                          </p:stCondLst>
                                        </p:cTn>
                                        <p:tgtEl>
                                          <p:spTgt spid="194"/>
                                        </p:tgtEl>
                                        <p:attrNameLst>
                                          <p:attrName>style.visibility</p:attrName>
                                        </p:attrNameLst>
                                      </p:cBhvr>
                                      <p:to>
                                        <p:strVal val="visible"/>
                                      </p:to>
                                    </p:set>
                                    <p:anim calcmode="lin" valueType="num">
                                      <p:cBhvr>
                                        <p:cTn id="114" dur="313" fill="hold">
                                          <p:stCondLst>
                                            <p:cond delay="1250"/>
                                          </p:stCondLst>
                                        </p:cTn>
                                        <p:tgtEl>
                                          <p:spTgt spid="194"/>
                                        </p:tgtEl>
                                        <p:attrNameLst>
                                          <p:attrName>ppt_w</p:attrName>
                                        </p:attrNameLst>
                                      </p:cBhvr>
                                      <p:tavLst>
                                        <p:tav tm="0">
                                          <p:val>
                                            <p:fltVal val="0"/>
                                          </p:val>
                                        </p:tav>
                                        <p:tav tm="100000">
                                          <p:val>
                                            <p:strVal val="#ppt_w"/>
                                          </p:val>
                                        </p:tav>
                                      </p:tavLst>
                                    </p:anim>
                                    <p:anim calcmode="lin" valueType="num">
                                      <p:cBhvr>
                                        <p:cTn id="115" dur="313" fill="hold">
                                          <p:stCondLst>
                                            <p:cond delay="1250"/>
                                          </p:stCondLst>
                                        </p:cTn>
                                        <p:tgtEl>
                                          <p:spTgt spid="194"/>
                                        </p:tgtEl>
                                        <p:attrNameLst>
                                          <p:attrName>ppt_h</p:attrName>
                                        </p:attrNameLst>
                                      </p:cBhvr>
                                      <p:tavLst>
                                        <p:tav tm="0">
                                          <p:val>
                                            <p:fltVal val="0"/>
                                          </p:val>
                                        </p:tav>
                                        <p:tav tm="100000">
                                          <p:val>
                                            <p:strVal val="#ppt_h"/>
                                          </p:val>
                                        </p:tav>
                                      </p:tavLst>
                                    </p:anim>
                                    <p:animEffect transition="in" filter="fade">
                                      <p:cBhvr>
                                        <p:cTn id="116" dur="313">
                                          <p:stCondLst>
                                            <p:cond delay="1250"/>
                                          </p:stCondLst>
                                        </p:cTn>
                                        <p:tgtEl>
                                          <p:spTgt spid="194"/>
                                        </p:tgtEl>
                                      </p:cBhvr>
                                    </p:animEffect>
                                    <p:anim to="" calcmode="lin" valueType="num">
                                      <p:cBhvr>
                                        <p:cTn id="117" dur="938" fill="hold">
                                          <p:stCondLst>
                                            <p:cond delay="1563"/>
                                          </p:stCondLst>
                                        </p:cTn>
                                        <p:tgtEl>
                                          <p:spTgt spid="194"/>
                                        </p:tgtEl>
                                        <p:attrNameLst>
                                          <p:attrName/>
                                        </p:attrNameLst>
                                      </p:cBhvr>
                                    </p:anim>
                                  </p:childTnLst>
                                </p:cTn>
                              </p:par>
                              <p:par>
                                <p:cTn id="118" presetID="53" presetClass="entr" presetSubtype="16" repeatCount="2000" fill="hold" grpId="0" nodeType="withEffect">
                                  <p:stCondLst>
                                    <p:cond delay="750"/>
                                  </p:stCondLst>
                                  <p:childTnLst>
                                    <p:set>
                                      <p:cBhvr>
                                        <p:cTn id="119" dur="1" fill="hold">
                                          <p:stCondLst>
                                            <p:cond delay="2000"/>
                                          </p:stCondLst>
                                        </p:cTn>
                                        <p:tgtEl>
                                          <p:spTgt spid="182"/>
                                        </p:tgtEl>
                                        <p:attrNameLst>
                                          <p:attrName>style.visibility</p:attrName>
                                        </p:attrNameLst>
                                      </p:cBhvr>
                                      <p:to>
                                        <p:strVal val="visible"/>
                                      </p:to>
                                    </p:set>
                                    <p:anim calcmode="lin" valueType="num">
                                      <p:cBhvr>
                                        <p:cTn id="120" dur="500" fill="hold">
                                          <p:stCondLst>
                                            <p:cond delay="2000"/>
                                          </p:stCondLst>
                                        </p:cTn>
                                        <p:tgtEl>
                                          <p:spTgt spid="182"/>
                                        </p:tgtEl>
                                        <p:attrNameLst>
                                          <p:attrName>ppt_w</p:attrName>
                                        </p:attrNameLst>
                                      </p:cBhvr>
                                      <p:tavLst>
                                        <p:tav tm="0">
                                          <p:val>
                                            <p:fltVal val="0"/>
                                          </p:val>
                                        </p:tav>
                                        <p:tav tm="100000">
                                          <p:val>
                                            <p:strVal val="#ppt_w"/>
                                          </p:val>
                                        </p:tav>
                                      </p:tavLst>
                                    </p:anim>
                                    <p:anim calcmode="lin" valueType="num">
                                      <p:cBhvr>
                                        <p:cTn id="121" dur="500" fill="hold">
                                          <p:stCondLst>
                                            <p:cond delay="2000"/>
                                          </p:stCondLst>
                                        </p:cTn>
                                        <p:tgtEl>
                                          <p:spTgt spid="182"/>
                                        </p:tgtEl>
                                        <p:attrNameLst>
                                          <p:attrName>ppt_h</p:attrName>
                                        </p:attrNameLst>
                                      </p:cBhvr>
                                      <p:tavLst>
                                        <p:tav tm="0">
                                          <p:val>
                                            <p:fltVal val="0"/>
                                          </p:val>
                                        </p:tav>
                                        <p:tav tm="100000">
                                          <p:val>
                                            <p:strVal val="#ppt_h"/>
                                          </p:val>
                                        </p:tav>
                                      </p:tavLst>
                                    </p:anim>
                                    <p:animEffect transition="in" filter="fade">
                                      <p:cBhvr>
                                        <p:cTn id="122" dur="500">
                                          <p:stCondLst>
                                            <p:cond delay="2000"/>
                                          </p:stCondLst>
                                        </p:cTn>
                                        <p:tgtEl>
                                          <p:spTgt spid="182"/>
                                        </p:tgtEl>
                                      </p:cBhvr>
                                    </p:animEffect>
                                    <p:anim to="" calcmode="lin" valueType="num">
                                      <p:cBhvr>
                                        <p:cTn id="123" dur="1500" fill="hold">
                                          <p:stCondLst>
                                            <p:cond delay="2500"/>
                                          </p:stCondLst>
                                        </p:cTn>
                                        <p:tgtEl>
                                          <p:spTgt spid="182"/>
                                        </p:tgtEl>
                                        <p:attrNameLst>
                                          <p:attrName/>
                                        </p:attrNameLst>
                                      </p:cBhvr>
                                    </p:anim>
                                  </p:childTnLst>
                                </p:cTn>
                              </p:par>
                              <p:par>
                                <p:cTn id="124" presetID="53" presetClass="entr" presetSubtype="16" repeatCount="2000" fill="hold" grpId="0" nodeType="withEffect">
                                  <p:stCondLst>
                                    <p:cond delay="400"/>
                                  </p:stCondLst>
                                  <p:childTnLst>
                                    <p:set>
                                      <p:cBhvr>
                                        <p:cTn id="125" dur="1" fill="hold">
                                          <p:stCondLst>
                                            <p:cond delay="1375"/>
                                          </p:stCondLst>
                                        </p:cTn>
                                        <p:tgtEl>
                                          <p:spTgt spid="209"/>
                                        </p:tgtEl>
                                        <p:attrNameLst>
                                          <p:attrName>style.visibility</p:attrName>
                                        </p:attrNameLst>
                                      </p:cBhvr>
                                      <p:to>
                                        <p:strVal val="visible"/>
                                      </p:to>
                                    </p:set>
                                    <p:anim calcmode="lin" valueType="num">
                                      <p:cBhvr>
                                        <p:cTn id="126" dur="344" fill="hold">
                                          <p:stCondLst>
                                            <p:cond delay="1375"/>
                                          </p:stCondLst>
                                        </p:cTn>
                                        <p:tgtEl>
                                          <p:spTgt spid="209"/>
                                        </p:tgtEl>
                                        <p:attrNameLst>
                                          <p:attrName>ppt_w</p:attrName>
                                        </p:attrNameLst>
                                      </p:cBhvr>
                                      <p:tavLst>
                                        <p:tav tm="0">
                                          <p:val>
                                            <p:fltVal val="0"/>
                                          </p:val>
                                        </p:tav>
                                        <p:tav tm="100000">
                                          <p:val>
                                            <p:strVal val="#ppt_w"/>
                                          </p:val>
                                        </p:tav>
                                      </p:tavLst>
                                    </p:anim>
                                    <p:anim calcmode="lin" valueType="num">
                                      <p:cBhvr>
                                        <p:cTn id="127" dur="344" fill="hold">
                                          <p:stCondLst>
                                            <p:cond delay="1375"/>
                                          </p:stCondLst>
                                        </p:cTn>
                                        <p:tgtEl>
                                          <p:spTgt spid="209"/>
                                        </p:tgtEl>
                                        <p:attrNameLst>
                                          <p:attrName>ppt_h</p:attrName>
                                        </p:attrNameLst>
                                      </p:cBhvr>
                                      <p:tavLst>
                                        <p:tav tm="0">
                                          <p:val>
                                            <p:fltVal val="0"/>
                                          </p:val>
                                        </p:tav>
                                        <p:tav tm="100000">
                                          <p:val>
                                            <p:strVal val="#ppt_h"/>
                                          </p:val>
                                        </p:tav>
                                      </p:tavLst>
                                    </p:anim>
                                    <p:animEffect transition="in" filter="fade">
                                      <p:cBhvr>
                                        <p:cTn id="128" dur="344">
                                          <p:stCondLst>
                                            <p:cond delay="1375"/>
                                          </p:stCondLst>
                                        </p:cTn>
                                        <p:tgtEl>
                                          <p:spTgt spid="209"/>
                                        </p:tgtEl>
                                      </p:cBhvr>
                                    </p:animEffect>
                                    <p:anim to="" calcmode="lin" valueType="num">
                                      <p:cBhvr>
                                        <p:cTn id="129" dur="1031" fill="hold">
                                          <p:stCondLst>
                                            <p:cond delay="1719"/>
                                          </p:stCondLst>
                                        </p:cTn>
                                        <p:tgtEl>
                                          <p:spTgt spid="209"/>
                                        </p:tgtEl>
                                        <p:attrNameLst>
                                          <p:attrName/>
                                        </p:attrNameLst>
                                      </p:cBhvr>
                                    </p:anim>
                                  </p:childTnLst>
                                </p:cTn>
                              </p:par>
                              <p:par>
                                <p:cTn id="130" presetID="53" presetClass="entr" presetSubtype="16" repeatCount="2000" fill="hold" grpId="0" nodeType="withEffect">
                                  <p:stCondLst>
                                    <p:cond delay="150"/>
                                  </p:stCondLst>
                                  <p:childTnLst>
                                    <p:set>
                                      <p:cBhvr>
                                        <p:cTn id="131" dur="1" fill="hold">
                                          <p:stCondLst>
                                            <p:cond delay="1625"/>
                                          </p:stCondLst>
                                        </p:cTn>
                                        <p:tgtEl>
                                          <p:spTgt spid="210"/>
                                        </p:tgtEl>
                                        <p:attrNameLst>
                                          <p:attrName>style.visibility</p:attrName>
                                        </p:attrNameLst>
                                      </p:cBhvr>
                                      <p:to>
                                        <p:strVal val="visible"/>
                                      </p:to>
                                    </p:set>
                                    <p:anim calcmode="lin" valueType="num">
                                      <p:cBhvr>
                                        <p:cTn id="132" dur="406" fill="hold">
                                          <p:stCondLst>
                                            <p:cond delay="1625"/>
                                          </p:stCondLst>
                                        </p:cTn>
                                        <p:tgtEl>
                                          <p:spTgt spid="210"/>
                                        </p:tgtEl>
                                        <p:attrNameLst>
                                          <p:attrName>ppt_w</p:attrName>
                                        </p:attrNameLst>
                                      </p:cBhvr>
                                      <p:tavLst>
                                        <p:tav tm="0">
                                          <p:val>
                                            <p:fltVal val="0"/>
                                          </p:val>
                                        </p:tav>
                                        <p:tav tm="100000">
                                          <p:val>
                                            <p:strVal val="#ppt_w"/>
                                          </p:val>
                                        </p:tav>
                                      </p:tavLst>
                                    </p:anim>
                                    <p:anim calcmode="lin" valueType="num">
                                      <p:cBhvr>
                                        <p:cTn id="133" dur="406" fill="hold">
                                          <p:stCondLst>
                                            <p:cond delay="1625"/>
                                          </p:stCondLst>
                                        </p:cTn>
                                        <p:tgtEl>
                                          <p:spTgt spid="210"/>
                                        </p:tgtEl>
                                        <p:attrNameLst>
                                          <p:attrName>ppt_h</p:attrName>
                                        </p:attrNameLst>
                                      </p:cBhvr>
                                      <p:tavLst>
                                        <p:tav tm="0">
                                          <p:val>
                                            <p:fltVal val="0"/>
                                          </p:val>
                                        </p:tav>
                                        <p:tav tm="100000">
                                          <p:val>
                                            <p:strVal val="#ppt_h"/>
                                          </p:val>
                                        </p:tav>
                                      </p:tavLst>
                                    </p:anim>
                                    <p:animEffect transition="in" filter="fade">
                                      <p:cBhvr>
                                        <p:cTn id="134" dur="406">
                                          <p:stCondLst>
                                            <p:cond delay="1625"/>
                                          </p:stCondLst>
                                        </p:cTn>
                                        <p:tgtEl>
                                          <p:spTgt spid="210"/>
                                        </p:tgtEl>
                                      </p:cBhvr>
                                    </p:animEffect>
                                    <p:anim to="" calcmode="lin" valueType="num">
                                      <p:cBhvr>
                                        <p:cTn id="135" dur="1219" fill="hold">
                                          <p:stCondLst>
                                            <p:cond delay="2031"/>
                                          </p:stCondLst>
                                        </p:cTn>
                                        <p:tgtEl>
                                          <p:spTgt spid="210"/>
                                        </p:tgtEl>
                                        <p:attrNameLst>
                                          <p:attrName/>
                                        </p:attrNameLst>
                                      </p:cBhvr>
                                    </p:anim>
                                  </p:childTnLst>
                                </p:cTn>
                              </p:par>
                              <p:par>
                                <p:cTn id="136" presetID="53" presetClass="entr" presetSubtype="16" repeatCount="2000" fill="hold" grpId="0" nodeType="withEffect">
                                  <p:stCondLst>
                                    <p:cond delay="300"/>
                                  </p:stCondLst>
                                  <p:childTnLst>
                                    <p:set>
                                      <p:cBhvr>
                                        <p:cTn id="137" dur="1" fill="hold">
                                          <p:stCondLst>
                                            <p:cond delay="2000"/>
                                          </p:stCondLst>
                                        </p:cTn>
                                        <p:tgtEl>
                                          <p:spTgt spid="211"/>
                                        </p:tgtEl>
                                        <p:attrNameLst>
                                          <p:attrName>style.visibility</p:attrName>
                                        </p:attrNameLst>
                                      </p:cBhvr>
                                      <p:to>
                                        <p:strVal val="visible"/>
                                      </p:to>
                                    </p:set>
                                    <p:anim calcmode="lin" valueType="num">
                                      <p:cBhvr>
                                        <p:cTn id="138" dur="500" fill="hold">
                                          <p:stCondLst>
                                            <p:cond delay="2000"/>
                                          </p:stCondLst>
                                        </p:cTn>
                                        <p:tgtEl>
                                          <p:spTgt spid="211"/>
                                        </p:tgtEl>
                                        <p:attrNameLst>
                                          <p:attrName>ppt_w</p:attrName>
                                        </p:attrNameLst>
                                      </p:cBhvr>
                                      <p:tavLst>
                                        <p:tav tm="0">
                                          <p:val>
                                            <p:fltVal val="0"/>
                                          </p:val>
                                        </p:tav>
                                        <p:tav tm="100000">
                                          <p:val>
                                            <p:strVal val="#ppt_w"/>
                                          </p:val>
                                        </p:tav>
                                      </p:tavLst>
                                    </p:anim>
                                    <p:anim calcmode="lin" valueType="num">
                                      <p:cBhvr>
                                        <p:cTn id="139" dur="500" fill="hold">
                                          <p:stCondLst>
                                            <p:cond delay="2000"/>
                                          </p:stCondLst>
                                        </p:cTn>
                                        <p:tgtEl>
                                          <p:spTgt spid="211"/>
                                        </p:tgtEl>
                                        <p:attrNameLst>
                                          <p:attrName>ppt_h</p:attrName>
                                        </p:attrNameLst>
                                      </p:cBhvr>
                                      <p:tavLst>
                                        <p:tav tm="0">
                                          <p:val>
                                            <p:fltVal val="0"/>
                                          </p:val>
                                        </p:tav>
                                        <p:tav tm="100000">
                                          <p:val>
                                            <p:strVal val="#ppt_h"/>
                                          </p:val>
                                        </p:tav>
                                      </p:tavLst>
                                    </p:anim>
                                    <p:animEffect transition="in" filter="fade">
                                      <p:cBhvr>
                                        <p:cTn id="140" dur="500">
                                          <p:stCondLst>
                                            <p:cond delay="2000"/>
                                          </p:stCondLst>
                                        </p:cTn>
                                        <p:tgtEl>
                                          <p:spTgt spid="211"/>
                                        </p:tgtEl>
                                      </p:cBhvr>
                                    </p:animEffect>
                                    <p:anim to="" calcmode="lin" valueType="num">
                                      <p:cBhvr>
                                        <p:cTn id="141" dur="1500" fill="hold">
                                          <p:stCondLst>
                                            <p:cond delay="2500"/>
                                          </p:stCondLst>
                                        </p:cTn>
                                        <p:tgtEl>
                                          <p:spTgt spid="211"/>
                                        </p:tgtEl>
                                        <p:attrNameLst>
                                          <p:attrName/>
                                        </p:attrNameLst>
                                      </p:cBhvr>
                                    </p:anim>
                                  </p:childTnLst>
                                </p:cTn>
                              </p:par>
                              <p:par>
                                <p:cTn id="142" presetID="53" presetClass="entr" presetSubtype="16" repeatCount="2000" fill="hold" grpId="0" nodeType="withEffect">
                                  <p:stCondLst>
                                    <p:cond delay="100"/>
                                  </p:stCondLst>
                                  <p:childTnLst>
                                    <p:set>
                                      <p:cBhvr>
                                        <p:cTn id="143" dur="1" fill="hold">
                                          <p:stCondLst>
                                            <p:cond delay="1875"/>
                                          </p:stCondLst>
                                        </p:cTn>
                                        <p:tgtEl>
                                          <p:spTgt spid="212"/>
                                        </p:tgtEl>
                                        <p:attrNameLst>
                                          <p:attrName>style.visibility</p:attrName>
                                        </p:attrNameLst>
                                      </p:cBhvr>
                                      <p:to>
                                        <p:strVal val="visible"/>
                                      </p:to>
                                    </p:set>
                                    <p:anim calcmode="lin" valueType="num">
                                      <p:cBhvr>
                                        <p:cTn id="144" dur="469" fill="hold">
                                          <p:stCondLst>
                                            <p:cond delay="1875"/>
                                          </p:stCondLst>
                                        </p:cTn>
                                        <p:tgtEl>
                                          <p:spTgt spid="212"/>
                                        </p:tgtEl>
                                        <p:attrNameLst>
                                          <p:attrName>ppt_w</p:attrName>
                                        </p:attrNameLst>
                                      </p:cBhvr>
                                      <p:tavLst>
                                        <p:tav tm="0">
                                          <p:val>
                                            <p:fltVal val="0"/>
                                          </p:val>
                                        </p:tav>
                                        <p:tav tm="100000">
                                          <p:val>
                                            <p:strVal val="#ppt_w"/>
                                          </p:val>
                                        </p:tav>
                                      </p:tavLst>
                                    </p:anim>
                                    <p:anim calcmode="lin" valueType="num">
                                      <p:cBhvr>
                                        <p:cTn id="145" dur="469" fill="hold">
                                          <p:stCondLst>
                                            <p:cond delay="1875"/>
                                          </p:stCondLst>
                                        </p:cTn>
                                        <p:tgtEl>
                                          <p:spTgt spid="212"/>
                                        </p:tgtEl>
                                        <p:attrNameLst>
                                          <p:attrName>ppt_h</p:attrName>
                                        </p:attrNameLst>
                                      </p:cBhvr>
                                      <p:tavLst>
                                        <p:tav tm="0">
                                          <p:val>
                                            <p:fltVal val="0"/>
                                          </p:val>
                                        </p:tav>
                                        <p:tav tm="100000">
                                          <p:val>
                                            <p:strVal val="#ppt_h"/>
                                          </p:val>
                                        </p:tav>
                                      </p:tavLst>
                                    </p:anim>
                                    <p:animEffect transition="in" filter="fade">
                                      <p:cBhvr>
                                        <p:cTn id="146" dur="469">
                                          <p:stCondLst>
                                            <p:cond delay="1875"/>
                                          </p:stCondLst>
                                        </p:cTn>
                                        <p:tgtEl>
                                          <p:spTgt spid="212"/>
                                        </p:tgtEl>
                                      </p:cBhvr>
                                    </p:animEffect>
                                    <p:anim to="" calcmode="lin" valueType="num">
                                      <p:cBhvr>
                                        <p:cTn id="147" dur="1406" fill="hold">
                                          <p:stCondLst>
                                            <p:cond delay="2344"/>
                                          </p:stCondLst>
                                        </p:cTn>
                                        <p:tgtEl>
                                          <p:spTgt spid="212"/>
                                        </p:tgtEl>
                                        <p:attrNameLst>
                                          <p:attrName/>
                                        </p:attrNameLst>
                                      </p:cBhvr>
                                    </p:anim>
                                  </p:childTnLst>
                                </p:cTn>
                              </p:par>
                              <p:par>
                                <p:cTn id="148" presetID="53" presetClass="entr" presetSubtype="16" repeatCount="2000" fill="hold" grpId="0" nodeType="withEffect">
                                  <p:stCondLst>
                                    <p:cond delay="430"/>
                                  </p:stCondLst>
                                  <p:childTnLst>
                                    <p:set>
                                      <p:cBhvr>
                                        <p:cTn id="149" dur="1" fill="hold">
                                          <p:stCondLst>
                                            <p:cond delay="1875"/>
                                          </p:stCondLst>
                                        </p:cTn>
                                        <p:tgtEl>
                                          <p:spTgt spid="213"/>
                                        </p:tgtEl>
                                        <p:attrNameLst>
                                          <p:attrName>style.visibility</p:attrName>
                                        </p:attrNameLst>
                                      </p:cBhvr>
                                      <p:to>
                                        <p:strVal val="visible"/>
                                      </p:to>
                                    </p:set>
                                    <p:anim calcmode="lin" valueType="num">
                                      <p:cBhvr>
                                        <p:cTn id="150" dur="469" fill="hold">
                                          <p:stCondLst>
                                            <p:cond delay="1875"/>
                                          </p:stCondLst>
                                        </p:cTn>
                                        <p:tgtEl>
                                          <p:spTgt spid="213"/>
                                        </p:tgtEl>
                                        <p:attrNameLst>
                                          <p:attrName>ppt_w</p:attrName>
                                        </p:attrNameLst>
                                      </p:cBhvr>
                                      <p:tavLst>
                                        <p:tav tm="0">
                                          <p:val>
                                            <p:fltVal val="0"/>
                                          </p:val>
                                        </p:tav>
                                        <p:tav tm="100000">
                                          <p:val>
                                            <p:strVal val="#ppt_w"/>
                                          </p:val>
                                        </p:tav>
                                      </p:tavLst>
                                    </p:anim>
                                    <p:anim calcmode="lin" valueType="num">
                                      <p:cBhvr>
                                        <p:cTn id="151" dur="469" fill="hold">
                                          <p:stCondLst>
                                            <p:cond delay="1875"/>
                                          </p:stCondLst>
                                        </p:cTn>
                                        <p:tgtEl>
                                          <p:spTgt spid="213"/>
                                        </p:tgtEl>
                                        <p:attrNameLst>
                                          <p:attrName>ppt_h</p:attrName>
                                        </p:attrNameLst>
                                      </p:cBhvr>
                                      <p:tavLst>
                                        <p:tav tm="0">
                                          <p:val>
                                            <p:fltVal val="0"/>
                                          </p:val>
                                        </p:tav>
                                        <p:tav tm="100000">
                                          <p:val>
                                            <p:strVal val="#ppt_h"/>
                                          </p:val>
                                        </p:tav>
                                      </p:tavLst>
                                    </p:anim>
                                    <p:animEffect transition="in" filter="fade">
                                      <p:cBhvr>
                                        <p:cTn id="152" dur="469">
                                          <p:stCondLst>
                                            <p:cond delay="1875"/>
                                          </p:stCondLst>
                                        </p:cTn>
                                        <p:tgtEl>
                                          <p:spTgt spid="213"/>
                                        </p:tgtEl>
                                      </p:cBhvr>
                                    </p:animEffect>
                                    <p:anim to="" calcmode="lin" valueType="num">
                                      <p:cBhvr>
                                        <p:cTn id="153" dur="1406" fill="hold">
                                          <p:stCondLst>
                                            <p:cond delay="2344"/>
                                          </p:stCondLst>
                                        </p:cTn>
                                        <p:tgtEl>
                                          <p:spTgt spid="213"/>
                                        </p:tgtEl>
                                        <p:attrNameLst>
                                          <p:attrName/>
                                        </p:attrNameLst>
                                      </p:cBhvr>
                                    </p:anim>
                                  </p:childTnLst>
                                </p:cTn>
                              </p:par>
                              <p:par>
                                <p:cTn id="154" presetID="53" presetClass="entr" presetSubtype="16" repeatCount="2000" fill="hold" grpId="0" nodeType="withEffect">
                                  <p:stCondLst>
                                    <p:cond delay="0"/>
                                  </p:stCondLst>
                                  <p:childTnLst>
                                    <p:set>
                                      <p:cBhvr>
                                        <p:cTn id="155" dur="1" fill="hold">
                                          <p:stCondLst>
                                            <p:cond delay="1625"/>
                                          </p:stCondLst>
                                        </p:cTn>
                                        <p:tgtEl>
                                          <p:spTgt spid="217"/>
                                        </p:tgtEl>
                                        <p:attrNameLst>
                                          <p:attrName>style.visibility</p:attrName>
                                        </p:attrNameLst>
                                      </p:cBhvr>
                                      <p:to>
                                        <p:strVal val="visible"/>
                                      </p:to>
                                    </p:set>
                                    <p:anim calcmode="lin" valueType="num">
                                      <p:cBhvr>
                                        <p:cTn id="156" dur="406" fill="hold">
                                          <p:stCondLst>
                                            <p:cond delay="1625"/>
                                          </p:stCondLst>
                                        </p:cTn>
                                        <p:tgtEl>
                                          <p:spTgt spid="217"/>
                                        </p:tgtEl>
                                        <p:attrNameLst>
                                          <p:attrName>ppt_w</p:attrName>
                                        </p:attrNameLst>
                                      </p:cBhvr>
                                      <p:tavLst>
                                        <p:tav tm="0">
                                          <p:val>
                                            <p:fltVal val="0"/>
                                          </p:val>
                                        </p:tav>
                                        <p:tav tm="100000">
                                          <p:val>
                                            <p:strVal val="#ppt_w"/>
                                          </p:val>
                                        </p:tav>
                                      </p:tavLst>
                                    </p:anim>
                                    <p:anim calcmode="lin" valueType="num">
                                      <p:cBhvr>
                                        <p:cTn id="157" dur="406" fill="hold">
                                          <p:stCondLst>
                                            <p:cond delay="1625"/>
                                          </p:stCondLst>
                                        </p:cTn>
                                        <p:tgtEl>
                                          <p:spTgt spid="217"/>
                                        </p:tgtEl>
                                        <p:attrNameLst>
                                          <p:attrName>ppt_h</p:attrName>
                                        </p:attrNameLst>
                                      </p:cBhvr>
                                      <p:tavLst>
                                        <p:tav tm="0">
                                          <p:val>
                                            <p:fltVal val="0"/>
                                          </p:val>
                                        </p:tav>
                                        <p:tav tm="100000">
                                          <p:val>
                                            <p:strVal val="#ppt_h"/>
                                          </p:val>
                                        </p:tav>
                                      </p:tavLst>
                                    </p:anim>
                                    <p:animEffect transition="in" filter="fade">
                                      <p:cBhvr>
                                        <p:cTn id="158" dur="406">
                                          <p:stCondLst>
                                            <p:cond delay="1625"/>
                                          </p:stCondLst>
                                        </p:cTn>
                                        <p:tgtEl>
                                          <p:spTgt spid="217"/>
                                        </p:tgtEl>
                                      </p:cBhvr>
                                    </p:animEffect>
                                    <p:anim to="" calcmode="lin" valueType="num">
                                      <p:cBhvr>
                                        <p:cTn id="159" dur="1219" fill="hold">
                                          <p:stCondLst>
                                            <p:cond delay="2031"/>
                                          </p:stCondLst>
                                        </p:cTn>
                                        <p:tgtEl>
                                          <p:spTgt spid="217"/>
                                        </p:tgtEl>
                                        <p:attrNameLst>
                                          <p:attrName/>
                                        </p:attrNameLst>
                                      </p:cBhvr>
                                    </p:anim>
                                  </p:childTnLst>
                                </p:cTn>
                              </p:par>
                              <p:par>
                                <p:cTn id="160" presetID="53" presetClass="entr" presetSubtype="16" repeatCount="2000" fill="hold" grpId="0" nodeType="withEffect">
                                  <p:stCondLst>
                                    <p:cond delay="0"/>
                                  </p:stCondLst>
                                  <p:childTnLst>
                                    <p:set>
                                      <p:cBhvr>
                                        <p:cTn id="161" dur="1" fill="hold">
                                          <p:stCondLst>
                                            <p:cond delay="1650"/>
                                          </p:stCondLst>
                                        </p:cTn>
                                        <p:tgtEl>
                                          <p:spTgt spid="218"/>
                                        </p:tgtEl>
                                        <p:attrNameLst>
                                          <p:attrName>style.visibility</p:attrName>
                                        </p:attrNameLst>
                                      </p:cBhvr>
                                      <p:to>
                                        <p:strVal val="visible"/>
                                      </p:to>
                                    </p:set>
                                    <p:anim calcmode="lin" valueType="num">
                                      <p:cBhvr>
                                        <p:cTn id="162" dur="412" fill="hold">
                                          <p:stCondLst>
                                            <p:cond delay="1650"/>
                                          </p:stCondLst>
                                        </p:cTn>
                                        <p:tgtEl>
                                          <p:spTgt spid="218"/>
                                        </p:tgtEl>
                                        <p:attrNameLst>
                                          <p:attrName>ppt_w</p:attrName>
                                        </p:attrNameLst>
                                      </p:cBhvr>
                                      <p:tavLst>
                                        <p:tav tm="0">
                                          <p:val>
                                            <p:fltVal val="0"/>
                                          </p:val>
                                        </p:tav>
                                        <p:tav tm="100000">
                                          <p:val>
                                            <p:strVal val="#ppt_w"/>
                                          </p:val>
                                        </p:tav>
                                      </p:tavLst>
                                    </p:anim>
                                    <p:anim calcmode="lin" valueType="num">
                                      <p:cBhvr>
                                        <p:cTn id="163" dur="412" fill="hold">
                                          <p:stCondLst>
                                            <p:cond delay="1650"/>
                                          </p:stCondLst>
                                        </p:cTn>
                                        <p:tgtEl>
                                          <p:spTgt spid="218"/>
                                        </p:tgtEl>
                                        <p:attrNameLst>
                                          <p:attrName>ppt_h</p:attrName>
                                        </p:attrNameLst>
                                      </p:cBhvr>
                                      <p:tavLst>
                                        <p:tav tm="0">
                                          <p:val>
                                            <p:fltVal val="0"/>
                                          </p:val>
                                        </p:tav>
                                        <p:tav tm="100000">
                                          <p:val>
                                            <p:strVal val="#ppt_h"/>
                                          </p:val>
                                        </p:tav>
                                      </p:tavLst>
                                    </p:anim>
                                    <p:animEffect transition="in" filter="fade">
                                      <p:cBhvr>
                                        <p:cTn id="164" dur="412">
                                          <p:stCondLst>
                                            <p:cond delay="1650"/>
                                          </p:stCondLst>
                                        </p:cTn>
                                        <p:tgtEl>
                                          <p:spTgt spid="218"/>
                                        </p:tgtEl>
                                      </p:cBhvr>
                                    </p:animEffect>
                                    <p:anim to="" calcmode="lin" valueType="num">
                                      <p:cBhvr>
                                        <p:cTn id="165" dur="1237" fill="hold">
                                          <p:stCondLst>
                                            <p:cond delay="2062"/>
                                          </p:stCondLst>
                                        </p:cTn>
                                        <p:tgtEl>
                                          <p:spTgt spid="218"/>
                                        </p:tgtEl>
                                        <p:attrNameLst>
                                          <p:attrName/>
                                        </p:attrNameLst>
                                      </p:cBhvr>
                                    </p:anim>
                                  </p:childTnLst>
                                </p:cTn>
                              </p:par>
                              <p:par>
                                <p:cTn id="166" presetID="53" presetClass="entr" presetSubtype="16" repeatCount="2000" fill="hold" grpId="0" nodeType="withEffect">
                                  <p:stCondLst>
                                    <p:cond delay="0"/>
                                  </p:stCondLst>
                                  <p:childTnLst>
                                    <p:set>
                                      <p:cBhvr>
                                        <p:cTn id="167" dur="1" fill="hold">
                                          <p:stCondLst>
                                            <p:cond delay="1400"/>
                                          </p:stCondLst>
                                        </p:cTn>
                                        <p:tgtEl>
                                          <p:spTgt spid="219"/>
                                        </p:tgtEl>
                                        <p:attrNameLst>
                                          <p:attrName>style.visibility</p:attrName>
                                        </p:attrNameLst>
                                      </p:cBhvr>
                                      <p:to>
                                        <p:strVal val="visible"/>
                                      </p:to>
                                    </p:set>
                                    <p:anim calcmode="lin" valueType="num">
                                      <p:cBhvr>
                                        <p:cTn id="168" dur="350" fill="hold">
                                          <p:stCondLst>
                                            <p:cond delay="1400"/>
                                          </p:stCondLst>
                                        </p:cTn>
                                        <p:tgtEl>
                                          <p:spTgt spid="219"/>
                                        </p:tgtEl>
                                        <p:attrNameLst>
                                          <p:attrName>ppt_w</p:attrName>
                                        </p:attrNameLst>
                                      </p:cBhvr>
                                      <p:tavLst>
                                        <p:tav tm="0">
                                          <p:val>
                                            <p:fltVal val="0"/>
                                          </p:val>
                                        </p:tav>
                                        <p:tav tm="100000">
                                          <p:val>
                                            <p:strVal val="#ppt_w"/>
                                          </p:val>
                                        </p:tav>
                                      </p:tavLst>
                                    </p:anim>
                                    <p:anim calcmode="lin" valueType="num">
                                      <p:cBhvr>
                                        <p:cTn id="169" dur="350" fill="hold">
                                          <p:stCondLst>
                                            <p:cond delay="1400"/>
                                          </p:stCondLst>
                                        </p:cTn>
                                        <p:tgtEl>
                                          <p:spTgt spid="219"/>
                                        </p:tgtEl>
                                        <p:attrNameLst>
                                          <p:attrName>ppt_h</p:attrName>
                                        </p:attrNameLst>
                                      </p:cBhvr>
                                      <p:tavLst>
                                        <p:tav tm="0">
                                          <p:val>
                                            <p:fltVal val="0"/>
                                          </p:val>
                                        </p:tav>
                                        <p:tav tm="100000">
                                          <p:val>
                                            <p:strVal val="#ppt_h"/>
                                          </p:val>
                                        </p:tav>
                                      </p:tavLst>
                                    </p:anim>
                                    <p:animEffect transition="in" filter="fade">
                                      <p:cBhvr>
                                        <p:cTn id="170" dur="350">
                                          <p:stCondLst>
                                            <p:cond delay="1400"/>
                                          </p:stCondLst>
                                        </p:cTn>
                                        <p:tgtEl>
                                          <p:spTgt spid="219"/>
                                        </p:tgtEl>
                                      </p:cBhvr>
                                    </p:animEffect>
                                    <p:anim to="" calcmode="lin" valueType="num">
                                      <p:cBhvr>
                                        <p:cTn id="171" dur="1050" fill="hold">
                                          <p:stCondLst>
                                            <p:cond delay="1750"/>
                                          </p:stCondLst>
                                        </p:cTn>
                                        <p:tgtEl>
                                          <p:spTgt spid="219"/>
                                        </p:tgtEl>
                                        <p:attrNameLst>
                                          <p:attrName/>
                                        </p:attrNameLst>
                                      </p:cBhvr>
                                    </p:anim>
                                  </p:childTnLst>
                                </p:cTn>
                              </p:par>
                              <p:par>
                                <p:cTn id="172" presetID="63" presetClass="path" presetSubtype="0" repeatCount="2000" fill="hold" nodeType="withEffect">
                                  <p:stCondLst>
                                    <p:cond delay="750"/>
                                  </p:stCondLst>
                                  <p:childTnLst>
                                    <p:animMotion origin="layout" path="M 1.875E-6 4.44444E-6 L 0.63216 4.44444E-6 " pathEditMode="relative" rAng="0" ptsTypes="AA">
                                      <p:cBhvr>
                                        <p:cTn id="173" dur="500" fill="hold"/>
                                        <p:tgtEl>
                                          <p:spTgt spid="223"/>
                                        </p:tgtEl>
                                        <p:attrNameLst>
                                          <p:attrName>ppt_x</p:attrName>
                                          <p:attrName>ppt_y</p:attrName>
                                        </p:attrNameLst>
                                      </p:cBhvr>
                                      <p:rCtr x="31615" y="0"/>
                                    </p:animMotion>
                                    <p:set>
                                      <p:cBhvr additive="base" accumulate="none">
                                        <p:cTn id="174" dur="250" fill="hold">
                                          <p:stCondLst>
                                            <p:cond delay="500"/>
                                          </p:stCondLst>
                                        </p:cTn>
                                        <p:tgtEl>
                                          <p:spTgt spid="223"/>
                                        </p:tgtEl>
                                        <p:attrNameLst>
                                          <p:attrName>style.visibility</p:attrName>
                                        </p:attrNameLst>
                                      </p:cBhvr>
                                      <p:to>
                                        <p:strVal val="visible"/>
                                      </p:to>
                                    </p:set>
                                    <p:animMotion origin="layout" path="M 0.63216 -2.22222E-6 L 1.70573 -2.22222E-6 " pathEditMode="relative" rAng="0" ptsTypes="AA">
                                      <p:cBhvr additive="base" accumulate="none" from="" to="">
                                        <p:cTn id="175" dur="500" fill="hold">
                                          <p:stCondLst>
                                            <p:cond delay="750"/>
                                          </p:stCondLst>
                                        </p:cTn>
                                        <p:tgtEl>
                                          <p:spTgt spid="223"/>
                                        </p:tgtEl>
                                        <p:attrNameLst>
                                          <p:attrName>ppt_x</p:attrName>
                                          <p:attrName>ppt_y</p:attrName>
                                        </p:attrNameLst>
                                      </p:cBhvr>
                                      <p:rCtr x="53672" y="0"/>
                                    </p:animMotion>
                                    <p:set>
                                      <p:cBhvr additive="base" accumulate="none">
                                        <p:cTn id="176" dur="750" fill="hold">
                                          <p:stCondLst>
                                            <p:cond delay="1250"/>
                                          </p:stCondLst>
                                        </p:cTn>
                                        <p:tgtEl>
                                          <p:spTgt spid="223"/>
                                        </p:tgtEl>
                                        <p:attrNameLst>
                                          <p:attrName/>
                                        </p:attrNameLst>
                                      </p:cBhvr>
                                      <p:to>
                                        <p:strVal val=""/>
                                      </p:to>
                                    </p:set>
                                  </p:childTnLst>
                                </p:cTn>
                              </p:par>
                              <p:par>
                                <p:cTn id="177" presetID="63" presetClass="path" presetSubtype="0" repeatCount="2000" fill="hold" nodeType="withEffect">
                                  <p:stCondLst>
                                    <p:cond delay="500"/>
                                  </p:stCondLst>
                                  <p:childTnLst>
                                    <p:animMotion origin="layout" path="M 1.45833E-6 -1.48148E-6 L 0.63216 -1.48148E-6 " pathEditMode="relative" rAng="0" ptsTypes="AA">
                                      <p:cBhvr additive="base" accumulate="none">
                                        <p:cTn id="178" dur="400" fill="hold"/>
                                        <p:tgtEl>
                                          <p:spTgt spid="224"/>
                                        </p:tgtEl>
                                        <p:attrNameLst>
                                          <p:attrName>ppt_x</p:attrName>
                                          <p:attrName>ppt_y</p:attrName>
                                        </p:attrNameLst>
                                      </p:cBhvr>
                                      <p:rCtr x="31602" y="0"/>
                                    </p:animMotion>
                                    <p:set>
                                      <p:cBhvr additive="base" accumulate="none">
                                        <p:cTn id="179" dur="250" fill="hold">
                                          <p:stCondLst>
                                            <p:cond delay="400"/>
                                          </p:stCondLst>
                                        </p:cTn>
                                        <p:tgtEl>
                                          <p:spTgt spid="224"/>
                                        </p:tgtEl>
                                        <p:attrNameLst>
                                          <p:attrName>style.visibility</p:attrName>
                                        </p:attrNameLst>
                                      </p:cBhvr>
                                      <p:to>
                                        <p:strVal val="visible"/>
                                      </p:to>
                                    </p:set>
                                    <p:animMotion origin="layout" path="M 0.63216 -2.22222E-6 L 1.70573 -2.22222E-6 " pathEditMode="relative" rAng="0" ptsTypes="AA">
                                      <p:cBhvr additive="base" accumulate="none" from="" to="">
                                        <p:cTn id="180" dur="350" fill="hold">
                                          <p:stCondLst>
                                            <p:cond delay="650"/>
                                          </p:stCondLst>
                                        </p:cTn>
                                        <p:tgtEl>
                                          <p:spTgt spid="224"/>
                                        </p:tgtEl>
                                        <p:attrNameLst>
                                          <p:attrName>ppt_x</p:attrName>
                                          <p:attrName>ppt_y</p:attrName>
                                        </p:attrNameLst>
                                      </p:cBhvr>
                                      <p:rCtr x="53672" y="0"/>
                                    </p:animMotion>
                                    <p:set>
                                      <p:cBhvr additive="base" accumulate="none">
                                        <p:cTn id="181" dur="500" fill="hold">
                                          <p:stCondLst>
                                            <p:cond delay="1000"/>
                                          </p:stCondLst>
                                        </p:cTn>
                                        <p:tgtEl>
                                          <p:spTgt spid="224"/>
                                        </p:tgtEl>
                                        <p:attrNameLst>
                                          <p:attrName/>
                                        </p:attrNameLst>
                                      </p:cBhvr>
                                      <p:to>
                                        <p:strVal val=""/>
                                      </p:to>
                                    </p:set>
                                  </p:childTnLst>
                                </p:cTn>
                              </p:par>
                              <p:par>
                                <p:cTn id="182" presetID="35" presetClass="path" presetSubtype="0" repeatCount="2000" fill="hold" nodeType="withEffect">
                                  <p:stCondLst>
                                    <p:cond delay="600"/>
                                  </p:stCondLst>
                                  <p:childTnLst>
                                    <p:animMotion origin="layout" path="M 2.29167E-6 2.96296E-6 L -0.80938 2.96296E-6 " pathEditMode="relative" rAng="0" ptsTypes="AA">
                                      <p:cBhvr additive="base" accumulate="none">
                                        <p:cTn id="183" dur="450" fill="hold"/>
                                        <p:tgtEl>
                                          <p:spTgt spid="222"/>
                                        </p:tgtEl>
                                        <p:attrNameLst>
                                          <p:attrName>ppt_x</p:attrName>
                                          <p:attrName>ppt_y</p:attrName>
                                        </p:attrNameLst>
                                      </p:cBhvr>
                                      <p:rCtr x="-40469" y="0"/>
                                    </p:animMotion>
                                    <p:set>
                                      <p:cBhvr additive="base" accumulate="none">
                                        <p:cTn id="184" dur="500" fill="hold">
                                          <p:stCondLst>
                                            <p:cond delay="450"/>
                                          </p:stCondLst>
                                        </p:cTn>
                                        <p:tgtEl>
                                          <p:spTgt spid="222"/>
                                        </p:tgtEl>
                                        <p:attrNameLst>
                                          <p:attrName>style.visibility</p:attrName>
                                        </p:attrNameLst>
                                      </p:cBhvr>
                                      <p:to>
                                        <p:strVal val="visible"/>
                                      </p:to>
                                    </p:set>
                                    <p:animMotion origin="layout" path="M -0.80938 -2.22222E-6 L -2.00625 -2.22222E-6 " pathEditMode="relative">
                                      <p:cBhvr additive="base" accumulate="none" from="" to="">
                                        <p:cTn id="185" dur="600" fill="hold">
                                          <p:stCondLst>
                                            <p:cond delay="950"/>
                                          </p:stCondLst>
                                        </p:cTn>
                                        <p:tgtEl>
                                          <p:spTgt spid="222"/>
                                        </p:tgtEl>
                                        <p:attrNameLst>
                                          <p:attrName>ppt_x</p:attrName>
                                          <p:attrName>ppt_y</p:attrName>
                                        </p:attrNameLst>
                                      </p:cBhvr>
                                    </p:animMotion>
                                    <p:set>
                                      <p:cBhvr additive="base" accumulate="none">
                                        <p:cTn id="186" dur="700" fill="hold">
                                          <p:stCondLst>
                                            <p:cond delay="1550"/>
                                          </p:stCondLst>
                                        </p:cTn>
                                        <p:tgtEl>
                                          <p:spTgt spid="222"/>
                                        </p:tgtEl>
                                        <p:attrNameLst>
                                          <p:attrName>style.visibility</p:attrName>
                                        </p:attrNameLst>
                                      </p:cBhvr>
                                      <p:to>
                                        <p:strVal val="hidden"/>
                                      </p:to>
                                    </p:set>
                                  </p:childTnLst>
                                </p:cTn>
                              </p:par>
                              <p:par>
                                <p:cTn id="187" presetID="35" presetClass="path" presetSubtype="0" repeatCount="2000" fill="hold" nodeType="withEffect">
                                  <p:stCondLst>
                                    <p:cond delay="750"/>
                                  </p:stCondLst>
                                  <p:childTnLst>
                                    <p:animMotion origin="layout" path="M 0 -3.33333E-6 L -0.48307 -3.33333E-6 " pathEditMode="relative" rAng="0" ptsTypes="AA">
                                      <p:cBhvr additive="base" accumulate="none">
                                        <p:cTn id="188" dur="500" fill="hold"/>
                                        <p:tgtEl>
                                          <p:spTgt spid="225"/>
                                        </p:tgtEl>
                                        <p:attrNameLst>
                                          <p:attrName>ppt_x</p:attrName>
                                          <p:attrName>ppt_y</p:attrName>
                                        </p:attrNameLst>
                                      </p:cBhvr>
                                      <p:rCtr x="-24154" y="0"/>
                                    </p:animMotion>
                                    <p:set>
                                      <p:cBhvr additive="base" accumulate="none">
                                        <p:cTn id="189" dur="300" fill="hold">
                                          <p:stCondLst>
                                            <p:cond delay="500"/>
                                          </p:stCondLst>
                                        </p:cTn>
                                        <p:tgtEl>
                                          <p:spTgt spid="225"/>
                                        </p:tgtEl>
                                        <p:attrNameLst>
                                          <p:attrName>style.visibility</p:attrName>
                                        </p:attrNameLst>
                                      </p:cBhvr>
                                      <p:to>
                                        <p:strVal val="visible"/>
                                      </p:to>
                                    </p:set>
                                    <p:animMotion origin="layout" path="M -0.80938 -2.22222E-6 L -2.00625 -2.22222E-6 " pathEditMode="relative">
                                      <p:cBhvr additive="base" accumulate="none" from="" to="">
                                        <p:cTn id="190" dur="500" fill="hold">
                                          <p:stCondLst>
                                            <p:cond delay="800"/>
                                          </p:stCondLst>
                                        </p:cTn>
                                        <p:tgtEl>
                                          <p:spTgt spid="225"/>
                                        </p:tgtEl>
                                        <p:attrNameLst>
                                          <p:attrName>ppt_x</p:attrName>
                                          <p:attrName>ppt_y</p:attrName>
                                        </p:attrNameLst>
                                      </p:cBhvr>
                                    </p:animMotion>
                                    <p:set>
                                      <p:cBhvr additive="base" accumulate="none">
                                        <p:cTn id="191" dur="500" fill="hold">
                                          <p:stCondLst>
                                            <p:cond delay="1300"/>
                                          </p:stCondLst>
                                        </p:cTn>
                                        <p:tgtEl>
                                          <p:spTgt spid="225"/>
                                        </p:tgtEl>
                                        <p:attrNameLst>
                                          <p:attrName>style.visibility</p:attrName>
                                        </p:attrNameLst>
                                      </p:cBhvr>
                                      <p:to>
                                        <p:strVal val="hidden"/>
                                      </p:to>
                                    </p:set>
                                  </p:childTnLst>
                                </p:cTn>
                              </p:par>
                              <p:par>
                                <p:cTn id="192" presetID="63" presetClass="path" presetSubtype="0" repeatCount="2000" fill="hold" nodeType="withEffect">
                                  <p:stCondLst>
                                    <p:cond delay="500"/>
                                  </p:stCondLst>
                                  <p:childTnLst>
                                    <p:animMotion origin="layout" path="M 3.54167E-6 2.22222E-6 L 0.63216 2.22222E-6 " pathEditMode="relative" rAng="0" ptsTypes="AA">
                                      <p:cBhvr additive="base" accumulate="none">
                                        <p:cTn id="193" dur="700" fill="hold"/>
                                        <p:tgtEl>
                                          <p:spTgt spid="226"/>
                                        </p:tgtEl>
                                        <p:attrNameLst>
                                          <p:attrName>ppt_x</p:attrName>
                                          <p:attrName>ppt_y</p:attrName>
                                        </p:attrNameLst>
                                      </p:cBhvr>
                                      <p:rCtr x="31602" y="0"/>
                                    </p:animMotion>
                                    <p:set>
                                      <p:cBhvr additive="base" accumulate="none">
                                        <p:cTn id="194" dur="250" fill="hold">
                                          <p:stCondLst>
                                            <p:cond delay="700"/>
                                          </p:stCondLst>
                                        </p:cTn>
                                        <p:tgtEl>
                                          <p:spTgt spid="226"/>
                                        </p:tgtEl>
                                        <p:attrNameLst>
                                          <p:attrName>style.visibility</p:attrName>
                                        </p:attrNameLst>
                                      </p:cBhvr>
                                      <p:to>
                                        <p:strVal val="visible"/>
                                      </p:to>
                                    </p:set>
                                    <p:animMotion origin="layout" path="M 0.63216 2.22222E-6 L 1.70573 2.22222E-6 " pathEditMode="relative" rAng="0" ptsTypes="AA">
                                      <p:cBhvr additive="base" accumulate="none" from="" to="">
                                        <p:cTn id="195" dur="350" fill="hold">
                                          <p:stCondLst>
                                            <p:cond delay="950"/>
                                          </p:stCondLst>
                                        </p:cTn>
                                        <p:tgtEl>
                                          <p:spTgt spid="226"/>
                                        </p:tgtEl>
                                        <p:attrNameLst>
                                          <p:attrName>ppt_x</p:attrName>
                                          <p:attrName>ppt_y</p:attrName>
                                        </p:attrNameLst>
                                      </p:cBhvr>
                                      <p:rCtr x="53672" y="0"/>
                                    </p:animMotion>
                                    <p:set>
                                      <p:cBhvr additive="base" accumulate="none">
                                        <p:cTn id="196" dur="500" fill="hold">
                                          <p:stCondLst>
                                            <p:cond delay="1300"/>
                                          </p:stCondLst>
                                        </p:cTn>
                                        <p:tgtEl>
                                          <p:spTgt spid="226"/>
                                        </p:tgtEl>
                                        <p:attrNameLst>
                                          <p:attrName/>
                                        </p:attrNameLst>
                                      </p:cBhvr>
                                      <p:to>
                                        <p:strVal val=""/>
                                      </p:to>
                                    </p:set>
                                  </p:childTnLst>
                                </p:cTn>
                              </p:par>
                              <p:par>
                                <p:cTn id="197" presetID="52" presetClass="entr" presetSubtype="0" fill="hold" grpId="0" nodeType="withEffect">
                                  <p:stCondLst>
                                    <p:cond delay="0"/>
                                  </p:stCondLst>
                                  <p:iterate type="lt">
                                    <p:tmPct val="10000"/>
                                  </p:iterate>
                                  <p:childTnLst>
                                    <p:set>
                                      <p:cBhvr>
                                        <p:cTn id="198" dur="1" fill="hold">
                                          <p:stCondLst>
                                            <p:cond delay="0"/>
                                          </p:stCondLst>
                                        </p:cTn>
                                        <p:tgtEl>
                                          <p:spTgt spid="228"/>
                                        </p:tgtEl>
                                        <p:attrNameLst>
                                          <p:attrName>style.visibility</p:attrName>
                                        </p:attrNameLst>
                                      </p:cBhvr>
                                      <p:to>
                                        <p:strVal val="visible"/>
                                      </p:to>
                                    </p:set>
                                    <p:animScale>
                                      <p:cBhvr>
                                        <p:cTn id="199"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0" dur="1000" decel="50000" fill="hold">
                                          <p:stCondLst>
                                            <p:cond delay="0"/>
                                          </p:stCondLst>
                                        </p:cTn>
                                        <p:tgtEl>
                                          <p:spTgt spid="228"/>
                                        </p:tgtEl>
                                        <p:attrNameLst>
                                          <p:attrName>ppt_x</p:attrName>
                                          <p:attrName>ppt_y</p:attrName>
                                        </p:attrNameLst>
                                      </p:cBhvr>
                                    </p:animMotion>
                                    <p:animEffect transition="in" filter="fade">
                                      <p:cBhvr>
                                        <p:cTn id="201" dur="1000"/>
                                        <p:tgtEl>
                                          <p:spTgt spid="228"/>
                                        </p:tgtEl>
                                      </p:cBhvr>
                                    </p:animEffect>
                                  </p:childTnLst>
                                </p:cTn>
                              </p:par>
                              <p:par>
                                <p:cTn id="202" presetID="22" presetClass="entr" presetSubtype="8" fill="hold" grpId="0" nodeType="withEffect">
                                  <p:stCondLst>
                                    <p:cond delay="500"/>
                                  </p:stCondLst>
                                  <p:childTnLst>
                                    <p:set>
                                      <p:cBhvr>
                                        <p:cTn id="203" dur="1" fill="hold">
                                          <p:stCondLst>
                                            <p:cond delay="0"/>
                                          </p:stCondLst>
                                        </p:cTn>
                                        <p:tgtEl>
                                          <p:spTgt spid="227"/>
                                        </p:tgtEl>
                                        <p:attrNameLst>
                                          <p:attrName>style.visibility</p:attrName>
                                        </p:attrNameLst>
                                      </p:cBhvr>
                                      <p:to>
                                        <p:strVal val="visible"/>
                                      </p:to>
                                    </p:set>
                                    <p:animEffect transition="in" filter="wipe(left)">
                                      <p:cBhvr>
                                        <p:cTn id="204" dur="500"/>
                                        <p:tgtEl>
                                          <p:spTgt spid="227"/>
                                        </p:tgtEl>
                                      </p:cBhvr>
                                    </p:animEffect>
                                  </p:childTnLst>
                                </p:cTn>
                              </p:par>
                              <p:par>
                                <p:cTn id="205" presetID="53" presetClass="entr" presetSubtype="16" fill="hold" grpId="0" nodeType="withEffect">
                                  <p:stCondLst>
                                    <p:cond delay="1000"/>
                                  </p:stCondLst>
                                  <p:childTnLst>
                                    <p:set>
                                      <p:cBhvr>
                                        <p:cTn id="206" dur="1" fill="hold">
                                          <p:stCondLst>
                                            <p:cond delay="0"/>
                                          </p:stCondLst>
                                        </p:cTn>
                                        <p:tgtEl>
                                          <p:spTgt spid="229"/>
                                        </p:tgtEl>
                                        <p:attrNameLst>
                                          <p:attrName>style.visibility</p:attrName>
                                        </p:attrNameLst>
                                      </p:cBhvr>
                                      <p:to>
                                        <p:strVal val="visible"/>
                                      </p:to>
                                    </p:set>
                                    <p:anim calcmode="lin" valueType="num">
                                      <p:cBhvr>
                                        <p:cTn id="207" dur="500" fill="hold"/>
                                        <p:tgtEl>
                                          <p:spTgt spid="229"/>
                                        </p:tgtEl>
                                        <p:attrNameLst>
                                          <p:attrName>ppt_w</p:attrName>
                                        </p:attrNameLst>
                                      </p:cBhvr>
                                      <p:tavLst>
                                        <p:tav tm="0">
                                          <p:val>
                                            <p:fltVal val="0"/>
                                          </p:val>
                                        </p:tav>
                                        <p:tav tm="100000">
                                          <p:val>
                                            <p:strVal val="#ppt_w"/>
                                          </p:val>
                                        </p:tav>
                                      </p:tavLst>
                                    </p:anim>
                                    <p:anim calcmode="lin" valueType="num">
                                      <p:cBhvr>
                                        <p:cTn id="208" dur="500" fill="hold"/>
                                        <p:tgtEl>
                                          <p:spTgt spid="229"/>
                                        </p:tgtEl>
                                        <p:attrNameLst>
                                          <p:attrName>ppt_h</p:attrName>
                                        </p:attrNameLst>
                                      </p:cBhvr>
                                      <p:tavLst>
                                        <p:tav tm="0">
                                          <p:val>
                                            <p:fltVal val="0"/>
                                          </p:val>
                                        </p:tav>
                                        <p:tav tm="100000">
                                          <p:val>
                                            <p:strVal val="#ppt_h"/>
                                          </p:val>
                                        </p:tav>
                                      </p:tavLst>
                                    </p:anim>
                                    <p:animEffect transition="in" filter="fade">
                                      <p:cBhvr>
                                        <p:cTn id="209" dur="500"/>
                                        <p:tgtEl>
                                          <p:spTgt spid="229"/>
                                        </p:tgtEl>
                                      </p:cBhvr>
                                    </p:animEffect>
                                  </p:childTnLst>
                                </p:cTn>
                              </p:par>
                              <p:par>
                                <p:cTn id="210" presetID="10" presetClass="entr" presetSubtype="0" repeatCount="indefinite" fill="hold" grpId="0" nodeType="withEffect">
                                  <p:stCondLst>
                                    <p:cond delay="0"/>
                                  </p:stCondLst>
                                  <p:childTnLst>
                                    <p:set>
                                      <p:cBhvr>
                                        <p:cTn id="211" dur="1" fill="hold">
                                          <p:stCondLst>
                                            <p:cond delay="0"/>
                                          </p:stCondLst>
                                        </p:cTn>
                                        <p:tgtEl>
                                          <p:spTgt spid="70"/>
                                        </p:tgtEl>
                                        <p:attrNameLst>
                                          <p:attrName>style.visibility</p:attrName>
                                        </p:attrNameLst>
                                      </p:cBhvr>
                                      <p:to>
                                        <p:strVal val="visible"/>
                                      </p:to>
                                    </p:set>
                                    <p:animEffect transition="out" filter="fade">
                                      <p:cBhvr additive="base" accumulate="none">
                                        <p:cTn id="212" dur="316" fill="hold">
                                          <p:stCondLst>
                                            <p:cond delay="2213"/>
                                          </p:stCondLst>
                                        </p:cTn>
                                        <p:tgtEl>
                                          <p:spTgt spid="70"/>
                                        </p:tgtEl>
                                      </p:cBhvr>
                                    </p:animEffect>
                                    <p:animEffect transition="in" filter="fade">
                                      <p:cBhvr additive="base" accumulate="none">
                                        <p:cTn id="213" dur="316" fill="hold">
                                          <p:stCondLst>
                                            <p:cond delay="0"/>
                                          </p:stCondLst>
                                        </p:cTn>
                                        <p:tgtEl>
                                          <p:spTgt spid="70"/>
                                        </p:tgtEl>
                                      </p:cBhvr>
                                    </p:animEffect>
                                    <p:set>
                                      <p:cBhvr additive="base" accumulate="none">
                                        <p:cTn id="214" dur="1" fill="hold">
                                          <p:stCondLst>
                                            <p:cond delay="2528"/>
                                          </p:stCondLst>
                                        </p:cTn>
                                        <p:tgtEl>
                                          <p:spTgt spid="70"/>
                                        </p:tgtEl>
                                        <p:attrNameLst>
                                          <p:attrName>style.visibility</p:attrName>
                                        </p:attrNameLst>
                                      </p:cBhvr>
                                      <p:to>
                                        <p:strVal val="hidden"/>
                                      </p:to>
                                    </p:set>
                                    <p:set>
                                      <p:cBhvr additive="base" accumulate="none">
                                        <p:cTn id="215" dur="2908" fill="hold">
                                          <p:stCondLst>
                                            <p:cond delay="0"/>
                                          </p:stCondLst>
                                        </p:cTn>
                                        <p:tgtEl>
                                          <p:spTgt spid="70"/>
                                        </p:tgtEl>
                                        <p:attrNameLst>
                                          <p:attrName/>
                                        </p:attrNameLst>
                                      </p:cBhvr>
                                      <p:to>
                                        <p:strVal val=""/>
                                      </p:to>
                                    </p:set>
                                  </p:childTnLst>
                                </p:cTn>
                              </p:par>
                              <p:par>
                                <p:cTn id="216" presetID="0" presetClass="path" presetSubtype="0" repeatCount="indefinite" fill="hold" grpId="1" nodeType="withEffect">
                                  <p:stCondLst>
                                    <p:cond delay="0"/>
                                  </p:stCondLst>
                                  <p:childTnLst>
                                    <p:animMotion origin="layout" path="M 2.08333E-6 -1.85185E-6 C 0.07122 -0.04398 0.06237 -0.16273 0.0901 -0.27847 " pathEditMode="relative" rAng="0" ptsTypes="AA">
                                      <p:cBhvr>
                                        <p:cTn id="217" dur="2714" fill="hold"/>
                                        <p:tgtEl>
                                          <p:spTgt spid="70"/>
                                        </p:tgtEl>
                                        <p:attrNameLst>
                                          <p:attrName>ppt_x</p:attrName>
                                          <p:attrName>ppt_y</p:attrName>
                                        </p:attrNameLst>
                                      </p:cBhvr>
                                      <p:rCtr x="4505" y="-13935"/>
                                    </p:animMotion>
                                  </p:childTnLst>
                                </p:cTn>
                              </p:par>
                              <p:par>
                                <p:cTn id="218" presetID="10" presetClass="entr" presetSubtype="0" repeatCount="indefinite" fill="hold" grpId="0" nodeType="withEffect">
                                  <p:stCondLst>
                                    <p:cond delay="0"/>
                                  </p:stCondLst>
                                  <p:childTnLst>
                                    <p:set>
                                      <p:cBhvr>
                                        <p:cTn id="219" dur="1" fill="hold">
                                          <p:stCondLst>
                                            <p:cond delay="0"/>
                                          </p:stCondLst>
                                        </p:cTn>
                                        <p:tgtEl>
                                          <p:spTgt spid="72"/>
                                        </p:tgtEl>
                                        <p:attrNameLst>
                                          <p:attrName>style.visibility</p:attrName>
                                        </p:attrNameLst>
                                      </p:cBhvr>
                                      <p:to>
                                        <p:strVal val="visible"/>
                                      </p:to>
                                    </p:set>
                                    <p:animEffect transition="out" filter="fade">
                                      <p:cBhvr additive="base" accumulate="none">
                                        <p:cTn id="220" dur="250" fill="hold">
                                          <p:stCondLst>
                                            <p:cond delay="1750"/>
                                          </p:stCondLst>
                                        </p:cTn>
                                        <p:tgtEl>
                                          <p:spTgt spid="72"/>
                                        </p:tgtEl>
                                      </p:cBhvr>
                                    </p:animEffect>
                                    <p:animEffect transition="in" filter="fade">
                                      <p:cBhvr additive="base" accumulate="none">
                                        <p:cTn id="221" dur="250" fill="hold">
                                          <p:stCondLst>
                                            <p:cond delay="0"/>
                                          </p:stCondLst>
                                        </p:cTn>
                                        <p:tgtEl>
                                          <p:spTgt spid="72"/>
                                        </p:tgtEl>
                                      </p:cBhvr>
                                    </p:animEffect>
                                    <p:set>
                                      <p:cBhvr additive="base" accumulate="none">
                                        <p:cTn id="222" dur="1" fill="hold">
                                          <p:stCondLst>
                                            <p:cond delay="1999"/>
                                          </p:stCondLst>
                                        </p:cTn>
                                        <p:tgtEl>
                                          <p:spTgt spid="72"/>
                                        </p:tgtEl>
                                        <p:attrNameLst>
                                          <p:attrName>style.visibility</p:attrName>
                                        </p:attrNameLst>
                                      </p:cBhvr>
                                      <p:to>
                                        <p:strVal val="hidden"/>
                                      </p:to>
                                    </p:set>
                                    <p:set>
                                      <p:cBhvr additive="base" accumulate="none">
                                        <p:cTn id="223" dur="2300" fill="hold">
                                          <p:stCondLst>
                                            <p:cond delay="0"/>
                                          </p:stCondLst>
                                        </p:cTn>
                                        <p:tgtEl>
                                          <p:spTgt spid="72"/>
                                        </p:tgtEl>
                                        <p:attrNameLst>
                                          <p:attrName/>
                                        </p:attrNameLst>
                                      </p:cBhvr>
                                      <p:to>
                                        <p:strVal val=""/>
                                      </p:to>
                                    </p:set>
                                  </p:childTnLst>
                                </p:cTn>
                              </p:par>
                              <p:par>
                                <p:cTn id="224" presetID="0" presetClass="path" presetSubtype="0" repeatCount="indefinite" fill="hold" grpId="1" nodeType="withEffect">
                                  <p:stCondLst>
                                    <p:cond delay="0"/>
                                  </p:stCondLst>
                                  <p:childTnLst>
                                    <p:animMotion origin="layout" path="M 4.58333E-6 2.96296E-6 C -0.01133 -0.10556 -0.06198 -0.18449 -0.00769 -0.31459 " pathEditMode="relative" rAng="0" ptsTypes="AA">
                                      <p:cBhvr>
                                        <p:cTn id="225" dur="3409" fill="hold"/>
                                        <p:tgtEl>
                                          <p:spTgt spid="72"/>
                                        </p:tgtEl>
                                        <p:attrNameLst>
                                          <p:attrName>ppt_x</p:attrName>
                                          <p:attrName>ppt_y</p:attrName>
                                        </p:attrNameLst>
                                      </p:cBhvr>
                                      <p:rCtr x="-1628" y="-15741"/>
                                    </p:animMotion>
                                  </p:childTnLst>
                                </p:cTn>
                              </p:par>
                              <p:par>
                                <p:cTn id="226" presetID="10" presetClass="entr" presetSubtype="0" repeatCount="indefinite" fill="hold" grpId="0" nodeType="withEffect">
                                  <p:stCondLst>
                                    <p:cond delay="0"/>
                                  </p:stCondLst>
                                  <p:childTnLst>
                                    <p:set>
                                      <p:cBhvr>
                                        <p:cTn id="227" dur="1" fill="hold">
                                          <p:stCondLst>
                                            <p:cond delay="0"/>
                                          </p:stCondLst>
                                        </p:cTn>
                                        <p:tgtEl>
                                          <p:spTgt spid="73"/>
                                        </p:tgtEl>
                                        <p:attrNameLst>
                                          <p:attrName>style.visibility</p:attrName>
                                        </p:attrNameLst>
                                      </p:cBhvr>
                                      <p:to>
                                        <p:strVal val="visible"/>
                                      </p:to>
                                    </p:set>
                                    <p:animEffect transition="out" filter="fade">
                                      <p:cBhvr additive="base" accumulate="none">
                                        <p:cTn id="228" dur="419" fill="hold">
                                          <p:stCondLst>
                                            <p:cond delay="2935"/>
                                          </p:stCondLst>
                                        </p:cTn>
                                        <p:tgtEl>
                                          <p:spTgt spid="73"/>
                                        </p:tgtEl>
                                      </p:cBhvr>
                                    </p:animEffect>
                                    <p:animEffect transition="in" filter="fade">
                                      <p:cBhvr additive="base" accumulate="none">
                                        <p:cTn id="229" dur="419" fill="hold">
                                          <p:stCondLst>
                                            <p:cond delay="0"/>
                                          </p:stCondLst>
                                        </p:cTn>
                                        <p:tgtEl>
                                          <p:spTgt spid="73"/>
                                        </p:tgtEl>
                                      </p:cBhvr>
                                    </p:animEffect>
                                    <p:set>
                                      <p:cBhvr additive="base" accumulate="none">
                                        <p:cTn id="230" dur="1" fill="hold">
                                          <p:stCondLst>
                                            <p:cond delay="3353"/>
                                          </p:stCondLst>
                                        </p:cTn>
                                        <p:tgtEl>
                                          <p:spTgt spid="73"/>
                                        </p:tgtEl>
                                        <p:attrNameLst>
                                          <p:attrName>style.visibility</p:attrName>
                                        </p:attrNameLst>
                                      </p:cBhvr>
                                      <p:to>
                                        <p:strVal val="hidden"/>
                                      </p:to>
                                    </p:set>
                                    <p:set>
                                      <p:cBhvr additive="base" accumulate="none">
                                        <p:cTn id="231" dur="3858" fill="hold">
                                          <p:stCondLst>
                                            <p:cond delay="0"/>
                                          </p:stCondLst>
                                        </p:cTn>
                                        <p:tgtEl>
                                          <p:spTgt spid="73"/>
                                        </p:tgtEl>
                                        <p:attrNameLst>
                                          <p:attrName/>
                                        </p:attrNameLst>
                                      </p:cBhvr>
                                      <p:to>
                                        <p:strVal val=""/>
                                      </p:to>
                                    </p:set>
                                  </p:childTnLst>
                                </p:cTn>
                              </p:par>
                              <p:par>
                                <p:cTn id="232" presetID="0" presetClass="path" presetSubtype="0" repeatCount="indefinite" fill="hold" grpId="1" nodeType="withEffect">
                                  <p:stCondLst>
                                    <p:cond delay="0"/>
                                  </p:stCondLst>
                                  <p:childTnLst>
                                    <p:animMotion origin="layout" path="M -0.00013 2.22222E-6 C 0.06472 -0.13542 0.07722 -0.05139 0.13164 -0.18125 " pathEditMode="relative" rAng="0" ptsTypes="AA">
                                      <p:cBhvr>
                                        <p:cTn id="233" dur="3060" fill="hold"/>
                                        <p:tgtEl>
                                          <p:spTgt spid="73"/>
                                        </p:tgtEl>
                                        <p:attrNameLst>
                                          <p:attrName>ppt_x</p:attrName>
                                          <p:attrName>ppt_y</p:attrName>
                                        </p:attrNameLst>
                                      </p:cBhvr>
                                      <p:rCtr x="6589" y="-9074"/>
                                    </p:animMotion>
                                  </p:childTnLst>
                                </p:cTn>
                              </p:par>
                              <p:par>
                                <p:cTn id="234" presetID="10" presetClass="entr" presetSubtype="0" repeatCount="indefinite" fill="hold" grpId="0" nodeType="withEffect">
                                  <p:stCondLst>
                                    <p:cond delay="0"/>
                                  </p:stCondLst>
                                  <p:childTnLst>
                                    <p:set>
                                      <p:cBhvr>
                                        <p:cTn id="235" dur="1" fill="hold">
                                          <p:stCondLst>
                                            <p:cond delay="0"/>
                                          </p:stCondLst>
                                        </p:cTn>
                                        <p:tgtEl>
                                          <p:spTgt spid="74"/>
                                        </p:tgtEl>
                                        <p:attrNameLst>
                                          <p:attrName>style.visibility</p:attrName>
                                        </p:attrNameLst>
                                      </p:cBhvr>
                                      <p:to>
                                        <p:strVal val="visible"/>
                                      </p:to>
                                    </p:set>
                                    <p:animEffect transition="out" filter="fade">
                                      <p:cBhvr additive="base" accumulate="none">
                                        <p:cTn id="236" dur="305" fill="hold">
                                          <p:stCondLst>
                                            <p:cond delay="2133"/>
                                          </p:stCondLst>
                                        </p:cTn>
                                        <p:tgtEl>
                                          <p:spTgt spid="74"/>
                                        </p:tgtEl>
                                      </p:cBhvr>
                                    </p:animEffect>
                                    <p:animEffect transition="in" filter="fade">
                                      <p:cBhvr additive="base" accumulate="none">
                                        <p:cTn id="237" dur="305" fill="hold">
                                          <p:stCondLst>
                                            <p:cond delay="0"/>
                                          </p:stCondLst>
                                        </p:cTn>
                                        <p:tgtEl>
                                          <p:spTgt spid="74"/>
                                        </p:tgtEl>
                                      </p:cBhvr>
                                    </p:animEffect>
                                    <p:set>
                                      <p:cBhvr additive="base" accumulate="none">
                                        <p:cTn id="238" dur="1" fill="hold">
                                          <p:stCondLst>
                                            <p:cond delay="2437"/>
                                          </p:stCondLst>
                                        </p:cTn>
                                        <p:tgtEl>
                                          <p:spTgt spid="74"/>
                                        </p:tgtEl>
                                        <p:attrNameLst>
                                          <p:attrName>style.visibility</p:attrName>
                                        </p:attrNameLst>
                                      </p:cBhvr>
                                      <p:to>
                                        <p:strVal val="hidden"/>
                                      </p:to>
                                    </p:set>
                                    <p:set>
                                      <p:cBhvr additive="base" accumulate="none">
                                        <p:cTn id="239" dur="2804" fill="hold">
                                          <p:stCondLst>
                                            <p:cond delay="0"/>
                                          </p:stCondLst>
                                        </p:cTn>
                                        <p:tgtEl>
                                          <p:spTgt spid="74"/>
                                        </p:tgtEl>
                                        <p:attrNameLst>
                                          <p:attrName/>
                                        </p:attrNameLst>
                                      </p:cBhvr>
                                      <p:to>
                                        <p:strVal val=""/>
                                      </p:to>
                                    </p:set>
                                  </p:childTnLst>
                                </p:cTn>
                              </p:par>
                              <p:par>
                                <p:cTn id="240" presetID="0" presetClass="path" presetSubtype="0" repeatCount="indefinite" fill="hold" grpId="1" nodeType="withEffect">
                                  <p:stCondLst>
                                    <p:cond delay="0"/>
                                  </p:stCondLst>
                                  <p:childTnLst>
                                    <p:animMotion origin="layout" path="M -0.00013 -2.22222E-6 C 0.08373 -0.1206 0.14375 -0.01111 0.19831 -0.14097 " pathEditMode="relative" rAng="0" ptsTypes="AA">
                                      <p:cBhvr>
                                        <p:cTn id="241" dur="2924" fill="hold"/>
                                        <p:tgtEl>
                                          <p:spTgt spid="74"/>
                                        </p:tgtEl>
                                        <p:attrNameLst>
                                          <p:attrName>ppt_x</p:attrName>
                                          <p:attrName>ppt_y</p:attrName>
                                        </p:attrNameLst>
                                      </p:cBhvr>
                                      <p:rCtr x="9922" y="-7060"/>
                                    </p:animMotion>
                                  </p:childTnLst>
                                </p:cTn>
                              </p:par>
                              <p:par>
                                <p:cTn id="242" presetID="10" presetClass="entr" presetSubtype="0" repeatCount="indefinite" fill="hold" grpId="0" nodeType="withEffect">
                                  <p:stCondLst>
                                    <p:cond delay="0"/>
                                  </p:stCondLst>
                                  <p:childTnLst>
                                    <p:set>
                                      <p:cBhvr>
                                        <p:cTn id="243" dur="1" fill="hold">
                                          <p:stCondLst>
                                            <p:cond delay="0"/>
                                          </p:stCondLst>
                                        </p:cTn>
                                        <p:tgtEl>
                                          <p:spTgt spid="75"/>
                                        </p:tgtEl>
                                        <p:attrNameLst>
                                          <p:attrName>style.visibility</p:attrName>
                                        </p:attrNameLst>
                                      </p:cBhvr>
                                      <p:to>
                                        <p:strVal val="visible"/>
                                      </p:to>
                                    </p:set>
                                    <p:animEffect transition="out" filter="fade">
                                      <p:cBhvr additive="base" accumulate="none">
                                        <p:cTn id="244" dur="289" fill="hold">
                                          <p:stCondLst>
                                            <p:cond delay="2024"/>
                                          </p:stCondLst>
                                        </p:cTn>
                                        <p:tgtEl>
                                          <p:spTgt spid="75"/>
                                        </p:tgtEl>
                                      </p:cBhvr>
                                    </p:animEffect>
                                    <p:animEffect transition="in" filter="fade">
                                      <p:cBhvr additive="base" accumulate="none">
                                        <p:cTn id="245" dur="289" fill="hold">
                                          <p:stCondLst>
                                            <p:cond delay="0"/>
                                          </p:stCondLst>
                                        </p:cTn>
                                        <p:tgtEl>
                                          <p:spTgt spid="75"/>
                                        </p:tgtEl>
                                      </p:cBhvr>
                                    </p:animEffect>
                                    <p:set>
                                      <p:cBhvr additive="base" accumulate="none">
                                        <p:cTn id="246" dur="1" fill="hold">
                                          <p:stCondLst>
                                            <p:cond delay="2311"/>
                                          </p:stCondLst>
                                        </p:cTn>
                                        <p:tgtEl>
                                          <p:spTgt spid="75"/>
                                        </p:tgtEl>
                                        <p:attrNameLst>
                                          <p:attrName>style.visibility</p:attrName>
                                        </p:attrNameLst>
                                      </p:cBhvr>
                                      <p:to>
                                        <p:strVal val="hidden"/>
                                      </p:to>
                                    </p:set>
                                    <p:set>
                                      <p:cBhvr additive="base" accumulate="none">
                                        <p:cTn id="247" dur="2659" fill="hold">
                                          <p:stCondLst>
                                            <p:cond delay="0"/>
                                          </p:stCondLst>
                                        </p:cTn>
                                        <p:tgtEl>
                                          <p:spTgt spid="75"/>
                                        </p:tgtEl>
                                        <p:attrNameLst>
                                          <p:attrName/>
                                        </p:attrNameLst>
                                      </p:cBhvr>
                                      <p:to>
                                        <p:strVal val=""/>
                                      </p:to>
                                    </p:set>
                                  </p:childTnLst>
                                </p:cTn>
                              </p:par>
                              <p:par>
                                <p:cTn id="248" presetID="0" presetClass="path" presetSubtype="0" repeatCount="indefinite" fill="hold" grpId="1" nodeType="withEffect">
                                  <p:stCondLst>
                                    <p:cond delay="0"/>
                                  </p:stCondLst>
                                  <p:childTnLst>
                                    <p:animMotion origin="layout" path="M -4.79167E-6 2.59259E-6 C -0.04023 -0.14422 0.01732 -0.1956 -0.00299 -0.34422 " pathEditMode="relative" rAng="0" ptsTypes="AA">
                                      <p:cBhvr>
                                        <p:cTn id="249" dur="2191" fill="hold"/>
                                        <p:tgtEl>
                                          <p:spTgt spid="75"/>
                                        </p:tgtEl>
                                        <p:attrNameLst>
                                          <p:attrName>ppt_x</p:attrName>
                                          <p:attrName>ppt_y</p:attrName>
                                        </p:attrNameLst>
                                      </p:cBhvr>
                                      <p:rCtr x="-664" y="-17222"/>
                                    </p:animMotion>
                                  </p:childTnLst>
                                </p:cTn>
                              </p:par>
                              <p:par>
                                <p:cTn id="250" presetID="10" presetClass="entr" presetSubtype="0" repeatCount="indefinite" fill="hold" grpId="0" nodeType="withEffect">
                                  <p:stCondLst>
                                    <p:cond delay="0"/>
                                  </p:stCondLst>
                                  <p:childTnLst>
                                    <p:set>
                                      <p:cBhvr>
                                        <p:cTn id="251" dur="1" fill="hold">
                                          <p:stCondLst>
                                            <p:cond delay="0"/>
                                          </p:stCondLst>
                                        </p:cTn>
                                        <p:tgtEl>
                                          <p:spTgt spid="76"/>
                                        </p:tgtEl>
                                        <p:attrNameLst>
                                          <p:attrName>style.visibility</p:attrName>
                                        </p:attrNameLst>
                                      </p:cBhvr>
                                      <p:to>
                                        <p:strVal val="visible"/>
                                      </p:to>
                                    </p:set>
                                    <p:animEffect transition="out" filter="fade">
                                      <p:cBhvr additive="base" accumulate="none">
                                        <p:cTn id="252" dur="346" fill="hold">
                                          <p:stCondLst>
                                            <p:cond delay="2419"/>
                                          </p:stCondLst>
                                        </p:cTn>
                                        <p:tgtEl>
                                          <p:spTgt spid="76"/>
                                        </p:tgtEl>
                                      </p:cBhvr>
                                    </p:animEffect>
                                    <p:animEffect transition="in" filter="fade">
                                      <p:cBhvr additive="base" accumulate="none">
                                        <p:cTn id="253" dur="346" fill="hold">
                                          <p:stCondLst>
                                            <p:cond delay="0"/>
                                          </p:stCondLst>
                                        </p:cTn>
                                        <p:tgtEl>
                                          <p:spTgt spid="76"/>
                                        </p:tgtEl>
                                      </p:cBhvr>
                                    </p:animEffect>
                                    <p:set>
                                      <p:cBhvr additive="base" accumulate="none">
                                        <p:cTn id="254" dur="1" fill="hold">
                                          <p:stCondLst>
                                            <p:cond delay="2763"/>
                                          </p:stCondLst>
                                        </p:cTn>
                                        <p:tgtEl>
                                          <p:spTgt spid="76"/>
                                        </p:tgtEl>
                                        <p:attrNameLst>
                                          <p:attrName>style.visibility</p:attrName>
                                        </p:attrNameLst>
                                      </p:cBhvr>
                                      <p:to>
                                        <p:strVal val="hidden"/>
                                      </p:to>
                                    </p:set>
                                    <p:set>
                                      <p:cBhvr additive="base" accumulate="none">
                                        <p:cTn id="255" dur="3180" fill="hold">
                                          <p:stCondLst>
                                            <p:cond delay="0"/>
                                          </p:stCondLst>
                                        </p:cTn>
                                        <p:tgtEl>
                                          <p:spTgt spid="76"/>
                                        </p:tgtEl>
                                        <p:attrNameLst>
                                          <p:attrName/>
                                        </p:attrNameLst>
                                      </p:cBhvr>
                                      <p:to>
                                        <p:strVal val=""/>
                                      </p:to>
                                    </p:set>
                                  </p:childTnLst>
                                </p:cTn>
                              </p:par>
                              <p:par>
                                <p:cTn id="256" presetID="0" presetClass="path" presetSubtype="0" repeatCount="indefinite" fill="hold" grpId="1" nodeType="withEffect">
                                  <p:stCondLst>
                                    <p:cond delay="0"/>
                                  </p:stCondLst>
                                  <p:childTnLst>
                                    <p:animMotion origin="layout" path="M -1.04167E-6 3.7037E-7 C 0.00378 -0.22477 0.15404 -0.14306 0.13373 -0.2912 " pathEditMode="relative" rAng="0" ptsTypes="AA">
                                      <p:cBhvr>
                                        <p:cTn id="257" dur="2340" fill="hold"/>
                                        <p:tgtEl>
                                          <p:spTgt spid="76"/>
                                        </p:tgtEl>
                                        <p:attrNameLst>
                                          <p:attrName>ppt_x</p:attrName>
                                          <p:attrName>ppt_y</p:attrName>
                                        </p:attrNameLst>
                                      </p:cBhvr>
                                      <p:rCtr x="6771" y="-14560"/>
                                    </p:animMotion>
                                  </p:childTnLst>
                                </p:cTn>
                              </p:par>
                              <p:par>
                                <p:cTn id="258" presetID="10" presetClass="entr" presetSubtype="0" repeatCount="indefinite" fill="hold" grpId="0" nodeType="withEffect">
                                  <p:stCondLst>
                                    <p:cond delay="0"/>
                                  </p:stCondLst>
                                  <p:childTnLst>
                                    <p:set>
                                      <p:cBhvr>
                                        <p:cTn id="259" dur="1" fill="hold">
                                          <p:stCondLst>
                                            <p:cond delay="0"/>
                                          </p:stCondLst>
                                        </p:cTn>
                                        <p:tgtEl>
                                          <p:spTgt spid="77"/>
                                        </p:tgtEl>
                                        <p:attrNameLst>
                                          <p:attrName>style.visibility</p:attrName>
                                        </p:attrNameLst>
                                      </p:cBhvr>
                                      <p:to>
                                        <p:strVal val="visible"/>
                                      </p:to>
                                    </p:set>
                                    <p:animEffect transition="out" filter="fade">
                                      <p:cBhvr additive="base" accumulate="none">
                                        <p:cTn id="260" dur="419" fill="hold">
                                          <p:stCondLst>
                                            <p:cond delay="2933"/>
                                          </p:stCondLst>
                                        </p:cTn>
                                        <p:tgtEl>
                                          <p:spTgt spid="77"/>
                                        </p:tgtEl>
                                      </p:cBhvr>
                                    </p:animEffect>
                                    <p:animEffect transition="in" filter="fade">
                                      <p:cBhvr additive="base" accumulate="none">
                                        <p:cTn id="261" dur="419" fill="hold">
                                          <p:stCondLst>
                                            <p:cond delay="0"/>
                                          </p:stCondLst>
                                        </p:cTn>
                                        <p:tgtEl>
                                          <p:spTgt spid="77"/>
                                        </p:tgtEl>
                                      </p:cBhvr>
                                    </p:animEffect>
                                    <p:set>
                                      <p:cBhvr additive="base" accumulate="none">
                                        <p:cTn id="262" dur="1" fill="hold">
                                          <p:stCondLst>
                                            <p:cond delay="3351"/>
                                          </p:stCondLst>
                                        </p:cTn>
                                        <p:tgtEl>
                                          <p:spTgt spid="77"/>
                                        </p:tgtEl>
                                        <p:attrNameLst>
                                          <p:attrName>style.visibility</p:attrName>
                                        </p:attrNameLst>
                                      </p:cBhvr>
                                      <p:to>
                                        <p:strVal val="hidden"/>
                                      </p:to>
                                    </p:set>
                                    <p:set>
                                      <p:cBhvr additive="base" accumulate="none">
                                        <p:cTn id="263" dur="3855" fill="hold">
                                          <p:stCondLst>
                                            <p:cond delay="0"/>
                                          </p:stCondLst>
                                        </p:cTn>
                                        <p:tgtEl>
                                          <p:spTgt spid="77"/>
                                        </p:tgtEl>
                                        <p:attrNameLst>
                                          <p:attrName/>
                                        </p:attrNameLst>
                                      </p:cBhvr>
                                      <p:to>
                                        <p:strVal val=""/>
                                      </p:to>
                                    </p:set>
                                  </p:childTnLst>
                                </p:cTn>
                              </p:par>
                              <p:par>
                                <p:cTn id="264" presetID="0" presetClass="path" presetSubtype="0" repeatCount="indefinite" fill="hold" grpId="1" nodeType="withEffect">
                                  <p:stCondLst>
                                    <p:cond delay="0"/>
                                  </p:stCondLst>
                                  <p:childTnLst>
                                    <p:animMotion origin="layout" path="M -1.45833E-6 2.96296E-6 C 0.03229 -0.19769 0.04193 -0.19838 0.1336 -0.29121 " pathEditMode="relative" rAng="0" ptsTypes="AA">
                                      <p:cBhvr>
                                        <p:cTn id="265" dur="2196" fill="hold"/>
                                        <p:tgtEl>
                                          <p:spTgt spid="77"/>
                                        </p:tgtEl>
                                        <p:attrNameLst>
                                          <p:attrName>ppt_x</p:attrName>
                                          <p:attrName>ppt_y</p:attrName>
                                        </p:attrNameLst>
                                      </p:cBhvr>
                                      <p:rCtr x="6680" y="-14560"/>
                                    </p:animMotion>
                                  </p:childTnLst>
                                </p:cTn>
                              </p:par>
                              <p:par>
                                <p:cTn id="266" presetID="10" presetClass="entr" presetSubtype="0" repeatCount="indefinite" fill="hold" grpId="0" nodeType="withEffect">
                                  <p:stCondLst>
                                    <p:cond delay="0"/>
                                  </p:stCondLst>
                                  <p:childTnLst>
                                    <p:set>
                                      <p:cBhvr>
                                        <p:cTn id="267" dur="1" fill="hold">
                                          <p:stCondLst>
                                            <p:cond delay="0"/>
                                          </p:stCondLst>
                                        </p:cTn>
                                        <p:tgtEl>
                                          <p:spTgt spid="78"/>
                                        </p:tgtEl>
                                        <p:attrNameLst>
                                          <p:attrName>style.visibility</p:attrName>
                                        </p:attrNameLst>
                                      </p:cBhvr>
                                      <p:to>
                                        <p:strVal val="visible"/>
                                      </p:to>
                                    </p:set>
                                    <p:animEffect transition="out" filter="fade">
                                      <p:cBhvr additive="base" accumulate="none">
                                        <p:cTn id="268" dur="314" fill="hold">
                                          <p:stCondLst>
                                            <p:cond delay="2197"/>
                                          </p:stCondLst>
                                        </p:cTn>
                                        <p:tgtEl>
                                          <p:spTgt spid="78"/>
                                        </p:tgtEl>
                                      </p:cBhvr>
                                    </p:animEffect>
                                    <p:animEffect transition="in" filter="fade">
                                      <p:cBhvr additive="base" accumulate="none">
                                        <p:cTn id="269" dur="314" fill="hold">
                                          <p:stCondLst>
                                            <p:cond delay="0"/>
                                          </p:stCondLst>
                                        </p:cTn>
                                        <p:tgtEl>
                                          <p:spTgt spid="78"/>
                                        </p:tgtEl>
                                      </p:cBhvr>
                                    </p:animEffect>
                                    <p:set>
                                      <p:cBhvr additive="base" accumulate="none">
                                        <p:cTn id="270" dur="1" fill="hold">
                                          <p:stCondLst>
                                            <p:cond delay="2510"/>
                                          </p:stCondLst>
                                        </p:cTn>
                                        <p:tgtEl>
                                          <p:spTgt spid="78"/>
                                        </p:tgtEl>
                                        <p:attrNameLst>
                                          <p:attrName>style.visibility</p:attrName>
                                        </p:attrNameLst>
                                      </p:cBhvr>
                                      <p:to>
                                        <p:strVal val="hidden"/>
                                      </p:to>
                                    </p:set>
                                    <p:set>
                                      <p:cBhvr additive="base" accumulate="none">
                                        <p:cTn id="271" dur="2888" fill="hold">
                                          <p:stCondLst>
                                            <p:cond delay="0"/>
                                          </p:stCondLst>
                                        </p:cTn>
                                        <p:tgtEl>
                                          <p:spTgt spid="78"/>
                                        </p:tgtEl>
                                        <p:attrNameLst>
                                          <p:attrName/>
                                        </p:attrNameLst>
                                      </p:cBhvr>
                                      <p:to>
                                        <p:strVal val=""/>
                                      </p:to>
                                    </p:set>
                                  </p:childTnLst>
                                </p:cTn>
                              </p:par>
                              <p:par>
                                <p:cTn id="272" presetID="0" presetClass="path" presetSubtype="0" repeatCount="indefinite" fill="hold" grpId="1" nodeType="withEffect">
                                  <p:stCondLst>
                                    <p:cond delay="0"/>
                                  </p:stCondLst>
                                  <p:childTnLst>
                                    <p:animMotion origin="layout" path="M -1.04167E-6 -2.22222E-6 C 0.10703 -0.07315 0.10599 -0.1625 0.13359 -0.2912 " pathEditMode="relative" rAng="0" ptsTypes="AA">
                                      <p:cBhvr>
                                        <p:cTn id="273" dur="2546" fill="hold"/>
                                        <p:tgtEl>
                                          <p:spTgt spid="78"/>
                                        </p:tgtEl>
                                        <p:attrNameLst>
                                          <p:attrName>ppt_x</p:attrName>
                                          <p:attrName>ppt_y</p:attrName>
                                        </p:attrNameLst>
                                      </p:cBhvr>
                                      <p:rCtr x="6680" y="-14560"/>
                                    </p:animMotion>
                                  </p:childTnLst>
                                </p:cTn>
                              </p:par>
                              <p:par>
                                <p:cTn id="274" presetID="10" presetClass="entr" presetSubtype="0" repeatCount="indefinite" fill="hold" grpId="0" nodeType="withEffect">
                                  <p:stCondLst>
                                    <p:cond delay="0"/>
                                  </p:stCondLst>
                                  <p:childTnLst>
                                    <p:set>
                                      <p:cBhvr>
                                        <p:cTn id="275" dur="1" fill="hold">
                                          <p:stCondLst>
                                            <p:cond delay="0"/>
                                          </p:stCondLst>
                                        </p:cTn>
                                        <p:tgtEl>
                                          <p:spTgt spid="79"/>
                                        </p:tgtEl>
                                        <p:attrNameLst>
                                          <p:attrName>style.visibility</p:attrName>
                                        </p:attrNameLst>
                                      </p:cBhvr>
                                      <p:to>
                                        <p:strVal val="visible"/>
                                      </p:to>
                                    </p:set>
                                    <p:animEffect transition="out" filter="fade">
                                      <p:cBhvr additive="base" accumulate="none">
                                        <p:cTn id="276" dur="407" fill="hold">
                                          <p:stCondLst>
                                            <p:cond delay="2850"/>
                                          </p:stCondLst>
                                        </p:cTn>
                                        <p:tgtEl>
                                          <p:spTgt spid="79"/>
                                        </p:tgtEl>
                                      </p:cBhvr>
                                    </p:animEffect>
                                    <p:animEffect transition="in" filter="fade">
                                      <p:cBhvr additive="base" accumulate="none">
                                        <p:cTn id="277" dur="407" fill="hold">
                                          <p:stCondLst>
                                            <p:cond delay="0"/>
                                          </p:stCondLst>
                                        </p:cTn>
                                        <p:tgtEl>
                                          <p:spTgt spid="79"/>
                                        </p:tgtEl>
                                      </p:cBhvr>
                                    </p:animEffect>
                                    <p:set>
                                      <p:cBhvr additive="base" accumulate="none">
                                        <p:cTn id="278" dur="1" fill="hold">
                                          <p:stCondLst>
                                            <p:cond delay="3255"/>
                                          </p:stCondLst>
                                        </p:cTn>
                                        <p:tgtEl>
                                          <p:spTgt spid="79"/>
                                        </p:tgtEl>
                                        <p:attrNameLst>
                                          <p:attrName>style.visibility</p:attrName>
                                        </p:attrNameLst>
                                      </p:cBhvr>
                                      <p:to>
                                        <p:strVal val="hidden"/>
                                      </p:to>
                                    </p:set>
                                    <p:set>
                                      <p:cBhvr additive="base" accumulate="none">
                                        <p:cTn id="279" dur="3745" fill="hold">
                                          <p:stCondLst>
                                            <p:cond delay="0"/>
                                          </p:stCondLst>
                                        </p:cTn>
                                        <p:tgtEl>
                                          <p:spTgt spid="79"/>
                                        </p:tgtEl>
                                        <p:attrNameLst>
                                          <p:attrName/>
                                        </p:attrNameLst>
                                      </p:cBhvr>
                                      <p:to>
                                        <p:strVal val=""/>
                                      </p:to>
                                    </p:set>
                                  </p:childTnLst>
                                </p:cTn>
                              </p:par>
                              <p:par>
                                <p:cTn id="280" presetID="0" presetClass="path" presetSubtype="0" repeatCount="indefinite" fill="hold" grpId="1" nodeType="withEffect">
                                  <p:stCondLst>
                                    <p:cond delay="0"/>
                                  </p:stCondLst>
                                  <p:childTnLst>
                                    <p:animMotion origin="layout" path="M -1.45833E-6 -1.85185E-6 C 0.00104 -0.11574 -0.11797 -0.13287 -0.09036 -0.26157 " pathEditMode="relative" rAng="0" ptsTypes="AA">
                                      <p:cBhvr>
                                        <p:cTn id="281" dur="3501" fill="hold"/>
                                        <p:tgtEl>
                                          <p:spTgt spid="79"/>
                                        </p:tgtEl>
                                        <p:attrNameLst>
                                          <p:attrName>ppt_x</p:attrName>
                                          <p:attrName>ppt_y</p:attrName>
                                        </p:attrNameLst>
                                      </p:cBhvr>
                                      <p:rCtr x="-4727" y="-13079"/>
                                    </p:animMotion>
                                  </p:childTnLst>
                                </p:cTn>
                              </p:par>
                              <p:par>
                                <p:cTn id="282" presetID="10" presetClass="entr" presetSubtype="0" repeatCount="indefinite" fill="hold" grpId="0" nodeType="withEffect">
                                  <p:stCondLst>
                                    <p:cond delay="0"/>
                                  </p:stCondLst>
                                  <p:childTnLst>
                                    <p:set>
                                      <p:cBhvr>
                                        <p:cTn id="283" dur="1" fill="hold">
                                          <p:stCondLst>
                                            <p:cond delay="0"/>
                                          </p:stCondLst>
                                        </p:cTn>
                                        <p:tgtEl>
                                          <p:spTgt spid="71"/>
                                        </p:tgtEl>
                                        <p:attrNameLst>
                                          <p:attrName>style.visibility</p:attrName>
                                        </p:attrNameLst>
                                      </p:cBhvr>
                                      <p:to>
                                        <p:strVal val="visible"/>
                                      </p:to>
                                    </p:set>
                                    <p:animEffect transition="out" filter="fade">
                                      <p:cBhvr additive="base" accumulate="none">
                                        <p:cTn id="284" dur="277" fill="hold">
                                          <p:stCondLst>
                                            <p:cond delay="1937"/>
                                          </p:stCondLst>
                                        </p:cTn>
                                        <p:tgtEl>
                                          <p:spTgt spid="71"/>
                                        </p:tgtEl>
                                      </p:cBhvr>
                                    </p:animEffect>
                                    <p:animEffect transition="in" filter="fade">
                                      <p:cBhvr additive="base" accumulate="none">
                                        <p:cTn id="285" dur="277" fill="hold">
                                          <p:stCondLst>
                                            <p:cond delay="0"/>
                                          </p:stCondLst>
                                        </p:cTn>
                                        <p:tgtEl>
                                          <p:spTgt spid="71"/>
                                        </p:tgtEl>
                                      </p:cBhvr>
                                    </p:animEffect>
                                    <p:set>
                                      <p:cBhvr additive="base" accumulate="none">
                                        <p:cTn id="286" dur="1" fill="hold">
                                          <p:stCondLst>
                                            <p:cond delay="2213"/>
                                          </p:stCondLst>
                                        </p:cTn>
                                        <p:tgtEl>
                                          <p:spTgt spid="71"/>
                                        </p:tgtEl>
                                        <p:attrNameLst>
                                          <p:attrName>style.visibility</p:attrName>
                                        </p:attrNameLst>
                                      </p:cBhvr>
                                      <p:to>
                                        <p:strVal val="hidden"/>
                                      </p:to>
                                    </p:set>
                                    <p:set>
                                      <p:cBhvr additive="base" accumulate="none">
                                        <p:cTn id="287" dur="2546" fill="hold">
                                          <p:stCondLst>
                                            <p:cond delay="0"/>
                                          </p:stCondLst>
                                        </p:cTn>
                                        <p:tgtEl>
                                          <p:spTgt spid="71"/>
                                        </p:tgtEl>
                                        <p:attrNameLst>
                                          <p:attrName/>
                                        </p:attrNameLst>
                                      </p:cBhvr>
                                      <p:to>
                                        <p:strVal val=""/>
                                      </p:to>
                                    </p:set>
                                  </p:childTnLst>
                                </p:cTn>
                              </p:par>
                              <p:par>
                                <p:cTn id="288" presetID="0" presetClass="path" presetSubtype="0" repeatCount="indefinite" fill="hold" grpId="1" nodeType="withEffect">
                                  <p:stCondLst>
                                    <p:cond delay="0"/>
                                  </p:stCondLst>
                                  <p:childTnLst>
                                    <p:animMotion origin="layout" path="M -2.91667E-6 1.11022E-16 C 0.07604 -0.05301 0.06667 -0.19606 0.09636 -0.33519 " pathEditMode="relative" rAng="0" ptsTypes="AA">
                                      <p:cBhvr>
                                        <p:cTn id="289" dur="3347" fill="hold"/>
                                        <p:tgtEl>
                                          <p:spTgt spid="71"/>
                                        </p:tgtEl>
                                        <p:attrNameLst>
                                          <p:attrName>ppt_x</p:attrName>
                                          <p:attrName>ppt_y</p:attrName>
                                        </p:attrNameLst>
                                      </p:cBhvr>
                                      <p:rCtr x="4818" y="-16759"/>
                                    </p:animMotion>
                                  </p:childTnLst>
                                </p:cTn>
                              </p:par>
                              <p:par>
                                <p:cTn id="290" presetID="10" presetClass="entr" presetSubtype="0" repeatCount="indefinite" fill="hold" grpId="0" nodeType="withEffect">
                                  <p:stCondLst>
                                    <p:cond delay="0"/>
                                  </p:stCondLst>
                                  <p:childTnLst>
                                    <p:set>
                                      <p:cBhvr>
                                        <p:cTn id="291" dur="1" fill="hold">
                                          <p:stCondLst>
                                            <p:cond delay="0"/>
                                          </p:stCondLst>
                                        </p:cTn>
                                        <p:tgtEl>
                                          <p:spTgt spid="80"/>
                                        </p:tgtEl>
                                        <p:attrNameLst>
                                          <p:attrName>style.visibility</p:attrName>
                                        </p:attrNameLst>
                                      </p:cBhvr>
                                      <p:to>
                                        <p:strVal val="visible"/>
                                      </p:to>
                                    </p:set>
                                    <p:animEffect transition="out" filter="fade">
                                      <p:cBhvr additive="base" accumulate="none">
                                        <p:cTn id="292" dur="273" fill="hold">
                                          <p:stCondLst>
                                            <p:cond delay="1912"/>
                                          </p:stCondLst>
                                        </p:cTn>
                                        <p:tgtEl>
                                          <p:spTgt spid="80"/>
                                        </p:tgtEl>
                                      </p:cBhvr>
                                    </p:animEffect>
                                    <p:animEffect transition="in" filter="fade">
                                      <p:cBhvr additive="base" accumulate="none">
                                        <p:cTn id="293" dur="273" fill="hold">
                                          <p:stCondLst>
                                            <p:cond delay="0"/>
                                          </p:stCondLst>
                                        </p:cTn>
                                        <p:tgtEl>
                                          <p:spTgt spid="80"/>
                                        </p:tgtEl>
                                      </p:cBhvr>
                                    </p:animEffect>
                                    <p:set>
                                      <p:cBhvr additive="base" accumulate="none">
                                        <p:cTn id="294" dur="1" fill="hold">
                                          <p:stCondLst>
                                            <p:cond delay="2184"/>
                                          </p:stCondLst>
                                        </p:cTn>
                                        <p:tgtEl>
                                          <p:spTgt spid="80"/>
                                        </p:tgtEl>
                                        <p:attrNameLst>
                                          <p:attrName>style.visibility</p:attrName>
                                        </p:attrNameLst>
                                      </p:cBhvr>
                                      <p:to>
                                        <p:strVal val="hidden"/>
                                      </p:to>
                                    </p:set>
                                    <p:set>
                                      <p:cBhvr additive="base" accumulate="none">
                                        <p:cTn id="295" dur="2513" fill="hold">
                                          <p:stCondLst>
                                            <p:cond delay="0"/>
                                          </p:stCondLst>
                                        </p:cTn>
                                        <p:tgtEl>
                                          <p:spTgt spid="80"/>
                                        </p:tgtEl>
                                        <p:attrNameLst>
                                          <p:attrName/>
                                        </p:attrNameLst>
                                      </p:cBhvr>
                                      <p:to>
                                        <p:strVal val=""/>
                                      </p:to>
                                    </p:set>
                                  </p:childTnLst>
                                </p:cTn>
                              </p:par>
                              <p:par>
                                <p:cTn id="296" presetID="0" presetClass="path" presetSubtype="0" repeatCount="indefinite" fill="hold" grpId="1" nodeType="withEffect">
                                  <p:stCondLst>
                                    <p:cond delay="0"/>
                                  </p:stCondLst>
                                  <p:childTnLst>
                                    <p:animMotion origin="layout" path="M 3.54167E-6 2.22222E-6 C 0.06432 -0.17315 0.07669 -0.06574 0.13086 -0.23172 " pathEditMode="relative" rAng="0" ptsTypes="AA">
                                      <p:cBhvr>
                                        <p:cTn id="297" dur="2180" fill="hold"/>
                                        <p:tgtEl>
                                          <p:spTgt spid="80"/>
                                        </p:tgtEl>
                                        <p:attrNameLst>
                                          <p:attrName>ppt_x</p:attrName>
                                          <p:attrName>ppt_y</p:attrName>
                                        </p:attrNameLst>
                                      </p:cBhvr>
                                      <p:rCtr x="6536" y="-11597"/>
                                    </p:animMotion>
                                  </p:childTnLst>
                                </p:cTn>
                              </p:par>
                              <p:par>
                                <p:cTn id="298" presetID="10" presetClass="entr" presetSubtype="0" repeatCount="indefinite" fill="hold" grpId="0" nodeType="withEffect">
                                  <p:stCondLst>
                                    <p:cond delay="0"/>
                                  </p:stCondLst>
                                  <p:childTnLst>
                                    <p:set>
                                      <p:cBhvr>
                                        <p:cTn id="299" dur="1" fill="hold">
                                          <p:stCondLst>
                                            <p:cond delay="0"/>
                                          </p:stCondLst>
                                        </p:cTn>
                                        <p:tgtEl>
                                          <p:spTgt spid="81"/>
                                        </p:tgtEl>
                                        <p:attrNameLst>
                                          <p:attrName>style.visibility</p:attrName>
                                        </p:attrNameLst>
                                      </p:cBhvr>
                                      <p:to>
                                        <p:strVal val="visible"/>
                                      </p:to>
                                    </p:set>
                                    <p:animEffect transition="out" filter="fade">
                                      <p:cBhvr additive="base" accumulate="none">
                                        <p:cTn id="300" dur="224" fill="hold">
                                          <p:stCondLst>
                                            <p:cond delay="1569"/>
                                          </p:stCondLst>
                                        </p:cTn>
                                        <p:tgtEl>
                                          <p:spTgt spid="81"/>
                                        </p:tgtEl>
                                      </p:cBhvr>
                                    </p:animEffect>
                                    <p:animEffect transition="in" filter="fade">
                                      <p:cBhvr additive="base" accumulate="none">
                                        <p:cTn id="301" dur="224" fill="hold">
                                          <p:stCondLst>
                                            <p:cond delay="0"/>
                                          </p:stCondLst>
                                        </p:cTn>
                                        <p:tgtEl>
                                          <p:spTgt spid="81"/>
                                        </p:tgtEl>
                                      </p:cBhvr>
                                    </p:animEffect>
                                    <p:set>
                                      <p:cBhvr additive="base" accumulate="none">
                                        <p:cTn id="302" dur="1" fill="hold">
                                          <p:stCondLst>
                                            <p:cond delay="1792"/>
                                          </p:stCondLst>
                                        </p:cTn>
                                        <p:tgtEl>
                                          <p:spTgt spid="81"/>
                                        </p:tgtEl>
                                        <p:attrNameLst>
                                          <p:attrName>style.visibility</p:attrName>
                                        </p:attrNameLst>
                                      </p:cBhvr>
                                      <p:to>
                                        <p:strVal val="hidden"/>
                                      </p:to>
                                    </p:set>
                                    <p:set>
                                      <p:cBhvr additive="base" accumulate="none">
                                        <p:cTn id="303" dur="2062" fill="hold">
                                          <p:stCondLst>
                                            <p:cond delay="0"/>
                                          </p:stCondLst>
                                        </p:cTn>
                                        <p:tgtEl>
                                          <p:spTgt spid="81"/>
                                        </p:tgtEl>
                                        <p:attrNameLst>
                                          <p:attrName/>
                                        </p:attrNameLst>
                                      </p:cBhvr>
                                      <p:to>
                                        <p:strVal val=""/>
                                      </p:to>
                                    </p:set>
                                  </p:childTnLst>
                                </p:cTn>
                              </p:par>
                              <p:par>
                                <p:cTn id="304" presetID="0" presetClass="path" presetSubtype="0" repeatCount="indefinite" fill="hold" grpId="1" nodeType="withEffect">
                                  <p:stCondLst>
                                    <p:cond delay="0"/>
                                  </p:stCondLst>
                                  <p:childTnLst>
                                    <p:animMotion origin="layout" path="M 5E-6 -1.11111E-6 C -0.01471 -0.12338 -0.08021 -0.21551 -0.01002 -0.36713 " pathEditMode="relative" rAng="0" ptsTypes="AA">
                                      <p:cBhvr>
                                        <p:cTn id="305" dur="2645" fill="hold"/>
                                        <p:tgtEl>
                                          <p:spTgt spid="81"/>
                                        </p:tgtEl>
                                        <p:attrNameLst>
                                          <p:attrName>ppt_x</p:attrName>
                                          <p:attrName>ppt_y</p:attrName>
                                        </p:attrNameLst>
                                      </p:cBhvr>
                                      <p:rCtr x="-2096" y="-18356"/>
                                    </p:animMotion>
                                  </p:childTnLst>
                                </p:cTn>
                              </p:par>
                              <p:par>
                                <p:cTn id="306" presetID="10" presetClass="entr" presetSubtype="0" repeatCount="indefinite"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out" filter="fade">
                                      <p:cBhvr additive="base" accumulate="none">
                                        <p:cTn id="308" dur="389" fill="hold">
                                          <p:stCondLst>
                                            <p:cond delay="2724"/>
                                          </p:stCondLst>
                                        </p:cTn>
                                        <p:tgtEl>
                                          <p:spTgt spid="82"/>
                                        </p:tgtEl>
                                      </p:cBhvr>
                                    </p:animEffect>
                                    <p:animEffect transition="in" filter="fade">
                                      <p:cBhvr additive="base" accumulate="none">
                                        <p:cTn id="309" dur="389" fill="hold">
                                          <p:stCondLst>
                                            <p:cond delay="0"/>
                                          </p:stCondLst>
                                        </p:cTn>
                                        <p:tgtEl>
                                          <p:spTgt spid="82"/>
                                        </p:tgtEl>
                                      </p:cBhvr>
                                    </p:animEffect>
                                    <p:set>
                                      <p:cBhvr additive="base" accumulate="none">
                                        <p:cTn id="310" dur="1" fill="hold">
                                          <p:stCondLst>
                                            <p:cond delay="3112"/>
                                          </p:stCondLst>
                                        </p:cTn>
                                        <p:tgtEl>
                                          <p:spTgt spid="82"/>
                                        </p:tgtEl>
                                        <p:attrNameLst>
                                          <p:attrName>style.visibility</p:attrName>
                                        </p:attrNameLst>
                                      </p:cBhvr>
                                      <p:to>
                                        <p:strVal val="hidden"/>
                                      </p:to>
                                    </p:set>
                                    <p:set>
                                      <p:cBhvr additive="base" accumulate="none">
                                        <p:cTn id="311" dur="3580" fill="hold">
                                          <p:stCondLst>
                                            <p:cond delay="0"/>
                                          </p:stCondLst>
                                        </p:cTn>
                                        <p:tgtEl>
                                          <p:spTgt spid="82"/>
                                        </p:tgtEl>
                                        <p:attrNameLst>
                                          <p:attrName/>
                                        </p:attrNameLst>
                                      </p:cBhvr>
                                      <p:to>
                                        <p:strVal val=""/>
                                      </p:to>
                                    </p:set>
                                  </p:childTnLst>
                                </p:cTn>
                              </p:par>
                              <p:par>
                                <p:cTn id="312" presetID="0" presetClass="path" presetSubtype="0" repeatCount="indefinite" fill="hold" grpId="1" nodeType="withEffect">
                                  <p:stCondLst>
                                    <p:cond delay="0"/>
                                  </p:stCondLst>
                                  <p:childTnLst>
                                    <p:animMotion origin="layout" path="M 2.5E-6 -2.22222E-6 C 0.00286 -0.24884 0.12018 -0.15833 0.10442 -0.32222 " pathEditMode="relative" rAng="0" ptsTypes="AA">
                                      <p:cBhvr>
                                        <p:cTn id="313" dur="2595" fill="hold"/>
                                        <p:tgtEl>
                                          <p:spTgt spid="82"/>
                                        </p:tgtEl>
                                        <p:attrNameLst>
                                          <p:attrName>ppt_x</p:attrName>
                                          <p:attrName>ppt_y</p:attrName>
                                        </p:attrNameLst>
                                      </p:cBhvr>
                                      <p:rCtr x="5286" y="-16111"/>
                                    </p:animMotion>
                                  </p:childTnLst>
                                </p:cTn>
                              </p:par>
                              <p:par>
                                <p:cTn id="314" presetID="10" presetClass="entr" presetSubtype="0" repeatCount="indefinite" fill="hold" grpId="0" nodeType="withEffect">
                                  <p:stCondLst>
                                    <p:cond delay="0"/>
                                  </p:stCondLst>
                                  <p:childTnLst>
                                    <p:set>
                                      <p:cBhvr>
                                        <p:cTn id="315" dur="1" fill="hold">
                                          <p:stCondLst>
                                            <p:cond delay="0"/>
                                          </p:stCondLst>
                                        </p:cTn>
                                        <p:tgtEl>
                                          <p:spTgt spid="83"/>
                                        </p:tgtEl>
                                        <p:attrNameLst>
                                          <p:attrName>style.visibility</p:attrName>
                                        </p:attrNameLst>
                                      </p:cBhvr>
                                      <p:to>
                                        <p:strVal val="visible"/>
                                      </p:to>
                                    </p:set>
                                    <p:animEffect transition="out" filter="fade">
                                      <p:cBhvr additive="base" accumulate="none">
                                        <p:cTn id="316" dur="269" fill="hold">
                                          <p:stCondLst>
                                            <p:cond delay="1880"/>
                                          </p:stCondLst>
                                        </p:cTn>
                                        <p:tgtEl>
                                          <p:spTgt spid="83"/>
                                        </p:tgtEl>
                                      </p:cBhvr>
                                    </p:animEffect>
                                    <p:animEffect transition="in" filter="fade">
                                      <p:cBhvr additive="base" accumulate="none">
                                        <p:cTn id="317" dur="269" fill="hold">
                                          <p:stCondLst>
                                            <p:cond delay="0"/>
                                          </p:stCondLst>
                                        </p:cTn>
                                        <p:tgtEl>
                                          <p:spTgt spid="83"/>
                                        </p:tgtEl>
                                      </p:cBhvr>
                                    </p:animEffect>
                                    <p:set>
                                      <p:cBhvr additive="base" accumulate="none">
                                        <p:cTn id="318" dur="1" fill="hold">
                                          <p:stCondLst>
                                            <p:cond delay="2147"/>
                                          </p:stCondLst>
                                        </p:cTn>
                                        <p:tgtEl>
                                          <p:spTgt spid="83"/>
                                        </p:tgtEl>
                                        <p:attrNameLst>
                                          <p:attrName>style.visibility</p:attrName>
                                        </p:attrNameLst>
                                      </p:cBhvr>
                                      <p:to>
                                        <p:strVal val="hidden"/>
                                      </p:to>
                                    </p:set>
                                    <p:set>
                                      <p:cBhvr additive="base" accumulate="none">
                                        <p:cTn id="319" dur="2471" fill="hold">
                                          <p:stCondLst>
                                            <p:cond delay="0"/>
                                          </p:stCondLst>
                                        </p:cTn>
                                        <p:tgtEl>
                                          <p:spTgt spid="83"/>
                                        </p:tgtEl>
                                        <p:attrNameLst>
                                          <p:attrName/>
                                        </p:attrNameLst>
                                      </p:cBhvr>
                                      <p:to>
                                        <p:strVal val=""/>
                                      </p:to>
                                    </p:set>
                                  </p:childTnLst>
                                </p:cTn>
                              </p:par>
                              <p:par>
                                <p:cTn id="320" presetID="0" presetClass="path" presetSubtype="0" repeatCount="indefinite" fill="hold" grpId="1" nodeType="withEffect">
                                  <p:stCondLst>
                                    <p:cond delay="0"/>
                                  </p:stCondLst>
                                  <p:childTnLst>
                                    <p:animMotion origin="layout" path="M 2.91667E-6 2.22222E-6 C -0.04479 -0.16574 -0.08151 -0.08634 -0.12149 -0.25023 " pathEditMode="relative" rAng="0" ptsTypes="AA">
                                      <p:cBhvr>
                                        <p:cTn id="321" dur="2961" fill="hold"/>
                                        <p:tgtEl>
                                          <p:spTgt spid="83"/>
                                        </p:tgtEl>
                                        <p:attrNameLst>
                                          <p:attrName>ppt_x</p:attrName>
                                          <p:attrName>ppt_y</p:attrName>
                                        </p:attrNameLst>
                                      </p:cBhvr>
                                      <p:rCtr x="-6081" y="-12523"/>
                                    </p:animMotion>
                                  </p:childTnLst>
                                </p:cTn>
                              </p:par>
                              <p:par>
                                <p:cTn id="322" presetID="10" presetClass="entr" presetSubtype="0" repeatCount="indefinite" fill="hold" grpId="0" nodeType="withEffect">
                                  <p:stCondLst>
                                    <p:cond delay="0"/>
                                  </p:stCondLst>
                                  <p:childTnLst>
                                    <p:set>
                                      <p:cBhvr>
                                        <p:cTn id="323" dur="1" fill="hold">
                                          <p:stCondLst>
                                            <p:cond delay="0"/>
                                          </p:stCondLst>
                                        </p:cTn>
                                        <p:tgtEl>
                                          <p:spTgt spid="84"/>
                                        </p:tgtEl>
                                        <p:attrNameLst>
                                          <p:attrName>style.visibility</p:attrName>
                                        </p:attrNameLst>
                                      </p:cBhvr>
                                      <p:to>
                                        <p:strVal val="visible"/>
                                      </p:to>
                                    </p:set>
                                    <p:animEffect transition="out" filter="fade">
                                      <p:cBhvr additive="base" accumulate="none">
                                        <p:cTn id="324" dur="273" fill="hold">
                                          <p:stCondLst>
                                            <p:cond delay="1909"/>
                                          </p:stCondLst>
                                        </p:cTn>
                                        <p:tgtEl>
                                          <p:spTgt spid="84"/>
                                        </p:tgtEl>
                                      </p:cBhvr>
                                    </p:animEffect>
                                    <p:animEffect transition="in" filter="fade">
                                      <p:cBhvr additive="base" accumulate="none">
                                        <p:cTn id="325" dur="273" fill="hold">
                                          <p:stCondLst>
                                            <p:cond delay="0"/>
                                          </p:stCondLst>
                                        </p:cTn>
                                        <p:tgtEl>
                                          <p:spTgt spid="84"/>
                                        </p:tgtEl>
                                      </p:cBhvr>
                                    </p:animEffect>
                                    <p:set>
                                      <p:cBhvr additive="base" accumulate="none">
                                        <p:cTn id="326" dur="1" fill="hold">
                                          <p:stCondLst>
                                            <p:cond delay="2181"/>
                                          </p:stCondLst>
                                        </p:cTn>
                                        <p:tgtEl>
                                          <p:spTgt spid="84"/>
                                        </p:tgtEl>
                                        <p:attrNameLst>
                                          <p:attrName>style.visibility</p:attrName>
                                        </p:attrNameLst>
                                      </p:cBhvr>
                                      <p:to>
                                        <p:strVal val="hidden"/>
                                      </p:to>
                                    </p:set>
                                    <p:set>
                                      <p:cBhvr additive="base" accumulate="none">
                                        <p:cTn id="327" dur="2509" fill="hold">
                                          <p:stCondLst>
                                            <p:cond delay="0"/>
                                          </p:stCondLst>
                                        </p:cTn>
                                        <p:tgtEl>
                                          <p:spTgt spid="84"/>
                                        </p:tgtEl>
                                        <p:attrNameLst>
                                          <p:attrName/>
                                        </p:attrNameLst>
                                      </p:cBhvr>
                                      <p:to>
                                        <p:strVal val=""/>
                                      </p:to>
                                    </p:set>
                                  </p:childTnLst>
                                </p:cTn>
                              </p:par>
                              <p:par>
                                <p:cTn id="328" presetID="0" presetClass="path" presetSubtype="0" repeatCount="indefinite" fill="hold" grpId="1" nodeType="withEffect">
                                  <p:stCondLst>
                                    <p:cond delay="0"/>
                                  </p:stCondLst>
                                  <p:childTnLst>
                                    <p:animMotion origin="layout" path="M -4.375E-6 2.96296E-6 C -0.1401 -0.18588 0.06042 -0.25185 -0.01041 -0.44283 " pathEditMode="relative" rAng="0" ptsTypes="AA">
                                      <p:cBhvr>
                                        <p:cTn id="329" dur="2681" fill="hold"/>
                                        <p:tgtEl>
                                          <p:spTgt spid="84"/>
                                        </p:tgtEl>
                                        <p:attrNameLst>
                                          <p:attrName>ppt_x</p:attrName>
                                          <p:attrName>ppt_y</p:attrName>
                                        </p:attrNameLst>
                                      </p:cBhvr>
                                      <p:rCtr x="-2292" y="-22153"/>
                                    </p:animMotion>
                                  </p:childTnLst>
                                </p:cTn>
                              </p:par>
                              <p:par>
                                <p:cTn id="330" presetID="10" presetClass="entr" presetSubtype="0" repeatCount="indefinite" fill="hold" grpId="0" nodeType="withEffect">
                                  <p:stCondLst>
                                    <p:cond delay="0"/>
                                  </p:stCondLst>
                                  <p:childTnLst>
                                    <p:set>
                                      <p:cBhvr>
                                        <p:cTn id="331" dur="1" fill="hold">
                                          <p:stCondLst>
                                            <p:cond delay="0"/>
                                          </p:stCondLst>
                                        </p:cTn>
                                        <p:tgtEl>
                                          <p:spTgt spid="85"/>
                                        </p:tgtEl>
                                        <p:attrNameLst>
                                          <p:attrName>style.visibility</p:attrName>
                                        </p:attrNameLst>
                                      </p:cBhvr>
                                      <p:to>
                                        <p:strVal val="visible"/>
                                      </p:to>
                                    </p:set>
                                    <p:animEffect transition="out" filter="fade">
                                      <p:cBhvr additive="base" accumulate="none">
                                        <p:cTn id="332" dur="227" fill="hold">
                                          <p:stCondLst>
                                            <p:cond delay="1590"/>
                                          </p:stCondLst>
                                        </p:cTn>
                                        <p:tgtEl>
                                          <p:spTgt spid="85"/>
                                        </p:tgtEl>
                                      </p:cBhvr>
                                    </p:animEffect>
                                    <p:animEffect transition="in" filter="fade">
                                      <p:cBhvr additive="base" accumulate="none">
                                        <p:cTn id="333" dur="227" fill="hold">
                                          <p:stCondLst>
                                            <p:cond delay="0"/>
                                          </p:stCondLst>
                                        </p:cTn>
                                        <p:tgtEl>
                                          <p:spTgt spid="85"/>
                                        </p:tgtEl>
                                      </p:cBhvr>
                                    </p:animEffect>
                                    <p:set>
                                      <p:cBhvr additive="base" accumulate="none">
                                        <p:cTn id="334" dur="1" fill="hold">
                                          <p:stCondLst>
                                            <p:cond delay="1816"/>
                                          </p:stCondLst>
                                        </p:cTn>
                                        <p:tgtEl>
                                          <p:spTgt spid="85"/>
                                        </p:tgtEl>
                                        <p:attrNameLst>
                                          <p:attrName>style.visibility</p:attrName>
                                        </p:attrNameLst>
                                      </p:cBhvr>
                                      <p:to>
                                        <p:strVal val="hidden"/>
                                      </p:to>
                                    </p:set>
                                    <p:set>
                                      <p:cBhvr additive="base" accumulate="none">
                                        <p:cTn id="335" dur="2090" fill="hold">
                                          <p:stCondLst>
                                            <p:cond delay="0"/>
                                          </p:stCondLst>
                                        </p:cTn>
                                        <p:tgtEl>
                                          <p:spTgt spid="85"/>
                                        </p:tgtEl>
                                        <p:attrNameLst>
                                          <p:attrName/>
                                        </p:attrNameLst>
                                      </p:cBhvr>
                                      <p:to>
                                        <p:strVal val=""/>
                                      </p:to>
                                    </p:set>
                                  </p:childTnLst>
                                </p:cTn>
                              </p:par>
                              <p:par>
                                <p:cTn id="336" presetID="0" presetClass="path" presetSubtype="0" repeatCount="indefinite" fill="hold" grpId="1" nodeType="withEffect">
                                  <p:stCondLst>
                                    <p:cond delay="0"/>
                                  </p:stCondLst>
                                  <p:childTnLst>
                                    <p:animMotion origin="layout" path="M -0.00013 1.11022E-16 C 0.10482 -0.20694 0.17995 -0.01921 0.24831 -0.2419 " pathEditMode="relative" rAng="0" ptsTypes="AA">
                                      <p:cBhvr>
                                        <p:cTn id="337" dur="2965" fill="hold"/>
                                        <p:tgtEl>
                                          <p:spTgt spid="85"/>
                                        </p:tgtEl>
                                        <p:attrNameLst>
                                          <p:attrName>ppt_x</p:attrName>
                                          <p:attrName>ppt_y</p:attrName>
                                        </p:attrNameLst>
                                      </p:cBhvr>
                                      <p:rCtr x="12422" y="-12106"/>
                                    </p:animMotion>
                                  </p:childTnLst>
                                </p:cTn>
                              </p:par>
                              <p:par>
                                <p:cTn id="338" presetID="10" presetClass="entr" presetSubtype="0" repeatCount="indefinite" fill="hold" grpId="0" nodeType="withEffect">
                                  <p:stCondLst>
                                    <p:cond delay="0"/>
                                  </p:stCondLst>
                                  <p:childTnLst>
                                    <p:set>
                                      <p:cBhvr>
                                        <p:cTn id="339" dur="1" fill="hold">
                                          <p:stCondLst>
                                            <p:cond delay="0"/>
                                          </p:stCondLst>
                                        </p:cTn>
                                        <p:tgtEl>
                                          <p:spTgt spid="86"/>
                                        </p:tgtEl>
                                        <p:attrNameLst>
                                          <p:attrName>style.visibility</p:attrName>
                                        </p:attrNameLst>
                                      </p:cBhvr>
                                      <p:to>
                                        <p:strVal val="visible"/>
                                      </p:to>
                                    </p:set>
                                    <p:animEffect transition="out" filter="fade">
                                      <p:cBhvr additive="base" accumulate="none">
                                        <p:cTn id="340" dur="419" fill="hold">
                                          <p:stCondLst>
                                            <p:cond delay="2934"/>
                                          </p:stCondLst>
                                        </p:cTn>
                                        <p:tgtEl>
                                          <p:spTgt spid="86"/>
                                        </p:tgtEl>
                                      </p:cBhvr>
                                    </p:animEffect>
                                    <p:animEffect transition="in" filter="fade">
                                      <p:cBhvr additive="base" accumulate="none">
                                        <p:cTn id="341" dur="419" fill="hold">
                                          <p:stCondLst>
                                            <p:cond delay="0"/>
                                          </p:stCondLst>
                                        </p:cTn>
                                        <p:tgtEl>
                                          <p:spTgt spid="86"/>
                                        </p:tgtEl>
                                      </p:cBhvr>
                                    </p:animEffect>
                                    <p:set>
                                      <p:cBhvr additive="base" accumulate="none">
                                        <p:cTn id="342" dur="1" fill="hold">
                                          <p:stCondLst>
                                            <p:cond delay="3351"/>
                                          </p:stCondLst>
                                        </p:cTn>
                                        <p:tgtEl>
                                          <p:spTgt spid="86"/>
                                        </p:tgtEl>
                                        <p:attrNameLst>
                                          <p:attrName>style.visibility</p:attrName>
                                        </p:attrNameLst>
                                      </p:cBhvr>
                                      <p:to>
                                        <p:strVal val="hidden"/>
                                      </p:to>
                                    </p:set>
                                    <p:set>
                                      <p:cBhvr additive="base" accumulate="none">
                                        <p:cTn id="343" dur="3856" fill="hold">
                                          <p:stCondLst>
                                            <p:cond delay="0"/>
                                          </p:stCondLst>
                                        </p:cTn>
                                        <p:tgtEl>
                                          <p:spTgt spid="86"/>
                                        </p:tgtEl>
                                        <p:attrNameLst>
                                          <p:attrName/>
                                        </p:attrNameLst>
                                      </p:cBhvr>
                                      <p:to>
                                        <p:strVal val=""/>
                                      </p:to>
                                    </p:set>
                                  </p:childTnLst>
                                </p:cTn>
                              </p:par>
                              <p:par>
                                <p:cTn id="344" presetID="0" presetClass="path" presetSubtype="0" repeatCount="indefinite" fill="hold" grpId="1" nodeType="withEffect">
                                  <p:stCondLst>
                                    <p:cond delay="0"/>
                                  </p:stCondLst>
                                  <p:childTnLst>
                                    <p:animMotion origin="layout" path="M 0.00013 2.59259E-6 C 0.00156 -0.15486 -0.1642 -0.17778 -0.12566 -0.34954 " pathEditMode="relative" rAng="0" ptsTypes="AA">
                                      <p:cBhvr>
                                        <p:cTn id="345" dur="2662" fill="hold"/>
                                        <p:tgtEl>
                                          <p:spTgt spid="86"/>
                                        </p:tgtEl>
                                        <p:attrNameLst>
                                          <p:attrName>ppt_x</p:attrName>
                                          <p:attrName>ppt_y</p:attrName>
                                        </p:attrNameLst>
                                      </p:cBhvr>
                                      <p:rCtr x="-6576" y="-17477"/>
                                    </p:animMotion>
                                  </p:childTnLst>
                                </p:cTn>
                              </p:par>
                              <p:par>
                                <p:cTn id="346" presetID="10" presetClass="entr" presetSubtype="0" repeatCount="indefinite" fill="hold" grpId="0" nodeType="withEffect">
                                  <p:stCondLst>
                                    <p:cond delay="0"/>
                                  </p:stCondLst>
                                  <p:childTnLst>
                                    <p:set>
                                      <p:cBhvr>
                                        <p:cTn id="347" dur="1" fill="hold">
                                          <p:stCondLst>
                                            <p:cond delay="0"/>
                                          </p:stCondLst>
                                        </p:cTn>
                                        <p:tgtEl>
                                          <p:spTgt spid="69"/>
                                        </p:tgtEl>
                                        <p:attrNameLst>
                                          <p:attrName>style.visibility</p:attrName>
                                        </p:attrNameLst>
                                      </p:cBhvr>
                                      <p:to>
                                        <p:strVal val="visible"/>
                                      </p:to>
                                    </p:set>
                                    <p:animEffect transition="out" filter="fade">
                                      <p:cBhvr additive="base" accumulate="none">
                                        <p:cTn id="348" dur="355" fill="hold">
                                          <p:stCondLst>
                                            <p:cond delay="2487"/>
                                          </p:stCondLst>
                                        </p:cTn>
                                        <p:tgtEl>
                                          <p:spTgt spid="69"/>
                                        </p:tgtEl>
                                      </p:cBhvr>
                                    </p:animEffect>
                                    <p:animEffect transition="in" filter="fade">
                                      <p:cBhvr additive="base" accumulate="none">
                                        <p:cTn id="349" dur="355" fill="hold">
                                          <p:stCondLst>
                                            <p:cond delay="0"/>
                                          </p:stCondLst>
                                        </p:cTn>
                                        <p:tgtEl>
                                          <p:spTgt spid="69"/>
                                        </p:tgtEl>
                                      </p:cBhvr>
                                    </p:animEffect>
                                    <p:set>
                                      <p:cBhvr additive="base" accumulate="none">
                                        <p:cTn id="350" dur="1" fill="hold">
                                          <p:stCondLst>
                                            <p:cond delay="2841"/>
                                          </p:stCondLst>
                                        </p:cTn>
                                        <p:tgtEl>
                                          <p:spTgt spid="69"/>
                                        </p:tgtEl>
                                        <p:attrNameLst>
                                          <p:attrName>style.visibility</p:attrName>
                                        </p:attrNameLst>
                                      </p:cBhvr>
                                      <p:to>
                                        <p:strVal val="hidden"/>
                                      </p:to>
                                    </p:set>
                                    <p:set>
                                      <p:cBhvr additive="base" accumulate="none">
                                        <p:cTn id="351" dur="3269" fill="hold">
                                          <p:stCondLst>
                                            <p:cond delay="0"/>
                                          </p:stCondLst>
                                        </p:cTn>
                                        <p:tgtEl>
                                          <p:spTgt spid="69"/>
                                        </p:tgtEl>
                                        <p:attrNameLst>
                                          <p:attrName/>
                                        </p:attrNameLst>
                                      </p:cBhvr>
                                      <p:to>
                                        <p:strVal val=""/>
                                      </p:to>
                                    </p:set>
                                  </p:childTnLst>
                                </p:cTn>
                              </p:par>
                              <p:par>
                                <p:cTn id="352" presetID="0" presetClass="path" presetSubtype="0" repeatCount="indefinite" fill="hold" grpId="1" nodeType="withEffect">
                                  <p:stCondLst>
                                    <p:cond delay="0"/>
                                  </p:stCondLst>
                                  <p:childTnLst>
                                    <p:animMotion origin="layout" path="M -1.66667E-6 -2.96296E-6 C 0.07123 -0.04398 0.06237 -0.16273 0.09011 -0.27847 " pathEditMode="relative" rAng="0" ptsTypes="AA">
                                      <p:cBhvr>
                                        <p:cTn id="353" dur="2820" fill="hold"/>
                                        <p:tgtEl>
                                          <p:spTgt spid="69"/>
                                        </p:tgtEl>
                                        <p:attrNameLst>
                                          <p:attrName>ppt_x</p:attrName>
                                          <p:attrName>ppt_y</p:attrName>
                                        </p:attrNameLst>
                                      </p:cBhvr>
                                      <p:rCtr x="4505" y="-13935"/>
                                    </p:animMotion>
                                  </p:childTnLst>
                                </p:cTn>
                              </p:par>
                              <p:par>
                                <p:cTn id="354" presetID="10" presetClass="entr" presetSubtype="0" repeatCount="indefinite" fill="hold" grpId="0" nodeType="withEffect">
                                  <p:stCondLst>
                                    <p:cond delay="0"/>
                                  </p:stCondLst>
                                  <p:childTnLst>
                                    <p:set>
                                      <p:cBhvr>
                                        <p:cTn id="355" dur="1" fill="hold">
                                          <p:stCondLst>
                                            <p:cond delay="0"/>
                                          </p:stCondLst>
                                        </p:cTn>
                                        <p:tgtEl>
                                          <p:spTgt spid="87"/>
                                        </p:tgtEl>
                                        <p:attrNameLst>
                                          <p:attrName>style.visibility</p:attrName>
                                        </p:attrNameLst>
                                      </p:cBhvr>
                                      <p:to>
                                        <p:strVal val="visible"/>
                                      </p:to>
                                    </p:set>
                                    <p:animEffect transition="out" filter="fade">
                                      <p:cBhvr additive="base" accumulate="none">
                                        <p:cTn id="356" dur="336" fill="hold">
                                          <p:stCondLst>
                                            <p:cond delay="2355"/>
                                          </p:stCondLst>
                                        </p:cTn>
                                        <p:tgtEl>
                                          <p:spTgt spid="87"/>
                                        </p:tgtEl>
                                      </p:cBhvr>
                                    </p:animEffect>
                                    <p:animEffect transition="in" filter="fade">
                                      <p:cBhvr additive="base" accumulate="none">
                                        <p:cTn id="357" dur="336" fill="hold">
                                          <p:stCondLst>
                                            <p:cond delay="0"/>
                                          </p:stCondLst>
                                        </p:cTn>
                                        <p:tgtEl>
                                          <p:spTgt spid="87"/>
                                        </p:tgtEl>
                                      </p:cBhvr>
                                    </p:animEffect>
                                    <p:set>
                                      <p:cBhvr additive="base" accumulate="none">
                                        <p:cTn id="358" dur="1" fill="hold">
                                          <p:stCondLst>
                                            <p:cond delay="2690"/>
                                          </p:stCondLst>
                                        </p:cTn>
                                        <p:tgtEl>
                                          <p:spTgt spid="87"/>
                                        </p:tgtEl>
                                        <p:attrNameLst>
                                          <p:attrName>style.visibility</p:attrName>
                                        </p:attrNameLst>
                                      </p:cBhvr>
                                      <p:to>
                                        <p:strVal val="hidden"/>
                                      </p:to>
                                    </p:set>
                                    <p:set>
                                      <p:cBhvr additive="base" accumulate="none">
                                        <p:cTn id="359" dur="3095" fill="hold">
                                          <p:stCondLst>
                                            <p:cond delay="0"/>
                                          </p:stCondLst>
                                        </p:cTn>
                                        <p:tgtEl>
                                          <p:spTgt spid="87"/>
                                        </p:tgtEl>
                                        <p:attrNameLst>
                                          <p:attrName/>
                                        </p:attrNameLst>
                                      </p:cBhvr>
                                      <p:to>
                                        <p:strVal val=""/>
                                      </p:to>
                                    </p:set>
                                  </p:childTnLst>
                                </p:cTn>
                              </p:par>
                              <p:par>
                                <p:cTn id="360" presetID="0" presetClass="path" presetSubtype="0" repeatCount="indefinite" fill="hold" grpId="1" nodeType="withEffect">
                                  <p:stCondLst>
                                    <p:cond delay="0"/>
                                  </p:stCondLst>
                                  <p:childTnLst>
                                    <p:animMotion origin="layout" path="M -0.00013 -0.00023 C 0.09909 -0.0574 0.07317 0.02848 0.16263 -0.03726 " pathEditMode="relative" rAng="0" ptsTypes="AA">
                                      <p:cBhvr>
                                        <p:cTn id="361" dur="3846" fill="hold"/>
                                        <p:tgtEl>
                                          <p:spTgt spid="87"/>
                                        </p:tgtEl>
                                        <p:attrNameLst>
                                          <p:attrName>ppt_x</p:attrName>
                                          <p:attrName>ppt_y</p:attrName>
                                        </p:attrNameLst>
                                      </p:cBhvr>
                                      <p:rCtr x="8138" y="-1852"/>
                                    </p:animMotion>
                                  </p:childTnLst>
                                </p:cTn>
                              </p:par>
                              <p:par>
                                <p:cTn id="362" presetID="10" presetClass="entr" presetSubtype="0" repeatCount="indefinite" fill="hold" grpId="0" nodeType="withEffect">
                                  <p:stCondLst>
                                    <p:cond delay="0"/>
                                  </p:stCondLst>
                                  <p:childTnLst>
                                    <p:set>
                                      <p:cBhvr>
                                        <p:cTn id="363" dur="1" fill="hold">
                                          <p:stCondLst>
                                            <p:cond delay="0"/>
                                          </p:stCondLst>
                                        </p:cTn>
                                        <p:tgtEl>
                                          <p:spTgt spid="88"/>
                                        </p:tgtEl>
                                        <p:attrNameLst>
                                          <p:attrName>style.visibility</p:attrName>
                                        </p:attrNameLst>
                                      </p:cBhvr>
                                      <p:to>
                                        <p:strVal val="visible"/>
                                      </p:to>
                                    </p:set>
                                    <p:animEffect transition="out" filter="fade">
                                      <p:cBhvr additive="base" accumulate="none">
                                        <p:cTn id="364" dur="334" fill="hold">
                                          <p:stCondLst>
                                            <p:cond delay="2341"/>
                                          </p:stCondLst>
                                        </p:cTn>
                                        <p:tgtEl>
                                          <p:spTgt spid="88"/>
                                        </p:tgtEl>
                                      </p:cBhvr>
                                    </p:animEffect>
                                    <p:animEffect transition="in" filter="fade">
                                      <p:cBhvr additive="base" accumulate="none">
                                        <p:cTn id="365" dur="334" fill="hold">
                                          <p:stCondLst>
                                            <p:cond delay="0"/>
                                          </p:stCondLst>
                                        </p:cTn>
                                        <p:tgtEl>
                                          <p:spTgt spid="88"/>
                                        </p:tgtEl>
                                      </p:cBhvr>
                                    </p:animEffect>
                                    <p:set>
                                      <p:cBhvr additive="base" accumulate="none">
                                        <p:cTn id="366" dur="1" fill="hold">
                                          <p:stCondLst>
                                            <p:cond delay="2674"/>
                                          </p:stCondLst>
                                        </p:cTn>
                                        <p:tgtEl>
                                          <p:spTgt spid="88"/>
                                        </p:tgtEl>
                                        <p:attrNameLst>
                                          <p:attrName>style.visibility</p:attrName>
                                        </p:attrNameLst>
                                      </p:cBhvr>
                                      <p:to>
                                        <p:strVal val="hidden"/>
                                      </p:to>
                                    </p:set>
                                    <p:set>
                                      <p:cBhvr additive="base" accumulate="none">
                                        <p:cTn id="367" dur="3076" fill="hold">
                                          <p:stCondLst>
                                            <p:cond delay="0"/>
                                          </p:stCondLst>
                                        </p:cTn>
                                        <p:tgtEl>
                                          <p:spTgt spid="88"/>
                                        </p:tgtEl>
                                        <p:attrNameLst>
                                          <p:attrName/>
                                        </p:attrNameLst>
                                      </p:cBhvr>
                                      <p:to>
                                        <p:strVal val=""/>
                                      </p:to>
                                    </p:set>
                                  </p:childTnLst>
                                </p:cTn>
                              </p:par>
                              <p:par>
                                <p:cTn id="368" presetID="0" presetClass="path" presetSubtype="0" repeatCount="indefinite" fill="hold" grpId="1" nodeType="withEffect">
                                  <p:stCondLst>
                                    <p:cond delay="0"/>
                                  </p:stCondLst>
                                  <p:childTnLst>
                                    <p:animMotion origin="layout" path="M -4.375E-6 -2.22222E-6 C 0.0323 -0.19768 0.04193 -0.19838 0.1336 -0.2912 " pathEditMode="relative" rAng="0" ptsTypes="AA">
                                      <p:cBhvr>
                                        <p:cTn id="369" dur="2813" fill="hold"/>
                                        <p:tgtEl>
                                          <p:spTgt spid="88"/>
                                        </p:tgtEl>
                                        <p:attrNameLst>
                                          <p:attrName>ppt_x</p:attrName>
                                          <p:attrName>ppt_y</p:attrName>
                                        </p:attrNameLst>
                                      </p:cBhvr>
                                      <p:rCtr x="6680" y="-14560"/>
                                    </p:animMotion>
                                  </p:childTnLst>
                                </p:cTn>
                              </p:par>
                              <p:par>
                                <p:cTn id="370" presetID="10" presetClass="entr" presetSubtype="0" repeatCount="indefinite" fill="hold" grpId="0" nodeType="withEffect">
                                  <p:stCondLst>
                                    <p:cond delay="0"/>
                                  </p:stCondLst>
                                  <p:childTnLst>
                                    <p:set>
                                      <p:cBhvr>
                                        <p:cTn id="371" dur="1" fill="hold">
                                          <p:stCondLst>
                                            <p:cond delay="0"/>
                                          </p:stCondLst>
                                        </p:cTn>
                                        <p:tgtEl>
                                          <p:spTgt spid="89"/>
                                        </p:tgtEl>
                                        <p:attrNameLst>
                                          <p:attrName>style.visibility</p:attrName>
                                        </p:attrNameLst>
                                      </p:cBhvr>
                                      <p:to>
                                        <p:strVal val="visible"/>
                                      </p:to>
                                    </p:set>
                                    <p:animEffect transition="out" filter="fade">
                                      <p:cBhvr additive="base" accumulate="none">
                                        <p:cTn id="372" dur="364" fill="hold">
                                          <p:stCondLst>
                                            <p:cond delay="2545"/>
                                          </p:stCondLst>
                                        </p:cTn>
                                        <p:tgtEl>
                                          <p:spTgt spid="89"/>
                                        </p:tgtEl>
                                      </p:cBhvr>
                                    </p:animEffect>
                                    <p:animEffect transition="in" filter="fade">
                                      <p:cBhvr additive="base" accumulate="none">
                                        <p:cTn id="373" dur="364" fill="hold">
                                          <p:stCondLst>
                                            <p:cond delay="0"/>
                                          </p:stCondLst>
                                        </p:cTn>
                                        <p:tgtEl>
                                          <p:spTgt spid="89"/>
                                        </p:tgtEl>
                                      </p:cBhvr>
                                    </p:animEffect>
                                    <p:set>
                                      <p:cBhvr additive="base" accumulate="none">
                                        <p:cTn id="374" dur="1" fill="hold">
                                          <p:stCondLst>
                                            <p:cond delay="2907"/>
                                          </p:stCondLst>
                                        </p:cTn>
                                        <p:tgtEl>
                                          <p:spTgt spid="89"/>
                                        </p:tgtEl>
                                        <p:attrNameLst>
                                          <p:attrName>style.visibility</p:attrName>
                                        </p:attrNameLst>
                                      </p:cBhvr>
                                      <p:to>
                                        <p:strVal val="hidden"/>
                                      </p:to>
                                    </p:set>
                                    <p:set>
                                      <p:cBhvr additive="base" accumulate="none">
                                        <p:cTn id="375" dur="3345" fill="hold">
                                          <p:stCondLst>
                                            <p:cond delay="0"/>
                                          </p:stCondLst>
                                        </p:cTn>
                                        <p:tgtEl>
                                          <p:spTgt spid="89"/>
                                        </p:tgtEl>
                                        <p:attrNameLst>
                                          <p:attrName/>
                                        </p:attrNameLst>
                                      </p:cBhvr>
                                      <p:to>
                                        <p:strVal val=""/>
                                      </p:to>
                                    </p:set>
                                  </p:childTnLst>
                                </p:cTn>
                              </p:par>
                              <p:par>
                                <p:cTn id="376" presetID="0" presetClass="path" presetSubtype="0" repeatCount="indefinite" fill="hold" grpId="1" nodeType="withEffect">
                                  <p:stCondLst>
                                    <p:cond delay="0"/>
                                  </p:stCondLst>
                                  <p:childTnLst>
                                    <p:animMotion origin="layout" path="M 3.125E-6 4.81481E-6 C 0.1069 -0.07315 0.10586 -0.1625 0.13359 -0.29121 " pathEditMode="relative" rAng="0" ptsTypes="AA">
                                      <p:cBhvr>
                                        <p:cTn id="377" dur="3444" fill="hold"/>
                                        <p:tgtEl>
                                          <p:spTgt spid="89"/>
                                        </p:tgtEl>
                                        <p:attrNameLst>
                                          <p:attrName>ppt_x</p:attrName>
                                          <p:attrName>ppt_y</p:attrName>
                                        </p:attrNameLst>
                                      </p:cBhvr>
                                      <p:rCtr x="6680" y="-14560"/>
                                    </p:animMotion>
                                  </p:childTnLst>
                                </p:cTn>
                              </p:par>
                              <p:par>
                                <p:cTn id="378" presetID="10" presetClass="entr" presetSubtype="0" repeatCount="indefinite" fill="hold" grpId="0" nodeType="withEffect">
                                  <p:stCondLst>
                                    <p:cond delay="0"/>
                                  </p:stCondLst>
                                  <p:childTnLst>
                                    <p:set>
                                      <p:cBhvr>
                                        <p:cTn id="379" dur="1" fill="hold">
                                          <p:stCondLst>
                                            <p:cond delay="0"/>
                                          </p:stCondLst>
                                        </p:cTn>
                                        <p:tgtEl>
                                          <p:spTgt spid="90"/>
                                        </p:tgtEl>
                                        <p:attrNameLst>
                                          <p:attrName>style.visibility</p:attrName>
                                        </p:attrNameLst>
                                      </p:cBhvr>
                                      <p:to>
                                        <p:strVal val="visible"/>
                                      </p:to>
                                    </p:set>
                                    <p:animEffect transition="out" filter="fade">
                                      <p:cBhvr additive="base" accumulate="none">
                                        <p:cTn id="380" dur="316" fill="hold">
                                          <p:stCondLst>
                                            <p:cond delay="2213"/>
                                          </p:stCondLst>
                                        </p:cTn>
                                        <p:tgtEl>
                                          <p:spTgt spid="90"/>
                                        </p:tgtEl>
                                      </p:cBhvr>
                                    </p:animEffect>
                                    <p:animEffect transition="in" filter="fade">
                                      <p:cBhvr additive="base" accumulate="none">
                                        <p:cTn id="381" dur="316" fill="hold">
                                          <p:stCondLst>
                                            <p:cond delay="0"/>
                                          </p:stCondLst>
                                        </p:cTn>
                                        <p:tgtEl>
                                          <p:spTgt spid="90"/>
                                        </p:tgtEl>
                                      </p:cBhvr>
                                    </p:animEffect>
                                    <p:set>
                                      <p:cBhvr additive="base" accumulate="none">
                                        <p:cTn id="382" dur="1" fill="hold">
                                          <p:stCondLst>
                                            <p:cond delay="2528"/>
                                          </p:stCondLst>
                                        </p:cTn>
                                        <p:tgtEl>
                                          <p:spTgt spid="90"/>
                                        </p:tgtEl>
                                        <p:attrNameLst>
                                          <p:attrName>style.visibility</p:attrName>
                                        </p:attrNameLst>
                                      </p:cBhvr>
                                      <p:to>
                                        <p:strVal val="hidden"/>
                                      </p:to>
                                    </p:set>
                                    <p:set>
                                      <p:cBhvr additive="base" accumulate="none">
                                        <p:cTn id="383" dur="2908" fill="hold">
                                          <p:stCondLst>
                                            <p:cond delay="0"/>
                                          </p:stCondLst>
                                        </p:cTn>
                                        <p:tgtEl>
                                          <p:spTgt spid="90"/>
                                        </p:tgtEl>
                                        <p:attrNameLst>
                                          <p:attrName/>
                                        </p:attrNameLst>
                                      </p:cBhvr>
                                      <p:to>
                                        <p:strVal val=""/>
                                      </p:to>
                                    </p:set>
                                  </p:childTnLst>
                                </p:cTn>
                              </p:par>
                              <p:par>
                                <p:cTn id="384" presetID="0" presetClass="path" presetSubtype="0" repeatCount="indefinite" fill="hold" grpId="1" nodeType="withEffect">
                                  <p:stCondLst>
                                    <p:cond delay="0"/>
                                  </p:stCondLst>
                                  <p:childTnLst>
                                    <p:animMotion origin="layout" path="M 1.04167E-6 4.81481E-6 C 0.07122 -0.04399 0.06237 -0.16274 0.0901 -0.27848 " pathEditMode="relative" rAng="0" ptsTypes="AA">
                                      <p:cBhvr>
                                        <p:cTn id="385" dur="2714" fill="hold"/>
                                        <p:tgtEl>
                                          <p:spTgt spid="90"/>
                                        </p:tgtEl>
                                        <p:attrNameLst>
                                          <p:attrName>ppt_x</p:attrName>
                                          <p:attrName>ppt_y</p:attrName>
                                        </p:attrNameLst>
                                      </p:cBhvr>
                                      <p:rCtr x="4505" y="-13935"/>
                                    </p:animMotion>
                                  </p:childTnLst>
                                </p:cTn>
                              </p:par>
                              <p:par>
                                <p:cTn id="386" presetID="10" presetClass="entr" presetSubtype="0" repeatCount="indefinite" fill="hold" grpId="0" nodeType="withEffect">
                                  <p:stCondLst>
                                    <p:cond delay="0"/>
                                  </p:stCondLst>
                                  <p:childTnLst>
                                    <p:set>
                                      <p:cBhvr>
                                        <p:cTn id="387" dur="1" fill="hold">
                                          <p:stCondLst>
                                            <p:cond delay="0"/>
                                          </p:stCondLst>
                                        </p:cTn>
                                        <p:tgtEl>
                                          <p:spTgt spid="91"/>
                                        </p:tgtEl>
                                        <p:attrNameLst>
                                          <p:attrName>style.visibility</p:attrName>
                                        </p:attrNameLst>
                                      </p:cBhvr>
                                      <p:to>
                                        <p:strVal val="visible"/>
                                      </p:to>
                                    </p:set>
                                    <p:animEffect transition="out" filter="fade">
                                      <p:cBhvr additive="base" accumulate="none">
                                        <p:cTn id="388" dur="277" fill="hold">
                                          <p:stCondLst>
                                            <p:cond delay="1937"/>
                                          </p:stCondLst>
                                        </p:cTn>
                                        <p:tgtEl>
                                          <p:spTgt spid="91"/>
                                        </p:tgtEl>
                                      </p:cBhvr>
                                    </p:animEffect>
                                    <p:animEffect transition="in" filter="fade">
                                      <p:cBhvr additive="base" accumulate="none">
                                        <p:cTn id="389" dur="277" fill="hold">
                                          <p:stCondLst>
                                            <p:cond delay="0"/>
                                          </p:stCondLst>
                                        </p:cTn>
                                        <p:tgtEl>
                                          <p:spTgt spid="91"/>
                                        </p:tgtEl>
                                      </p:cBhvr>
                                    </p:animEffect>
                                    <p:set>
                                      <p:cBhvr additive="base" accumulate="none">
                                        <p:cTn id="390" dur="1" fill="hold">
                                          <p:stCondLst>
                                            <p:cond delay="2213"/>
                                          </p:stCondLst>
                                        </p:cTn>
                                        <p:tgtEl>
                                          <p:spTgt spid="91"/>
                                        </p:tgtEl>
                                        <p:attrNameLst>
                                          <p:attrName>style.visibility</p:attrName>
                                        </p:attrNameLst>
                                      </p:cBhvr>
                                      <p:to>
                                        <p:strVal val="hidden"/>
                                      </p:to>
                                    </p:set>
                                    <p:set>
                                      <p:cBhvr additive="base" accumulate="none">
                                        <p:cTn id="391" dur="2546" fill="hold">
                                          <p:stCondLst>
                                            <p:cond delay="0"/>
                                          </p:stCondLst>
                                        </p:cTn>
                                        <p:tgtEl>
                                          <p:spTgt spid="91"/>
                                        </p:tgtEl>
                                        <p:attrNameLst>
                                          <p:attrName/>
                                        </p:attrNameLst>
                                      </p:cBhvr>
                                      <p:to>
                                        <p:strVal val=""/>
                                      </p:to>
                                    </p:set>
                                  </p:childTnLst>
                                </p:cTn>
                              </p:par>
                              <p:par>
                                <p:cTn id="392" presetID="0" presetClass="path" presetSubtype="0" repeatCount="indefinite" fill="hold" grpId="1" nodeType="withEffect">
                                  <p:stCondLst>
                                    <p:cond delay="0"/>
                                  </p:stCondLst>
                                  <p:childTnLst>
                                    <p:animMotion origin="layout" path="M -3.125E-6 -1.85185E-6 C 0.07604 -0.05301 0.06667 -0.19606 0.09636 -0.33518 " pathEditMode="relative" rAng="0" ptsTypes="AA">
                                      <p:cBhvr>
                                        <p:cTn id="393" dur="3347" fill="hold"/>
                                        <p:tgtEl>
                                          <p:spTgt spid="91"/>
                                        </p:tgtEl>
                                        <p:attrNameLst>
                                          <p:attrName>ppt_x</p:attrName>
                                          <p:attrName>ppt_y</p:attrName>
                                        </p:attrNameLst>
                                      </p:cBhvr>
                                      <p:rCtr x="4818" y="-16759"/>
                                    </p:animMotion>
                                  </p:childTnLst>
                                </p:cTn>
                              </p:par>
                              <p:par>
                                <p:cTn id="394" presetID="10" presetClass="entr" presetSubtype="0" repeatCount="indefinite" fill="hold" grpId="0" nodeType="withEffect">
                                  <p:stCondLst>
                                    <p:cond delay="0"/>
                                  </p:stCondLst>
                                  <p:childTnLst>
                                    <p:set>
                                      <p:cBhvr>
                                        <p:cTn id="395" dur="1" fill="hold">
                                          <p:stCondLst>
                                            <p:cond delay="0"/>
                                          </p:stCondLst>
                                        </p:cTn>
                                        <p:tgtEl>
                                          <p:spTgt spid="92"/>
                                        </p:tgtEl>
                                        <p:attrNameLst>
                                          <p:attrName>style.visibility</p:attrName>
                                        </p:attrNameLst>
                                      </p:cBhvr>
                                      <p:to>
                                        <p:strVal val="visible"/>
                                      </p:to>
                                    </p:set>
                                    <p:animEffect transition="out" filter="fade">
                                      <p:cBhvr additive="base" accumulate="none">
                                        <p:cTn id="396" dur="345" fill="hold">
                                          <p:stCondLst>
                                            <p:cond delay="2417"/>
                                          </p:stCondLst>
                                        </p:cTn>
                                        <p:tgtEl>
                                          <p:spTgt spid="92"/>
                                        </p:tgtEl>
                                      </p:cBhvr>
                                    </p:animEffect>
                                    <p:animEffect transition="in" filter="fade">
                                      <p:cBhvr additive="base" accumulate="none">
                                        <p:cTn id="397" dur="345" fill="hold">
                                          <p:stCondLst>
                                            <p:cond delay="0"/>
                                          </p:stCondLst>
                                        </p:cTn>
                                        <p:tgtEl>
                                          <p:spTgt spid="92"/>
                                        </p:tgtEl>
                                      </p:cBhvr>
                                    </p:animEffect>
                                    <p:set>
                                      <p:cBhvr additive="base" accumulate="none">
                                        <p:cTn id="398" dur="1" fill="hold">
                                          <p:stCondLst>
                                            <p:cond delay="2761"/>
                                          </p:stCondLst>
                                        </p:cTn>
                                        <p:tgtEl>
                                          <p:spTgt spid="92"/>
                                        </p:tgtEl>
                                        <p:attrNameLst>
                                          <p:attrName>style.visibility</p:attrName>
                                        </p:attrNameLst>
                                      </p:cBhvr>
                                      <p:to>
                                        <p:strVal val="hidden"/>
                                      </p:to>
                                    </p:set>
                                    <p:set>
                                      <p:cBhvr additive="base" accumulate="none">
                                        <p:cTn id="399" dur="3177" fill="hold">
                                          <p:stCondLst>
                                            <p:cond delay="0"/>
                                          </p:stCondLst>
                                        </p:cTn>
                                        <p:tgtEl>
                                          <p:spTgt spid="92"/>
                                        </p:tgtEl>
                                        <p:attrNameLst>
                                          <p:attrName/>
                                        </p:attrNameLst>
                                      </p:cBhvr>
                                      <p:to>
                                        <p:strVal val=""/>
                                      </p:to>
                                    </p:set>
                                  </p:childTnLst>
                                </p:cTn>
                              </p:par>
                              <p:par>
                                <p:cTn id="400" presetID="0" presetClass="path" presetSubtype="0" repeatCount="indefinite" fill="hold" grpId="1" nodeType="withEffect">
                                  <p:stCondLst>
                                    <p:cond delay="0"/>
                                  </p:stCondLst>
                                  <p:childTnLst>
                                    <p:animMotion origin="layout" path="M -1.04167E-6 2.96296E-6 C 0.0332 -0.23611 0.0431 -0.23704 0.13763 -0.34769 " pathEditMode="relative" rAng="0" ptsTypes="AA">
                                      <p:cBhvr>
                                        <p:cTn id="401" dur="3510" fill="hold"/>
                                        <p:tgtEl>
                                          <p:spTgt spid="92"/>
                                        </p:tgtEl>
                                        <p:attrNameLst>
                                          <p:attrName>ppt_x</p:attrName>
                                          <p:attrName>ppt_y</p:attrName>
                                        </p:attrNameLst>
                                      </p:cBhvr>
                                      <p:rCtr x="6875" y="-17384"/>
                                    </p:animMotion>
                                  </p:childTnLst>
                                </p:cTn>
                              </p:par>
                              <p:par>
                                <p:cTn id="402" presetID="10" presetClass="entr" presetSubtype="0" repeatCount="indefinite" fill="hold" grpId="0" nodeType="withEffect">
                                  <p:stCondLst>
                                    <p:cond delay="0"/>
                                  </p:stCondLst>
                                  <p:childTnLst>
                                    <p:set>
                                      <p:cBhvr>
                                        <p:cTn id="403" dur="1" fill="hold">
                                          <p:stCondLst>
                                            <p:cond delay="0"/>
                                          </p:stCondLst>
                                        </p:cTn>
                                        <p:tgtEl>
                                          <p:spTgt spid="93"/>
                                        </p:tgtEl>
                                        <p:attrNameLst>
                                          <p:attrName>style.visibility</p:attrName>
                                        </p:attrNameLst>
                                      </p:cBhvr>
                                      <p:to>
                                        <p:strVal val="visible"/>
                                      </p:to>
                                    </p:set>
                                    <p:animEffect transition="out" filter="fade">
                                      <p:cBhvr additive="base" accumulate="none">
                                        <p:cTn id="404" dur="419" fill="hold">
                                          <p:stCondLst>
                                            <p:cond delay="2934"/>
                                          </p:stCondLst>
                                        </p:cTn>
                                        <p:tgtEl>
                                          <p:spTgt spid="93"/>
                                        </p:tgtEl>
                                      </p:cBhvr>
                                    </p:animEffect>
                                    <p:animEffect transition="in" filter="fade">
                                      <p:cBhvr additive="base" accumulate="none">
                                        <p:cTn id="405" dur="419" fill="hold">
                                          <p:stCondLst>
                                            <p:cond delay="0"/>
                                          </p:stCondLst>
                                        </p:cTn>
                                        <p:tgtEl>
                                          <p:spTgt spid="93"/>
                                        </p:tgtEl>
                                      </p:cBhvr>
                                    </p:animEffect>
                                    <p:set>
                                      <p:cBhvr additive="base" accumulate="none">
                                        <p:cTn id="406" dur="1" fill="hold">
                                          <p:stCondLst>
                                            <p:cond delay="3351"/>
                                          </p:stCondLst>
                                        </p:cTn>
                                        <p:tgtEl>
                                          <p:spTgt spid="93"/>
                                        </p:tgtEl>
                                        <p:attrNameLst>
                                          <p:attrName>style.visibility</p:attrName>
                                        </p:attrNameLst>
                                      </p:cBhvr>
                                      <p:to>
                                        <p:strVal val="hidden"/>
                                      </p:to>
                                    </p:set>
                                    <p:set>
                                      <p:cBhvr additive="base" accumulate="none">
                                        <p:cTn id="407" dur="3856" fill="hold">
                                          <p:stCondLst>
                                            <p:cond delay="0"/>
                                          </p:stCondLst>
                                        </p:cTn>
                                        <p:tgtEl>
                                          <p:spTgt spid="93"/>
                                        </p:tgtEl>
                                        <p:attrNameLst>
                                          <p:attrName/>
                                        </p:attrNameLst>
                                      </p:cBhvr>
                                      <p:to>
                                        <p:strVal val=""/>
                                      </p:to>
                                    </p:set>
                                  </p:childTnLst>
                                </p:cTn>
                              </p:par>
                              <p:par>
                                <p:cTn id="408" presetID="0" presetClass="path" presetSubtype="0" repeatCount="indefinite" fill="hold" grpId="1" nodeType="withEffect">
                                  <p:stCondLst>
                                    <p:cond delay="0"/>
                                  </p:stCondLst>
                                  <p:childTnLst>
                                    <p:animMotion origin="layout" path="M -2.29167E-6 -1.48148E-6 C 0.00143 -0.15486 -0.16406 -0.17778 -0.12565 -0.34954 " pathEditMode="relative" rAng="0" ptsTypes="AA">
                                      <p:cBhvr>
                                        <p:cTn id="409" dur="2662" fill="hold"/>
                                        <p:tgtEl>
                                          <p:spTgt spid="93"/>
                                        </p:tgtEl>
                                        <p:attrNameLst>
                                          <p:attrName>ppt_x</p:attrName>
                                          <p:attrName>ppt_y</p:attrName>
                                        </p:attrNameLst>
                                      </p:cBhvr>
                                      <p:rCtr x="-6576" y="-17477"/>
                                    </p:animMotion>
                                  </p:childTnLst>
                                </p:cTn>
                              </p:par>
                              <p:par>
                                <p:cTn id="410" presetID="10" presetClass="entr" presetSubtype="0" repeatCount="indefinite" fill="hold" grpId="0" nodeType="withEffect">
                                  <p:stCondLst>
                                    <p:cond delay="0"/>
                                  </p:stCondLst>
                                  <p:childTnLst>
                                    <p:set>
                                      <p:cBhvr>
                                        <p:cTn id="411" dur="1" fill="hold">
                                          <p:stCondLst>
                                            <p:cond delay="0"/>
                                          </p:stCondLst>
                                        </p:cTn>
                                        <p:tgtEl>
                                          <p:spTgt spid="94"/>
                                        </p:tgtEl>
                                        <p:attrNameLst>
                                          <p:attrName>style.visibility</p:attrName>
                                        </p:attrNameLst>
                                      </p:cBhvr>
                                      <p:to>
                                        <p:strVal val="visible"/>
                                      </p:to>
                                    </p:set>
                                    <p:animEffect transition="out" filter="fade">
                                      <p:cBhvr additive="base" accumulate="none">
                                        <p:cTn id="412" dur="336" fill="hold">
                                          <p:stCondLst>
                                            <p:cond delay="2355"/>
                                          </p:stCondLst>
                                        </p:cTn>
                                        <p:tgtEl>
                                          <p:spTgt spid="94"/>
                                        </p:tgtEl>
                                      </p:cBhvr>
                                    </p:animEffect>
                                    <p:animEffect transition="in" filter="fade">
                                      <p:cBhvr additive="base" accumulate="none">
                                        <p:cTn id="413" dur="336" fill="hold">
                                          <p:stCondLst>
                                            <p:cond delay="0"/>
                                          </p:stCondLst>
                                        </p:cTn>
                                        <p:tgtEl>
                                          <p:spTgt spid="94"/>
                                        </p:tgtEl>
                                      </p:cBhvr>
                                    </p:animEffect>
                                    <p:set>
                                      <p:cBhvr additive="base" accumulate="none">
                                        <p:cTn id="414" dur="1" fill="hold">
                                          <p:stCondLst>
                                            <p:cond delay="2690"/>
                                          </p:stCondLst>
                                        </p:cTn>
                                        <p:tgtEl>
                                          <p:spTgt spid="94"/>
                                        </p:tgtEl>
                                        <p:attrNameLst>
                                          <p:attrName>style.visibility</p:attrName>
                                        </p:attrNameLst>
                                      </p:cBhvr>
                                      <p:to>
                                        <p:strVal val="hidden"/>
                                      </p:to>
                                    </p:set>
                                    <p:set>
                                      <p:cBhvr additive="base" accumulate="none">
                                        <p:cTn id="415" dur="3095" fill="hold">
                                          <p:stCondLst>
                                            <p:cond delay="0"/>
                                          </p:stCondLst>
                                        </p:cTn>
                                        <p:tgtEl>
                                          <p:spTgt spid="94"/>
                                        </p:tgtEl>
                                        <p:attrNameLst>
                                          <p:attrName/>
                                        </p:attrNameLst>
                                      </p:cBhvr>
                                      <p:to>
                                        <p:strVal val=""/>
                                      </p:to>
                                    </p:set>
                                  </p:childTnLst>
                                </p:cTn>
                              </p:par>
                              <p:par>
                                <p:cTn id="416" presetID="0" presetClass="path" presetSubtype="0" repeatCount="indefinite" fill="hold" grpId="1" nodeType="withEffect">
                                  <p:stCondLst>
                                    <p:cond delay="0"/>
                                  </p:stCondLst>
                                  <p:childTnLst>
                                    <p:animMotion origin="layout" path="M -0.00013 -0.00024 C 0.09909 -0.05741 0.07317 0.02847 0.16263 -0.03727 " pathEditMode="relative" rAng="0" ptsTypes="AA">
                                      <p:cBhvr>
                                        <p:cTn id="417" dur="3846" fill="hold"/>
                                        <p:tgtEl>
                                          <p:spTgt spid="94"/>
                                        </p:tgtEl>
                                        <p:attrNameLst>
                                          <p:attrName>ppt_x</p:attrName>
                                          <p:attrName>ppt_y</p:attrName>
                                        </p:attrNameLst>
                                      </p:cBhvr>
                                      <p:rCtr x="8138" y="-1852"/>
                                    </p:animMotion>
                                  </p:childTnLst>
                                </p:cTn>
                              </p:par>
                              <p:par>
                                <p:cTn id="418" presetID="10" presetClass="entr" presetSubtype="0" repeatCount="indefinite" fill="hold" grpId="0" nodeType="withEffect">
                                  <p:stCondLst>
                                    <p:cond delay="0"/>
                                  </p:stCondLst>
                                  <p:childTnLst>
                                    <p:set>
                                      <p:cBhvr>
                                        <p:cTn id="419" dur="1" fill="hold">
                                          <p:stCondLst>
                                            <p:cond delay="0"/>
                                          </p:stCondLst>
                                        </p:cTn>
                                        <p:tgtEl>
                                          <p:spTgt spid="95"/>
                                        </p:tgtEl>
                                        <p:attrNameLst>
                                          <p:attrName>style.visibility</p:attrName>
                                        </p:attrNameLst>
                                      </p:cBhvr>
                                      <p:to>
                                        <p:strVal val="visible"/>
                                      </p:to>
                                    </p:set>
                                    <p:animEffect transition="out" filter="fade">
                                      <p:cBhvr additive="base" accumulate="none">
                                        <p:cTn id="420" dur="364" fill="hold">
                                          <p:stCondLst>
                                            <p:cond delay="2545"/>
                                          </p:stCondLst>
                                        </p:cTn>
                                        <p:tgtEl>
                                          <p:spTgt spid="95"/>
                                        </p:tgtEl>
                                      </p:cBhvr>
                                    </p:animEffect>
                                    <p:animEffect transition="in" filter="fade">
                                      <p:cBhvr additive="base" accumulate="none">
                                        <p:cTn id="421" dur="364" fill="hold">
                                          <p:stCondLst>
                                            <p:cond delay="0"/>
                                          </p:stCondLst>
                                        </p:cTn>
                                        <p:tgtEl>
                                          <p:spTgt spid="95"/>
                                        </p:tgtEl>
                                      </p:cBhvr>
                                    </p:animEffect>
                                    <p:set>
                                      <p:cBhvr additive="base" accumulate="none">
                                        <p:cTn id="422" dur="1" fill="hold">
                                          <p:stCondLst>
                                            <p:cond delay="2907"/>
                                          </p:stCondLst>
                                        </p:cTn>
                                        <p:tgtEl>
                                          <p:spTgt spid="95"/>
                                        </p:tgtEl>
                                        <p:attrNameLst>
                                          <p:attrName>style.visibility</p:attrName>
                                        </p:attrNameLst>
                                      </p:cBhvr>
                                      <p:to>
                                        <p:strVal val="hidden"/>
                                      </p:to>
                                    </p:set>
                                    <p:set>
                                      <p:cBhvr additive="base" accumulate="none">
                                        <p:cTn id="423" dur="3345" fill="hold">
                                          <p:stCondLst>
                                            <p:cond delay="0"/>
                                          </p:stCondLst>
                                        </p:cTn>
                                        <p:tgtEl>
                                          <p:spTgt spid="95"/>
                                        </p:tgtEl>
                                        <p:attrNameLst>
                                          <p:attrName/>
                                        </p:attrNameLst>
                                      </p:cBhvr>
                                      <p:to>
                                        <p:strVal val=""/>
                                      </p:to>
                                    </p:set>
                                  </p:childTnLst>
                                </p:cTn>
                              </p:par>
                              <p:par>
                                <p:cTn id="424" presetID="0" presetClass="path" presetSubtype="0" repeatCount="indefinite" fill="hold" grpId="1" nodeType="withEffect">
                                  <p:stCondLst>
                                    <p:cond delay="0"/>
                                  </p:stCondLst>
                                  <p:childTnLst>
                                    <p:animMotion origin="layout" path="M 2.08333E-6 1.48148E-6 C 0.1069 -0.07315 0.10586 -0.1625 0.13359 -0.29121 " pathEditMode="relative" rAng="0" ptsTypes="AA">
                                      <p:cBhvr>
                                        <p:cTn id="425" dur="3444" fill="hold"/>
                                        <p:tgtEl>
                                          <p:spTgt spid="95"/>
                                        </p:tgtEl>
                                        <p:attrNameLst>
                                          <p:attrName>ppt_x</p:attrName>
                                          <p:attrName>ppt_y</p:attrName>
                                        </p:attrNameLst>
                                      </p:cBhvr>
                                      <p:rCtr x="6680" y="-14560"/>
                                    </p:animMotion>
                                  </p:childTnLst>
                                </p:cTn>
                              </p:par>
                              <p:par>
                                <p:cTn id="426" presetID="10" presetClass="entr" presetSubtype="0" repeatCount="indefinite" fill="hold" grpId="0" nodeType="withEffect">
                                  <p:stCondLst>
                                    <p:cond delay="0"/>
                                  </p:stCondLst>
                                  <p:childTnLst>
                                    <p:set>
                                      <p:cBhvr>
                                        <p:cTn id="427" dur="1" fill="hold">
                                          <p:stCondLst>
                                            <p:cond delay="0"/>
                                          </p:stCondLst>
                                        </p:cTn>
                                        <p:tgtEl>
                                          <p:spTgt spid="96"/>
                                        </p:tgtEl>
                                        <p:attrNameLst>
                                          <p:attrName>style.visibility</p:attrName>
                                        </p:attrNameLst>
                                      </p:cBhvr>
                                      <p:to>
                                        <p:strVal val="visible"/>
                                      </p:to>
                                    </p:set>
                                    <p:animEffect transition="out" filter="fade">
                                      <p:cBhvr additive="base" accumulate="none">
                                        <p:cTn id="428" dur="250" fill="hold">
                                          <p:stCondLst>
                                            <p:cond delay="1750"/>
                                          </p:stCondLst>
                                        </p:cTn>
                                        <p:tgtEl>
                                          <p:spTgt spid="96"/>
                                        </p:tgtEl>
                                      </p:cBhvr>
                                    </p:animEffect>
                                    <p:animEffect transition="in" filter="fade">
                                      <p:cBhvr additive="base" accumulate="none">
                                        <p:cTn id="429" dur="250" fill="hold">
                                          <p:stCondLst>
                                            <p:cond delay="0"/>
                                          </p:stCondLst>
                                        </p:cTn>
                                        <p:tgtEl>
                                          <p:spTgt spid="96"/>
                                        </p:tgtEl>
                                      </p:cBhvr>
                                    </p:animEffect>
                                    <p:set>
                                      <p:cBhvr additive="base" accumulate="none">
                                        <p:cTn id="430" dur="1" fill="hold">
                                          <p:stCondLst>
                                            <p:cond delay="1999"/>
                                          </p:stCondLst>
                                        </p:cTn>
                                        <p:tgtEl>
                                          <p:spTgt spid="96"/>
                                        </p:tgtEl>
                                        <p:attrNameLst>
                                          <p:attrName>style.visibility</p:attrName>
                                        </p:attrNameLst>
                                      </p:cBhvr>
                                      <p:to>
                                        <p:strVal val="hidden"/>
                                      </p:to>
                                    </p:set>
                                    <p:set>
                                      <p:cBhvr additive="base" accumulate="none">
                                        <p:cTn id="431" dur="2300" fill="hold">
                                          <p:stCondLst>
                                            <p:cond delay="0"/>
                                          </p:stCondLst>
                                        </p:cTn>
                                        <p:tgtEl>
                                          <p:spTgt spid="96"/>
                                        </p:tgtEl>
                                        <p:attrNameLst>
                                          <p:attrName/>
                                        </p:attrNameLst>
                                      </p:cBhvr>
                                      <p:to>
                                        <p:strVal val=""/>
                                      </p:to>
                                    </p:set>
                                  </p:childTnLst>
                                </p:cTn>
                              </p:par>
                              <p:par>
                                <p:cTn id="432" presetID="0" presetClass="path" presetSubtype="0" repeatCount="indefinite" fill="hold" grpId="1" nodeType="withEffect">
                                  <p:stCondLst>
                                    <p:cond delay="0"/>
                                  </p:stCondLst>
                                  <p:childTnLst>
                                    <p:animMotion origin="layout" path="M 8.33333E-7 2.22222E-6 C -0.01133 -0.10579 -0.06198 -0.18449 -0.00768 -0.31459 " pathEditMode="relative" rAng="0" ptsTypes="AA">
                                      <p:cBhvr>
                                        <p:cTn id="433" dur="2300" fill="hold"/>
                                        <p:tgtEl>
                                          <p:spTgt spid="96"/>
                                        </p:tgtEl>
                                        <p:attrNameLst>
                                          <p:attrName>ppt_x</p:attrName>
                                          <p:attrName>ppt_y</p:attrName>
                                        </p:attrNameLst>
                                      </p:cBhvr>
                                      <p:rCtr x="-1628" y="-15741"/>
                                    </p:animMotion>
                                  </p:childTnLst>
                                </p:cTn>
                              </p:par>
                              <p:par>
                                <p:cTn id="434" presetID="10" presetClass="entr" presetSubtype="0" repeatCount="indefinite" fill="hold" grpId="0" nodeType="withEffect">
                                  <p:stCondLst>
                                    <p:cond delay="0"/>
                                  </p:stCondLst>
                                  <p:childTnLst>
                                    <p:set>
                                      <p:cBhvr>
                                        <p:cTn id="435" dur="1" fill="hold">
                                          <p:stCondLst>
                                            <p:cond delay="0"/>
                                          </p:stCondLst>
                                        </p:cTn>
                                        <p:tgtEl>
                                          <p:spTgt spid="97"/>
                                        </p:tgtEl>
                                        <p:attrNameLst>
                                          <p:attrName>style.visibility</p:attrName>
                                        </p:attrNameLst>
                                      </p:cBhvr>
                                      <p:to>
                                        <p:strVal val="visible"/>
                                      </p:to>
                                    </p:set>
                                    <p:animEffect transition="out" filter="fade">
                                      <p:cBhvr additive="base" accumulate="none">
                                        <p:cTn id="436" dur="250" fill="hold">
                                          <p:stCondLst>
                                            <p:cond delay="1750"/>
                                          </p:stCondLst>
                                        </p:cTn>
                                        <p:tgtEl>
                                          <p:spTgt spid="97"/>
                                        </p:tgtEl>
                                      </p:cBhvr>
                                    </p:animEffect>
                                    <p:animEffect transition="in" filter="fade">
                                      <p:cBhvr additive="base" accumulate="none">
                                        <p:cTn id="437" dur="250" fill="hold">
                                          <p:stCondLst>
                                            <p:cond delay="0"/>
                                          </p:stCondLst>
                                        </p:cTn>
                                        <p:tgtEl>
                                          <p:spTgt spid="97"/>
                                        </p:tgtEl>
                                      </p:cBhvr>
                                    </p:animEffect>
                                    <p:set>
                                      <p:cBhvr additive="base" accumulate="none">
                                        <p:cTn id="438" dur="1" fill="hold">
                                          <p:stCondLst>
                                            <p:cond delay="1999"/>
                                          </p:stCondLst>
                                        </p:cTn>
                                        <p:tgtEl>
                                          <p:spTgt spid="97"/>
                                        </p:tgtEl>
                                        <p:attrNameLst>
                                          <p:attrName>style.visibility</p:attrName>
                                        </p:attrNameLst>
                                      </p:cBhvr>
                                      <p:to>
                                        <p:strVal val="hidden"/>
                                      </p:to>
                                    </p:set>
                                    <p:set>
                                      <p:cBhvr additive="base" accumulate="none">
                                        <p:cTn id="439" dur="2300" fill="hold">
                                          <p:stCondLst>
                                            <p:cond delay="0"/>
                                          </p:stCondLst>
                                        </p:cTn>
                                        <p:tgtEl>
                                          <p:spTgt spid="97"/>
                                        </p:tgtEl>
                                        <p:attrNameLst>
                                          <p:attrName/>
                                        </p:attrNameLst>
                                      </p:cBhvr>
                                      <p:to>
                                        <p:strVal val=""/>
                                      </p:to>
                                    </p:set>
                                  </p:childTnLst>
                                </p:cTn>
                              </p:par>
                              <p:par>
                                <p:cTn id="440" presetID="0" presetClass="path" presetSubtype="0" repeatCount="indefinite" fill="hold" grpId="1" nodeType="withEffect">
                                  <p:stCondLst>
                                    <p:cond delay="0"/>
                                  </p:stCondLst>
                                  <p:childTnLst>
                                    <p:animMotion origin="layout" path="M -0.00013 -2.96296E-6 C 0.06471 -0.13541 0.07708 -0.05139 0.13151 -0.18125 " pathEditMode="relative" rAng="0" ptsTypes="AA">
                                      <p:cBhvr>
                                        <p:cTn id="441" dur="2300" fill="hold"/>
                                        <p:tgtEl>
                                          <p:spTgt spid="97"/>
                                        </p:tgtEl>
                                        <p:attrNameLst>
                                          <p:attrName>ppt_x</p:attrName>
                                          <p:attrName>ppt_y</p:attrName>
                                        </p:attrNameLst>
                                      </p:cBhvr>
                                      <p:rCtr x="6576" y="-9074"/>
                                    </p:animMotion>
                                  </p:childTnLst>
                                </p:cTn>
                              </p:par>
                              <p:par>
                                <p:cTn id="442" presetID="10" presetClass="entr" presetSubtype="0" repeatCount="indefinite" fill="hold" grpId="0" nodeType="withEffect">
                                  <p:stCondLst>
                                    <p:cond delay="0"/>
                                  </p:stCondLst>
                                  <p:childTnLst>
                                    <p:set>
                                      <p:cBhvr>
                                        <p:cTn id="443" dur="1" fill="hold">
                                          <p:stCondLst>
                                            <p:cond delay="0"/>
                                          </p:stCondLst>
                                        </p:cTn>
                                        <p:tgtEl>
                                          <p:spTgt spid="98"/>
                                        </p:tgtEl>
                                        <p:attrNameLst>
                                          <p:attrName>style.visibility</p:attrName>
                                        </p:attrNameLst>
                                      </p:cBhvr>
                                      <p:to>
                                        <p:strVal val="visible"/>
                                      </p:to>
                                    </p:set>
                                    <p:animEffect transition="out" filter="fade">
                                      <p:cBhvr additive="base" accumulate="none">
                                        <p:cTn id="444" dur="250" fill="hold">
                                          <p:stCondLst>
                                            <p:cond delay="1750"/>
                                          </p:stCondLst>
                                        </p:cTn>
                                        <p:tgtEl>
                                          <p:spTgt spid="98"/>
                                        </p:tgtEl>
                                      </p:cBhvr>
                                    </p:animEffect>
                                    <p:animEffect transition="in" filter="fade">
                                      <p:cBhvr additive="base" accumulate="none">
                                        <p:cTn id="445" dur="250" fill="hold">
                                          <p:stCondLst>
                                            <p:cond delay="0"/>
                                          </p:stCondLst>
                                        </p:cTn>
                                        <p:tgtEl>
                                          <p:spTgt spid="98"/>
                                        </p:tgtEl>
                                      </p:cBhvr>
                                    </p:animEffect>
                                    <p:set>
                                      <p:cBhvr additive="base" accumulate="none">
                                        <p:cTn id="446" dur="1" fill="hold">
                                          <p:stCondLst>
                                            <p:cond delay="1999"/>
                                          </p:stCondLst>
                                        </p:cTn>
                                        <p:tgtEl>
                                          <p:spTgt spid="98"/>
                                        </p:tgtEl>
                                        <p:attrNameLst>
                                          <p:attrName>style.visibility</p:attrName>
                                        </p:attrNameLst>
                                      </p:cBhvr>
                                      <p:to>
                                        <p:strVal val="hidden"/>
                                      </p:to>
                                    </p:set>
                                    <p:set>
                                      <p:cBhvr additive="base" accumulate="none">
                                        <p:cTn id="447" dur="2300" fill="hold">
                                          <p:stCondLst>
                                            <p:cond delay="0"/>
                                          </p:stCondLst>
                                        </p:cTn>
                                        <p:tgtEl>
                                          <p:spTgt spid="98"/>
                                        </p:tgtEl>
                                        <p:attrNameLst>
                                          <p:attrName/>
                                        </p:attrNameLst>
                                      </p:cBhvr>
                                      <p:to>
                                        <p:strVal val=""/>
                                      </p:to>
                                    </p:set>
                                  </p:childTnLst>
                                </p:cTn>
                              </p:par>
                              <p:par>
                                <p:cTn id="448" presetID="0" presetClass="path" presetSubtype="0" repeatCount="indefinite" fill="hold" grpId="1" nodeType="withEffect">
                                  <p:stCondLst>
                                    <p:cond delay="0"/>
                                  </p:stCondLst>
                                  <p:childTnLst>
                                    <p:animMotion origin="layout" path="M -0.00013 -2.22222E-6 C 0.08373 -0.1206 0.14375 -0.01111 0.19831 -0.14097 " pathEditMode="relative" rAng="0" ptsTypes="AA">
                                      <p:cBhvr>
                                        <p:cTn id="449" dur="2300" fill="hold"/>
                                        <p:tgtEl>
                                          <p:spTgt spid="98"/>
                                        </p:tgtEl>
                                        <p:attrNameLst>
                                          <p:attrName>ppt_x</p:attrName>
                                          <p:attrName>ppt_y</p:attrName>
                                        </p:attrNameLst>
                                      </p:cBhvr>
                                      <p:rCtr x="9922" y="-7060"/>
                                    </p:animMotion>
                                  </p:childTnLst>
                                </p:cTn>
                              </p:par>
                              <p:par>
                                <p:cTn id="450" presetID="10" presetClass="entr" presetSubtype="0" repeatCount="indefinite" fill="hold" grpId="0" nodeType="withEffect">
                                  <p:stCondLst>
                                    <p:cond delay="0"/>
                                  </p:stCondLst>
                                  <p:childTnLst>
                                    <p:set>
                                      <p:cBhvr>
                                        <p:cTn id="451" dur="1" fill="hold">
                                          <p:stCondLst>
                                            <p:cond delay="0"/>
                                          </p:stCondLst>
                                        </p:cTn>
                                        <p:tgtEl>
                                          <p:spTgt spid="99"/>
                                        </p:tgtEl>
                                        <p:attrNameLst>
                                          <p:attrName>style.visibility</p:attrName>
                                        </p:attrNameLst>
                                      </p:cBhvr>
                                      <p:to>
                                        <p:strVal val="visible"/>
                                      </p:to>
                                    </p:set>
                                    <p:animEffect transition="out" filter="fade">
                                      <p:cBhvr additive="base" accumulate="none">
                                        <p:cTn id="452" dur="250" fill="hold">
                                          <p:stCondLst>
                                            <p:cond delay="1750"/>
                                          </p:stCondLst>
                                        </p:cTn>
                                        <p:tgtEl>
                                          <p:spTgt spid="99"/>
                                        </p:tgtEl>
                                      </p:cBhvr>
                                    </p:animEffect>
                                    <p:animEffect transition="in" filter="fade">
                                      <p:cBhvr additive="base" accumulate="none">
                                        <p:cTn id="453" dur="250" fill="hold">
                                          <p:stCondLst>
                                            <p:cond delay="0"/>
                                          </p:stCondLst>
                                        </p:cTn>
                                        <p:tgtEl>
                                          <p:spTgt spid="99"/>
                                        </p:tgtEl>
                                      </p:cBhvr>
                                    </p:animEffect>
                                    <p:set>
                                      <p:cBhvr additive="base" accumulate="none">
                                        <p:cTn id="454" dur="1" fill="hold">
                                          <p:stCondLst>
                                            <p:cond delay="1999"/>
                                          </p:stCondLst>
                                        </p:cTn>
                                        <p:tgtEl>
                                          <p:spTgt spid="99"/>
                                        </p:tgtEl>
                                        <p:attrNameLst>
                                          <p:attrName>style.visibility</p:attrName>
                                        </p:attrNameLst>
                                      </p:cBhvr>
                                      <p:to>
                                        <p:strVal val="hidden"/>
                                      </p:to>
                                    </p:set>
                                    <p:set>
                                      <p:cBhvr additive="base" accumulate="none">
                                        <p:cTn id="455" dur="2300" fill="hold">
                                          <p:stCondLst>
                                            <p:cond delay="0"/>
                                          </p:stCondLst>
                                        </p:cTn>
                                        <p:tgtEl>
                                          <p:spTgt spid="99"/>
                                        </p:tgtEl>
                                        <p:attrNameLst>
                                          <p:attrName/>
                                        </p:attrNameLst>
                                      </p:cBhvr>
                                      <p:to>
                                        <p:strVal val=""/>
                                      </p:to>
                                    </p:set>
                                  </p:childTnLst>
                                </p:cTn>
                              </p:par>
                              <p:par>
                                <p:cTn id="456" presetID="0" presetClass="path" presetSubtype="0" repeatCount="indefinite" fill="hold" grpId="1" nodeType="withEffect">
                                  <p:stCondLst>
                                    <p:cond delay="0"/>
                                  </p:stCondLst>
                                  <p:childTnLst>
                                    <p:animMotion origin="layout" path="M 3.54167E-6 -2.22222E-6 C 0.00377 -0.22477 0.1539 -0.14305 0.13372 -0.2912 " pathEditMode="relative" rAng="0" ptsTypes="AA">
                                      <p:cBhvr>
                                        <p:cTn id="457" dur="2300" fill="hold"/>
                                        <p:tgtEl>
                                          <p:spTgt spid="99"/>
                                        </p:tgtEl>
                                        <p:attrNameLst>
                                          <p:attrName>ppt_x</p:attrName>
                                          <p:attrName>ppt_y</p:attrName>
                                        </p:attrNameLst>
                                      </p:cBhvr>
                                      <p:rCtr x="6771" y="-14560"/>
                                    </p:animMotion>
                                  </p:childTnLst>
                                </p:cTn>
                              </p:par>
                              <p:par>
                                <p:cTn id="458" presetID="10" presetClass="entr" presetSubtype="0" repeatCount="indefinite" fill="hold" grpId="0" nodeType="withEffect">
                                  <p:stCondLst>
                                    <p:cond delay="0"/>
                                  </p:stCondLst>
                                  <p:childTnLst>
                                    <p:set>
                                      <p:cBhvr>
                                        <p:cTn id="459" dur="1" fill="hold">
                                          <p:stCondLst>
                                            <p:cond delay="0"/>
                                          </p:stCondLst>
                                        </p:cTn>
                                        <p:tgtEl>
                                          <p:spTgt spid="100"/>
                                        </p:tgtEl>
                                        <p:attrNameLst>
                                          <p:attrName>style.visibility</p:attrName>
                                        </p:attrNameLst>
                                      </p:cBhvr>
                                      <p:to>
                                        <p:strVal val="visible"/>
                                      </p:to>
                                    </p:set>
                                    <p:animEffect transition="out" filter="fade">
                                      <p:cBhvr additive="base" accumulate="none">
                                        <p:cTn id="460" dur="250" fill="hold">
                                          <p:stCondLst>
                                            <p:cond delay="1750"/>
                                          </p:stCondLst>
                                        </p:cTn>
                                        <p:tgtEl>
                                          <p:spTgt spid="100"/>
                                        </p:tgtEl>
                                      </p:cBhvr>
                                    </p:animEffect>
                                    <p:animEffect transition="in" filter="fade">
                                      <p:cBhvr additive="base" accumulate="none">
                                        <p:cTn id="461" dur="250" fill="hold">
                                          <p:stCondLst>
                                            <p:cond delay="0"/>
                                          </p:stCondLst>
                                        </p:cTn>
                                        <p:tgtEl>
                                          <p:spTgt spid="100"/>
                                        </p:tgtEl>
                                      </p:cBhvr>
                                    </p:animEffect>
                                    <p:set>
                                      <p:cBhvr additive="base" accumulate="none">
                                        <p:cTn id="462" dur="1" fill="hold">
                                          <p:stCondLst>
                                            <p:cond delay="1999"/>
                                          </p:stCondLst>
                                        </p:cTn>
                                        <p:tgtEl>
                                          <p:spTgt spid="100"/>
                                        </p:tgtEl>
                                        <p:attrNameLst>
                                          <p:attrName>style.visibility</p:attrName>
                                        </p:attrNameLst>
                                      </p:cBhvr>
                                      <p:to>
                                        <p:strVal val="hidden"/>
                                      </p:to>
                                    </p:set>
                                    <p:set>
                                      <p:cBhvr additive="base" accumulate="none">
                                        <p:cTn id="463" dur="2300" fill="hold">
                                          <p:stCondLst>
                                            <p:cond delay="0"/>
                                          </p:stCondLst>
                                        </p:cTn>
                                        <p:tgtEl>
                                          <p:spTgt spid="100"/>
                                        </p:tgtEl>
                                        <p:attrNameLst>
                                          <p:attrName/>
                                        </p:attrNameLst>
                                      </p:cBhvr>
                                      <p:to>
                                        <p:strVal val=""/>
                                      </p:to>
                                    </p:set>
                                  </p:childTnLst>
                                </p:cTn>
                              </p:par>
                              <p:par>
                                <p:cTn id="464" presetID="0" presetClass="path" presetSubtype="0" repeatCount="indefinite" fill="hold" grpId="1" nodeType="withEffect">
                                  <p:stCondLst>
                                    <p:cond delay="0"/>
                                  </p:stCondLst>
                                  <p:childTnLst>
                                    <p:animMotion origin="layout" path="M 1.11022E-16 -1.48148E-6 C 0.10703 -0.07315 0.10599 -0.1625 0.13359 -0.2912 " pathEditMode="relative" rAng="0" ptsTypes="AA">
                                      <p:cBhvr>
                                        <p:cTn id="465" dur="2300" fill="hold"/>
                                        <p:tgtEl>
                                          <p:spTgt spid="100"/>
                                        </p:tgtEl>
                                        <p:attrNameLst>
                                          <p:attrName>ppt_x</p:attrName>
                                          <p:attrName>ppt_y</p:attrName>
                                        </p:attrNameLst>
                                      </p:cBhvr>
                                      <p:rCtr x="6680" y="-14560"/>
                                    </p:animMotion>
                                  </p:childTnLst>
                                </p:cTn>
                              </p:par>
                              <p:par>
                                <p:cTn id="466" presetID="10" presetClass="entr" presetSubtype="0" repeatCount="indefinite" fill="hold" grpId="0" nodeType="withEffect">
                                  <p:stCondLst>
                                    <p:cond delay="0"/>
                                  </p:stCondLst>
                                  <p:childTnLst>
                                    <p:set>
                                      <p:cBhvr>
                                        <p:cTn id="467" dur="1" fill="hold">
                                          <p:stCondLst>
                                            <p:cond delay="0"/>
                                          </p:stCondLst>
                                        </p:cTn>
                                        <p:tgtEl>
                                          <p:spTgt spid="101"/>
                                        </p:tgtEl>
                                        <p:attrNameLst>
                                          <p:attrName>style.visibility</p:attrName>
                                        </p:attrNameLst>
                                      </p:cBhvr>
                                      <p:to>
                                        <p:strVal val="visible"/>
                                      </p:to>
                                    </p:set>
                                    <p:animEffect transition="out" filter="fade">
                                      <p:cBhvr additive="base" accumulate="none">
                                        <p:cTn id="468" dur="250" fill="hold">
                                          <p:stCondLst>
                                            <p:cond delay="1750"/>
                                          </p:stCondLst>
                                        </p:cTn>
                                        <p:tgtEl>
                                          <p:spTgt spid="101"/>
                                        </p:tgtEl>
                                      </p:cBhvr>
                                    </p:animEffect>
                                    <p:animEffect transition="in" filter="fade">
                                      <p:cBhvr additive="base" accumulate="none">
                                        <p:cTn id="469" dur="250" fill="hold">
                                          <p:stCondLst>
                                            <p:cond delay="0"/>
                                          </p:stCondLst>
                                        </p:cTn>
                                        <p:tgtEl>
                                          <p:spTgt spid="101"/>
                                        </p:tgtEl>
                                      </p:cBhvr>
                                    </p:animEffect>
                                    <p:set>
                                      <p:cBhvr additive="base" accumulate="none">
                                        <p:cTn id="470" dur="1" fill="hold">
                                          <p:stCondLst>
                                            <p:cond delay="1999"/>
                                          </p:stCondLst>
                                        </p:cTn>
                                        <p:tgtEl>
                                          <p:spTgt spid="101"/>
                                        </p:tgtEl>
                                        <p:attrNameLst>
                                          <p:attrName>style.visibility</p:attrName>
                                        </p:attrNameLst>
                                      </p:cBhvr>
                                      <p:to>
                                        <p:strVal val="hidden"/>
                                      </p:to>
                                    </p:set>
                                    <p:set>
                                      <p:cBhvr additive="base" accumulate="none">
                                        <p:cTn id="471" dur="2300" fill="hold">
                                          <p:stCondLst>
                                            <p:cond delay="0"/>
                                          </p:stCondLst>
                                        </p:cTn>
                                        <p:tgtEl>
                                          <p:spTgt spid="101"/>
                                        </p:tgtEl>
                                        <p:attrNameLst>
                                          <p:attrName/>
                                        </p:attrNameLst>
                                      </p:cBhvr>
                                      <p:to>
                                        <p:strVal val=""/>
                                      </p:to>
                                    </p:set>
                                  </p:childTnLst>
                                </p:cTn>
                              </p:par>
                              <p:par>
                                <p:cTn id="472" presetID="0" presetClass="path" presetSubtype="0" repeatCount="indefinite" fill="hold" grpId="1" nodeType="withEffect">
                                  <p:stCondLst>
                                    <p:cond delay="0"/>
                                  </p:stCondLst>
                                  <p:childTnLst>
                                    <p:animMotion origin="layout" path="M 1.04167E-6 -2.22222E-6 C 0.00104 -0.11574 -0.11797 -0.13287 -0.09037 -0.26157 " pathEditMode="relative" rAng="0" ptsTypes="AA">
                                      <p:cBhvr>
                                        <p:cTn id="473" dur="2300" fill="hold"/>
                                        <p:tgtEl>
                                          <p:spTgt spid="101"/>
                                        </p:tgtEl>
                                        <p:attrNameLst>
                                          <p:attrName>ppt_x</p:attrName>
                                          <p:attrName>ppt_y</p:attrName>
                                        </p:attrNameLst>
                                      </p:cBhvr>
                                      <p:rCtr x="-4727" y="-13079"/>
                                    </p:animMotion>
                                  </p:childTnLst>
                                </p:cTn>
                              </p:par>
                              <p:par>
                                <p:cTn id="474" presetID="10" presetClass="entr" presetSubtype="0" repeatCount="indefinite" fill="hold" grpId="0" nodeType="withEffect">
                                  <p:stCondLst>
                                    <p:cond delay="0"/>
                                  </p:stCondLst>
                                  <p:childTnLst>
                                    <p:set>
                                      <p:cBhvr>
                                        <p:cTn id="475" dur="1" fill="hold">
                                          <p:stCondLst>
                                            <p:cond delay="0"/>
                                          </p:stCondLst>
                                        </p:cTn>
                                        <p:tgtEl>
                                          <p:spTgt spid="103"/>
                                        </p:tgtEl>
                                        <p:attrNameLst>
                                          <p:attrName>style.visibility</p:attrName>
                                        </p:attrNameLst>
                                      </p:cBhvr>
                                      <p:to>
                                        <p:strVal val="visible"/>
                                      </p:to>
                                    </p:set>
                                    <p:animEffect transition="out" filter="fade">
                                      <p:cBhvr additive="base" accumulate="none">
                                        <p:cTn id="476" dur="316" fill="hold">
                                          <p:stCondLst>
                                            <p:cond delay="2213"/>
                                          </p:stCondLst>
                                        </p:cTn>
                                        <p:tgtEl>
                                          <p:spTgt spid="103"/>
                                        </p:tgtEl>
                                      </p:cBhvr>
                                    </p:animEffect>
                                    <p:animEffect transition="in" filter="fade">
                                      <p:cBhvr additive="base" accumulate="none">
                                        <p:cTn id="477" dur="316" fill="hold">
                                          <p:stCondLst>
                                            <p:cond delay="0"/>
                                          </p:stCondLst>
                                        </p:cTn>
                                        <p:tgtEl>
                                          <p:spTgt spid="103"/>
                                        </p:tgtEl>
                                      </p:cBhvr>
                                    </p:animEffect>
                                    <p:set>
                                      <p:cBhvr additive="base" accumulate="none">
                                        <p:cTn id="478" dur="1" fill="hold">
                                          <p:stCondLst>
                                            <p:cond delay="2528"/>
                                          </p:stCondLst>
                                        </p:cTn>
                                        <p:tgtEl>
                                          <p:spTgt spid="103"/>
                                        </p:tgtEl>
                                        <p:attrNameLst>
                                          <p:attrName>style.visibility</p:attrName>
                                        </p:attrNameLst>
                                      </p:cBhvr>
                                      <p:to>
                                        <p:strVal val="hidden"/>
                                      </p:to>
                                    </p:set>
                                    <p:set>
                                      <p:cBhvr additive="base" accumulate="none">
                                        <p:cTn id="479" dur="2908" fill="hold">
                                          <p:stCondLst>
                                            <p:cond delay="0"/>
                                          </p:stCondLst>
                                        </p:cTn>
                                        <p:tgtEl>
                                          <p:spTgt spid="103"/>
                                        </p:tgtEl>
                                        <p:attrNameLst>
                                          <p:attrName/>
                                        </p:attrNameLst>
                                      </p:cBhvr>
                                      <p:to>
                                        <p:strVal val=""/>
                                      </p:to>
                                    </p:set>
                                  </p:childTnLst>
                                </p:cTn>
                              </p:par>
                              <p:par>
                                <p:cTn id="480" presetID="0" presetClass="path" presetSubtype="0" repeatCount="indefinite" fill="hold" grpId="1" nodeType="withEffect">
                                  <p:stCondLst>
                                    <p:cond delay="0"/>
                                  </p:stCondLst>
                                  <p:childTnLst>
                                    <p:animMotion origin="layout" path="M -1.45833E-6 1.85185E-6 C 0.07123 -0.04398 0.06237 -0.16273 0.09011 -0.27847 " pathEditMode="relative" rAng="0" ptsTypes="AA">
                                      <p:cBhvr>
                                        <p:cTn id="481" dur="2714" fill="hold"/>
                                        <p:tgtEl>
                                          <p:spTgt spid="103"/>
                                        </p:tgtEl>
                                        <p:attrNameLst>
                                          <p:attrName>ppt_x</p:attrName>
                                          <p:attrName>ppt_y</p:attrName>
                                        </p:attrNameLst>
                                      </p:cBhvr>
                                      <p:rCtr x="4505" y="-13935"/>
                                    </p:animMotion>
                                  </p:childTnLst>
                                </p:cTn>
                              </p:par>
                              <p:par>
                                <p:cTn id="482" presetID="10" presetClass="entr" presetSubtype="0" repeatCount="indefinite" fill="hold" grpId="0" nodeType="withEffect">
                                  <p:stCondLst>
                                    <p:cond delay="0"/>
                                  </p:stCondLst>
                                  <p:childTnLst>
                                    <p:set>
                                      <p:cBhvr>
                                        <p:cTn id="483" dur="1" fill="hold">
                                          <p:stCondLst>
                                            <p:cond delay="0"/>
                                          </p:stCondLst>
                                        </p:cTn>
                                        <p:tgtEl>
                                          <p:spTgt spid="105"/>
                                        </p:tgtEl>
                                        <p:attrNameLst>
                                          <p:attrName>style.visibility</p:attrName>
                                        </p:attrNameLst>
                                      </p:cBhvr>
                                      <p:to>
                                        <p:strVal val="visible"/>
                                      </p:to>
                                    </p:set>
                                    <p:animEffect transition="out" filter="fade">
                                      <p:cBhvr additive="base" accumulate="none">
                                        <p:cTn id="484" dur="250" fill="hold">
                                          <p:stCondLst>
                                            <p:cond delay="1750"/>
                                          </p:stCondLst>
                                        </p:cTn>
                                        <p:tgtEl>
                                          <p:spTgt spid="105"/>
                                        </p:tgtEl>
                                      </p:cBhvr>
                                    </p:animEffect>
                                    <p:animEffect transition="in" filter="fade">
                                      <p:cBhvr additive="base" accumulate="none">
                                        <p:cTn id="485" dur="250" fill="hold">
                                          <p:stCondLst>
                                            <p:cond delay="0"/>
                                          </p:stCondLst>
                                        </p:cTn>
                                        <p:tgtEl>
                                          <p:spTgt spid="105"/>
                                        </p:tgtEl>
                                      </p:cBhvr>
                                    </p:animEffect>
                                    <p:set>
                                      <p:cBhvr additive="base" accumulate="none">
                                        <p:cTn id="486" dur="1" fill="hold">
                                          <p:stCondLst>
                                            <p:cond delay="1999"/>
                                          </p:stCondLst>
                                        </p:cTn>
                                        <p:tgtEl>
                                          <p:spTgt spid="105"/>
                                        </p:tgtEl>
                                        <p:attrNameLst>
                                          <p:attrName>style.visibility</p:attrName>
                                        </p:attrNameLst>
                                      </p:cBhvr>
                                      <p:to>
                                        <p:strVal val="hidden"/>
                                      </p:to>
                                    </p:set>
                                    <p:set>
                                      <p:cBhvr additive="base" accumulate="none">
                                        <p:cTn id="487" dur="2300" fill="hold">
                                          <p:stCondLst>
                                            <p:cond delay="0"/>
                                          </p:stCondLst>
                                        </p:cTn>
                                        <p:tgtEl>
                                          <p:spTgt spid="105"/>
                                        </p:tgtEl>
                                        <p:attrNameLst>
                                          <p:attrName/>
                                        </p:attrNameLst>
                                      </p:cBhvr>
                                      <p:to>
                                        <p:strVal val=""/>
                                      </p:to>
                                    </p:set>
                                  </p:childTnLst>
                                </p:cTn>
                              </p:par>
                              <p:par>
                                <p:cTn id="488" presetID="0" presetClass="path" presetSubtype="0" repeatCount="indefinite" fill="hold" grpId="1" nodeType="withEffect">
                                  <p:stCondLst>
                                    <p:cond delay="0"/>
                                  </p:stCondLst>
                                  <p:childTnLst>
                                    <p:animMotion origin="layout" path="M 1.04167E-6 -3.33333E-6 C -0.01133 -0.10555 -0.06198 -0.18449 -0.00768 -0.31458 " pathEditMode="relative" rAng="0" ptsTypes="AA">
                                      <p:cBhvr>
                                        <p:cTn id="489" dur="3409" fill="hold"/>
                                        <p:tgtEl>
                                          <p:spTgt spid="105"/>
                                        </p:tgtEl>
                                        <p:attrNameLst>
                                          <p:attrName>ppt_x</p:attrName>
                                          <p:attrName>ppt_y</p:attrName>
                                        </p:attrNameLst>
                                      </p:cBhvr>
                                      <p:rCtr x="-1628" y="-15741"/>
                                    </p:animMotion>
                                  </p:childTnLst>
                                </p:cTn>
                              </p:par>
                              <p:par>
                                <p:cTn id="490" presetID="10" presetClass="entr" presetSubtype="0" repeatCount="indefinite" fill="hold" grpId="0" nodeType="withEffect">
                                  <p:stCondLst>
                                    <p:cond delay="0"/>
                                  </p:stCondLst>
                                  <p:childTnLst>
                                    <p:set>
                                      <p:cBhvr>
                                        <p:cTn id="491" dur="1" fill="hold">
                                          <p:stCondLst>
                                            <p:cond delay="0"/>
                                          </p:stCondLst>
                                        </p:cTn>
                                        <p:tgtEl>
                                          <p:spTgt spid="106"/>
                                        </p:tgtEl>
                                        <p:attrNameLst>
                                          <p:attrName>style.visibility</p:attrName>
                                        </p:attrNameLst>
                                      </p:cBhvr>
                                      <p:to>
                                        <p:strVal val="visible"/>
                                      </p:to>
                                    </p:set>
                                    <p:animEffect transition="out" filter="fade">
                                      <p:cBhvr additive="base" accumulate="none">
                                        <p:cTn id="492" dur="419" fill="hold">
                                          <p:stCondLst>
                                            <p:cond delay="2935"/>
                                          </p:stCondLst>
                                        </p:cTn>
                                        <p:tgtEl>
                                          <p:spTgt spid="106"/>
                                        </p:tgtEl>
                                      </p:cBhvr>
                                    </p:animEffect>
                                    <p:animEffect transition="in" filter="fade">
                                      <p:cBhvr additive="base" accumulate="none">
                                        <p:cTn id="493" dur="419" fill="hold">
                                          <p:stCondLst>
                                            <p:cond delay="0"/>
                                          </p:stCondLst>
                                        </p:cTn>
                                        <p:tgtEl>
                                          <p:spTgt spid="106"/>
                                        </p:tgtEl>
                                      </p:cBhvr>
                                    </p:animEffect>
                                    <p:set>
                                      <p:cBhvr additive="base" accumulate="none">
                                        <p:cTn id="494" dur="1" fill="hold">
                                          <p:stCondLst>
                                            <p:cond delay="3353"/>
                                          </p:stCondLst>
                                        </p:cTn>
                                        <p:tgtEl>
                                          <p:spTgt spid="106"/>
                                        </p:tgtEl>
                                        <p:attrNameLst>
                                          <p:attrName>style.visibility</p:attrName>
                                        </p:attrNameLst>
                                      </p:cBhvr>
                                      <p:to>
                                        <p:strVal val="hidden"/>
                                      </p:to>
                                    </p:set>
                                    <p:set>
                                      <p:cBhvr additive="base" accumulate="none">
                                        <p:cTn id="495" dur="3858" fill="hold">
                                          <p:stCondLst>
                                            <p:cond delay="0"/>
                                          </p:stCondLst>
                                        </p:cTn>
                                        <p:tgtEl>
                                          <p:spTgt spid="106"/>
                                        </p:tgtEl>
                                        <p:attrNameLst>
                                          <p:attrName/>
                                        </p:attrNameLst>
                                      </p:cBhvr>
                                      <p:to>
                                        <p:strVal val=""/>
                                      </p:to>
                                    </p:set>
                                  </p:childTnLst>
                                </p:cTn>
                              </p:par>
                              <p:par>
                                <p:cTn id="496" presetID="0" presetClass="path" presetSubtype="0" repeatCount="indefinite" fill="hold" grpId="1" nodeType="withEffect">
                                  <p:stCondLst>
                                    <p:cond delay="0"/>
                                  </p:stCondLst>
                                  <p:childTnLst>
                                    <p:animMotion origin="layout" path="M -0.00013 1.48148E-6 C 0.06471 -0.13542 0.07721 -0.05139 0.13164 -0.18125 " pathEditMode="relative" rAng="0" ptsTypes="AA">
                                      <p:cBhvr>
                                        <p:cTn id="497" dur="3060" fill="hold"/>
                                        <p:tgtEl>
                                          <p:spTgt spid="106"/>
                                        </p:tgtEl>
                                        <p:attrNameLst>
                                          <p:attrName>ppt_x</p:attrName>
                                          <p:attrName>ppt_y</p:attrName>
                                        </p:attrNameLst>
                                      </p:cBhvr>
                                      <p:rCtr x="6589" y="-9074"/>
                                    </p:animMotion>
                                  </p:childTnLst>
                                </p:cTn>
                              </p:par>
                              <p:par>
                                <p:cTn id="498" presetID="10" presetClass="entr" presetSubtype="0" repeatCount="indefinite" fill="hold" grpId="0" nodeType="withEffect">
                                  <p:stCondLst>
                                    <p:cond delay="0"/>
                                  </p:stCondLst>
                                  <p:childTnLst>
                                    <p:set>
                                      <p:cBhvr>
                                        <p:cTn id="499" dur="1" fill="hold">
                                          <p:stCondLst>
                                            <p:cond delay="0"/>
                                          </p:stCondLst>
                                        </p:cTn>
                                        <p:tgtEl>
                                          <p:spTgt spid="107"/>
                                        </p:tgtEl>
                                        <p:attrNameLst>
                                          <p:attrName>style.visibility</p:attrName>
                                        </p:attrNameLst>
                                      </p:cBhvr>
                                      <p:to>
                                        <p:strVal val="visible"/>
                                      </p:to>
                                    </p:set>
                                    <p:animEffect transition="out" filter="fade">
                                      <p:cBhvr additive="base" accumulate="none">
                                        <p:cTn id="500" dur="237" fill="hold">
                                          <p:stCondLst>
                                            <p:cond delay="1658"/>
                                          </p:stCondLst>
                                        </p:cTn>
                                        <p:tgtEl>
                                          <p:spTgt spid="107"/>
                                        </p:tgtEl>
                                      </p:cBhvr>
                                    </p:animEffect>
                                    <p:animEffect transition="in" filter="fade">
                                      <p:cBhvr additive="base" accumulate="none">
                                        <p:cTn id="501" dur="237" fill="hold">
                                          <p:stCondLst>
                                            <p:cond delay="0"/>
                                          </p:stCondLst>
                                        </p:cTn>
                                        <p:tgtEl>
                                          <p:spTgt spid="107"/>
                                        </p:tgtEl>
                                      </p:cBhvr>
                                    </p:animEffect>
                                    <p:set>
                                      <p:cBhvr additive="base" accumulate="none">
                                        <p:cTn id="502" dur="1" fill="hold">
                                          <p:stCondLst>
                                            <p:cond delay="1894"/>
                                          </p:stCondLst>
                                        </p:cTn>
                                        <p:tgtEl>
                                          <p:spTgt spid="107"/>
                                        </p:tgtEl>
                                        <p:attrNameLst>
                                          <p:attrName>style.visibility</p:attrName>
                                        </p:attrNameLst>
                                      </p:cBhvr>
                                      <p:to>
                                        <p:strVal val="hidden"/>
                                      </p:to>
                                    </p:set>
                                    <p:set>
                                      <p:cBhvr additive="base" accumulate="none">
                                        <p:cTn id="503" dur="2179" fill="hold">
                                          <p:stCondLst>
                                            <p:cond delay="0"/>
                                          </p:stCondLst>
                                        </p:cTn>
                                        <p:tgtEl>
                                          <p:spTgt spid="107"/>
                                        </p:tgtEl>
                                        <p:attrNameLst>
                                          <p:attrName/>
                                        </p:attrNameLst>
                                      </p:cBhvr>
                                      <p:to>
                                        <p:strVal val=""/>
                                      </p:to>
                                    </p:set>
                                  </p:childTnLst>
                                </p:cTn>
                              </p:par>
                              <p:par>
                                <p:cTn id="504" presetID="0" presetClass="path" presetSubtype="0" repeatCount="indefinite" fill="hold" grpId="1" nodeType="withEffect">
                                  <p:stCondLst>
                                    <p:cond delay="0"/>
                                  </p:stCondLst>
                                  <p:childTnLst>
                                    <p:animMotion origin="layout" path="M 2.29167E-6 -3.7037E-7 C -0.04011 -0.14375 -0.07305 -0.07477 -0.10899 -0.21713 " pathEditMode="relative" rAng="0" ptsTypes="AA">
                                      <p:cBhvr>
                                        <p:cTn id="505" dur="3515" fill="hold"/>
                                        <p:tgtEl>
                                          <p:spTgt spid="107"/>
                                        </p:tgtEl>
                                        <p:attrNameLst>
                                          <p:attrName>ppt_x</p:attrName>
                                          <p:attrName>ppt_y</p:attrName>
                                        </p:attrNameLst>
                                      </p:cBhvr>
                                      <p:rCtr x="-5456" y="-10856"/>
                                    </p:animMotion>
                                  </p:childTnLst>
                                </p:cTn>
                              </p:par>
                              <p:par>
                                <p:cTn id="506" presetID="10" presetClass="entr" presetSubtype="0" repeatCount="indefinite" fill="hold" grpId="0" nodeType="withEffect">
                                  <p:stCondLst>
                                    <p:cond delay="0"/>
                                  </p:stCondLst>
                                  <p:childTnLst>
                                    <p:set>
                                      <p:cBhvr>
                                        <p:cTn id="507" dur="1" fill="hold">
                                          <p:stCondLst>
                                            <p:cond delay="0"/>
                                          </p:stCondLst>
                                        </p:cTn>
                                        <p:tgtEl>
                                          <p:spTgt spid="108"/>
                                        </p:tgtEl>
                                        <p:attrNameLst>
                                          <p:attrName>style.visibility</p:attrName>
                                        </p:attrNameLst>
                                      </p:cBhvr>
                                      <p:to>
                                        <p:strVal val="visible"/>
                                      </p:to>
                                    </p:set>
                                    <p:animEffect transition="out" filter="fade">
                                      <p:cBhvr additive="base" accumulate="none">
                                        <p:cTn id="508" dur="305" fill="hold">
                                          <p:stCondLst>
                                            <p:cond delay="2133"/>
                                          </p:stCondLst>
                                        </p:cTn>
                                        <p:tgtEl>
                                          <p:spTgt spid="108"/>
                                        </p:tgtEl>
                                      </p:cBhvr>
                                    </p:animEffect>
                                    <p:animEffect transition="in" filter="fade">
                                      <p:cBhvr additive="base" accumulate="none">
                                        <p:cTn id="509" dur="305" fill="hold">
                                          <p:stCondLst>
                                            <p:cond delay="0"/>
                                          </p:stCondLst>
                                        </p:cTn>
                                        <p:tgtEl>
                                          <p:spTgt spid="108"/>
                                        </p:tgtEl>
                                      </p:cBhvr>
                                    </p:animEffect>
                                    <p:set>
                                      <p:cBhvr additive="base" accumulate="none">
                                        <p:cTn id="510" dur="1" fill="hold">
                                          <p:stCondLst>
                                            <p:cond delay="2437"/>
                                          </p:stCondLst>
                                        </p:cTn>
                                        <p:tgtEl>
                                          <p:spTgt spid="108"/>
                                        </p:tgtEl>
                                        <p:attrNameLst>
                                          <p:attrName>style.visibility</p:attrName>
                                        </p:attrNameLst>
                                      </p:cBhvr>
                                      <p:to>
                                        <p:strVal val="hidden"/>
                                      </p:to>
                                    </p:set>
                                    <p:set>
                                      <p:cBhvr additive="base" accumulate="none">
                                        <p:cTn id="511" dur="2804" fill="hold">
                                          <p:stCondLst>
                                            <p:cond delay="0"/>
                                          </p:stCondLst>
                                        </p:cTn>
                                        <p:tgtEl>
                                          <p:spTgt spid="108"/>
                                        </p:tgtEl>
                                        <p:attrNameLst>
                                          <p:attrName/>
                                        </p:attrNameLst>
                                      </p:cBhvr>
                                      <p:to>
                                        <p:strVal val=""/>
                                      </p:to>
                                    </p:set>
                                  </p:childTnLst>
                                </p:cTn>
                              </p:par>
                              <p:par>
                                <p:cTn id="512" presetID="0" presetClass="path" presetSubtype="0" repeatCount="indefinite" fill="hold" grpId="1" nodeType="withEffect">
                                  <p:stCondLst>
                                    <p:cond delay="0"/>
                                  </p:stCondLst>
                                  <p:childTnLst>
                                    <p:animMotion origin="layout" path="M -0.00013 -1.48148E-6 C 0.08372 -0.1206 0.14375 -0.01111 0.19831 -0.14097 " pathEditMode="relative" rAng="0" ptsTypes="AA">
                                      <p:cBhvr>
                                        <p:cTn id="513" dur="2924" fill="hold"/>
                                        <p:tgtEl>
                                          <p:spTgt spid="108"/>
                                        </p:tgtEl>
                                        <p:attrNameLst>
                                          <p:attrName>ppt_x</p:attrName>
                                          <p:attrName>ppt_y</p:attrName>
                                        </p:attrNameLst>
                                      </p:cBhvr>
                                      <p:rCtr x="9922" y="-7060"/>
                                    </p:animMotion>
                                  </p:childTnLst>
                                </p:cTn>
                              </p:par>
                              <p:par>
                                <p:cTn id="514" presetID="10" presetClass="entr" presetSubtype="0" repeatCount="indefinite" fill="hold" grpId="0" nodeType="withEffect">
                                  <p:stCondLst>
                                    <p:cond delay="0"/>
                                  </p:stCondLst>
                                  <p:childTnLst>
                                    <p:set>
                                      <p:cBhvr>
                                        <p:cTn id="515" dur="1" fill="hold">
                                          <p:stCondLst>
                                            <p:cond delay="0"/>
                                          </p:stCondLst>
                                        </p:cTn>
                                        <p:tgtEl>
                                          <p:spTgt spid="109"/>
                                        </p:tgtEl>
                                        <p:attrNameLst>
                                          <p:attrName>style.visibility</p:attrName>
                                        </p:attrNameLst>
                                      </p:cBhvr>
                                      <p:to>
                                        <p:strVal val="visible"/>
                                      </p:to>
                                    </p:set>
                                    <p:animEffect transition="out" filter="fade">
                                      <p:cBhvr additive="base" accumulate="none">
                                        <p:cTn id="516" dur="289" fill="hold">
                                          <p:stCondLst>
                                            <p:cond delay="2024"/>
                                          </p:stCondLst>
                                        </p:cTn>
                                        <p:tgtEl>
                                          <p:spTgt spid="109"/>
                                        </p:tgtEl>
                                      </p:cBhvr>
                                    </p:animEffect>
                                    <p:animEffect transition="in" filter="fade">
                                      <p:cBhvr additive="base" accumulate="none">
                                        <p:cTn id="517" dur="289" fill="hold">
                                          <p:stCondLst>
                                            <p:cond delay="0"/>
                                          </p:stCondLst>
                                        </p:cTn>
                                        <p:tgtEl>
                                          <p:spTgt spid="109"/>
                                        </p:tgtEl>
                                      </p:cBhvr>
                                    </p:animEffect>
                                    <p:set>
                                      <p:cBhvr additive="base" accumulate="none">
                                        <p:cTn id="518" dur="1" fill="hold">
                                          <p:stCondLst>
                                            <p:cond delay="2311"/>
                                          </p:stCondLst>
                                        </p:cTn>
                                        <p:tgtEl>
                                          <p:spTgt spid="109"/>
                                        </p:tgtEl>
                                        <p:attrNameLst>
                                          <p:attrName>style.visibility</p:attrName>
                                        </p:attrNameLst>
                                      </p:cBhvr>
                                      <p:to>
                                        <p:strVal val="hidden"/>
                                      </p:to>
                                    </p:set>
                                    <p:set>
                                      <p:cBhvr additive="base" accumulate="none">
                                        <p:cTn id="519" dur="2659" fill="hold">
                                          <p:stCondLst>
                                            <p:cond delay="0"/>
                                          </p:stCondLst>
                                        </p:cTn>
                                        <p:tgtEl>
                                          <p:spTgt spid="109"/>
                                        </p:tgtEl>
                                        <p:attrNameLst>
                                          <p:attrName/>
                                        </p:attrNameLst>
                                      </p:cBhvr>
                                      <p:to>
                                        <p:strVal val=""/>
                                      </p:to>
                                    </p:set>
                                  </p:childTnLst>
                                </p:cTn>
                              </p:par>
                              <p:par>
                                <p:cTn id="520" presetID="0" presetClass="path" presetSubtype="0" repeatCount="indefinite" fill="hold" grpId="1" nodeType="withEffect">
                                  <p:stCondLst>
                                    <p:cond delay="0"/>
                                  </p:stCondLst>
                                  <p:childTnLst>
                                    <p:animMotion origin="layout" path="M 1.66667E-6 7.40741E-7 C -0.04024 -0.14421 0.01732 -0.1956 -0.003 -0.34421 " pathEditMode="relative" rAng="0" ptsTypes="AA">
                                      <p:cBhvr>
                                        <p:cTn id="521" dur="2191" fill="hold"/>
                                        <p:tgtEl>
                                          <p:spTgt spid="109"/>
                                        </p:tgtEl>
                                        <p:attrNameLst>
                                          <p:attrName>ppt_x</p:attrName>
                                          <p:attrName>ppt_y</p:attrName>
                                        </p:attrNameLst>
                                      </p:cBhvr>
                                      <p:rCtr x="-664" y="-17222"/>
                                    </p:animMotion>
                                  </p:childTnLst>
                                </p:cTn>
                              </p:par>
                              <p:par>
                                <p:cTn id="522" presetID="10" presetClass="entr" presetSubtype="0" repeatCount="indefinite" fill="hold" grpId="0" nodeType="withEffect">
                                  <p:stCondLst>
                                    <p:cond delay="0"/>
                                  </p:stCondLst>
                                  <p:childTnLst>
                                    <p:set>
                                      <p:cBhvr>
                                        <p:cTn id="523" dur="1" fill="hold">
                                          <p:stCondLst>
                                            <p:cond delay="0"/>
                                          </p:stCondLst>
                                        </p:cTn>
                                        <p:tgtEl>
                                          <p:spTgt spid="110"/>
                                        </p:tgtEl>
                                        <p:attrNameLst>
                                          <p:attrName>style.visibility</p:attrName>
                                        </p:attrNameLst>
                                      </p:cBhvr>
                                      <p:to>
                                        <p:strVal val="visible"/>
                                      </p:to>
                                    </p:set>
                                    <p:animEffect transition="out" filter="fade">
                                      <p:cBhvr additive="base" accumulate="none">
                                        <p:cTn id="524" dur="346" fill="hold">
                                          <p:stCondLst>
                                            <p:cond delay="2419"/>
                                          </p:stCondLst>
                                        </p:cTn>
                                        <p:tgtEl>
                                          <p:spTgt spid="110"/>
                                        </p:tgtEl>
                                      </p:cBhvr>
                                    </p:animEffect>
                                    <p:animEffect transition="in" filter="fade">
                                      <p:cBhvr additive="base" accumulate="none">
                                        <p:cTn id="525" dur="346" fill="hold">
                                          <p:stCondLst>
                                            <p:cond delay="0"/>
                                          </p:stCondLst>
                                        </p:cTn>
                                        <p:tgtEl>
                                          <p:spTgt spid="110"/>
                                        </p:tgtEl>
                                      </p:cBhvr>
                                    </p:animEffect>
                                    <p:set>
                                      <p:cBhvr additive="base" accumulate="none">
                                        <p:cTn id="526" dur="1" fill="hold">
                                          <p:stCondLst>
                                            <p:cond delay="2763"/>
                                          </p:stCondLst>
                                        </p:cTn>
                                        <p:tgtEl>
                                          <p:spTgt spid="110"/>
                                        </p:tgtEl>
                                        <p:attrNameLst>
                                          <p:attrName>style.visibility</p:attrName>
                                        </p:attrNameLst>
                                      </p:cBhvr>
                                      <p:to>
                                        <p:strVal val="hidden"/>
                                      </p:to>
                                    </p:set>
                                    <p:set>
                                      <p:cBhvr additive="base" accumulate="none">
                                        <p:cTn id="527" dur="3180" fill="hold">
                                          <p:stCondLst>
                                            <p:cond delay="0"/>
                                          </p:stCondLst>
                                        </p:cTn>
                                        <p:tgtEl>
                                          <p:spTgt spid="110"/>
                                        </p:tgtEl>
                                        <p:attrNameLst>
                                          <p:attrName/>
                                        </p:attrNameLst>
                                      </p:cBhvr>
                                      <p:to>
                                        <p:strVal val=""/>
                                      </p:to>
                                    </p:set>
                                  </p:childTnLst>
                                </p:cTn>
                              </p:par>
                              <p:par>
                                <p:cTn id="528" presetID="0" presetClass="path" presetSubtype="0" repeatCount="indefinite" fill="hold" grpId="1" nodeType="withEffect">
                                  <p:stCondLst>
                                    <p:cond delay="0"/>
                                  </p:stCondLst>
                                  <p:childTnLst>
                                    <p:animMotion origin="layout" path="M -2.08333E-6 -4.81481E-6 C 0.00378 -0.22476 0.15404 -0.14305 0.13373 -0.2912 " pathEditMode="relative" rAng="0" ptsTypes="AA">
                                      <p:cBhvr>
                                        <p:cTn id="529" dur="2340" fill="hold"/>
                                        <p:tgtEl>
                                          <p:spTgt spid="110"/>
                                        </p:tgtEl>
                                        <p:attrNameLst>
                                          <p:attrName>ppt_x</p:attrName>
                                          <p:attrName>ppt_y</p:attrName>
                                        </p:attrNameLst>
                                      </p:cBhvr>
                                      <p:rCtr x="6771" y="-14560"/>
                                    </p:animMotion>
                                  </p:childTnLst>
                                </p:cTn>
                              </p:par>
                              <p:par>
                                <p:cTn id="530" presetID="10" presetClass="entr" presetSubtype="0" repeatCount="indefinite" fill="hold" grpId="0" nodeType="withEffect">
                                  <p:stCondLst>
                                    <p:cond delay="0"/>
                                  </p:stCondLst>
                                  <p:childTnLst>
                                    <p:set>
                                      <p:cBhvr>
                                        <p:cTn id="531" dur="1" fill="hold">
                                          <p:stCondLst>
                                            <p:cond delay="0"/>
                                          </p:stCondLst>
                                        </p:cTn>
                                        <p:tgtEl>
                                          <p:spTgt spid="104"/>
                                        </p:tgtEl>
                                        <p:attrNameLst>
                                          <p:attrName>style.visibility</p:attrName>
                                        </p:attrNameLst>
                                      </p:cBhvr>
                                      <p:to>
                                        <p:strVal val="visible"/>
                                      </p:to>
                                    </p:set>
                                    <p:animEffect transition="out" filter="fade">
                                      <p:cBhvr additive="base" accumulate="none">
                                        <p:cTn id="532" dur="277" fill="hold">
                                          <p:stCondLst>
                                            <p:cond delay="1937"/>
                                          </p:stCondLst>
                                        </p:cTn>
                                        <p:tgtEl>
                                          <p:spTgt spid="104"/>
                                        </p:tgtEl>
                                      </p:cBhvr>
                                    </p:animEffect>
                                    <p:animEffect transition="in" filter="fade">
                                      <p:cBhvr additive="base" accumulate="none">
                                        <p:cTn id="533" dur="277" fill="hold">
                                          <p:stCondLst>
                                            <p:cond delay="0"/>
                                          </p:stCondLst>
                                        </p:cTn>
                                        <p:tgtEl>
                                          <p:spTgt spid="104"/>
                                        </p:tgtEl>
                                      </p:cBhvr>
                                    </p:animEffect>
                                    <p:set>
                                      <p:cBhvr additive="base" accumulate="none">
                                        <p:cTn id="534" dur="1" fill="hold">
                                          <p:stCondLst>
                                            <p:cond delay="2213"/>
                                          </p:stCondLst>
                                        </p:cTn>
                                        <p:tgtEl>
                                          <p:spTgt spid="104"/>
                                        </p:tgtEl>
                                        <p:attrNameLst>
                                          <p:attrName>style.visibility</p:attrName>
                                        </p:attrNameLst>
                                      </p:cBhvr>
                                      <p:to>
                                        <p:strVal val="hidden"/>
                                      </p:to>
                                    </p:set>
                                    <p:set>
                                      <p:cBhvr additive="base" accumulate="none">
                                        <p:cTn id="535" dur="2546" fill="hold">
                                          <p:stCondLst>
                                            <p:cond delay="0"/>
                                          </p:stCondLst>
                                        </p:cTn>
                                        <p:tgtEl>
                                          <p:spTgt spid="104"/>
                                        </p:tgtEl>
                                        <p:attrNameLst>
                                          <p:attrName/>
                                        </p:attrNameLst>
                                      </p:cBhvr>
                                      <p:to>
                                        <p:strVal val=""/>
                                      </p:to>
                                    </p:set>
                                  </p:childTnLst>
                                </p:cTn>
                              </p:par>
                              <p:par>
                                <p:cTn id="536" presetID="0" presetClass="path" presetSubtype="0" repeatCount="indefinite" fill="hold" grpId="1" nodeType="withEffect">
                                  <p:stCondLst>
                                    <p:cond delay="0"/>
                                  </p:stCondLst>
                                  <p:childTnLst>
                                    <p:animMotion origin="layout" path="M 3.75E-6 3.7037E-7 C 0.07604 -0.05301 0.06666 -0.19607 0.09635 -0.33519 " pathEditMode="relative" rAng="0" ptsTypes="AA">
                                      <p:cBhvr>
                                        <p:cTn id="537" dur="3347" fill="hold"/>
                                        <p:tgtEl>
                                          <p:spTgt spid="104"/>
                                        </p:tgtEl>
                                        <p:attrNameLst>
                                          <p:attrName>ppt_x</p:attrName>
                                          <p:attrName>ppt_y</p:attrName>
                                        </p:attrNameLst>
                                      </p:cBhvr>
                                      <p:rCtr x="4818" y="-16759"/>
                                    </p:animMotion>
                                  </p:childTnLst>
                                </p:cTn>
                              </p:par>
                              <p:par>
                                <p:cTn id="538" presetID="10" presetClass="entr" presetSubtype="0" repeatCount="indefinite" fill="hold" grpId="0" nodeType="withEffect">
                                  <p:stCondLst>
                                    <p:cond delay="0"/>
                                  </p:stCondLst>
                                  <p:childTnLst>
                                    <p:set>
                                      <p:cBhvr>
                                        <p:cTn id="539" dur="1" fill="hold">
                                          <p:stCondLst>
                                            <p:cond delay="0"/>
                                          </p:stCondLst>
                                        </p:cTn>
                                        <p:tgtEl>
                                          <p:spTgt spid="111"/>
                                        </p:tgtEl>
                                        <p:attrNameLst>
                                          <p:attrName>style.visibility</p:attrName>
                                        </p:attrNameLst>
                                      </p:cBhvr>
                                      <p:to>
                                        <p:strVal val="visible"/>
                                      </p:to>
                                    </p:set>
                                    <p:animEffect transition="out" filter="fade">
                                      <p:cBhvr additive="base" accumulate="none">
                                        <p:cTn id="540" dur="273" fill="hold">
                                          <p:stCondLst>
                                            <p:cond delay="1912"/>
                                          </p:stCondLst>
                                        </p:cTn>
                                        <p:tgtEl>
                                          <p:spTgt spid="111"/>
                                        </p:tgtEl>
                                      </p:cBhvr>
                                    </p:animEffect>
                                    <p:animEffect transition="in" filter="fade">
                                      <p:cBhvr additive="base" accumulate="none">
                                        <p:cTn id="541" dur="273" fill="hold">
                                          <p:stCondLst>
                                            <p:cond delay="0"/>
                                          </p:stCondLst>
                                        </p:cTn>
                                        <p:tgtEl>
                                          <p:spTgt spid="111"/>
                                        </p:tgtEl>
                                      </p:cBhvr>
                                    </p:animEffect>
                                    <p:set>
                                      <p:cBhvr additive="base" accumulate="none">
                                        <p:cTn id="542" dur="1" fill="hold">
                                          <p:stCondLst>
                                            <p:cond delay="2184"/>
                                          </p:stCondLst>
                                        </p:cTn>
                                        <p:tgtEl>
                                          <p:spTgt spid="111"/>
                                        </p:tgtEl>
                                        <p:attrNameLst>
                                          <p:attrName>style.visibility</p:attrName>
                                        </p:attrNameLst>
                                      </p:cBhvr>
                                      <p:to>
                                        <p:strVal val="hidden"/>
                                      </p:to>
                                    </p:set>
                                    <p:set>
                                      <p:cBhvr additive="base" accumulate="none">
                                        <p:cTn id="543" dur="2513" fill="hold">
                                          <p:stCondLst>
                                            <p:cond delay="0"/>
                                          </p:stCondLst>
                                        </p:cTn>
                                        <p:tgtEl>
                                          <p:spTgt spid="111"/>
                                        </p:tgtEl>
                                        <p:attrNameLst>
                                          <p:attrName/>
                                        </p:attrNameLst>
                                      </p:cBhvr>
                                      <p:to>
                                        <p:strVal val=""/>
                                      </p:to>
                                    </p:set>
                                  </p:childTnLst>
                                </p:cTn>
                              </p:par>
                              <p:par>
                                <p:cTn id="544" presetID="0" presetClass="path" presetSubtype="0" repeatCount="indefinite" fill="hold" grpId="1" nodeType="withEffect">
                                  <p:stCondLst>
                                    <p:cond delay="0"/>
                                  </p:stCondLst>
                                  <p:childTnLst>
                                    <p:animMotion origin="layout" path="M 1.11022E-16 -2.59259E-6 C 0.06432 -0.17315 0.07669 -0.06574 0.13086 -0.23171 " pathEditMode="relative" rAng="0" ptsTypes="AA">
                                      <p:cBhvr>
                                        <p:cTn id="545" dur="2180" fill="hold"/>
                                        <p:tgtEl>
                                          <p:spTgt spid="111"/>
                                        </p:tgtEl>
                                        <p:attrNameLst>
                                          <p:attrName>ppt_x</p:attrName>
                                          <p:attrName>ppt_y</p:attrName>
                                        </p:attrNameLst>
                                      </p:cBhvr>
                                      <p:rCtr x="6536" y="-11597"/>
                                    </p:animMotion>
                                  </p:childTnLst>
                                </p:cTn>
                              </p:par>
                              <p:par>
                                <p:cTn id="546" presetID="10" presetClass="entr" presetSubtype="0" repeatCount="indefinite" fill="hold" grpId="0" nodeType="withEffect">
                                  <p:stCondLst>
                                    <p:cond delay="0"/>
                                  </p:stCondLst>
                                  <p:childTnLst>
                                    <p:set>
                                      <p:cBhvr>
                                        <p:cTn id="547" dur="1" fill="hold">
                                          <p:stCondLst>
                                            <p:cond delay="0"/>
                                          </p:stCondLst>
                                        </p:cTn>
                                        <p:tgtEl>
                                          <p:spTgt spid="112"/>
                                        </p:tgtEl>
                                        <p:attrNameLst>
                                          <p:attrName>style.visibility</p:attrName>
                                        </p:attrNameLst>
                                      </p:cBhvr>
                                      <p:to>
                                        <p:strVal val="visible"/>
                                      </p:to>
                                    </p:set>
                                    <p:animEffect transition="out" filter="fade">
                                      <p:cBhvr additive="base" accumulate="none">
                                        <p:cTn id="548" dur="224" fill="hold">
                                          <p:stCondLst>
                                            <p:cond delay="1569"/>
                                          </p:stCondLst>
                                        </p:cTn>
                                        <p:tgtEl>
                                          <p:spTgt spid="112"/>
                                        </p:tgtEl>
                                      </p:cBhvr>
                                    </p:animEffect>
                                    <p:animEffect transition="in" filter="fade">
                                      <p:cBhvr additive="base" accumulate="none">
                                        <p:cTn id="549" dur="224" fill="hold">
                                          <p:stCondLst>
                                            <p:cond delay="0"/>
                                          </p:stCondLst>
                                        </p:cTn>
                                        <p:tgtEl>
                                          <p:spTgt spid="112"/>
                                        </p:tgtEl>
                                      </p:cBhvr>
                                    </p:animEffect>
                                    <p:set>
                                      <p:cBhvr additive="base" accumulate="none">
                                        <p:cTn id="550" dur="1" fill="hold">
                                          <p:stCondLst>
                                            <p:cond delay="1792"/>
                                          </p:stCondLst>
                                        </p:cTn>
                                        <p:tgtEl>
                                          <p:spTgt spid="112"/>
                                        </p:tgtEl>
                                        <p:attrNameLst>
                                          <p:attrName>style.visibility</p:attrName>
                                        </p:attrNameLst>
                                      </p:cBhvr>
                                      <p:to>
                                        <p:strVal val="hidden"/>
                                      </p:to>
                                    </p:set>
                                    <p:set>
                                      <p:cBhvr additive="base" accumulate="none">
                                        <p:cTn id="551" dur="2062" fill="hold">
                                          <p:stCondLst>
                                            <p:cond delay="0"/>
                                          </p:stCondLst>
                                        </p:cTn>
                                        <p:tgtEl>
                                          <p:spTgt spid="112"/>
                                        </p:tgtEl>
                                        <p:attrNameLst>
                                          <p:attrName/>
                                        </p:attrNameLst>
                                      </p:cBhvr>
                                      <p:to>
                                        <p:strVal val=""/>
                                      </p:to>
                                    </p:set>
                                  </p:childTnLst>
                                </p:cTn>
                              </p:par>
                              <p:par>
                                <p:cTn id="552" presetID="0" presetClass="path" presetSubtype="0" repeatCount="indefinite" fill="hold" grpId="1" nodeType="withEffect">
                                  <p:stCondLst>
                                    <p:cond delay="0"/>
                                  </p:stCondLst>
                                  <p:childTnLst>
                                    <p:animMotion origin="layout" path="M 0 4.81481E-6 C -0.01471 -0.12338 -0.08021 -0.21551 -0.01003 -0.36713 " pathEditMode="relative" rAng="0" ptsTypes="AA">
                                      <p:cBhvr>
                                        <p:cTn id="553" dur="2645" fill="hold"/>
                                        <p:tgtEl>
                                          <p:spTgt spid="112"/>
                                        </p:tgtEl>
                                        <p:attrNameLst>
                                          <p:attrName>ppt_x</p:attrName>
                                          <p:attrName>ppt_y</p:attrName>
                                        </p:attrNameLst>
                                      </p:cBhvr>
                                      <p:rCtr x="-2096" y="-18356"/>
                                    </p:animMotion>
                                  </p:childTnLst>
                                </p:cTn>
                              </p:par>
                              <p:par>
                                <p:cTn id="554" presetID="10" presetClass="entr" presetSubtype="0" repeatCount="indefinite" fill="hold" grpId="0" nodeType="withEffect">
                                  <p:stCondLst>
                                    <p:cond delay="0"/>
                                  </p:stCondLst>
                                  <p:childTnLst>
                                    <p:set>
                                      <p:cBhvr>
                                        <p:cTn id="555" dur="1" fill="hold">
                                          <p:stCondLst>
                                            <p:cond delay="0"/>
                                          </p:stCondLst>
                                        </p:cTn>
                                        <p:tgtEl>
                                          <p:spTgt spid="113"/>
                                        </p:tgtEl>
                                        <p:attrNameLst>
                                          <p:attrName>style.visibility</p:attrName>
                                        </p:attrNameLst>
                                      </p:cBhvr>
                                      <p:to>
                                        <p:strVal val="visible"/>
                                      </p:to>
                                    </p:set>
                                    <p:animEffect transition="out" filter="fade">
                                      <p:cBhvr additive="base" accumulate="none">
                                        <p:cTn id="556" dur="389" fill="hold">
                                          <p:stCondLst>
                                            <p:cond delay="2724"/>
                                          </p:stCondLst>
                                        </p:cTn>
                                        <p:tgtEl>
                                          <p:spTgt spid="113"/>
                                        </p:tgtEl>
                                      </p:cBhvr>
                                    </p:animEffect>
                                    <p:animEffect transition="in" filter="fade">
                                      <p:cBhvr additive="base" accumulate="none">
                                        <p:cTn id="557" dur="389" fill="hold">
                                          <p:stCondLst>
                                            <p:cond delay="0"/>
                                          </p:stCondLst>
                                        </p:cTn>
                                        <p:tgtEl>
                                          <p:spTgt spid="113"/>
                                        </p:tgtEl>
                                      </p:cBhvr>
                                    </p:animEffect>
                                    <p:set>
                                      <p:cBhvr additive="base" accumulate="none">
                                        <p:cTn id="558" dur="1" fill="hold">
                                          <p:stCondLst>
                                            <p:cond delay="3112"/>
                                          </p:stCondLst>
                                        </p:cTn>
                                        <p:tgtEl>
                                          <p:spTgt spid="113"/>
                                        </p:tgtEl>
                                        <p:attrNameLst>
                                          <p:attrName>style.visibility</p:attrName>
                                        </p:attrNameLst>
                                      </p:cBhvr>
                                      <p:to>
                                        <p:strVal val="hidden"/>
                                      </p:to>
                                    </p:set>
                                    <p:set>
                                      <p:cBhvr additive="base" accumulate="none">
                                        <p:cTn id="559" dur="3580" fill="hold">
                                          <p:stCondLst>
                                            <p:cond delay="0"/>
                                          </p:stCondLst>
                                        </p:cTn>
                                        <p:tgtEl>
                                          <p:spTgt spid="113"/>
                                        </p:tgtEl>
                                        <p:attrNameLst>
                                          <p:attrName/>
                                        </p:attrNameLst>
                                      </p:cBhvr>
                                      <p:to>
                                        <p:strVal val=""/>
                                      </p:to>
                                    </p:set>
                                  </p:childTnLst>
                                </p:cTn>
                              </p:par>
                              <p:par>
                                <p:cTn id="560" presetID="0" presetClass="path" presetSubtype="0" repeatCount="indefinite" fill="hold" grpId="1" nodeType="withEffect">
                                  <p:stCondLst>
                                    <p:cond delay="0"/>
                                  </p:stCondLst>
                                  <p:childTnLst>
                                    <p:animMotion origin="layout" path="M -2.5E-6 0 C 0.00287 -0.24884 0.12018 -0.15833 0.10443 -0.32222 " pathEditMode="relative" rAng="0" ptsTypes="AA">
                                      <p:cBhvr>
                                        <p:cTn id="561" dur="2595" fill="hold"/>
                                        <p:tgtEl>
                                          <p:spTgt spid="113"/>
                                        </p:tgtEl>
                                        <p:attrNameLst>
                                          <p:attrName>ppt_x</p:attrName>
                                          <p:attrName>ppt_y</p:attrName>
                                        </p:attrNameLst>
                                      </p:cBhvr>
                                      <p:rCtr x="5286" y="-16111"/>
                                    </p:animMotion>
                                  </p:childTnLst>
                                </p:cTn>
                              </p:par>
                              <p:par>
                                <p:cTn id="562" presetID="10" presetClass="entr" presetSubtype="0" repeatCount="indefinite" fill="hold" grpId="0" nodeType="withEffect">
                                  <p:stCondLst>
                                    <p:cond delay="0"/>
                                  </p:stCondLst>
                                  <p:childTnLst>
                                    <p:set>
                                      <p:cBhvr>
                                        <p:cTn id="563" dur="1" fill="hold">
                                          <p:stCondLst>
                                            <p:cond delay="0"/>
                                          </p:stCondLst>
                                        </p:cTn>
                                        <p:tgtEl>
                                          <p:spTgt spid="114"/>
                                        </p:tgtEl>
                                        <p:attrNameLst>
                                          <p:attrName>style.visibility</p:attrName>
                                        </p:attrNameLst>
                                      </p:cBhvr>
                                      <p:to>
                                        <p:strVal val="visible"/>
                                      </p:to>
                                    </p:set>
                                    <p:animEffect transition="out" filter="fade">
                                      <p:cBhvr additive="base" accumulate="none">
                                        <p:cTn id="564" dur="269" fill="hold">
                                          <p:stCondLst>
                                            <p:cond delay="1880"/>
                                          </p:stCondLst>
                                        </p:cTn>
                                        <p:tgtEl>
                                          <p:spTgt spid="114"/>
                                        </p:tgtEl>
                                      </p:cBhvr>
                                    </p:animEffect>
                                    <p:animEffect transition="in" filter="fade">
                                      <p:cBhvr additive="base" accumulate="none">
                                        <p:cTn id="565" dur="269" fill="hold">
                                          <p:stCondLst>
                                            <p:cond delay="0"/>
                                          </p:stCondLst>
                                        </p:cTn>
                                        <p:tgtEl>
                                          <p:spTgt spid="114"/>
                                        </p:tgtEl>
                                      </p:cBhvr>
                                    </p:animEffect>
                                    <p:set>
                                      <p:cBhvr additive="base" accumulate="none">
                                        <p:cTn id="566" dur="1" fill="hold">
                                          <p:stCondLst>
                                            <p:cond delay="2147"/>
                                          </p:stCondLst>
                                        </p:cTn>
                                        <p:tgtEl>
                                          <p:spTgt spid="114"/>
                                        </p:tgtEl>
                                        <p:attrNameLst>
                                          <p:attrName>style.visibility</p:attrName>
                                        </p:attrNameLst>
                                      </p:cBhvr>
                                      <p:to>
                                        <p:strVal val="hidden"/>
                                      </p:to>
                                    </p:set>
                                    <p:set>
                                      <p:cBhvr additive="base" accumulate="none">
                                        <p:cTn id="567" dur="2471" fill="hold">
                                          <p:stCondLst>
                                            <p:cond delay="0"/>
                                          </p:stCondLst>
                                        </p:cTn>
                                        <p:tgtEl>
                                          <p:spTgt spid="114"/>
                                        </p:tgtEl>
                                        <p:attrNameLst>
                                          <p:attrName/>
                                        </p:attrNameLst>
                                      </p:cBhvr>
                                      <p:to>
                                        <p:strVal val=""/>
                                      </p:to>
                                    </p:set>
                                  </p:childTnLst>
                                </p:cTn>
                              </p:par>
                              <p:par>
                                <p:cTn id="568" presetID="0" presetClass="path" presetSubtype="0" repeatCount="indefinite" fill="hold" grpId="1" nodeType="withEffect">
                                  <p:stCondLst>
                                    <p:cond delay="0"/>
                                  </p:stCondLst>
                                  <p:childTnLst>
                                    <p:animMotion origin="layout" path="M -1.66667E-6 -3.7037E-6 C -0.04479 -0.16551 -0.08151 -0.08634 -0.12148 -0.25023 " pathEditMode="relative" rAng="0" ptsTypes="AA">
                                      <p:cBhvr>
                                        <p:cTn id="569" dur="2961" fill="hold"/>
                                        <p:tgtEl>
                                          <p:spTgt spid="114"/>
                                        </p:tgtEl>
                                        <p:attrNameLst>
                                          <p:attrName>ppt_x</p:attrName>
                                          <p:attrName>ppt_y</p:attrName>
                                        </p:attrNameLst>
                                      </p:cBhvr>
                                      <p:rCtr x="-6081" y="-12523"/>
                                    </p:animMotion>
                                  </p:childTnLst>
                                </p:cTn>
                              </p:par>
                              <p:par>
                                <p:cTn id="570" presetID="10" presetClass="entr" presetSubtype="0" repeatCount="indefinite" fill="hold" grpId="0" nodeType="withEffect">
                                  <p:stCondLst>
                                    <p:cond delay="0"/>
                                  </p:stCondLst>
                                  <p:childTnLst>
                                    <p:set>
                                      <p:cBhvr>
                                        <p:cTn id="571" dur="1" fill="hold">
                                          <p:stCondLst>
                                            <p:cond delay="0"/>
                                          </p:stCondLst>
                                        </p:cTn>
                                        <p:tgtEl>
                                          <p:spTgt spid="115"/>
                                        </p:tgtEl>
                                        <p:attrNameLst>
                                          <p:attrName>style.visibility</p:attrName>
                                        </p:attrNameLst>
                                      </p:cBhvr>
                                      <p:to>
                                        <p:strVal val="visible"/>
                                      </p:to>
                                    </p:set>
                                    <p:animEffect transition="out" filter="fade">
                                      <p:cBhvr additive="base" accumulate="none">
                                        <p:cTn id="572" dur="227" fill="hold">
                                          <p:stCondLst>
                                            <p:cond delay="1590"/>
                                          </p:stCondLst>
                                        </p:cTn>
                                        <p:tgtEl>
                                          <p:spTgt spid="115"/>
                                        </p:tgtEl>
                                      </p:cBhvr>
                                    </p:animEffect>
                                    <p:animEffect transition="in" filter="fade">
                                      <p:cBhvr additive="base" accumulate="none">
                                        <p:cTn id="573" dur="227" fill="hold">
                                          <p:stCondLst>
                                            <p:cond delay="0"/>
                                          </p:stCondLst>
                                        </p:cTn>
                                        <p:tgtEl>
                                          <p:spTgt spid="115"/>
                                        </p:tgtEl>
                                      </p:cBhvr>
                                    </p:animEffect>
                                    <p:set>
                                      <p:cBhvr additive="base" accumulate="none">
                                        <p:cTn id="574" dur="1" fill="hold">
                                          <p:stCondLst>
                                            <p:cond delay="1816"/>
                                          </p:stCondLst>
                                        </p:cTn>
                                        <p:tgtEl>
                                          <p:spTgt spid="115"/>
                                        </p:tgtEl>
                                        <p:attrNameLst>
                                          <p:attrName>style.visibility</p:attrName>
                                        </p:attrNameLst>
                                      </p:cBhvr>
                                      <p:to>
                                        <p:strVal val="hidden"/>
                                      </p:to>
                                    </p:set>
                                    <p:set>
                                      <p:cBhvr additive="base" accumulate="none">
                                        <p:cTn id="575" dur="2090" fill="hold">
                                          <p:stCondLst>
                                            <p:cond delay="0"/>
                                          </p:stCondLst>
                                        </p:cTn>
                                        <p:tgtEl>
                                          <p:spTgt spid="115"/>
                                        </p:tgtEl>
                                        <p:attrNameLst>
                                          <p:attrName/>
                                        </p:attrNameLst>
                                      </p:cBhvr>
                                      <p:to>
                                        <p:strVal val=""/>
                                      </p:to>
                                    </p:set>
                                  </p:childTnLst>
                                </p:cTn>
                              </p:par>
                              <p:par>
                                <p:cTn id="576" presetID="0" presetClass="path" presetSubtype="0" repeatCount="indefinite" fill="hold" grpId="1" nodeType="withEffect">
                                  <p:stCondLst>
                                    <p:cond delay="0"/>
                                  </p:stCondLst>
                                  <p:childTnLst>
                                    <p:animMotion origin="layout" path="M -0.00013 3.33333E-6 C 0.10482 -0.20695 0.17995 -0.01922 0.24831 -0.2419 " pathEditMode="relative" rAng="0" ptsTypes="AA">
                                      <p:cBhvr>
                                        <p:cTn id="577" dur="2965" fill="hold"/>
                                        <p:tgtEl>
                                          <p:spTgt spid="115"/>
                                        </p:tgtEl>
                                        <p:attrNameLst>
                                          <p:attrName>ppt_x</p:attrName>
                                          <p:attrName>ppt_y</p:attrName>
                                        </p:attrNameLst>
                                      </p:cBhvr>
                                      <p:rCtr x="12422" y="-12106"/>
                                    </p:animMotion>
                                  </p:childTnLst>
                                </p:cTn>
                              </p:par>
                              <p:par>
                                <p:cTn id="578" presetID="10" presetClass="entr" presetSubtype="0" repeatCount="indefinite" fill="hold" grpId="0" nodeType="withEffect">
                                  <p:stCondLst>
                                    <p:cond delay="0"/>
                                  </p:stCondLst>
                                  <p:childTnLst>
                                    <p:set>
                                      <p:cBhvr>
                                        <p:cTn id="579" dur="1" fill="hold">
                                          <p:stCondLst>
                                            <p:cond delay="0"/>
                                          </p:stCondLst>
                                        </p:cTn>
                                        <p:tgtEl>
                                          <p:spTgt spid="116"/>
                                        </p:tgtEl>
                                        <p:attrNameLst>
                                          <p:attrName>style.visibility</p:attrName>
                                        </p:attrNameLst>
                                      </p:cBhvr>
                                      <p:to>
                                        <p:strVal val="visible"/>
                                      </p:to>
                                    </p:set>
                                    <p:animEffect transition="out" filter="fade">
                                      <p:cBhvr additive="base" accumulate="none">
                                        <p:cTn id="580" dur="345" fill="hold">
                                          <p:stCondLst>
                                            <p:cond delay="2417"/>
                                          </p:stCondLst>
                                        </p:cTn>
                                        <p:tgtEl>
                                          <p:spTgt spid="116"/>
                                        </p:tgtEl>
                                      </p:cBhvr>
                                    </p:animEffect>
                                    <p:animEffect transition="in" filter="fade">
                                      <p:cBhvr additive="base" accumulate="none">
                                        <p:cTn id="581" dur="345" fill="hold">
                                          <p:stCondLst>
                                            <p:cond delay="0"/>
                                          </p:stCondLst>
                                        </p:cTn>
                                        <p:tgtEl>
                                          <p:spTgt spid="116"/>
                                        </p:tgtEl>
                                      </p:cBhvr>
                                    </p:animEffect>
                                    <p:set>
                                      <p:cBhvr additive="base" accumulate="none">
                                        <p:cTn id="582" dur="1" fill="hold">
                                          <p:stCondLst>
                                            <p:cond delay="2761"/>
                                          </p:stCondLst>
                                        </p:cTn>
                                        <p:tgtEl>
                                          <p:spTgt spid="116"/>
                                        </p:tgtEl>
                                        <p:attrNameLst>
                                          <p:attrName>style.visibility</p:attrName>
                                        </p:attrNameLst>
                                      </p:cBhvr>
                                      <p:to>
                                        <p:strVal val="hidden"/>
                                      </p:to>
                                    </p:set>
                                    <p:set>
                                      <p:cBhvr additive="base" accumulate="none">
                                        <p:cTn id="583" dur="3177" fill="hold">
                                          <p:stCondLst>
                                            <p:cond delay="0"/>
                                          </p:stCondLst>
                                        </p:cTn>
                                        <p:tgtEl>
                                          <p:spTgt spid="116"/>
                                        </p:tgtEl>
                                        <p:attrNameLst>
                                          <p:attrName/>
                                        </p:attrNameLst>
                                      </p:cBhvr>
                                      <p:to>
                                        <p:strVal val=""/>
                                      </p:to>
                                    </p:set>
                                  </p:childTnLst>
                                </p:cTn>
                              </p:par>
                              <p:par>
                                <p:cTn id="584" presetID="0" presetClass="path" presetSubtype="0" repeatCount="indefinite" fill="hold" grpId="1" nodeType="withEffect">
                                  <p:stCondLst>
                                    <p:cond delay="0"/>
                                  </p:stCondLst>
                                  <p:childTnLst>
                                    <p:animMotion origin="layout" path="M -4.79167E-6 1.85185E-6 C 0.03321 -0.23611 0.0431 -0.23704 0.13764 -0.34769 " pathEditMode="relative" rAng="0" ptsTypes="AA">
                                      <p:cBhvr>
                                        <p:cTn id="585" dur="3510" fill="hold"/>
                                        <p:tgtEl>
                                          <p:spTgt spid="116"/>
                                        </p:tgtEl>
                                        <p:attrNameLst>
                                          <p:attrName>ppt_x</p:attrName>
                                          <p:attrName>ppt_y</p:attrName>
                                        </p:attrNameLst>
                                      </p:cBhvr>
                                      <p:rCtr x="6875" y="-17384"/>
                                    </p:animMotion>
                                  </p:childTnLst>
                                </p:cTn>
                              </p:par>
                              <p:par>
                                <p:cTn id="586" presetID="10" presetClass="entr" presetSubtype="0" repeatCount="indefinite" fill="hold" grpId="0" nodeType="withEffect">
                                  <p:stCondLst>
                                    <p:cond delay="0"/>
                                  </p:stCondLst>
                                  <p:childTnLst>
                                    <p:set>
                                      <p:cBhvr>
                                        <p:cTn id="587" dur="1" fill="hold">
                                          <p:stCondLst>
                                            <p:cond delay="0"/>
                                          </p:stCondLst>
                                        </p:cTn>
                                        <p:tgtEl>
                                          <p:spTgt spid="117"/>
                                        </p:tgtEl>
                                        <p:attrNameLst>
                                          <p:attrName>style.visibility</p:attrName>
                                        </p:attrNameLst>
                                      </p:cBhvr>
                                      <p:to>
                                        <p:strVal val="visible"/>
                                      </p:to>
                                    </p:set>
                                    <p:animEffect transition="out" filter="fade">
                                      <p:cBhvr additive="base" accumulate="none">
                                        <p:cTn id="588" dur="419" fill="hold">
                                          <p:stCondLst>
                                            <p:cond delay="2934"/>
                                          </p:stCondLst>
                                        </p:cTn>
                                        <p:tgtEl>
                                          <p:spTgt spid="117"/>
                                        </p:tgtEl>
                                      </p:cBhvr>
                                    </p:animEffect>
                                    <p:animEffect transition="in" filter="fade">
                                      <p:cBhvr additive="base" accumulate="none">
                                        <p:cTn id="589" dur="419" fill="hold">
                                          <p:stCondLst>
                                            <p:cond delay="0"/>
                                          </p:stCondLst>
                                        </p:cTn>
                                        <p:tgtEl>
                                          <p:spTgt spid="117"/>
                                        </p:tgtEl>
                                      </p:cBhvr>
                                    </p:animEffect>
                                    <p:set>
                                      <p:cBhvr additive="base" accumulate="none">
                                        <p:cTn id="590" dur="1" fill="hold">
                                          <p:stCondLst>
                                            <p:cond delay="3351"/>
                                          </p:stCondLst>
                                        </p:cTn>
                                        <p:tgtEl>
                                          <p:spTgt spid="117"/>
                                        </p:tgtEl>
                                        <p:attrNameLst>
                                          <p:attrName>style.visibility</p:attrName>
                                        </p:attrNameLst>
                                      </p:cBhvr>
                                      <p:to>
                                        <p:strVal val="hidden"/>
                                      </p:to>
                                    </p:set>
                                    <p:set>
                                      <p:cBhvr additive="base" accumulate="none">
                                        <p:cTn id="591" dur="3856" fill="hold">
                                          <p:stCondLst>
                                            <p:cond delay="0"/>
                                          </p:stCondLst>
                                        </p:cTn>
                                        <p:tgtEl>
                                          <p:spTgt spid="117"/>
                                        </p:tgtEl>
                                        <p:attrNameLst>
                                          <p:attrName/>
                                        </p:attrNameLst>
                                      </p:cBhvr>
                                      <p:to>
                                        <p:strVal val=""/>
                                      </p:to>
                                    </p:set>
                                  </p:childTnLst>
                                </p:cTn>
                              </p:par>
                              <p:par>
                                <p:cTn id="592" presetID="0" presetClass="path" presetSubtype="0" repeatCount="indefinite" fill="hold" grpId="1" nodeType="withEffect">
                                  <p:stCondLst>
                                    <p:cond delay="0"/>
                                  </p:stCondLst>
                                  <p:childTnLst>
                                    <p:animMotion origin="layout" path="M 0.00013 4.44444E-6 C 0.00156 -0.15487 -0.16419 -0.17778 -0.12565 -0.34954 " pathEditMode="relative" rAng="0" ptsTypes="AA">
                                      <p:cBhvr>
                                        <p:cTn id="593" dur="2662" fill="hold"/>
                                        <p:tgtEl>
                                          <p:spTgt spid="117"/>
                                        </p:tgtEl>
                                        <p:attrNameLst>
                                          <p:attrName>ppt_x</p:attrName>
                                          <p:attrName>ppt_y</p:attrName>
                                        </p:attrNameLst>
                                      </p:cBhvr>
                                      <p:rCtr x="-6576" y="-17477"/>
                                    </p:animMotion>
                                  </p:childTnLst>
                                </p:cTn>
                              </p:par>
                              <p:par>
                                <p:cTn id="594" presetID="10" presetClass="entr" presetSubtype="0" repeatCount="indefinite" fill="hold" grpId="0" nodeType="withEffect">
                                  <p:stCondLst>
                                    <p:cond delay="0"/>
                                  </p:stCondLst>
                                  <p:childTnLst>
                                    <p:set>
                                      <p:cBhvr>
                                        <p:cTn id="595" dur="1" fill="hold">
                                          <p:stCondLst>
                                            <p:cond delay="0"/>
                                          </p:stCondLst>
                                        </p:cTn>
                                        <p:tgtEl>
                                          <p:spTgt spid="102"/>
                                        </p:tgtEl>
                                        <p:attrNameLst>
                                          <p:attrName>style.visibility</p:attrName>
                                        </p:attrNameLst>
                                      </p:cBhvr>
                                      <p:to>
                                        <p:strVal val="visible"/>
                                      </p:to>
                                    </p:set>
                                    <p:animEffect transition="out" filter="fade">
                                      <p:cBhvr additive="base" accumulate="none">
                                        <p:cTn id="596" dur="355" fill="hold">
                                          <p:stCondLst>
                                            <p:cond delay="2487"/>
                                          </p:stCondLst>
                                        </p:cTn>
                                        <p:tgtEl>
                                          <p:spTgt spid="102"/>
                                        </p:tgtEl>
                                      </p:cBhvr>
                                    </p:animEffect>
                                    <p:animEffect transition="in" filter="fade">
                                      <p:cBhvr additive="base" accumulate="none">
                                        <p:cTn id="597" dur="355" fill="hold">
                                          <p:stCondLst>
                                            <p:cond delay="0"/>
                                          </p:stCondLst>
                                        </p:cTn>
                                        <p:tgtEl>
                                          <p:spTgt spid="102"/>
                                        </p:tgtEl>
                                      </p:cBhvr>
                                    </p:animEffect>
                                    <p:set>
                                      <p:cBhvr additive="base" accumulate="none">
                                        <p:cTn id="598" dur="1" fill="hold">
                                          <p:stCondLst>
                                            <p:cond delay="2841"/>
                                          </p:stCondLst>
                                        </p:cTn>
                                        <p:tgtEl>
                                          <p:spTgt spid="102"/>
                                        </p:tgtEl>
                                        <p:attrNameLst>
                                          <p:attrName>style.visibility</p:attrName>
                                        </p:attrNameLst>
                                      </p:cBhvr>
                                      <p:to>
                                        <p:strVal val="hidden"/>
                                      </p:to>
                                    </p:set>
                                    <p:set>
                                      <p:cBhvr additive="base" accumulate="none">
                                        <p:cTn id="599" dur="3269" fill="hold">
                                          <p:stCondLst>
                                            <p:cond delay="0"/>
                                          </p:stCondLst>
                                        </p:cTn>
                                        <p:tgtEl>
                                          <p:spTgt spid="102"/>
                                        </p:tgtEl>
                                        <p:attrNameLst>
                                          <p:attrName/>
                                        </p:attrNameLst>
                                      </p:cBhvr>
                                      <p:to>
                                        <p:strVal val=""/>
                                      </p:to>
                                    </p:set>
                                  </p:childTnLst>
                                </p:cTn>
                              </p:par>
                              <p:par>
                                <p:cTn id="600" presetID="0" presetClass="path" presetSubtype="0" repeatCount="indefinite" fill="hold" grpId="1" nodeType="withEffect">
                                  <p:stCondLst>
                                    <p:cond delay="0"/>
                                  </p:stCondLst>
                                  <p:childTnLst>
                                    <p:animMotion origin="layout" path="M -1.25E-6 3.7037E-6 C 0.07123 -0.04399 0.06237 -0.16274 0.09011 -0.27848 " pathEditMode="relative" rAng="0" ptsTypes="AA">
                                      <p:cBhvr>
                                        <p:cTn id="601" dur="2820" fill="hold"/>
                                        <p:tgtEl>
                                          <p:spTgt spid="102"/>
                                        </p:tgtEl>
                                        <p:attrNameLst>
                                          <p:attrName>ppt_x</p:attrName>
                                          <p:attrName>ppt_y</p:attrName>
                                        </p:attrNameLst>
                                      </p:cBhvr>
                                      <p:rCtr x="4505" y="-13935"/>
                                    </p:animMotion>
                                  </p:childTnLst>
                                </p:cTn>
                              </p:par>
                              <p:par>
                                <p:cTn id="602" presetID="10" presetClass="entr" presetSubtype="0" repeatCount="indefinite" fill="hold" grpId="0" nodeType="withEffect">
                                  <p:stCondLst>
                                    <p:cond delay="0"/>
                                  </p:stCondLst>
                                  <p:childTnLst>
                                    <p:set>
                                      <p:cBhvr>
                                        <p:cTn id="603" dur="1" fill="hold">
                                          <p:stCondLst>
                                            <p:cond delay="0"/>
                                          </p:stCondLst>
                                        </p:cTn>
                                        <p:tgtEl>
                                          <p:spTgt spid="118"/>
                                        </p:tgtEl>
                                        <p:attrNameLst>
                                          <p:attrName>style.visibility</p:attrName>
                                        </p:attrNameLst>
                                      </p:cBhvr>
                                      <p:to>
                                        <p:strVal val="visible"/>
                                      </p:to>
                                    </p:set>
                                    <p:animEffect transition="out" filter="fade">
                                      <p:cBhvr additive="base" accumulate="none">
                                        <p:cTn id="604" dur="293" fill="hold">
                                          <p:stCondLst>
                                            <p:cond delay="2051"/>
                                          </p:stCondLst>
                                        </p:cTn>
                                        <p:tgtEl>
                                          <p:spTgt spid="118"/>
                                        </p:tgtEl>
                                      </p:cBhvr>
                                    </p:animEffect>
                                    <p:animEffect transition="in" filter="fade">
                                      <p:cBhvr additive="base" accumulate="none">
                                        <p:cTn id="605" dur="293" fill="hold">
                                          <p:stCondLst>
                                            <p:cond delay="0"/>
                                          </p:stCondLst>
                                        </p:cTn>
                                        <p:tgtEl>
                                          <p:spTgt spid="118"/>
                                        </p:tgtEl>
                                      </p:cBhvr>
                                    </p:animEffect>
                                    <p:set>
                                      <p:cBhvr additive="base" accumulate="none">
                                        <p:cTn id="606" dur="1" fill="hold">
                                          <p:stCondLst>
                                            <p:cond delay="2343"/>
                                          </p:stCondLst>
                                        </p:cTn>
                                        <p:tgtEl>
                                          <p:spTgt spid="118"/>
                                        </p:tgtEl>
                                        <p:attrNameLst>
                                          <p:attrName>style.visibility</p:attrName>
                                        </p:attrNameLst>
                                      </p:cBhvr>
                                      <p:to>
                                        <p:strVal val="hidden"/>
                                      </p:to>
                                    </p:set>
                                    <p:set>
                                      <p:cBhvr additive="base" accumulate="none">
                                        <p:cTn id="607" dur="2695" fill="hold">
                                          <p:stCondLst>
                                            <p:cond delay="0"/>
                                          </p:stCondLst>
                                        </p:cTn>
                                        <p:tgtEl>
                                          <p:spTgt spid="118"/>
                                        </p:tgtEl>
                                        <p:attrNameLst>
                                          <p:attrName/>
                                        </p:attrNameLst>
                                      </p:cBhvr>
                                      <p:to>
                                        <p:strVal val=""/>
                                      </p:to>
                                    </p:set>
                                  </p:childTnLst>
                                </p:cTn>
                              </p:par>
                              <p:par>
                                <p:cTn id="608" presetID="0" presetClass="path" presetSubtype="0" repeatCount="indefinite" fill="hold" grpId="1" nodeType="withEffect">
                                  <p:stCondLst>
                                    <p:cond delay="0"/>
                                  </p:stCondLst>
                                  <p:childTnLst>
                                    <p:animMotion origin="layout" path="M -3.125E-6 2.59259E-6 C 0.00378 -0.22477 0.15404 -0.14283 0.13373 -0.29121 " pathEditMode="relative" rAng="0" ptsTypes="AA">
                                      <p:cBhvr>
                                        <p:cTn id="609" dur="2298" fill="hold"/>
                                        <p:tgtEl>
                                          <p:spTgt spid="118"/>
                                        </p:tgtEl>
                                        <p:attrNameLst>
                                          <p:attrName>ppt_x</p:attrName>
                                          <p:attrName>ppt_y</p:attrName>
                                        </p:attrNameLst>
                                      </p:cBhvr>
                                      <p:rCtr x="6771" y="-14560"/>
                                    </p:animMotion>
                                  </p:childTnLst>
                                </p:cTn>
                              </p:par>
                              <p:par>
                                <p:cTn id="610" presetID="10" presetClass="entr" presetSubtype="0" repeatCount="indefinite" fill="hold" grpId="0" nodeType="withEffect">
                                  <p:stCondLst>
                                    <p:cond delay="0"/>
                                  </p:stCondLst>
                                  <p:childTnLst>
                                    <p:set>
                                      <p:cBhvr>
                                        <p:cTn id="611" dur="1" fill="hold">
                                          <p:stCondLst>
                                            <p:cond delay="0"/>
                                          </p:stCondLst>
                                        </p:cTn>
                                        <p:tgtEl>
                                          <p:spTgt spid="119"/>
                                        </p:tgtEl>
                                        <p:attrNameLst>
                                          <p:attrName>style.visibility</p:attrName>
                                        </p:attrNameLst>
                                      </p:cBhvr>
                                      <p:to>
                                        <p:strVal val="visible"/>
                                      </p:to>
                                    </p:set>
                                    <p:animEffect transition="out" filter="fade">
                                      <p:cBhvr additive="base" accumulate="none">
                                        <p:cTn id="612" dur="336" fill="hold">
                                          <p:stCondLst>
                                            <p:cond delay="2355"/>
                                          </p:stCondLst>
                                        </p:cTn>
                                        <p:tgtEl>
                                          <p:spTgt spid="119"/>
                                        </p:tgtEl>
                                      </p:cBhvr>
                                    </p:animEffect>
                                    <p:animEffect transition="in" filter="fade">
                                      <p:cBhvr additive="base" accumulate="none">
                                        <p:cTn id="613" dur="336" fill="hold">
                                          <p:stCondLst>
                                            <p:cond delay="0"/>
                                          </p:stCondLst>
                                        </p:cTn>
                                        <p:tgtEl>
                                          <p:spTgt spid="119"/>
                                        </p:tgtEl>
                                      </p:cBhvr>
                                    </p:animEffect>
                                    <p:set>
                                      <p:cBhvr additive="base" accumulate="none">
                                        <p:cTn id="614" dur="1" fill="hold">
                                          <p:stCondLst>
                                            <p:cond delay="2690"/>
                                          </p:stCondLst>
                                        </p:cTn>
                                        <p:tgtEl>
                                          <p:spTgt spid="119"/>
                                        </p:tgtEl>
                                        <p:attrNameLst>
                                          <p:attrName>style.visibility</p:attrName>
                                        </p:attrNameLst>
                                      </p:cBhvr>
                                      <p:to>
                                        <p:strVal val="hidden"/>
                                      </p:to>
                                    </p:set>
                                    <p:set>
                                      <p:cBhvr additive="base" accumulate="none">
                                        <p:cTn id="615" dur="3095" fill="hold">
                                          <p:stCondLst>
                                            <p:cond delay="0"/>
                                          </p:stCondLst>
                                        </p:cTn>
                                        <p:tgtEl>
                                          <p:spTgt spid="119"/>
                                        </p:tgtEl>
                                        <p:attrNameLst>
                                          <p:attrName/>
                                        </p:attrNameLst>
                                      </p:cBhvr>
                                      <p:to>
                                        <p:strVal val=""/>
                                      </p:to>
                                    </p:set>
                                  </p:childTnLst>
                                </p:cTn>
                              </p:par>
                              <p:par>
                                <p:cTn id="616"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17" dur="3846" fill="hold"/>
                                        <p:tgtEl>
                                          <p:spTgt spid="119"/>
                                        </p:tgtEl>
                                        <p:attrNameLst>
                                          <p:attrName>ppt_x</p:attrName>
                                          <p:attrName>ppt_y</p:attrName>
                                        </p:attrNameLst>
                                      </p:cBhvr>
                                      <p:rCtr x="8138" y="-1852"/>
                                    </p:animMotion>
                                  </p:childTnLst>
                                </p:cTn>
                              </p:par>
                              <p:par>
                                <p:cTn id="618" presetID="10" presetClass="entr" presetSubtype="0" repeatCount="indefinite" fill="hold" grpId="0" nodeType="withEffect">
                                  <p:stCondLst>
                                    <p:cond delay="0"/>
                                  </p:stCondLst>
                                  <p:childTnLst>
                                    <p:set>
                                      <p:cBhvr>
                                        <p:cTn id="619" dur="1" fill="hold">
                                          <p:stCondLst>
                                            <p:cond delay="0"/>
                                          </p:stCondLst>
                                        </p:cTn>
                                        <p:tgtEl>
                                          <p:spTgt spid="120"/>
                                        </p:tgtEl>
                                        <p:attrNameLst>
                                          <p:attrName>style.visibility</p:attrName>
                                        </p:attrNameLst>
                                      </p:cBhvr>
                                      <p:to>
                                        <p:strVal val="visible"/>
                                      </p:to>
                                    </p:set>
                                    <p:animEffect transition="out" filter="fade">
                                      <p:cBhvr additive="base" accumulate="none">
                                        <p:cTn id="620" dur="402" fill="hold">
                                          <p:stCondLst>
                                            <p:cond delay="2811"/>
                                          </p:stCondLst>
                                        </p:cTn>
                                        <p:tgtEl>
                                          <p:spTgt spid="120"/>
                                        </p:tgtEl>
                                      </p:cBhvr>
                                    </p:animEffect>
                                    <p:animEffect transition="in" filter="fade">
                                      <p:cBhvr additive="base" accumulate="none">
                                        <p:cTn id="621" dur="402" fill="hold">
                                          <p:stCondLst>
                                            <p:cond delay="0"/>
                                          </p:stCondLst>
                                        </p:cTn>
                                        <p:tgtEl>
                                          <p:spTgt spid="120"/>
                                        </p:tgtEl>
                                      </p:cBhvr>
                                    </p:animEffect>
                                    <p:set>
                                      <p:cBhvr additive="base" accumulate="none">
                                        <p:cTn id="622" dur="1" fill="hold">
                                          <p:stCondLst>
                                            <p:cond delay="3211"/>
                                          </p:stCondLst>
                                        </p:cTn>
                                        <p:tgtEl>
                                          <p:spTgt spid="120"/>
                                        </p:tgtEl>
                                        <p:attrNameLst>
                                          <p:attrName>style.visibility</p:attrName>
                                        </p:attrNameLst>
                                      </p:cBhvr>
                                      <p:to>
                                        <p:strVal val="hidden"/>
                                      </p:to>
                                    </p:set>
                                    <p:set>
                                      <p:cBhvr additive="base" accumulate="none">
                                        <p:cTn id="623" dur="3694" fill="hold">
                                          <p:stCondLst>
                                            <p:cond delay="0"/>
                                          </p:stCondLst>
                                        </p:cTn>
                                        <p:tgtEl>
                                          <p:spTgt spid="120"/>
                                        </p:tgtEl>
                                        <p:attrNameLst>
                                          <p:attrName/>
                                        </p:attrNameLst>
                                      </p:cBhvr>
                                      <p:to>
                                        <p:strVal val=""/>
                                      </p:to>
                                    </p:set>
                                  </p:childTnLst>
                                </p:cTn>
                              </p:par>
                              <p:par>
                                <p:cTn id="624" presetID="0" presetClass="path" presetSubtype="0" repeatCount="indefinite" fill="hold" grpId="1" nodeType="withEffect">
                                  <p:stCondLst>
                                    <p:cond delay="0"/>
                                  </p:stCondLst>
                                  <p:childTnLst>
                                    <p:animMotion origin="layout" path="M -3.95833E-6 -1.11111E-6 C 0.00105 -0.11574 -0.11796 -0.13287 -0.09036 -0.26157 " pathEditMode="relative" rAng="0" ptsTypes="AA">
                                      <p:cBhvr>
                                        <p:cTn id="625" dur="3652" fill="hold"/>
                                        <p:tgtEl>
                                          <p:spTgt spid="120"/>
                                        </p:tgtEl>
                                        <p:attrNameLst>
                                          <p:attrName>ppt_x</p:attrName>
                                          <p:attrName>ppt_y</p:attrName>
                                        </p:attrNameLst>
                                      </p:cBhvr>
                                      <p:rCtr x="-4727" y="-13079"/>
                                    </p:animMotion>
                                  </p:childTnLst>
                                </p:cTn>
                              </p:par>
                              <p:par>
                                <p:cTn id="626" presetID="10" presetClass="entr" presetSubtype="0" repeatCount="indefinite" fill="hold" grpId="0" nodeType="withEffect">
                                  <p:stCondLst>
                                    <p:cond delay="0"/>
                                  </p:stCondLst>
                                  <p:childTnLst>
                                    <p:set>
                                      <p:cBhvr>
                                        <p:cTn id="627" dur="1" fill="hold">
                                          <p:stCondLst>
                                            <p:cond delay="0"/>
                                          </p:stCondLst>
                                        </p:cTn>
                                        <p:tgtEl>
                                          <p:spTgt spid="121"/>
                                        </p:tgtEl>
                                        <p:attrNameLst>
                                          <p:attrName>style.visibility</p:attrName>
                                        </p:attrNameLst>
                                      </p:cBhvr>
                                      <p:to>
                                        <p:strVal val="visible"/>
                                      </p:to>
                                    </p:set>
                                    <p:animEffect transition="out" filter="fade">
                                      <p:cBhvr additive="base" accumulate="none">
                                        <p:cTn id="628" dur="364" fill="hold">
                                          <p:stCondLst>
                                            <p:cond delay="2545"/>
                                          </p:stCondLst>
                                        </p:cTn>
                                        <p:tgtEl>
                                          <p:spTgt spid="121"/>
                                        </p:tgtEl>
                                      </p:cBhvr>
                                    </p:animEffect>
                                    <p:animEffect transition="in" filter="fade">
                                      <p:cBhvr additive="base" accumulate="none">
                                        <p:cTn id="629" dur="364" fill="hold">
                                          <p:stCondLst>
                                            <p:cond delay="0"/>
                                          </p:stCondLst>
                                        </p:cTn>
                                        <p:tgtEl>
                                          <p:spTgt spid="121"/>
                                        </p:tgtEl>
                                      </p:cBhvr>
                                    </p:animEffect>
                                    <p:set>
                                      <p:cBhvr additive="base" accumulate="none">
                                        <p:cTn id="630" dur="1" fill="hold">
                                          <p:stCondLst>
                                            <p:cond delay="2907"/>
                                          </p:stCondLst>
                                        </p:cTn>
                                        <p:tgtEl>
                                          <p:spTgt spid="121"/>
                                        </p:tgtEl>
                                        <p:attrNameLst>
                                          <p:attrName>style.visibility</p:attrName>
                                        </p:attrNameLst>
                                      </p:cBhvr>
                                      <p:to>
                                        <p:strVal val="hidden"/>
                                      </p:to>
                                    </p:set>
                                    <p:set>
                                      <p:cBhvr additive="base" accumulate="none">
                                        <p:cTn id="631" dur="3345" fill="hold">
                                          <p:stCondLst>
                                            <p:cond delay="0"/>
                                          </p:stCondLst>
                                        </p:cTn>
                                        <p:tgtEl>
                                          <p:spTgt spid="121"/>
                                        </p:tgtEl>
                                        <p:attrNameLst>
                                          <p:attrName/>
                                        </p:attrNameLst>
                                      </p:cBhvr>
                                      <p:to>
                                        <p:strVal val=""/>
                                      </p:to>
                                    </p:set>
                                  </p:childTnLst>
                                </p:cTn>
                              </p:par>
                              <p:par>
                                <p:cTn id="632" presetID="0" presetClass="path" presetSubtype="0" repeatCount="indefinite" fill="hold" grpId="1" nodeType="withEffect">
                                  <p:stCondLst>
                                    <p:cond delay="0"/>
                                  </p:stCondLst>
                                  <p:childTnLst>
                                    <p:animMotion origin="layout" path="M -2.91667E-6 4.07407E-6 C 0.1069 -0.07315 0.10586 -0.1625 0.1336 -0.29121 " pathEditMode="relative" rAng="0" ptsTypes="AA">
                                      <p:cBhvr>
                                        <p:cTn id="633" dur="3444" fill="hold"/>
                                        <p:tgtEl>
                                          <p:spTgt spid="121"/>
                                        </p:tgtEl>
                                        <p:attrNameLst>
                                          <p:attrName>ppt_x</p:attrName>
                                          <p:attrName>ppt_y</p:attrName>
                                        </p:attrNameLst>
                                      </p:cBhvr>
                                      <p:rCtr x="6680" y="-14560"/>
                                    </p:animMotion>
                                  </p:childTnLst>
                                </p:cTn>
                              </p:par>
                              <p:par>
                                <p:cTn id="634" presetID="10" presetClass="entr" presetSubtype="0" repeatCount="indefinite" fill="hold" grpId="0" nodeType="withEffect">
                                  <p:stCondLst>
                                    <p:cond delay="0"/>
                                  </p:stCondLst>
                                  <p:childTnLst>
                                    <p:set>
                                      <p:cBhvr>
                                        <p:cTn id="635" dur="1" fill="hold">
                                          <p:stCondLst>
                                            <p:cond delay="0"/>
                                          </p:stCondLst>
                                        </p:cTn>
                                        <p:tgtEl>
                                          <p:spTgt spid="122"/>
                                        </p:tgtEl>
                                        <p:attrNameLst>
                                          <p:attrName>style.visibility</p:attrName>
                                        </p:attrNameLst>
                                      </p:cBhvr>
                                      <p:to>
                                        <p:strVal val="visible"/>
                                      </p:to>
                                    </p:set>
                                    <p:animEffect transition="out" filter="fade">
                                      <p:cBhvr additive="base" accumulate="none">
                                        <p:cTn id="636" dur="277" fill="hold">
                                          <p:stCondLst>
                                            <p:cond delay="1937"/>
                                          </p:stCondLst>
                                        </p:cTn>
                                        <p:tgtEl>
                                          <p:spTgt spid="122"/>
                                        </p:tgtEl>
                                      </p:cBhvr>
                                    </p:animEffect>
                                    <p:animEffect transition="in" filter="fade">
                                      <p:cBhvr additive="base" accumulate="none">
                                        <p:cTn id="637" dur="277" fill="hold">
                                          <p:stCondLst>
                                            <p:cond delay="0"/>
                                          </p:stCondLst>
                                        </p:cTn>
                                        <p:tgtEl>
                                          <p:spTgt spid="122"/>
                                        </p:tgtEl>
                                      </p:cBhvr>
                                    </p:animEffect>
                                    <p:set>
                                      <p:cBhvr additive="base" accumulate="none">
                                        <p:cTn id="638" dur="1" fill="hold">
                                          <p:stCondLst>
                                            <p:cond delay="2213"/>
                                          </p:stCondLst>
                                        </p:cTn>
                                        <p:tgtEl>
                                          <p:spTgt spid="122"/>
                                        </p:tgtEl>
                                        <p:attrNameLst>
                                          <p:attrName>style.visibility</p:attrName>
                                        </p:attrNameLst>
                                      </p:cBhvr>
                                      <p:to>
                                        <p:strVal val="hidden"/>
                                      </p:to>
                                    </p:set>
                                    <p:set>
                                      <p:cBhvr additive="base" accumulate="none">
                                        <p:cTn id="639" dur="2546" fill="hold">
                                          <p:stCondLst>
                                            <p:cond delay="0"/>
                                          </p:stCondLst>
                                        </p:cTn>
                                        <p:tgtEl>
                                          <p:spTgt spid="122"/>
                                        </p:tgtEl>
                                        <p:attrNameLst>
                                          <p:attrName/>
                                        </p:attrNameLst>
                                      </p:cBhvr>
                                      <p:to>
                                        <p:strVal val=""/>
                                      </p:to>
                                    </p:set>
                                  </p:childTnLst>
                                </p:cTn>
                              </p:par>
                              <p:par>
                                <p:cTn id="640" presetID="0" presetClass="path" presetSubtype="0" repeatCount="indefinite" fill="hold" grpId="1" nodeType="withEffect">
                                  <p:stCondLst>
                                    <p:cond delay="0"/>
                                  </p:stCondLst>
                                  <p:childTnLst>
                                    <p:animMotion origin="layout" path="M 1.875E-6 4.07407E-6 C 0.07604 -0.05301 0.06666 -0.19607 0.09635 -0.33519 " pathEditMode="relative" rAng="0" ptsTypes="AA">
                                      <p:cBhvr>
                                        <p:cTn id="641" dur="3347" fill="hold"/>
                                        <p:tgtEl>
                                          <p:spTgt spid="122"/>
                                        </p:tgtEl>
                                        <p:attrNameLst>
                                          <p:attrName>ppt_x</p:attrName>
                                          <p:attrName>ppt_y</p:attrName>
                                        </p:attrNameLst>
                                      </p:cBhvr>
                                      <p:rCtr x="4818" y="-16759"/>
                                    </p:animMotion>
                                  </p:childTnLst>
                                </p:cTn>
                              </p:par>
                              <p:par>
                                <p:cTn id="642" presetID="10" presetClass="entr" presetSubtype="0" repeatCount="indefinite" fill="hold" grpId="0" nodeType="withEffect">
                                  <p:stCondLst>
                                    <p:cond delay="0"/>
                                  </p:stCondLst>
                                  <p:childTnLst>
                                    <p:set>
                                      <p:cBhvr>
                                        <p:cTn id="643" dur="1" fill="hold">
                                          <p:stCondLst>
                                            <p:cond delay="0"/>
                                          </p:stCondLst>
                                        </p:cTn>
                                        <p:tgtEl>
                                          <p:spTgt spid="123"/>
                                        </p:tgtEl>
                                        <p:attrNameLst>
                                          <p:attrName>style.visibility</p:attrName>
                                        </p:attrNameLst>
                                      </p:cBhvr>
                                      <p:to>
                                        <p:strVal val="visible"/>
                                      </p:to>
                                    </p:set>
                                    <p:animEffect transition="out" filter="fade">
                                      <p:cBhvr additive="base" accumulate="none">
                                        <p:cTn id="644" dur="345" fill="hold">
                                          <p:stCondLst>
                                            <p:cond delay="2417"/>
                                          </p:stCondLst>
                                        </p:cTn>
                                        <p:tgtEl>
                                          <p:spTgt spid="123"/>
                                        </p:tgtEl>
                                      </p:cBhvr>
                                    </p:animEffect>
                                    <p:animEffect transition="in" filter="fade">
                                      <p:cBhvr additive="base" accumulate="none">
                                        <p:cTn id="645" dur="345" fill="hold">
                                          <p:stCondLst>
                                            <p:cond delay="0"/>
                                          </p:stCondLst>
                                        </p:cTn>
                                        <p:tgtEl>
                                          <p:spTgt spid="123"/>
                                        </p:tgtEl>
                                      </p:cBhvr>
                                    </p:animEffect>
                                    <p:set>
                                      <p:cBhvr additive="base" accumulate="none">
                                        <p:cTn id="646" dur="1" fill="hold">
                                          <p:stCondLst>
                                            <p:cond delay="2761"/>
                                          </p:stCondLst>
                                        </p:cTn>
                                        <p:tgtEl>
                                          <p:spTgt spid="123"/>
                                        </p:tgtEl>
                                        <p:attrNameLst>
                                          <p:attrName>style.visibility</p:attrName>
                                        </p:attrNameLst>
                                      </p:cBhvr>
                                      <p:to>
                                        <p:strVal val="hidden"/>
                                      </p:to>
                                    </p:set>
                                    <p:set>
                                      <p:cBhvr additive="base" accumulate="none">
                                        <p:cTn id="647" dur="3177" fill="hold">
                                          <p:stCondLst>
                                            <p:cond delay="0"/>
                                          </p:stCondLst>
                                        </p:cTn>
                                        <p:tgtEl>
                                          <p:spTgt spid="123"/>
                                        </p:tgtEl>
                                        <p:attrNameLst>
                                          <p:attrName/>
                                        </p:attrNameLst>
                                      </p:cBhvr>
                                      <p:to>
                                        <p:strVal val=""/>
                                      </p:to>
                                    </p:set>
                                  </p:childTnLst>
                                </p:cTn>
                              </p:par>
                              <p:par>
                                <p:cTn id="648" presetID="0" presetClass="path" presetSubtype="0" repeatCount="indefinite" fill="hold" grpId="1" nodeType="withEffect">
                                  <p:stCondLst>
                                    <p:cond delay="0"/>
                                  </p:stCondLst>
                                  <p:childTnLst>
                                    <p:animMotion origin="layout" path="M 2.91667E-6 2.22222E-6 C 0.0332 -0.23611 0.0431 -0.23704 0.13763 -0.34769 " pathEditMode="relative" rAng="0" ptsTypes="AA">
                                      <p:cBhvr>
                                        <p:cTn id="649" dur="3510" fill="hold"/>
                                        <p:tgtEl>
                                          <p:spTgt spid="123"/>
                                        </p:tgtEl>
                                        <p:attrNameLst>
                                          <p:attrName>ppt_x</p:attrName>
                                          <p:attrName>ppt_y</p:attrName>
                                        </p:attrNameLst>
                                      </p:cBhvr>
                                      <p:rCtr x="6875" y="-17384"/>
                                    </p:animMotion>
                                  </p:childTnLst>
                                </p:cTn>
                              </p:par>
                              <p:par>
                                <p:cTn id="650" presetID="10" presetClass="entr" presetSubtype="0" repeatCount="indefinite" fill="hold" grpId="0" nodeType="withEffect">
                                  <p:stCondLst>
                                    <p:cond delay="0"/>
                                  </p:stCondLst>
                                  <p:childTnLst>
                                    <p:set>
                                      <p:cBhvr>
                                        <p:cTn id="651" dur="1" fill="hold">
                                          <p:stCondLst>
                                            <p:cond delay="0"/>
                                          </p:stCondLst>
                                        </p:cTn>
                                        <p:tgtEl>
                                          <p:spTgt spid="124"/>
                                        </p:tgtEl>
                                        <p:attrNameLst>
                                          <p:attrName>style.visibility</p:attrName>
                                        </p:attrNameLst>
                                      </p:cBhvr>
                                      <p:to>
                                        <p:strVal val="visible"/>
                                      </p:to>
                                    </p:set>
                                    <p:animEffect transition="out" filter="fade">
                                      <p:cBhvr additive="base" accumulate="none">
                                        <p:cTn id="652" dur="419" fill="hold">
                                          <p:stCondLst>
                                            <p:cond delay="2934"/>
                                          </p:stCondLst>
                                        </p:cTn>
                                        <p:tgtEl>
                                          <p:spTgt spid="124"/>
                                        </p:tgtEl>
                                      </p:cBhvr>
                                    </p:animEffect>
                                    <p:animEffect transition="in" filter="fade">
                                      <p:cBhvr additive="base" accumulate="none">
                                        <p:cTn id="653" dur="419" fill="hold">
                                          <p:stCondLst>
                                            <p:cond delay="0"/>
                                          </p:stCondLst>
                                        </p:cTn>
                                        <p:tgtEl>
                                          <p:spTgt spid="124"/>
                                        </p:tgtEl>
                                      </p:cBhvr>
                                    </p:animEffect>
                                    <p:set>
                                      <p:cBhvr additive="base" accumulate="none">
                                        <p:cTn id="654" dur="1" fill="hold">
                                          <p:stCondLst>
                                            <p:cond delay="3351"/>
                                          </p:stCondLst>
                                        </p:cTn>
                                        <p:tgtEl>
                                          <p:spTgt spid="124"/>
                                        </p:tgtEl>
                                        <p:attrNameLst>
                                          <p:attrName>style.visibility</p:attrName>
                                        </p:attrNameLst>
                                      </p:cBhvr>
                                      <p:to>
                                        <p:strVal val="hidden"/>
                                      </p:to>
                                    </p:set>
                                    <p:set>
                                      <p:cBhvr additive="base" accumulate="none">
                                        <p:cTn id="655" dur="3856" fill="hold">
                                          <p:stCondLst>
                                            <p:cond delay="0"/>
                                          </p:stCondLst>
                                        </p:cTn>
                                        <p:tgtEl>
                                          <p:spTgt spid="124"/>
                                        </p:tgtEl>
                                        <p:attrNameLst>
                                          <p:attrName/>
                                        </p:attrNameLst>
                                      </p:cBhvr>
                                      <p:to>
                                        <p:strVal val=""/>
                                      </p:to>
                                    </p:set>
                                  </p:childTnLst>
                                </p:cTn>
                              </p:par>
                              <p:par>
                                <p:cTn id="656" presetID="0" presetClass="path" presetSubtype="0" repeatCount="indefinite" fill="hold" grpId="1" nodeType="withEffect">
                                  <p:stCondLst>
                                    <p:cond delay="0"/>
                                  </p:stCondLst>
                                  <p:childTnLst>
                                    <p:animMotion origin="layout" path="M 3.125E-6 1.11111E-6 C 0.00143 -0.15486 -0.16407 -0.17778 -0.12565 -0.34954 " pathEditMode="relative" rAng="0" ptsTypes="AA">
                                      <p:cBhvr>
                                        <p:cTn id="657" dur="2662" fill="hold"/>
                                        <p:tgtEl>
                                          <p:spTgt spid="124"/>
                                        </p:tgtEl>
                                        <p:attrNameLst>
                                          <p:attrName>ppt_x</p:attrName>
                                          <p:attrName>ppt_y</p:attrName>
                                        </p:attrNameLst>
                                      </p:cBhvr>
                                      <p:rCtr x="-6576" y="-17477"/>
                                    </p:animMotion>
                                  </p:childTnLst>
                                </p:cTn>
                              </p:par>
                              <p:par>
                                <p:cTn id="658" presetID="10" presetClass="entr" presetSubtype="0" repeatCount="indefinite" fill="hold" grpId="0" nodeType="withEffect">
                                  <p:stCondLst>
                                    <p:cond delay="0"/>
                                  </p:stCondLst>
                                  <p:childTnLst>
                                    <p:set>
                                      <p:cBhvr>
                                        <p:cTn id="659" dur="1" fill="hold">
                                          <p:stCondLst>
                                            <p:cond delay="0"/>
                                          </p:stCondLst>
                                        </p:cTn>
                                        <p:tgtEl>
                                          <p:spTgt spid="125"/>
                                        </p:tgtEl>
                                        <p:attrNameLst>
                                          <p:attrName>style.visibility</p:attrName>
                                        </p:attrNameLst>
                                      </p:cBhvr>
                                      <p:to>
                                        <p:strVal val="visible"/>
                                      </p:to>
                                    </p:set>
                                    <p:animEffect transition="out" filter="fade">
                                      <p:cBhvr additive="base" accumulate="none">
                                        <p:cTn id="660" dur="426" fill="hold">
                                          <p:stCondLst>
                                            <p:cond delay="2983"/>
                                          </p:stCondLst>
                                        </p:cTn>
                                        <p:tgtEl>
                                          <p:spTgt spid="125"/>
                                        </p:tgtEl>
                                      </p:cBhvr>
                                    </p:animEffect>
                                    <p:animEffect transition="in" filter="fade">
                                      <p:cBhvr additive="base" accumulate="none">
                                        <p:cTn id="661" dur="426" fill="hold">
                                          <p:stCondLst>
                                            <p:cond delay="0"/>
                                          </p:stCondLst>
                                        </p:cTn>
                                        <p:tgtEl>
                                          <p:spTgt spid="125"/>
                                        </p:tgtEl>
                                      </p:cBhvr>
                                    </p:animEffect>
                                    <p:set>
                                      <p:cBhvr additive="base" accumulate="none">
                                        <p:cTn id="662" dur="1" fill="hold">
                                          <p:stCondLst>
                                            <p:cond delay="3408"/>
                                          </p:stCondLst>
                                        </p:cTn>
                                        <p:tgtEl>
                                          <p:spTgt spid="125"/>
                                        </p:tgtEl>
                                        <p:attrNameLst>
                                          <p:attrName>style.visibility</p:attrName>
                                        </p:attrNameLst>
                                      </p:cBhvr>
                                      <p:to>
                                        <p:strVal val="hidden"/>
                                      </p:to>
                                    </p:set>
                                    <p:set>
                                      <p:cBhvr additive="base" accumulate="none">
                                        <p:cTn id="663" dur="3921" fill="hold">
                                          <p:stCondLst>
                                            <p:cond delay="0"/>
                                          </p:stCondLst>
                                        </p:cTn>
                                        <p:tgtEl>
                                          <p:spTgt spid="125"/>
                                        </p:tgtEl>
                                        <p:attrNameLst>
                                          <p:attrName/>
                                        </p:attrNameLst>
                                      </p:cBhvr>
                                      <p:to>
                                        <p:strVal val=""/>
                                      </p:to>
                                    </p:set>
                                  </p:childTnLst>
                                </p:cTn>
                              </p:par>
                              <p:par>
                                <p:cTn id="664" presetID="0" presetClass="path" presetSubtype="0" repeatCount="indefinite" fill="hold" grpId="1" nodeType="withEffect">
                                  <p:stCondLst>
                                    <p:cond delay="0"/>
                                  </p:stCondLst>
                                  <p:childTnLst>
                                    <p:animMotion origin="layout" path="M -0.00013 1.48148E-6 C 0.06471 -0.13542 0.07708 -0.05139 0.13151 -0.18125 " pathEditMode="relative" rAng="0" ptsTypes="AA">
                                      <p:cBhvr>
                                        <p:cTn id="665" dur="2229" fill="hold"/>
                                        <p:tgtEl>
                                          <p:spTgt spid="125"/>
                                        </p:tgtEl>
                                        <p:attrNameLst>
                                          <p:attrName>ppt_x</p:attrName>
                                          <p:attrName>ppt_y</p:attrName>
                                        </p:attrNameLst>
                                      </p:cBhvr>
                                      <p:rCtr x="6576" y="-9074"/>
                                    </p:animMotion>
                                  </p:childTnLst>
                                </p:cTn>
                              </p:par>
                              <p:par>
                                <p:cTn id="666" presetID="10" presetClass="entr" presetSubtype="0" repeatCount="indefinite" fill="hold" grpId="0" nodeType="withEffect">
                                  <p:stCondLst>
                                    <p:cond delay="0"/>
                                  </p:stCondLst>
                                  <p:childTnLst>
                                    <p:set>
                                      <p:cBhvr>
                                        <p:cTn id="667" dur="1" fill="hold">
                                          <p:stCondLst>
                                            <p:cond delay="0"/>
                                          </p:stCondLst>
                                        </p:cTn>
                                        <p:tgtEl>
                                          <p:spTgt spid="126"/>
                                        </p:tgtEl>
                                        <p:attrNameLst>
                                          <p:attrName>style.visibility</p:attrName>
                                        </p:attrNameLst>
                                      </p:cBhvr>
                                      <p:to>
                                        <p:strVal val="visible"/>
                                      </p:to>
                                    </p:set>
                                    <p:animEffect transition="out" filter="fade">
                                      <p:cBhvr additive="base" accumulate="none">
                                        <p:cTn id="668" dur="336" fill="hold">
                                          <p:stCondLst>
                                            <p:cond delay="2355"/>
                                          </p:stCondLst>
                                        </p:cTn>
                                        <p:tgtEl>
                                          <p:spTgt spid="126"/>
                                        </p:tgtEl>
                                      </p:cBhvr>
                                    </p:animEffect>
                                    <p:animEffect transition="in" filter="fade">
                                      <p:cBhvr additive="base" accumulate="none">
                                        <p:cTn id="669" dur="336" fill="hold">
                                          <p:stCondLst>
                                            <p:cond delay="0"/>
                                          </p:stCondLst>
                                        </p:cTn>
                                        <p:tgtEl>
                                          <p:spTgt spid="126"/>
                                        </p:tgtEl>
                                      </p:cBhvr>
                                    </p:animEffect>
                                    <p:set>
                                      <p:cBhvr additive="base" accumulate="none">
                                        <p:cTn id="670" dur="1" fill="hold">
                                          <p:stCondLst>
                                            <p:cond delay="2690"/>
                                          </p:stCondLst>
                                        </p:cTn>
                                        <p:tgtEl>
                                          <p:spTgt spid="126"/>
                                        </p:tgtEl>
                                        <p:attrNameLst>
                                          <p:attrName>style.visibility</p:attrName>
                                        </p:attrNameLst>
                                      </p:cBhvr>
                                      <p:to>
                                        <p:strVal val="hidden"/>
                                      </p:to>
                                    </p:set>
                                    <p:set>
                                      <p:cBhvr additive="base" accumulate="none">
                                        <p:cTn id="671" dur="3095" fill="hold">
                                          <p:stCondLst>
                                            <p:cond delay="0"/>
                                          </p:stCondLst>
                                        </p:cTn>
                                        <p:tgtEl>
                                          <p:spTgt spid="126"/>
                                        </p:tgtEl>
                                        <p:attrNameLst>
                                          <p:attrName/>
                                        </p:attrNameLst>
                                      </p:cBhvr>
                                      <p:to>
                                        <p:strVal val=""/>
                                      </p:to>
                                    </p:set>
                                  </p:childTnLst>
                                </p:cTn>
                              </p:par>
                              <p:par>
                                <p:cTn id="672"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73" dur="3846" fill="hold"/>
                                        <p:tgtEl>
                                          <p:spTgt spid="126"/>
                                        </p:tgtEl>
                                        <p:attrNameLst>
                                          <p:attrName>ppt_x</p:attrName>
                                          <p:attrName>ppt_y</p:attrName>
                                        </p:attrNameLst>
                                      </p:cBhvr>
                                      <p:rCtr x="8138" y="-1852"/>
                                    </p:animMotion>
                                  </p:childTnLst>
                                </p:cTn>
                              </p:par>
                              <p:par>
                                <p:cTn id="674" presetID="10" presetClass="entr" presetSubtype="0" repeatCount="indefinite" fill="hold" grpId="0" nodeType="withEffect">
                                  <p:stCondLst>
                                    <p:cond delay="0"/>
                                  </p:stCondLst>
                                  <p:childTnLst>
                                    <p:set>
                                      <p:cBhvr>
                                        <p:cTn id="675" dur="1" fill="hold">
                                          <p:stCondLst>
                                            <p:cond delay="0"/>
                                          </p:stCondLst>
                                        </p:cTn>
                                        <p:tgtEl>
                                          <p:spTgt spid="127"/>
                                        </p:tgtEl>
                                        <p:attrNameLst>
                                          <p:attrName>style.visibility</p:attrName>
                                        </p:attrNameLst>
                                      </p:cBhvr>
                                      <p:to>
                                        <p:strVal val="visible"/>
                                      </p:to>
                                    </p:set>
                                    <p:animEffect transition="out" filter="fade">
                                      <p:cBhvr additive="base" accumulate="none">
                                        <p:cTn id="676" dur="250" fill="hold">
                                          <p:stCondLst>
                                            <p:cond delay="1750"/>
                                          </p:stCondLst>
                                        </p:cTn>
                                        <p:tgtEl>
                                          <p:spTgt spid="127"/>
                                        </p:tgtEl>
                                      </p:cBhvr>
                                    </p:animEffect>
                                    <p:animEffect transition="in" filter="fade">
                                      <p:cBhvr additive="base" accumulate="none">
                                        <p:cTn id="677" dur="250" fill="hold">
                                          <p:stCondLst>
                                            <p:cond delay="0"/>
                                          </p:stCondLst>
                                        </p:cTn>
                                        <p:tgtEl>
                                          <p:spTgt spid="127"/>
                                        </p:tgtEl>
                                      </p:cBhvr>
                                    </p:animEffect>
                                    <p:set>
                                      <p:cBhvr additive="base" accumulate="none">
                                        <p:cTn id="678" dur="1" fill="hold">
                                          <p:stCondLst>
                                            <p:cond delay="1999"/>
                                          </p:stCondLst>
                                        </p:cTn>
                                        <p:tgtEl>
                                          <p:spTgt spid="127"/>
                                        </p:tgtEl>
                                        <p:attrNameLst>
                                          <p:attrName>style.visibility</p:attrName>
                                        </p:attrNameLst>
                                      </p:cBhvr>
                                      <p:to>
                                        <p:strVal val="hidden"/>
                                      </p:to>
                                    </p:set>
                                    <p:set>
                                      <p:cBhvr additive="base" accumulate="none">
                                        <p:cTn id="679" dur="2300" fill="hold">
                                          <p:stCondLst>
                                            <p:cond delay="0"/>
                                          </p:stCondLst>
                                        </p:cTn>
                                        <p:tgtEl>
                                          <p:spTgt spid="127"/>
                                        </p:tgtEl>
                                        <p:attrNameLst>
                                          <p:attrName/>
                                        </p:attrNameLst>
                                      </p:cBhvr>
                                      <p:to>
                                        <p:strVal val=""/>
                                      </p:to>
                                    </p:set>
                                  </p:childTnLst>
                                </p:cTn>
                              </p:par>
                              <p:par>
                                <p:cTn id="680" presetID="0" presetClass="path" presetSubtype="0" repeatCount="indefinite" fill="hold" grpId="1" nodeType="withEffect">
                                  <p:stCondLst>
                                    <p:cond delay="0"/>
                                  </p:stCondLst>
                                  <p:childTnLst>
                                    <p:animMotion origin="layout" path="M -1.66667E-6 -2.59259E-6 C 0.07123 -0.04398 0.06237 -0.16273 0.09011 -0.27847 " pathEditMode="relative" rAng="0" ptsTypes="AA">
                                      <p:cBhvr>
                                        <p:cTn id="681" dur="2300" fill="hold"/>
                                        <p:tgtEl>
                                          <p:spTgt spid="127"/>
                                        </p:tgtEl>
                                        <p:attrNameLst>
                                          <p:attrName>ppt_x</p:attrName>
                                          <p:attrName>ppt_y</p:attrName>
                                        </p:attrNameLst>
                                      </p:cBhvr>
                                      <p:rCtr x="4505" y="-13935"/>
                                    </p:animMotion>
                                  </p:childTnLst>
                                </p:cTn>
                              </p:par>
                              <p:par>
                                <p:cTn id="682" presetID="10" presetClass="entr" presetSubtype="0" repeatCount="indefinite" fill="hold" grpId="0" nodeType="withEffect">
                                  <p:stCondLst>
                                    <p:cond delay="0"/>
                                  </p:stCondLst>
                                  <p:childTnLst>
                                    <p:set>
                                      <p:cBhvr>
                                        <p:cTn id="683" dur="1" fill="hold">
                                          <p:stCondLst>
                                            <p:cond delay="0"/>
                                          </p:stCondLst>
                                        </p:cTn>
                                        <p:tgtEl>
                                          <p:spTgt spid="128"/>
                                        </p:tgtEl>
                                        <p:attrNameLst>
                                          <p:attrName>style.visibility</p:attrName>
                                        </p:attrNameLst>
                                      </p:cBhvr>
                                      <p:to>
                                        <p:strVal val="visible"/>
                                      </p:to>
                                    </p:set>
                                    <p:animEffect transition="out" filter="fade">
                                      <p:cBhvr additive="base" accumulate="none">
                                        <p:cTn id="684" dur="250" fill="hold">
                                          <p:stCondLst>
                                            <p:cond delay="1750"/>
                                          </p:stCondLst>
                                        </p:cTn>
                                        <p:tgtEl>
                                          <p:spTgt spid="128"/>
                                        </p:tgtEl>
                                      </p:cBhvr>
                                    </p:animEffect>
                                    <p:animEffect transition="in" filter="fade">
                                      <p:cBhvr additive="base" accumulate="none">
                                        <p:cTn id="685" dur="250" fill="hold">
                                          <p:stCondLst>
                                            <p:cond delay="0"/>
                                          </p:stCondLst>
                                        </p:cTn>
                                        <p:tgtEl>
                                          <p:spTgt spid="128"/>
                                        </p:tgtEl>
                                      </p:cBhvr>
                                    </p:animEffect>
                                    <p:set>
                                      <p:cBhvr additive="base" accumulate="none">
                                        <p:cTn id="686" dur="1" fill="hold">
                                          <p:stCondLst>
                                            <p:cond delay="1999"/>
                                          </p:stCondLst>
                                        </p:cTn>
                                        <p:tgtEl>
                                          <p:spTgt spid="128"/>
                                        </p:tgtEl>
                                        <p:attrNameLst>
                                          <p:attrName>style.visibility</p:attrName>
                                        </p:attrNameLst>
                                      </p:cBhvr>
                                      <p:to>
                                        <p:strVal val="hidden"/>
                                      </p:to>
                                    </p:set>
                                    <p:set>
                                      <p:cBhvr additive="base" accumulate="none">
                                        <p:cTn id="687" dur="2300" fill="hold">
                                          <p:stCondLst>
                                            <p:cond delay="0"/>
                                          </p:stCondLst>
                                        </p:cTn>
                                        <p:tgtEl>
                                          <p:spTgt spid="128"/>
                                        </p:tgtEl>
                                        <p:attrNameLst>
                                          <p:attrName/>
                                        </p:attrNameLst>
                                      </p:cBhvr>
                                      <p:to>
                                        <p:strVal val=""/>
                                      </p:to>
                                    </p:set>
                                  </p:childTnLst>
                                </p:cTn>
                              </p:par>
                              <p:par>
                                <p:cTn id="688" presetID="0" presetClass="path" presetSubtype="0" repeatCount="indefinite" fill="hold" grpId="1" nodeType="withEffect">
                                  <p:stCondLst>
                                    <p:cond delay="0"/>
                                  </p:stCondLst>
                                  <p:childTnLst>
                                    <p:animMotion origin="layout" path="M -0.00013 2.22222E-6 C 0.06471 -0.13542 0.07708 -0.05139 0.13151 -0.18125 " pathEditMode="relative" rAng="0" ptsTypes="AA">
                                      <p:cBhvr>
                                        <p:cTn id="689" dur="2300" fill="hold"/>
                                        <p:tgtEl>
                                          <p:spTgt spid="128"/>
                                        </p:tgtEl>
                                        <p:attrNameLst>
                                          <p:attrName>ppt_x</p:attrName>
                                          <p:attrName>ppt_y</p:attrName>
                                        </p:attrNameLst>
                                      </p:cBhvr>
                                      <p:rCtr x="6576" y="-9074"/>
                                    </p:animMotion>
                                  </p:childTnLst>
                                </p:cTn>
                              </p:par>
                              <p:par>
                                <p:cTn id="690" presetID="10" presetClass="entr" presetSubtype="0" repeatCount="indefinite" fill="hold" grpId="0" nodeType="withEffect">
                                  <p:stCondLst>
                                    <p:cond delay="0"/>
                                  </p:stCondLst>
                                  <p:childTnLst>
                                    <p:set>
                                      <p:cBhvr>
                                        <p:cTn id="691" dur="1" fill="hold">
                                          <p:stCondLst>
                                            <p:cond delay="0"/>
                                          </p:stCondLst>
                                        </p:cTn>
                                        <p:tgtEl>
                                          <p:spTgt spid="129"/>
                                        </p:tgtEl>
                                        <p:attrNameLst>
                                          <p:attrName>style.visibility</p:attrName>
                                        </p:attrNameLst>
                                      </p:cBhvr>
                                      <p:to>
                                        <p:strVal val="visible"/>
                                      </p:to>
                                    </p:set>
                                    <p:animEffect transition="out" filter="fade">
                                      <p:cBhvr additive="base" accumulate="none">
                                        <p:cTn id="692" dur="250" fill="hold">
                                          <p:stCondLst>
                                            <p:cond delay="1750"/>
                                          </p:stCondLst>
                                        </p:cTn>
                                        <p:tgtEl>
                                          <p:spTgt spid="129"/>
                                        </p:tgtEl>
                                      </p:cBhvr>
                                    </p:animEffect>
                                    <p:animEffect transition="in" filter="fade">
                                      <p:cBhvr additive="base" accumulate="none">
                                        <p:cTn id="693" dur="250" fill="hold">
                                          <p:stCondLst>
                                            <p:cond delay="0"/>
                                          </p:stCondLst>
                                        </p:cTn>
                                        <p:tgtEl>
                                          <p:spTgt spid="129"/>
                                        </p:tgtEl>
                                      </p:cBhvr>
                                    </p:animEffect>
                                    <p:set>
                                      <p:cBhvr additive="base" accumulate="none">
                                        <p:cTn id="694" dur="1" fill="hold">
                                          <p:stCondLst>
                                            <p:cond delay="1999"/>
                                          </p:stCondLst>
                                        </p:cTn>
                                        <p:tgtEl>
                                          <p:spTgt spid="129"/>
                                        </p:tgtEl>
                                        <p:attrNameLst>
                                          <p:attrName>style.visibility</p:attrName>
                                        </p:attrNameLst>
                                      </p:cBhvr>
                                      <p:to>
                                        <p:strVal val="hidden"/>
                                      </p:to>
                                    </p:set>
                                    <p:set>
                                      <p:cBhvr additive="base" accumulate="none">
                                        <p:cTn id="695" dur="2300" fill="hold">
                                          <p:stCondLst>
                                            <p:cond delay="0"/>
                                          </p:stCondLst>
                                        </p:cTn>
                                        <p:tgtEl>
                                          <p:spTgt spid="129"/>
                                        </p:tgtEl>
                                        <p:attrNameLst>
                                          <p:attrName/>
                                        </p:attrNameLst>
                                      </p:cBhvr>
                                      <p:to>
                                        <p:strVal val=""/>
                                      </p:to>
                                    </p:set>
                                  </p:childTnLst>
                                </p:cTn>
                              </p:par>
                              <p:par>
                                <p:cTn id="696" presetID="0" presetClass="path" presetSubtype="0" repeatCount="indefinite" fill="hold" grpId="1" nodeType="withEffect">
                                  <p:stCondLst>
                                    <p:cond delay="0"/>
                                  </p:stCondLst>
                                  <p:childTnLst>
                                    <p:animMotion origin="layout" path="M -0.00013 -0.00023 C 0.09909 -0.05741 0.07318 0.02847 0.16263 -0.03727 " pathEditMode="relative" rAng="0" ptsTypes="AA">
                                      <p:cBhvr>
                                        <p:cTn id="697" dur="2300" fill="hold"/>
                                        <p:tgtEl>
                                          <p:spTgt spid="129"/>
                                        </p:tgtEl>
                                        <p:attrNameLst>
                                          <p:attrName>ppt_x</p:attrName>
                                          <p:attrName>ppt_y</p:attrName>
                                        </p:attrNameLst>
                                      </p:cBhvr>
                                      <p:rCtr x="8138" y="-1852"/>
                                    </p:animMotion>
                                  </p:childTnLst>
                                </p:cTn>
                              </p:par>
                              <p:par>
                                <p:cTn id="698" presetID="10" presetClass="entr" presetSubtype="0" repeatCount="indefinite" fill="hold" grpId="0" nodeType="withEffect">
                                  <p:stCondLst>
                                    <p:cond delay="0"/>
                                  </p:stCondLst>
                                  <p:childTnLst>
                                    <p:set>
                                      <p:cBhvr>
                                        <p:cTn id="699" dur="1" fill="hold">
                                          <p:stCondLst>
                                            <p:cond delay="0"/>
                                          </p:stCondLst>
                                        </p:cTn>
                                        <p:tgtEl>
                                          <p:spTgt spid="130"/>
                                        </p:tgtEl>
                                        <p:attrNameLst>
                                          <p:attrName>style.visibility</p:attrName>
                                        </p:attrNameLst>
                                      </p:cBhvr>
                                      <p:to>
                                        <p:strVal val="visible"/>
                                      </p:to>
                                    </p:set>
                                    <p:animEffect transition="out" filter="fade">
                                      <p:cBhvr additive="base" accumulate="none">
                                        <p:cTn id="700" dur="250" fill="hold">
                                          <p:stCondLst>
                                            <p:cond delay="1750"/>
                                          </p:stCondLst>
                                        </p:cTn>
                                        <p:tgtEl>
                                          <p:spTgt spid="130"/>
                                        </p:tgtEl>
                                      </p:cBhvr>
                                    </p:animEffect>
                                    <p:animEffect transition="in" filter="fade">
                                      <p:cBhvr additive="base" accumulate="none">
                                        <p:cTn id="701" dur="250" fill="hold">
                                          <p:stCondLst>
                                            <p:cond delay="0"/>
                                          </p:stCondLst>
                                        </p:cTn>
                                        <p:tgtEl>
                                          <p:spTgt spid="130"/>
                                        </p:tgtEl>
                                      </p:cBhvr>
                                    </p:animEffect>
                                    <p:set>
                                      <p:cBhvr additive="base" accumulate="none">
                                        <p:cTn id="702" dur="1" fill="hold">
                                          <p:stCondLst>
                                            <p:cond delay="1999"/>
                                          </p:stCondLst>
                                        </p:cTn>
                                        <p:tgtEl>
                                          <p:spTgt spid="130"/>
                                        </p:tgtEl>
                                        <p:attrNameLst>
                                          <p:attrName>style.visibility</p:attrName>
                                        </p:attrNameLst>
                                      </p:cBhvr>
                                      <p:to>
                                        <p:strVal val="hidden"/>
                                      </p:to>
                                    </p:set>
                                    <p:set>
                                      <p:cBhvr additive="base" accumulate="none">
                                        <p:cTn id="703" dur="2300" fill="hold">
                                          <p:stCondLst>
                                            <p:cond delay="0"/>
                                          </p:stCondLst>
                                        </p:cTn>
                                        <p:tgtEl>
                                          <p:spTgt spid="130"/>
                                        </p:tgtEl>
                                        <p:attrNameLst>
                                          <p:attrName/>
                                        </p:attrNameLst>
                                      </p:cBhvr>
                                      <p:to>
                                        <p:strVal val=""/>
                                      </p:to>
                                    </p:set>
                                  </p:childTnLst>
                                </p:cTn>
                              </p:par>
                              <p:par>
                                <p:cTn id="704" presetID="0" presetClass="path" presetSubtype="0" repeatCount="indefinite" fill="hold" grpId="1" nodeType="withEffect">
                                  <p:stCondLst>
                                    <p:cond delay="0"/>
                                  </p:stCondLst>
                                  <p:childTnLst>
                                    <p:animMotion origin="layout" path="M -2.5E-6 -1.48148E-6 C 0.00378 -0.22477 0.15391 -0.14305 0.13373 -0.2912 " pathEditMode="relative" rAng="0" ptsTypes="AA">
                                      <p:cBhvr>
                                        <p:cTn id="705" dur="2300" fill="hold"/>
                                        <p:tgtEl>
                                          <p:spTgt spid="130"/>
                                        </p:tgtEl>
                                        <p:attrNameLst>
                                          <p:attrName>ppt_x</p:attrName>
                                          <p:attrName>ppt_y</p:attrName>
                                        </p:attrNameLst>
                                      </p:cBhvr>
                                      <p:rCtr x="6771" y="-14560"/>
                                    </p:animMotion>
                                  </p:childTnLst>
                                </p:cTn>
                              </p:par>
                              <p:par>
                                <p:cTn id="706" presetID="10" presetClass="entr" presetSubtype="0" repeatCount="indefinite" fill="hold" grpId="0" nodeType="withEffect">
                                  <p:stCondLst>
                                    <p:cond delay="0"/>
                                  </p:stCondLst>
                                  <p:childTnLst>
                                    <p:set>
                                      <p:cBhvr>
                                        <p:cTn id="707" dur="1" fill="hold">
                                          <p:stCondLst>
                                            <p:cond delay="0"/>
                                          </p:stCondLst>
                                        </p:cTn>
                                        <p:tgtEl>
                                          <p:spTgt spid="131"/>
                                        </p:tgtEl>
                                        <p:attrNameLst>
                                          <p:attrName>style.visibility</p:attrName>
                                        </p:attrNameLst>
                                      </p:cBhvr>
                                      <p:to>
                                        <p:strVal val="visible"/>
                                      </p:to>
                                    </p:set>
                                    <p:animEffect transition="out" filter="fade">
                                      <p:cBhvr additive="base" accumulate="none">
                                        <p:cTn id="708" dur="250" fill="hold">
                                          <p:stCondLst>
                                            <p:cond delay="1750"/>
                                          </p:stCondLst>
                                        </p:cTn>
                                        <p:tgtEl>
                                          <p:spTgt spid="131"/>
                                        </p:tgtEl>
                                      </p:cBhvr>
                                    </p:animEffect>
                                    <p:animEffect transition="in" filter="fade">
                                      <p:cBhvr additive="base" accumulate="none">
                                        <p:cTn id="709" dur="250" fill="hold">
                                          <p:stCondLst>
                                            <p:cond delay="0"/>
                                          </p:stCondLst>
                                        </p:cTn>
                                        <p:tgtEl>
                                          <p:spTgt spid="131"/>
                                        </p:tgtEl>
                                      </p:cBhvr>
                                    </p:animEffect>
                                    <p:set>
                                      <p:cBhvr additive="base" accumulate="none">
                                        <p:cTn id="710" dur="1" fill="hold">
                                          <p:stCondLst>
                                            <p:cond delay="1999"/>
                                          </p:stCondLst>
                                        </p:cTn>
                                        <p:tgtEl>
                                          <p:spTgt spid="131"/>
                                        </p:tgtEl>
                                        <p:attrNameLst>
                                          <p:attrName>style.visibility</p:attrName>
                                        </p:attrNameLst>
                                      </p:cBhvr>
                                      <p:to>
                                        <p:strVal val="hidden"/>
                                      </p:to>
                                    </p:set>
                                    <p:set>
                                      <p:cBhvr additive="base" accumulate="none">
                                        <p:cTn id="711" dur="2300" fill="hold">
                                          <p:stCondLst>
                                            <p:cond delay="0"/>
                                          </p:stCondLst>
                                        </p:cTn>
                                        <p:tgtEl>
                                          <p:spTgt spid="131"/>
                                        </p:tgtEl>
                                        <p:attrNameLst>
                                          <p:attrName/>
                                        </p:attrNameLst>
                                      </p:cBhvr>
                                      <p:to>
                                        <p:strVal val=""/>
                                      </p:to>
                                    </p:set>
                                  </p:childTnLst>
                                </p:cTn>
                              </p:par>
                              <p:par>
                                <p:cTn id="712" presetID="0" presetClass="path" presetSubtype="0" repeatCount="indefinite" fill="hold" grpId="1" nodeType="withEffect">
                                  <p:stCondLst>
                                    <p:cond delay="0"/>
                                  </p:stCondLst>
                                  <p:childTnLst>
                                    <p:animMotion origin="layout" path="M -2.70833E-6 -2.59259E-6 C 0.03229 -0.19768 0.04193 -0.19838 0.1336 -0.2912 " pathEditMode="relative" rAng="0" ptsTypes="AA">
                                      <p:cBhvr>
                                        <p:cTn id="713" dur="2300" fill="hold"/>
                                        <p:tgtEl>
                                          <p:spTgt spid="131"/>
                                        </p:tgtEl>
                                        <p:attrNameLst>
                                          <p:attrName>ppt_x</p:attrName>
                                          <p:attrName>ppt_y</p:attrName>
                                        </p:attrNameLst>
                                      </p:cBhvr>
                                      <p:rCtr x="6680" y="-14560"/>
                                    </p:animMotion>
                                  </p:childTnLst>
                                </p:cTn>
                              </p:par>
                              <p:par>
                                <p:cTn id="714" presetID="10" presetClass="entr" presetSubtype="0" repeatCount="indefinite" fill="hold" grpId="0" nodeType="withEffect">
                                  <p:stCondLst>
                                    <p:cond delay="0"/>
                                  </p:stCondLst>
                                  <p:childTnLst>
                                    <p:set>
                                      <p:cBhvr>
                                        <p:cTn id="715" dur="1" fill="hold">
                                          <p:stCondLst>
                                            <p:cond delay="0"/>
                                          </p:stCondLst>
                                        </p:cTn>
                                        <p:tgtEl>
                                          <p:spTgt spid="132"/>
                                        </p:tgtEl>
                                        <p:attrNameLst>
                                          <p:attrName>style.visibility</p:attrName>
                                        </p:attrNameLst>
                                      </p:cBhvr>
                                      <p:to>
                                        <p:strVal val="visible"/>
                                      </p:to>
                                    </p:set>
                                    <p:animEffect transition="out" filter="fade">
                                      <p:cBhvr additive="base" accumulate="none">
                                        <p:cTn id="716" dur="250" fill="hold">
                                          <p:stCondLst>
                                            <p:cond delay="1750"/>
                                          </p:stCondLst>
                                        </p:cTn>
                                        <p:tgtEl>
                                          <p:spTgt spid="132"/>
                                        </p:tgtEl>
                                      </p:cBhvr>
                                    </p:animEffect>
                                    <p:animEffect transition="in" filter="fade">
                                      <p:cBhvr additive="base" accumulate="none">
                                        <p:cTn id="717" dur="250" fill="hold">
                                          <p:stCondLst>
                                            <p:cond delay="0"/>
                                          </p:stCondLst>
                                        </p:cTn>
                                        <p:tgtEl>
                                          <p:spTgt spid="132"/>
                                        </p:tgtEl>
                                      </p:cBhvr>
                                    </p:animEffect>
                                    <p:set>
                                      <p:cBhvr additive="base" accumulate="none">
                                        <p:cTn id="718" dur="1" fill="hold">
                                          <p:stCondLst>
                                            <p:cond delay="1999"/>
                                          </p:stCondLst>
                                        </p:cTn>
                                        <p:tgtEl>
                                          <p:spTgt spid="132"/>
                                        </p:tgtEl>
                                        <p:attrNameLst>
                                          <p:attrName>style.visibility</p:attrName>
                                        </p:attrNameLst>
                                      </p:cBhvr>
                                      <p:to>
                                        <p:strVal val="hidden"/>
                                      </p:to>
                                    </p:set>
                                    <p:set>
                                      <p:cBhvr additive="base" accumulate="none">
                                        <p:cTn id="719" dur="2300" fill="hold">
                                          <p:stCondLst>
                                            <p:cond delay="0"/>
                                          </p:stCondLst>
                                        </p:cTn>
                                        <p:tgtEl>
                                          <p:spTgt spid="132"/>
                                        </p:tgtEl>
                                        <p:attrNameLst>
                                          <p:attrName/>
                                        </p:attrNameLst>
                                      </p:cBhvr>
                                      <p:to>
                                        <p:strVal val=""/>
                                      </p:to>
                                    </p:set>
                                  </p:childTnLst>
                                </p:cTn>
                              </p:par>
                              <p:par>
                                <p:cTn id="720" presetID="0" presetClass="path" presetSubtype="0" repeatCount="indefinite" fill="hold" grpId="1" nodeType="withEffect">
                                  <p:stCondLst>
                                    <p:cond delay="0"/>
                                  </p:stCondLst>
                                  <p:childTnLst>
                                    <p:animMotion origin="layout" path="M -2.08333E-6 1.11111E-6 C 0.00104 -0.11574 -0.11797 -0.13287 -0.09036 -0.26158 " pathEditMode="relative" rAng="0" ptsTypes="AA">
                                      <p:cBhvr>
                                        <p:cTn id="721" dur="2300" fill="hold"/>
                                        <p:tgtEl>
                                          <p:spTgt spid="132"/>
                                        </p:tgtEl>
                                        <p:attrNameLst>
                                          <p:attrName>ppt_x</p:attrName>
                                          <p:attrName>ppt_y</p:attrName>
                                        </p:attrNameLst>
                                      </p:cBhvr>
                                      <p:rCtr x="-4727" y="-13079"/>
                                    </p:animMotion>
                                  </p:childTnLst>
                                </p:cTn>
                              </p:par>
                              <p:par>
                                <p:cTn id="722" presetID="6" presetClass="emph" presetSubtype="0" repeatCount="indefinite" decel="100000" autoRev="1" fill="hold" grpId="0" nodeType="withEffect">
                                  <p:stCondLst>
                                    <p:cond delay="0"/>
                                  </p:stCondLst>
                                  <p:childTnLst>
                                    <p:animScale>
                                      <p:cBhvr>
                                        <p:cTn id="723" dur="1250" fill="hold"/>
                                        <p:tgtEl>
                                          <p:spTgt spid="134"/>
                                        </p:tgtEl>
                                      </p:cBhvr>
                                      <p:by x="150000" y="150000"/>
                                    </p:animScale>
                                  </p:childTnLst>
                                </p:cTn>
                              </p:par>
                              <p:par>
                                <p:cTn id="724" presetID="35" presetClass="path" presetSubtype="0" fill="hold" grpId="1" nodeType="withEffect">
                                  <p:stCondLst>
                                    <p:cond delay="0"/>
                                  </p:stCondLst>
                                  <p:childTnLst>
                                    <p:animMotion origin="layout" path="M 1.45833E-6 -7.40741E-7 L 0.19596 -7.40741E-7 " pathEditMode="relative" rAng="0" ptsTypes="AA">
                                      <p:cBhvr>
                                        <p:cTn id="725" dur="7000" fill="hold"/>
                                        <p:tgtEl>
                                          <p:spTgt spid="134"/>
                                        </p:tgtEl>
                                        <p:attrNameLst>
                                          <p:attrName>ppt_x</p:attrName>
                                          <p:attrName>ppt_y</p:attrName>
                                        </p:attrNameLst>
                                      </p:cBhvr>
                                      <p:rCtr x="9792" y="0"/>
                                    </p:animMotion>
                                  </p:childTnLst>
                                </p:cTn>
                              </p:par>
                              <p:par>
                                <p:cTn id="726" presetID="35" presetClass="path" presetSubtype="0" fill="hold" grpId="0" nodeType="withEffect">
                                  <p:stCondLst>
                                    <p:cond delay="0"/>
                                  </p:stCondLst>
                                  <p:childTnLst>
                                    <p:animMotion origin="layout" path="M 1.45833E-6 -7.40741E-7 L 0.19518 -7.40741E-7 " pathEditMode="relative" rAng="0" ptsTypes="AA">
                                      <p:cBhvr>
                                        <p:cTn id="727" dur="7000" fill="hold"/>
                                        <p:tgtEl>
                                          <p:spTgt spid="133"/>
                                        </p:tgtEl>
                                        <p:attrNameLst>
                                          <p:attrName>ppt_x</p:attrName>
                                          <p:attrName>ppt_y</p:attrName>
                                        </p:attrNameLst>
                                      </p:cBhvr>
                                      <p:rCtr x="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1" grpId="0" animBg="1"/>
      <p:bldP spid="231" grpId="1" animBg="1"/>
      <p:bldP spid="231" grpId="2" animBg="1"/>
      <p:bldP spid="231" grpId="3" animBg="1"/>
      <p:bldP spid="181" grpId="0" animBg="1"/>
      <p:bldP spid="181" grpId="1" animBg="1"/>
      <p:bldP spid="182" grpId="0" animBg="1"/>
      <p:bldP spid="184" grpId="0" animBg="1"/>
      <p:bldP spid="186" grpId="0" animBg="1"/>
      <p:bldP spid="188" grpId="0" animBg="1"/>
      <p:bldP spid="190" grpId="0" animBg="1"/>
      <p:bldP spid="194" grpId="0" animBg="1"/>
      <p:bldP spid="196" grpId="0" animBg="1"/>
      <p:bldP spid="198" grpId="0" animBg="1"/>
      <p:bldP spid="203" grpId="0" animBg="1"/>
      <p:bldP spid="205" grpId="0" animBg="1"/>
      <p:bldP spid="206" grpId="0" animBg="1"/>
      <p:bldP spid="208" grpId="0" animBg="1"/>
      <p:bldP spid="209" grpId="0" animBg="1"/>
      <p:bldP spid="210" grpId="0" animBg="1"/>
      <p:bldP spid="211" grpId="0" animBg="1"/>
      <p:bldP spid="212" grpId="0" animBg="1"/>
      <p:bldP spid="213" grpId="0" animBg="1"/>
      <p:bldP spid="217" grpId="0" animBg="1"/>
      <p:bldP spid="218" grpId="0" animBg="1"/>
      <p:bldP spid="219" grpId="0" animBg="1"/>
      <p:bldP spid="227" grpId="0"/>
      <p:bldP spid="228" grpId="0"/>
      <p:bldP spid="229" grpId="0"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4" grpId="0" animBg="1"/>
      <p:bldP spid="13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1B98D14-41C3-4D0D-AF17-1B48467F2677}"/>
              </a:ext>
            </a:extLst>
          </p:cNvPr>
          <p:cNvSpPr txBox="1">
            <a:spLocks/>
          </p:cNvSpPr>
          <p:nvPr/>
        </p:nvSpPr>
        <p:spPr>
          <a:xfrm>
            <a:off x="2336800" y="163124"/>
            <a:ext cx="7518400" cy="47136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accent1"/>
                </a:solidFill>
                <a:latin typeface="+mn-lt"/>
                <a:ea typeface="+mn-ea"/>
                <a:cs typeface="+mn-ea"/>
                <a:sym typeface="+mn-lt"/>
              </a:rPr>
              <a:t>项目章程</a:t>
            </a:r>
            <a:endParaRPr lang="en-US" altLang="zh-CN" dirty="0">
              <a:solidFill>
                <a:schemeClr val="accent1"/>
              </a:solidFill>
              <a:latin typeface="+mn-lt"/>
              <a:ea typeface="+mn-ea"/>
              <a:cs typeface="+mn-ea"/>
              <a:sym typeface="+mn-lt"/>
            </a:endParaRPr>
          </a:p>
        </p:txBody>
      </p:sp>
      <p:pic>
        <p:nvPicPr>
          <p:cNvPr id="4" name="图片 3">
            <a:extLst>
              <a:ext uri="{FF2B5EF4-FFF2-40B4-BE49-F238E27FC236}">
                <a16:creationId xmlns:a16="http://schemas.microsoft.com/office/drawing/2014/main" id="{4F1380EA-969C-8119-122C-74B338BF7B3E}"/>
              </a:ext>
            </a:extLst>
          </p:cNvPr>
          <p:cNvPicPr>
            <a:picLocks noChangeAspect="1"/>
          </p:cNvPicPr>
          <p:nvPr/>
        </p:nvPicPr>
        <p:blipFill>
          <a:blip r:embed="rId2"/>
          <a:stretch>
            <a:fillRect/>
          </a:stretch>
        </p:blipFill>
        <p:spPr>
          <a:xfrm>
            <a:off x="376945" y="1110511"/>
            <a:ext cx="5218096" cy="5495730"/>
          </a:xfrm>
          <a:prstGeom prst="rect">
            <a:avLst/>
          </a:prstGeom>
        </p:spPr>
      </p:pic>
      <p:pic>
        <p:nvPicPr>
          <p:cNvPr id="6" name="图片 5">
            <a:extLst>
              <a:ext uri="{FF2B5EF4-FFF2-40B4-BE49-F238E27FC236}">
                <a16:creationId xmlns:a16="http://schemas.microsoft.com/office/drawing/2014/main" id="{FBA1BEC7-291B-0339-4DB7-EA82B7BEC3CF}"/>
              </a:ext>
            </a:extLst>
          </p:cNvPr>
          <p:cNvPicPr>
            <a:picLocks noChangeAspect="1"/>
          </p:cNvPicPr>
          <p:nvPr/>
        </p:nvPicPr>
        <p:blipFill>
          <a:blip r:embed="rId3"/>
          <a:stretch>
            <a:fillRect/>
          </a:stretch>
        </p:blipFill>
        <p:spPr>
          <a:xfrm>
            <a:off x="6363695" y="1227741"/>
            <a:ext cx="5569836" cy="5075853"/>
          </a:xfrm>
          <a:prstGeom prst="rect">
            <a:avLst/>
          </a:prstGeom>
        </p:spPr>
      </p:pic>
      <p:sp>
        <p:nvSpPr>
          <p:cNvPr id="7" name="文本框 6">
            <a:extLst>
              <a:ext uri="{FF2B5EF4-FFF2-40B4-BE49-F238E27FC236}">
                <a16:creationId xmlns:a16="http://schemas.microsoft.com/office/drawing/2014/main" id="{BFAA083A-98D9-4EB6-3A03-B64BC8449801}"/>
              </a:ext>
            </a:extLst>
          </p:cNvPr>
          <p:cNvSpPr txBox="1"/>
          <p:nvPr/>
        </p:nvSpPr>
        <p:spPr>
          <a:xfrm>
            <a:off x="830424" y="746449"/>
            <a:ext cx="3732245" cy="369332"/>
          </a:xfrm>
          <a:prstGeom prst="rect">
            <a:avLst/>
          </a:prstGeom>
          <a:noFill/>
        </p:spPr>
        <p:txBody>
          <a:bodyPr wrap="square" rtlCol="0">
            <a:spAutoFit/>
          </a:bodyPr>
          <a:lstStyle/>
          <a:p>
            <a:r>
              <a:rPr lang="zh-CN" altLang="en-US" dirty="0"/>
              <a:t>需求工程项目计划项目章程</a:t>
            </a:r>
          </a:p>
        </p:txBody>
      </p:sp>
      <p:sp>
        <p:nvSpPr>
          <p:cNvPr id="8" name="文本框 7">
            <a:extLst>
              <a:ext uri="{FF2B5EF4-FFF2-40B4-BE49-F238E27FC236}">
                <a16:creationId xmlns:a16="http://schemas.microsoft.com/office/drawing/2014/main" id="{A72216F4-0F0C-8F3E-AC35-691AA6F18505}"/>
              </a:ext>
            </a:extLst>
          </p:cNvPr>
          <p:cNvSpPr txBox="1"/>
          <p:nvPr/>
        </p:nvSpPr>
        <p:spPr>
          <a:xfrm>
            <a:off x="6876661" y="746449"/>
            <a:ext cx="3956180" cy="369332"/>
          </a:xfrm>
          <a:prstGeom prst="rect">
            <a:avLst/>
          </a:prstGeom>
          <a:noFill/>
        </p:spPr>
        <p:txBody>
          <a:bodyPr wrap="square" rtlCol="0">
            <a:spAutoFit/>
          </a:bodyPr>
          <a:lstStyle/>
          <a:p>
            <a:r>
              <a:rPr lang="en-US" altLang="zh-CN" dirty="0"/>
              <a:t>CCB</a:t>
            </a:r>
            <a:r>
              <a:rPr lang="zh-CN" altLang="en-US" dirty="0"/>
              <a:t>项目章程</a:t>
            </a:r>
          </a:p>
        </p:txBody>
      </p:sp>
    </p:spTree>
    <p:extLst>
      <p:ext uri="{BB962C8B-B14F-4D97-AF65-F5344CB8AC3E}">
        <p14:creationId xmlns:p14="http://schemas.microsoft.com/office/powerpoint/2010/main" val="17614013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8"/>
          <p:cNvSpPr txBox="1">
            <a:spLocks noChangeArrowheads="1"/>
          </p:cNvSpPr>
          <p:nvPr/>
        </p:nvSpPr>
        <p:spPr bwMode="auto">
          <a:xfrm>
            <a:off x="4476939" y="844884"/>
            <a:ext cx="3173955"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3900" dirty="0">
                <a:solidFill>
                  <a:srgbClr val="92B5C2"/>
                </a:solidFill>
                <a:latin typeface="Agency FB" panose="020B0503020202020204" pitchFamily="34" charset="0"/>
              </a:rPr>
              <a:t>04</a:t>
            </a:r>
            <a:endParaRPr lang="zh-CN" altLang="en-US" sz="23900" dirty="0">
              <a:solidFill>
                <a:srgbClr val="92B5C2"/>
              </a:solidFill>
              <a:latin typeface="Agency FB" panose="020B0503020202020204" pitchFamily="34" charset="0"/>
            </a:endParaRPr>
          </a:p>
        </p:txBody>
      </p:sp>
      <p:sp>
        <p:nvSpPr>
          <p:cNvPr id="38" name="文本框 11"/>
          <p:cNvSpPr txBox="1">
            <a:spLocks noChangeArrowheads="1"/>
          </p:cNvSpPr>
          <p:nvPr/>
        </p:nvSpPr>
        <p:spPr bwMode="auto">
          <a:xfrm>
            <a:off x="2232419" y="4076588"/>
            <a:ext cx="7877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zh-CN" sz="3200" dirty="0">
                <a:effectLst/>
                <a:ea typeface="等线" panose="02010600030101010101" pitchFamily="2" charset="-122"/>
                <a:cs typeface="Times New Roman" panose="02020603050405020304" pitchFamily="18" charset="0"/>
              </a:rPr>
              <a:t>需求项目计划</a:t>
            </a:r>
            <a:endParaRPr lang="zh-CN" altLang="en-US" sz="3200" b="1" dirty="0">
              <a:solidFill>
                <a:srgbClr val="78AF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7417664"/>
      </p:ext>
    </p:extLst>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AD49515-C54E-40A8-934E-0FE6E8DEECDE"/>
  <p:tag name="ISPRING_SCORM_RATE_SLIDES" val="1"/>
  <p:tag name="ISPRINGONLINEFOLDERID" val="0"/>
  <p:tag name="ISPRINGONLINEFOLDERPATH" val="内容列表"/>
  <p:tag name="ISPRINGCLOUDFOLDERID" val="0"/>
  <p:tag name="ISPRINGCLOUDFOLDERPATH" val="资源库"/>
  <p:tag name="ISPRING_PLAYERS_CUSTOMIZATION" val="UEsDBBQAAgAIADmNqk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5japK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DmNqkqJxK+4sgIAAFUKAAAhAAAAdW5pdmVyc2FsL2ZsYXNoX3NraW5fc2V0dGluZ3MueG1slVZtb9sgEP6+XxFl3+vuNZ1EI7VpJlXq1mqt+h3bFxsFgwU4Xf79OMAxTuzGy6lSeO55uOO4IyV6y8Tyw2xGMsmlegZjmCg0Ii02Y/n1PG2MkeIik8KAMBdCqory+fLjT/chiWOeU8kdqKmaDc2gC7NwnymSEOPbAm1MkMmqpmL/IAt5kdJsWyjZiPxsauW+BsWZ2Frm5Y/Faj0agDNt7g1UvZzWV2jTJLUCrQFT+r5GO6viNAXeRrp0n4maLtT7pz+S7ZhmxsluPqGNyWpaQL/IVzdo43xhd+/fygLtfYGBv8ZSv3xGG6VyugfV3/zuK9qoQtZN/T89UitZYEH7mvcv8aDhkuZ2/DCrS7SzAjwQBjp7C6E87qx3ESl8jeee4LgqyZ+wrkcPAl56ymG5oVwDSdqld+pSvj02xg7IgRBDHenJZv1EGw1Lo5rA6rCO9wfemMgjUgA6xqvkTQUrn3BE7OMdf7W6dW9FnN8BixJUsAtglGEHdszftq4nzAjsmM+c5fAo+P6EfuzxmvaOb2m4zaj8XturvvWCoHbZ1qtdtV6M9ICTq6PQAWg5lcxhqTGdF1YB3hpJHOZTSk5yIoLuWEENk+IX8tK9O4wmyZEjtNpwYxHDDIehfnM52lc6vi+3ntCO/lehO5xfz4x9xK/n1BialZX9VdLzWdDZKbGFmSfDCnwmLR3UvdjISONij4kqqragXqTkU8MIaUBP3V760RqjkySqAUmGq0zCJkPlF02VglrbW2PQtk0f87ySFSW3f+aVwRvkfcGI0ytNabcTlB26MgJCCwBVWdn2rF94T9VwwzjsoJ38CHAHHjsZ0bZHx9rtxjzAxsQNF5BJHRkeiq5TYl7fMSB4tXkNK7xnQtcbmmp3tN7gn3uW29cMmy8meSA0U29r6z8togXx38l/UEsDBBQAAgAIADmNqkpGdqD88gIAAEcLAAAmAAAAdW5pdmVyc2FsL2h0bWxfcHVibGlzaGluZ19zZXR0aW5ncy54bWzNVt1O2zAUvu9TWJ64pAHGNlalRYiCQGO0op02rtBp7DYWjp3ZTku52tPswfYkO47b0grWBUSnqYoaH5/znT+fL44P7zJJxtxYoVWT7tZ3KOEq0UyoUZN+6Z9uH1BiHSgGUivepEpTctiqxXkxkMKmPe4cqlqCMMo2ctekqXN5I4omk0ld2Nz4XS0Lh/i2nugsyg23XDluolzCFP/cNOeWzhAqAOCTaTUza9VqhMQB6bNmheREMIxcCZ8UyDOXSRoFrQEktyOjC8WOtdSGmNGgSd8cHPnfXCcgtUXGlS+JbaHQi10DGBM+CJA9cc9JysUoxWj39imZCObS8jXy+nH0GKXEDpmDRznWWALlZvAZd8DAQVgGf47fOTsXBBGbKshE0scd4tNv0nb/5uy6e3J1cX756abf6Vz0z7shiNImWsWJo1VHMQakC5PwhZ8YnIMkxbjRZgjS8jhaFs3VhlqtBOfXZKAllr60omSIkcppkx4ZAZIS4UCKZLHrwIy4OxUSc/C2u/WhcvQBMOSbpGAsX3Y037G+iknrqy4kI1NdECluOXGaYEZFhm8pJ8vlJkOjs1IqwTpipWCcjAWfcHZYVmkG+CdH1+giK9ASD18uuQsevhfingz4UBvE5TDGo4pyYQN+/VnAOVj7AArzGLd6F+ftk5vzy/bJty2fILAxqOSZ4NhCnuVuI/gwJUq7uR2WI4HC8rIpTLByr0pu9Ze3wYqskKHNr92MJegNtmQzXp7TmL9GUNltCuNyEP1wldA4ggJbEjBxI8FxF6rgVQETUEQrOSWQIFFZP9ZjoQuLkjDAAdq+PMJgT4QqVyP8cqBHw7ipBLmzu/d2/937DwcfG/Xo14+f22uNZhTeleDdBQ4/XkviCyJ/zIZx5LnzaRp2pvhXLHx90qtSqMtOFa3OpypaV4Hmu0sUXykEpIVROOZIDFJkwnH2mk1+QaPWfy9DG1+pURvMYu1x+3+TCKvF9WjlPhRHT17Yaihfvfy2ar8BUEsDBBQAAgAIADmNqkpF+P6SmAEAAB8GAAAfAAAAdW5pdmVyc2FsL2h0bWxfc2tpbl9zZXR0aW5ncy5qc42UTW/CMAyG7/yKKrtOiH122w0NJk3iMGncph3SYkpFmlRJ2tEh/vvq8NEmTQfxhb48fR27sreDoD4kJsFLsDW/zfOH/Ww0QE3LAq5tnfXoGepEsXQB8zQDlnIgDlIeXz3Ju4bwGRNuTKPqE21Vy48I/GdJmWrjucdCejTl0Uqf4Y8H3PjAX6u0Q1n7klp9jgqtBR/GgmvgesiFzKhhyNWbOe0KHViUIM+gSxqDZRqa00c2jg8hRpuLRZZTXs1EIoYRjdeJFAVf9OVfVTnI+ouv98DoOXydWnYsVfpdQ+Ymnj5h9JO5BKXgkPdxiuGFGY2AtXxH5vyDWsbdghy6TFWqj/T4BqNN5zSBTpeexhg2xmuvTjdDjC6nYaP3xN0thkUwWoHsWE3uMSxQ5EV+wQfMpUiwIx202/MTygRdpDw5pB5heDm8LNr2da8p1Fx/QqwREs4IrTwTmfVtjgvGXnsHVzlZZ76ZZz6R+8T+ZeWKzRay7qPdRYLPXwGhWtN4ldX7oV6OdSOoXIOcC8HqAr7PXdXNNdj9AVBLAwQUAAIACAA5japK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5japKDNK2rG4AAABuAAAAHAAAAHVuaXZlcnNhbC9sb2NhbF9zZXR0aW5ncy54bWyzsa/IzVEoSy0qzszPs1Uy1DNQUkjNS85PycxLt1UKDXHTtVBSKC5JzEtJzMnPS7VVystXUrC347LJyU9OzAlOLSkBKixWKMhJrEwtCknNBTJKUv0Sc4Eqn7aueNm8QkFX4cn+dc+m7FTSt+MC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A5japK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DmNqkrRO6BVfQEAAGUXAAAXAAAAdW5pdmVyc2FsL3VuaXZlcnNhbC5wbmfrDPBz5+WS4mJgYOD19HAJYmBg6WFgYM7nYAOK7Fd05AVSjMVB7k4M687JvARyWNIdfR0ZGDb2c/9JZAXyOQs8IosZGPgOgzDj8fwVKQwMYr88XRxDKuLe3jZctTpAwi3wuf0+E7MwpSWcSwSDft7jfHJv90HBI18Prvr3mMXMQrZ+2/vfG9e93qhz+vbbMmagmQ+4a3+dz3BczPn3rr/BrW1vvyQDBRn23c9wnr+3+eLjjxa1HED+gdIety98buuvv/7CCJK/bhx10eRfsLU1E5BTYLtY1PezzXw5kNSOeRe7lm1mBitSlQCJCDQJgniKo5xRzihnlDPKGeWMckY5o5xRzihnlDPKGeWMckY5o5xRzihnlDPKGRYcw7Ofa6pAjAdVbtqzrpXa2sLHin/vQxorfvx/W651LQN0kNnkG59b8vfff78ogkTu529ZeL6u6eKNzz9tpqVa/gUNRTe8N466kOG037qvPj5oxSfV7wxJIKWern4u65wSmgBQSwMEFAACAAgAOY2qSiGCv4RKAAAAawAAABsAAAB1bml2ZXJzYWwvdW5pdmVyc2FsLnBuZy54bWyzsa/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ESgAAAGsAAAAbAAAAAAAAAAEAAAAAACwYAAB1bml2ZXJzYWwvdW5pdmVyc2FsLnBuZy54bWxQSwUGAAAAAAsACwBJAwAArxgAAAAA"/>
  <p:tag name="ISPRING_SCORM_ENDPOINT" val="&lt;endpoint&gt;&lt;enable&gt;0&lt;/enable&gt;&lt;lrs&gt;http://&lt;/lrs&gt;&lt;auth&gt;0&lt;/auth&gt;&lt;login&gt;&lt;/login&gt;&lt;password&gt;&lt;/password&gt;&lt;key&gt;&lt;/key&gt;&lt;name&gt;&lt;/name&gt;&lt;email&gt;&lt;/email&gt;&lt;/endpoint&gt;&#10;"/>
  <p:tag name="ISPRING_PRESENTATION_TITLE" val="创意羽毛小清新"/>
</p:tagLst>
</file>

<file path=ppt/tags/tag10.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SubTitle"/>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SubTitle"/>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SubTitle"/>
  <p:tag name="MH_ORDER" val="5"/>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10"/>
</p:tagLst>
</file>

<file path=ppt/tags/tag31.xml><?xml version="1.0" encoding="utf-8"?>
<p:tagLst xmlns:a="http://schemas.openxmlformats.org/drawingml/2006/main" xmlns:r="http://schemas.openxmlformats.org/officeDocument/2006/relationships" xmlns:p="http://schemas.openxmlformats.org/presentationml/2006/main">
  <p:tag name="MH" val="20150812112923"/>
  <p:tag name="MH_LIBRARY" val="GRAPHIC"/>
  <p:tag name="MH_TYPE" val="Other"/>
  <p:tag name="MH_ORDER" val="1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2"/>
</p:tagLst>
</file>

<file path=ppt/theme/theme1.xml><?xml version="1.0" encoding="utf-8"?>
<a:theme xmlns:a="http://schemas.openxmlformats.org/drawingml/2006/main" name="第一PPT，www.1ppt.com​">
  <a:themeElements>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fontScheme name="ujdeljg0">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0.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1.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2.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3.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4.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5.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6.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7.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8.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19.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0.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1.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2.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3.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4.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5.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6.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7.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8.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29.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0.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1.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2.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3.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4.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5.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6.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7.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8.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39.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4.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40.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41.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42.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43.xml><?xml version="1.0" encoding="utf-8"?>
<a:themeOverride xmlns:a="http://schemas.openxmlformats.org/drawingml/2006/main">
  <a:clrScheme name="自定义 677">
    <a:dk1>
      <a:sysClr val="windowText" lastClr="000000"/>
    </a:dk1>
    <a:lt1>
      <a:sysClr val="window" lastClr="FFFFFF"/>
    </a:lt1>
    <a:dk2>
      <a:srgbClr val="78AF74"/>
    </a:dk2>
    <a:lt2>
      <a:srgbClr val="E7E6E6"/>
    </a:lt2>
    <a:accent1>
      <a:srgbClr val="92B5C2"/>
    </a:accent1>
    <a:accent2>
      <a:srgbClr val="78AF74"/>
    </a:accent2>
    <a:accent3>
      <a:srgbClr val="92B5C2"/>
    </a:accent3>
    <a:accent4>
      <a:srgbClr val="78AF74"/>
    </a:accent4>
    <a:accent5>
      <a:srgbClr val="92B5C2"/>
    </a:accent5>
    <a:accent6>
      <a:srgbClr val="78AF74"/>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4.xml><?xml version="1.0" encoding="utf-8"?>
<a:themeOverride xmlns:a="http://schemas.openxmlformats.org/drawingml/2006/main">
  <a:clrScheme name="自定义 677">
    <a:dk1>
      <a:sysClr val="windowText" lastClr="000000"/>
    </a:dk1>
    <a:lt1>
      <a:sysClr val="window" lastClr="FFFFFF"/>
    </a:lt1>
    <a:dk2>
      <a:srgbClr val="78AF74"/>
    </a:dk2>
    <a:lt2>
      <a:srgbClr val="E7E6E6"/>
    </a:lt2>
    <a:accent1>
      <a:srgbClr val="92B5C2"/>
    </a:accent1>
    <a:accent2>
      <a:srgbClr val="78AF74"/>
    </a:accent2>
    <a:accent3>
      <a:srgbClr val="92B5C2"/>
    </a:accent3>
    <a:accent4>
      <a:srgbClr val="78AF74"/>
    </a:accent4>
    <a:accent5>
      <a:srgbClr val="92B5C2"/>
    </a:accent5>
    <a:accent6>
      <a:srgbClr val="78AF74"/>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5.xml><?xml version="1.0" encoding="utf-8"?>
<a:themeOverride xmlns:a="http://schemas.openxmlformats.org/drawingml/2006/main">
  <a:clrScheme name="自定义 677">
    <a:dk1>
      <a:sysClr val="windowText" lastClr="000000"/>
    </a:dk1>
    <a:lt1>
      <a:sysClr val="window" lastClr="FFFFFF"/>
    </a:lt1>
    <a:dk2>
      <a:srgbClr val="78AF74"/>
    </a:dk2>
    <a:lt2>
      <a:srgbClr val="E7E6E6"/>
    </a:lt2>
    <a:accent1>
      <a:srgbClr val="92B5C2"/>
    </a:accent1>
    <a:accent2>
      <a:srgbClr val="78AF74"/>
    </a:accent2>
    <a:accent3>
      <a:srgbClr val="92B5C2"/>
    </a:accent3>
    <a:accent4>
      <a:srgbClr val="78AF74"/>
    </a:accent4>
    <a:accent5>
      <a:srgbClr val="92B5C2"/>
    </a:accent5>
    <a:accent6>
      <a:srgbClr val="78AF74"/>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6.xml><?xml version="1.0" encoding="utf-8"?>
<a:themeOverride xmlns:a="http://schemas.openxmlformats.org/drawingml/2006/main">
  <a:clrScheme name="自定义 677">
    <a:dk1>
      <a:sysClr val="windowText" lastClr="000000"/>
    </a:dk1>
    <a:lt1>
      <a:sysClr val="window" lastClr="FFFFFF"/>
    </a:lt1>
    <a:dk2>
      <a:srgbClr val="78AF74"/>
    </a:dk2>
    <a:lt2>
      <a:srgbClr val="E7E6E6"/>
    </a:lt2>
    <a:accent1>
      <a:srgbClr val="92B5C2"/>
    </a:accent1>
    <a:accent2>
      <a:srgbClr val="78AF74"/>
    </a:accent2>
    <a:accent3>
      <a:srgbClr val="92B5C2"/>
    </a:accent3>
    <a:accent4>
      <a:srgbClr val="78AF74"/>
    </a:accent4>
    <a:accent5>
      <a:srgbClr val="92B5C2"/>
    </a:accent5>
    <a:accent6>
      <a:srgbClr val="78AF74"/>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6.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7.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8.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ppt/theme/themeOverride9.xml><?xml version="1.0" encoding="utf-8"?>
<a:themeOverride xmlns:a="http://schemas.openxmlformats.org/drawingml/2006/main">
  <a:clrScheme name="新主题色">
    <a:dk1>
      <a:srgbClr val="000000"/>
    </a:dk1>
    <a:lt1>
      <a:srgbClr val="FFFFFF"/>
    </a:lt1>
    <a:dk2>
      <a:srgbClr val="778495"/>
    </a:dk2>
    <a:lt2>
      <a:srgbClr val="F0F0F0"/>
    </a:lt2>
    <a:accent1>
      <a:srgbClr val="84CBC5"/>
    </a:accent1>
    <a:accent2>
      <a:srgbClr val="1B6AA3"/>
    </a:accent2>
    <a:accent3>
      <a:srgbClr val="F47264"/>
    </a:accent3>
    <a:accent4>
      <a:srgbClr val="F8D35C"/>
    </a:accent4>
    <a:accent5>
      <a:srgbClr val="6DAA2D"/>
    </a:accent5>
    <a:accent6>
      <a:srgbClr val="B091E7"/>
    </a:accent6>
    <a:hlink>
      <a:srgbClr val="84CBC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1085</TotalTime>
  <Words>2975</Words>
  <Application>Microsoft Office PowerPoint</Application>
  <PresentationFormat>宽屏</PresentationFormat>
  <Paragraphs>514</Paragraphs>
  <Slides>76</Slides>
  <Notes>45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76</vt:i4>
      </vt:variant>
    </vt:vector>
  </HeadingPairs>
  <TitlesOfParts>
    <vt:vector size="92" baseType="lpstr">
      <vt:lpstr>Gulim</vt:lpstr>
      <vt:lpstr>LiHei Pro</vt:lpstr>
      <vt:lpstr>MEllan HK Xbold</vt:lpstr>
      <vt:lpstr>等线</vt:lpstr>
      <vt:lpstr>方正正纤黑简体</vt:lpstr>
      <vt:lpstr>宋体</vt:lpstr>
      <vt:lpstr>微软雅黑</vt:lpstr>
      <vt:lpstr>微软雅黑 Light</vt:lpstr>
      <vt:lpstr>Agency FB</vt:lpstr>
      <vt:lpstr>Arial</vt:lpstr>
      <vt:lpstr>Arial Black</vt:lpstr>
      <vt:lpstr>Calibri</vt:lpstr>
      <vt:lpstr>Corbel</vt:lpstr>
      <vt:lpstr>Impact</vt:lpstr>
      <vt:lpstr>Raavi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骏辉 罗</cp:lastModifiedBy>
  <cp:revision>377</cp:revision>
  <dcterms:created xsi:type="dcterms:W3CDTF">2017-05-12T01:42:55Z</dcterms:created>
  <dcterms:modified xsi:type="dcterms:W3CDTF">2024-06-18T04:05:00Z</dcterms:modified>
</cp:coreProperties>
</file>