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61" r:id="rId2"/>
    <p:sldId id="306" r:id="rId3"/>
    <p:sldId id="362" r:id="rId4"/>
    <p:sldId id="363" r:id="rId5"/>
    <p:sldId id="364" r:id="rId6"/>
    <p:sldId id="365" r:id="rId7"/>
    <p:sldId id="366" r:id="rId8"/>
    <p:sldId id="367" r:id="rId9"/>
    <p:sldId id="336" r:id="rId10"/>
    <p:sldId id="321" r:id="rId11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00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19" autoAdjust="0"/>
    <p:restoredTop sz="94110" autoAdjust="0"/>
  </p:normalViewPr>
  <p:slideViewPr>
    <p:cSldViewPr snapToGrid="0" snapToObjects="1">
      <p:cViewPr varScale="1">
        <p:scale>
          <a:sx n="58" d="100"/>
          <a:sy n="58" d="100"/>
        </p:scale>
        <p:origin x="186" y="126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2015/9/2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60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AJAX </a:t>
            </a:r>
            <a:r>
              <a:rPr lang="zh-CN" altLang="en-US" dirty="0" smtClean="0"/>
              <a:t>文件上传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788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79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AJAX </a:t>
            </a:r>
            <a:r>
              <a:rPr lang="zh-CN" altLang="en-US" dirty="0"/>
              <a:t>文件上</a:t>
            </a:r>
            <a:r>
              <a:rPr lang="zh-CN" altLang="en-US" dirty="0" smtClean="0"/>
              <a:t>传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异步文件上传方式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zh-CN" altLang="en-US" dirty="0"/>
              <a:t>利用隐藏 </a:t>
            </a:r>
            <a:r>
              <a:rPr lang="en-US" altLang="zh-CN" dirty="0"/>
              <a:t>iframe </a:t>
            </a:r>
            <a:r>
              <a:rPr lang="zh-CN" altLang="en-US" dirty="0"/>
              <a:t>实现伪异步上</a:t>
            </a:r>
            <a:r>
              <a:rPr lang="zh-CN" altLang="en-US" dirty="0" smtClean="0"/>
              <a:t>传</a:t>
            </a:r>
            <a:endParaRPr lang="en-US" altLang="zh-CN" dirty="0" smtClean="0"/>
          </a:p>
          <a:p>
            <a:r>
              <a:rPr lang="zh-CN" altLang="en-US" dirty="0"/>
              <a:t>利用 </a:t>
            </a:r>
            <a:r>
              <a:rPr lang="en-US" altLang="zh-CN" dirty="0" err="1"/>
              <a:t>XMLHttpRequest</a:t>
            </a:r>
            <a:r>
              <a:rPr lang="en-US" altLang="zh-CN" dirty="0"/>
              <a:t> level 2 </a:t>
            </a:r>
            <a:r>
              <a:rPr lang="zh-CN" altLang="en-US" dirty="0"/>
              <a:t>实现异步上</a:t>
            </a:r>
            <a:r>
              <a:rPr lang="zh-CN" altLang="en-US" dirty="0" smtClean="0"/>
              <a:t>传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AJAX </a:t>
            </a:r>
            <a:r>
              <a:rPr lang="zh-CN" altLang="en-US" dirty="0"/>
              <a:t>文件上传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异步文件上传方式介绍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58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异步文件上传方式介绍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常见</a:t>
            </a:r>
            <a:r>
              <a:rPr lang="zh-CN" altLang="en-US" dirty="0"/>
              <a:t>方案介绍</a:t>
            </a:r>
          </a:p>
          <a:p>
            <a:r>
              <a:rPr lang="zh-CN" altLang="en-US" dirty="0" smtClean="0"/>
              <a:t>各方</a:t>
            </a:r>
            <a:r>
              <a:rPr lang="zh-CN" altLang="en-US" dirty="0"/>
              <a:t>案优缺点分析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768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AJAX </a:t>
            </a:r>
            <a:r>
              <a:rPr lang="zh-CN" altLang="en-US" dirty="0"/>
              <a:t>文件上传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利用隐藏 </a:t>
            </a:r>
            <a:r>
              <a:rPr lang="en-US" altLang="zh-CN" dirty="0"/>
              <a:t>iframe </a:t>
            </a:r>
            <a:r>
              <a:rPr lang="zh-CN" altLang="en-US" dirty="0"/>
              <a:t>实现伪异步上传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739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利用隐藏 </a:t>
            </a:r>
            <a:r>
              <a:rPr lang="en-US" altLang="zh-CN" dirty="0"/>
              <a:t>iframe </a:t>
            </a:r>
            <a:r>
              <a:rPr lang="zh-CN" altLang="en-US" dirty="0"/>
              <a:t>实现伪异步上传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实现原理</a:t>
            </a:r>
          </a:p>
          <a:p>
            <a:r>
              <a:rPr lang="zh-CN" altLang="en-US" dirty="0" smtClean="0"/>
              <a:t>编码</a:t>
            </a:r>
            <a:r>
              <a:rPr lang="zh-CN" altLang="en-US" dirty="0"/>
              <a:t>实现</a:t>
            </a:r>
          </a:p>
          <a:p>
            <a:r>
              <a:rPr lang="zh-CN" altLang="en-US" dirty="0" smtClean="0"/>
              <a:t>优缺点</a:t>
            </a:r>
            <a:r>
              <a:rPr lang="zh-CN" altLang="en-US" dirty="0"/>
              <a:t>分析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744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AJAX </a:t>
            </a:r>
            <a:r>
              <a:rPr lang="zh-CN" altLang="en-US" dirty="0"/>
              <a:t>文件上传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利用 </a:t>
            </a:r>
            <a:r>
              <a:rPr lang="en-US" altLang="zh-CN" dirty="0" err="1"/>
              <a:t>XMLHttpRequest</a:t>
            </a:r>
            <a:r>
              <a:rPr lang="en-US" altLang="zh-CN" dirty="0"/>
              <a:t> level 2 </a:t>
            </a:r>
            <a:endParaRPr lang="en-US" altLang="zh-CN" dirty="0" smtClean="0"/>
          </a:p>
          <a:p>
            <a:r>
              <a:rPr lang="zh-CN" altLang="en-US" dirty="0" smtClean="0"/>
              <a:t>实现</a:t>
            </a:r>
            <a:r>
              <a:rPr lang="zh-CN" altLang="en-US" dirty="0"/>
              <a:t>异步上传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494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利用 </a:t>
            </a:r>
            <a:r>
              <a:rPr lang="en-US" altLang="zh-CN" dirty="0" err="1"/>
              <a:t>XMLHttpRequest</a:t>
            </a:r>
            <a:r>
              <a:rPr lang="en-US" altLang="zh-CN" dirty="0"/>
              <a:t> level 2 </a:t>
            </a:r>
            <a:r>
              <a:rPr lang="zh-CN" altLang="en-US" dirty="0"/>
              <a:t>实现异步上传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 文件读取与传输</a:t>
            </a:r>
          </a:p>
          <a:p>
            <a:r>
              <a:rPr lang="zh-CN" altLang="en-US" dirty="0" smtClean="0"/>
              <a:t>进度</a:t>
            </a:r>
            <a:r>
              <a:rPr lang="zh-CN" altLang="en-US" dirty="0"/>
              <a:t>与状态监听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508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AJAX </a:t>
            </a:r>
            <a:r>
              <a:rPr lang="zh-CN" altLang="en-US" dirty="0"/>
              <a:t>文件上</a:t>
            </a:r>
            <a:r>
              <a:rPr lang="zh-CN" altLang="en-US" dirty="0" smtClean="0"/>
              <a:t>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通过本课程的学习，你</a:t>
            </a:r>
            <a:r>
              <a:rPr lang="zh-CN" altLang="en-US" dirty="0"/>
              <a:t>应当掌握了以下知识：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利用隐藏 </a:t>
            </a:r>
            <a:r>
              <a:rPr lang="en-US" altLang="zh-CN" dirty="0" smtClean="0"/>
              <a:t>iframe </a:t>
            </a:r>
            <a:r>
              <a:rPr lang="zh-CN" altLang="en-US" dirty="0" smtClean="0"/>
              <a:t>实现上传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利用 </a:t>
            </a:r>
            <a:r>
              <a:rPr lang="en-US" altLang="zh-CN" dirty="0" err="1" smtClean="0"/>
              <a:t>XMLHttpRequest</a:t>
            </a:r>
            <a:r>
              <a:rPr lang="en-US" altLang="zh-CN" dirty="0" smtClean="0"/>
              <a:t> level 2 </a:t>
            </a:r>
            <a:r>
              <a:rPr lang="zh-CN" altLang="en-US" dirty="0" smtClean="0"/>
              <a:t>实现上传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8477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1514</TotalTime>
  <Words>141</Words>
  <Application>Microsoft Office PowerPoint</Application>
  <PresentationFormat>自定义</PresentationFormat>
  <Paragraphs>26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Avenir Roman</vt:lpstr>
      <vt:lpstr>Helvetica Light</vt:lpstr>
      <vt:lpstr>Noto Sans CJK SC Black</vt:lpstr>
      <vt:lpstr>Noto Sans CJK SC Bold</vt:lpstr>
      <vt:lpstr>Noto Sans CJK SC Light</vt:lpstr>
      <vt:lpstr>Noto Sans CJK SC Regular</vt:lpstr>
      <vt:lpstr>宋体</vt:lpstr>
      <vt:lpstr>Arial</vt:lpstr>
      <vt:lpstr>Calibri</vt:lpstr>
      <vt:lpstr>Black</vt:lpstr>
      <vt:lpstr>AJAX 文件上传</vt:lpstr>
      <vt:lpstr>AJAX 文件上传 — 课程概要</vt:lpstr>
      <vt:lpstr>AJAX 文件上传</vt:lpstr>
      <vt:lpstr>异步文件上传方式介绍</vt:lpstr>
      <vt:lpstr>AJAX 文件上传</vt:lpstr>
      <vt:lpstr>利用隐藏 iframe 实现伪异步上传</vt:lpstr>
      <vt:lpstr>AJAX 文件上传</vt:lpstr>
      <vt:lpstr>利用 XMLHttpRequest level 2 实现异步上传</vt:lpstr>
      <vt:lpstr>AJAX 文件上传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吴昊</cp:lastModifiedBy>
  <cp:revision>161</cp:revision>
  <dcterms:created xsi:type="dcterms:W3CDTF">2015-03-23T11:35:35Z</dcterms:created>
  <dcterms:modified xsi:type="dcterms:W3CDTF">2015-09-02T08:46:24Z</dcterms:modified>
</cp:coreProperties>
</file>