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413" r:id="rId2"/>
    <p:sldId id="3414" r:id="rId3"/>
    <p:sldId id="3415" r:id="rId4"/>
    <p:sldId id="3416" r:id="rId5"/>
    <p:sldId id="3417" r:id="rId6"/>
    <p:sldId id="3418" r:id="rId7"/>
    <p:sldId id="3419" r:id="rId8"/>
    <p:sldId id="3420" r:id="rId9"/>
    <p:sldId id="3421" r:id="rId10"/>
    <p:sldId id="3422" r:id="rId11"/>
    <p:sldId id="3423" r:id="rId12"/>
    <p:sldId id="3424" r:id="rId13"/>
    <p:sldId id="3425" r:id="rId14"/>
    <p:sldId id="3426" r:id="rId15"/>
    <p:sldId id="3427" r:id="rId16"/>
    <p:sldId id="3428" r:id="rId17"/>
    <p:sldId id="3430" r:id="rId18"/>
    <p:sldId id="3432" r:id="rId19"/>
    <p:sldId id="3431" r:id="rId20"/>
    <p:sldId id="343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8160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  <p15:guide id="56" pos="14398" userDrawn="1">
          <p15:clr>
            <a:srgbClr val="A4A3A4"/>
          </p15:clr>
        </p15:guide>
        <p15:guide id="6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416" y="224"/>
      </p:cViewPr>
      <p:guideLst>
        <p:guide orient="horz" pos="8160"/>
        <p:guide orient="horz" pos="48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-2</c:v>
                </c:pt>
                <c:pt idx="2">
                  <c:v>6</c:v>
                </c:pt>
                <c:pt idx="3">
                  <c:v>-1</c:v>
                </c:pt>
                <c:pt idx="4">
                  <c:v>0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-4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6-6643-A8B0-D622CBB0B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480256"/>
        <c:axId val="116050576"/>
      </c:lineChart>
      <c:catAx>
        <c:axId val="175480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050576"/>
        <c:crosses val="autoZero"/>
        <c:auto val="1"/>
        <c:lblAlgn val="ctr"/>
        <c:lblOffset val="100"/>
        <c:noMultiLvlLbl val="0"/>
      </c:catAx>
      <c:valAx>
        <c:axId val="1160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548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Journ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20856-C2CE-5141-AA55-71B36945A0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8886" y="2244878"/>
            <a:ext cx="1926764" cy="1926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Journ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20856-C2CE-5141-AA55-71B36945A0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0825" y="2502568"/>
            <a:ext cx="2160838" cy="2160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100DD-EADC-7742-B7F1-5E8AC54B7974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5E1DF-8BB5-6646-92A1-34BC4F3C58A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0E58D3D1-708C-EF4B-93E1-AFCBBBEF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062" y="2358189"/>
            <a:ext cx="20546762" cy="4738560"/>
          </a:xfrm>
          <a:custGeom>
            <a:avLst/>
            <a:gdLst>
              <a:gd name="T0" fmla="*/ 25599 w 25600"/>
              <a:gd name="T1" fmla="*/ 983 h 3138"/>
              <a:gd name="T2" fmla="*/ 25599 w 25600"/>
              <a:gd name="T3" fmla="*/ 983 h 3138"/>
              <a:gd name="T4" fmla="*/ 18675 w 25600"/>
              <a:gd name="T5" fmla="*/ 619 h 3138"/>
              <a:gd name="T6" fmla="*/ 18675 w 25600"/>
              <a:gd name="T7" fmla="*/ 619 h 3138"/>
              <a:gd name="T8" fmla="*/ 13246 w 25600"/>
              <a:gd name="T9" fmla="*/ 1166 h 3138"/>
              <a:gd name="T10" fmla="*/ 13246 w 25600"/>
              <a:gd name="T11" fmla="*/ 1166 h 3138"/>
              <a:gd name="T12" fmla="*/ 5454 w 25600"/>
              <a:gd name="T13" fmla="*/ 607 h 3138"/>
              <a:gd name="T14" fmla="*/ 5454 w 25600"/>
              <a:gd name="T15" fmla="*/ 607 h 3138"/>
              <a:gd name="T16" fmla="*/ 0 w 25600"/>
              <a:gd name="T17" fmla="*/ 1424 h 3138"/>
              <a:gd name="T18" fmla="*/ 0 w 25600"/>
              <a:gd name="T19" fmla="*/ 3137 h 3138"/>
              <a:gd name="T20" fmla="*/ 25589 w 25600"/>
              <a:gd name="T21" fmla="*/ 3137 h 3138"/>
              <a:gd name="T22" fmla="*/ 25599 w 25600"/>
              <a:gd name="T23" fmla="*/ 983 h 3138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295 w 10000"/>
              <a:gd name="connsiteY3" fmla="*/ 23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278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150 w 10000"/>
              <a:gd name="connsiteY6" fmla="*/ 483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64 w 10000"/>
              <a:gd name="connsiteY2" fmla="*/ 534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58 h 10522"/>
              <a:gd name="connsiteX1" fmla="*/ 10000 w 10000"/>
              <a:gd name="connsiteY1" fmla="*/ 3658 h 10522"/>
              <a:gd name="connsiteX2" fmla="*/ 7817 w 10000"/>
              <a:gd name="connsiteY2" fmla="*/ 5691 h 10522"/>
              <a:gd name="connsiteX3" fmla="*/ 5974 w 10000"/>
              <a:gd name="connsiteY3" fmla="*/ 5324 h 10522"/>
              <a:gd name="connsiteX4" fmla="*/ 3415 w 10000"/>
              <a:gd name="connsiteY4" fmla="*/ 3925 h 10522"/>
              <a:gd name="connsiteX5" fmla="*/ 1357 w 10000"/>
              <a:gd name="connsiteY5" fmla="*/ 4389 h 10522"/>
              <a:gd name="connsiteX6" fmla="*/ 543 w 10000"/>
              <a:gd name="connsiteY6" fmla="*/ 4508 h 10522"/>
              <a:gd name="connsiteX7" fmla="*/ 13 w 10000"/>
              <a:gd name="connsiteY7" fmla="*/ 185 h 10522"/>
              <a:gd name="connsiteX8" fmla="*/ 0 w 10000"/>
              <a:gd name="connsiteY8" fmla="*/ 10522 h 10522"/>
              <a:gd name="connsiteX9" fmla="*/ 9996 w 10000"/>
              <a:gd name="connsiteY9" fmla="*/ 10522 h 10522"/>
              <a:gd name="connsiteX10" fmla="*/ 10000 w 10000"/>
              <a:gd name="connsiteY10" fmla="*/ 3658 h 10522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50 h 10514"/>
              <a:gd name="connsiteX1" fmla="*/ 10000 w 10000"/>
              <a:gd name="connsiteY1" fmla="*/ 3650 h 10514"/>
              <a:gd name="connsiteX2" fmla="*/ 7817 w 10000"/>
              <a:gd name="connsiteY2" fmla="*/ 5683 h 10514"/>
              <a:gd name="connsiteX3" fmla="*/ 5974 w 10000"/>
              <a:gd name="connsiteY3" fmla="*/ 5316 h 10514"/>
              <a:gd name="connsiteX4" fmla="*/ 3415 w 10000"/>
              <a:gd name="connsiteY4" fmla="*/ 3917 h 10514"/>
              <a:gd name="connsiteX5" fmla="*/ 1728 w 10000"/>
              <a:gd name="connsiteY5" fmla="*/ 4814 h 10514"/>
              <a:gd name="connsiteX6" fmla="*/ 543 w 10000"/>
              <a:gd name="connsiteY6" fmla="*/ 4500 h 10514"/>
              <a:gd name="connsiteX7" fmla="*/ 13 w 10000"/>
              <a:gd name="connsiteY7" fmla="*/ 177 h 10514"/>
              <a:gd name="connsiteX8" fmla="*/ 0 w 10000"/>
              <a:gd name="connsiteY8" fmla="*/ 10514 h 10514"/>
              <a:gd name="connsiteX9" fmla="*/ 9996 w 10000"/>
              <a:gd name="connsiteY9" fmla="*/ 10514 h 10514"/>
              <a:gd name="connsiteX10" fmla="*/ 10000 w 10000"/>
              <a:gd name="connsiteY10" fmla="*/ 3650 h 10514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74 w 10000"/>
              <a:gd name="connsiteY2" fmla="*/ 714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337">
                <a:moveTo>
                  <a:pt x="10000" y="3473"/>
                </a:moveTo>
                <a:lnTo>
                  <a:pt x="10000" y="3473"/>
                </a:lnTo>
                <a:cubicBezTo>
                  <a:pt x="9666" y="4014"/>
                  <a:pt x="8653" y="6728"/>
                  <a:pt x="7993" y="6719"/>
                </a:cubicBezTo>
                <a:cubicBezTo>
                  <a:pt x="7333" y="6710"/>
                  <a:pt x="6796" y="3445"/>
                  <a:pt x="6039" y="3418"/>
                </a:cubicBezTo>
                <a:cubicBezTo>
                  <a:pt x="5282" y="3391"/>
                  <a:pt x="4107" y="5950"/>
                  <a:pt x="3452" y="6557"/>
                </a:cubicBezTo>
                <a:cubicBezTo>
                  <a:pt x="2797" y="7164"/>
                  <a:pt x="2476" y="7140"/>
                  <a:pt x="2107" y="7062"/>
                </a:cubicBezTo>
                <a:cubicBezTo>
                  <a:pt x="1738" y="6984"/>
                  <a:pt x="1318" y="6282"/>
                  <a:pt x="969" y="5105"/>
                </a:cubicBezTo>
                <a:cubicBezTo>
                  <a:pt x="620" y="3928"/>
                  <a:pt x="205" y="2107"/>
                  <a:pt x="13" y="0"/>
                </a:cubicBezTo>
                <a:cubicBezTo>
                  <a:pt x="9" y="3446"/>
                  <a:pt x="4" y="6891"/>
                  <a:pt x="0" y="10337"/>
                </a:cubicBezTo>
                <a:lnTo>
                  <a:pt x="9996" y="10337"/>
                </a:lnTo>
                <a:cubicBezTo>
                  <a:pt x="9997" y="8049"/>
                  <a:pt x="9999" y="5761"/>
                  <a:pt x="10000" y="34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b="1" dirty="0">
              <a:latin typeface="Poppins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C2BDB-19A0-E447-8D5C-192135EF87C2}"/>
              </a:ext>
            </a:extLst>
          </p:cNvPr>
          <p:cNvSpPr/>
          <p:nvPr/>
        </p:nvSpPr>
        <p:spPr>
          <a:xfrm>
            <a:off x="2310063" y="7241128"/>
            <a:ext cx="3988529" cy="890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76240-0068-764F-A9B4-48203A7E2EAA}"/>
              </a:ext>
            </a:extLst>
          </p:cNvPr>
          <p:cNvSpPr/>
          <p:nvPr/>
        </p:nvSpPr>
        <p:spPr>
          <a:xfrm>
            <a:off x="6449622" y="7241128"/>
            <a:ext cx="3988529" cy="890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0AC21-CEA0-E44B-88E5-99AB5DF95D6C}"/>
              </a:ext>
            </a:extLst>
          </p:cNvPr>
          <p:cNvSpPr/>
          <p:nvPr/>
        </p:nvSpPr>
        <p:spPr>
          <a:xfrm>
            <a:off x="10589180" y="7241128"/>
            <a:ext cx="3988529" cy="890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0618D-34D8-7E44-8F69-D558AD976F92}"/>
              </a:ext>
            </a:extLst>
          </p:cNvPr>
          <p:cNvSpPr/>
          <p:nvPr/>
        </p:nvSpPr>
        <p:spPr>
          <a:xfrm>
            <a:off x="14728739" y="7241128"/>
            <a:ext cx="3988529" cy="890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7EBBE0-3429-2046-A2B6-46A617B56275}"/>
              </a:ext>
            </a:extLst>
          </p:cNvPr>
          <p:cNvSpPr/>
          <p:nvPr/>
        </p:nvSpPr>
        <p:spPr>
          <a:xfrm>
            <a:off x="18868296" y="7241128"/>
            <a:ext cx="3988529" cy="8903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E4D6D-F088-DB49-BD16-74E46DD9E9AD}"/>
              </a:ext>
            </a:extLst>
          </p:cNvPr>
          <p:cNvCxnSpPr/>
          <p:nvPr/>
        </p:nvCxnSpPr>
        <p:spPr>
          <a:xfrm>
            <a:off x="2310062" y="4874966"/>
            <a:ext cx="2053854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A4FF00-2A4E-484C-B668-89C54CCE048E}"/>
              </a:ext>
            </a:extLst>
          </p:cNvPr>
          <p:cNvSpPr txBox="1"/>
          <p:nvPr/>
        </p:nvSpPr>
        <p:spPr>
          <a:xfrm rot="16200000">
            <a:off x="1033166" y="5693470"/>
            <a:ext cx="15760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HAPPY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406C8-8AA2-7046-9499-E86DC351B670}"/>
              </a:ext>
            </a:extLst>
          </p:cNvPr>
          <p:cNvSpPr txBox="1"/>
          <p:nvPr/>
        </p:nvSpPr>
        <p:spPr>
          <a:xfrm rot="16200000">
            <a:off x="1302471" y="3324190"/>
            <a:ext cx="1037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BAB75-902E-C74E-A12A-D77B22F473A3}"/>
              </a:ext>
            </a:extLst>
          </p:cNvPr>
          <p:cNvSpPr txBox="1"/>
          <p:nvPr/>
        </p:nvSpPr>
        <p:spPr>
          <a:xfrm>
            <a:off x="2931998" y="7394024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E0258-4246-2248-A8F5-958818637DAF}"/>
              </a:ext>
            </a:extLst>
          </p:cNvPr>
          <p:cNvSpPr txBox="1"/>
          <p:nvPr/>
        </p:nvSpPr>
        <p:spPr>
          <a:xfrm>
            <a:off x="6649968" y="7394024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B3B53-AA04-7D44-8D7C-9D8FEAE3A400}"/>
              </a:ext>
            </a:extLst>
          </p:cNvPr>
          <p:cNvSpPr txBox="1"/>
          <p:nvPr/>
        </p:nvSpPr>
        <p:spPr>
          <a:xfrm>
            <a:off x="11127656" y="7394024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C20EF-8C42-8146-9D29-1CA12DE100B0}"/>
              </a:ext>
            </a:extLst>
          </p:cNvPr>
          <p:cNvSpPr txBox="1"/>
          <p:nvPr/>
        </p:nvSpPr>
        <p:spPr>
          <a:xfrm>
            <a:off x="15782683" y="7394024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742F6-7375-654E-A30C-40316A332E6A}"/>
              </a:ext>
            </a:extLst>
          </p:cNvPr>
          <p:cNvSpPr txBox="1"/>
          <p:nvPr/>
        </p:nvSpPr>
        <p:spPr>
          <a:xfrm>
            <a:off x="19865333" y="7394024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77908-B9F7-AF49-A0B4-0C794F508F05}"/>
              </a:ext>
            </a:extLst>
          </p:cNvPr>
          <p:cNvSpPr txBox="1"/>
          <p:nvPr/>
        </p:nvSpPr>
        <p:spPr>
          <a:xfrm>
            <a:off x="2310062" y="8454795"/>
            <a:ext cx="19784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F5D187F-F963-F64D-B494-AC63484C2A5B}"/>
              </a:ext>
            </a:extLst>
          </p:cNvPr>
          <p:cNvSpPr txBox="1">
            <a:spLocks/>
          </p:cNvSpPr>
          <p:nvPr/>
        </p:nvSpPr>
        <p:spPr>
          <a:xfrm>
            <a:off x="2310062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333B9-373D-8C48-9107-49B4097EB497}"/>
              </a:ext>
            </a:extLst>
          </p:cNvPr>
          <p:cNvSpPr txBox="1"/>
          <p:nvPr/>
        </p:nvSpPr>
        <p:spPr>
          <a:xfrm>
            <a:off x="2310062" y="10849079"/>
            <a:ext cx="340830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209FBCA-004B-9545-9223-A60C18F49EF6}"/>
              </a:ext>
            </a:extLst>
          </p:cNvPr>
          <p:cNvSpPr txBox="1">
            <a:spLocks/>
          </p:cNvSpPr>
          <p:nvPr/>
        </p:nvSpPr>
        <p:spPr>
          <a:xfrm>
            <a:off x="2310062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B66F8E8-1C93-2348-B77E-6A88B4BEEB5A}"/>
              </a:ext>
            </a:extLst>
          </p:cNvPr>
          <p:cNvSpPr txBox="1">
            <a:spLocks/>
          </p:cNvSpPr>
          <p:nvPr/>
        </p:nvSpPr>
        <p:spPr>
          <a:xfrm>
            <a:off x="6449622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9B624A0-E89E-6A48-8F32-DB61FB907ED8}"/>
              </a:ext>
            </a:extLst>
          </p:cNvPr>
          <p:cNvSpPr txBox="1">
            <a:spLocks/>
          </p:cNvSpPr>
          <p:nvPr/>
        </p:nvSpPr>
        <p:spPr>
          <a:xfrm>
            <a:off x="10585068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73C160D-C09B-6841-8E29-94B9BB2F8A2F}"/>
              </a:ext>
            </a:extLst>
          </p:cNvPr>
          <p:cNvSpPr txBox="1">
            <a:spLocks/>
          </p:cNvSpPr>
          <p:nvPr/>
        </p:nvSpPr>
        <p:spPr>
          <a:xfrm>
            <a:off x="14728737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C4BB3A6-73B7-B04A-8539-1C1320EF9B1F}"/>
              </a:ext>
            </a:extLst>
          </p:cNvPr>
          <p:cNvSpPr txBox="1">
            <a:spLocks/>
          </p:cNvSpPr>
          <p:nvPr/>
        </p:nvSpPr>
        <p:spPr>
          <a:xfrm>
            <a:off x="18860076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77894C3-F9AA-1044-A85A-43F313807D53}"/>
              </a:ext>
            </a:extLst>
          </p:cNvPr>
          <p:cNvSpPr txBox="1">
            <a:spLocks/>
          </p:cNvSpPr>
          <p:nvPr/>
        </p:nvSpPr>
        <p:spPr>
          <a:xfrm>
            <a:off x="6449622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B9BE6A0-4202-7A44-A931-A85D34A7978F}"/>
              </a:ext>
            </a:extLst>
          </p:cNvPr>
          <p:cNvSpPr txBox="1">
            <a:spLocks/>
          </p:cNvSpPr>
          <p:nvPr/>
        </p:nvSpPr>
        <p:spPr>
          <a:xfrm>
            <a:off x="10585068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F1CDAAE-F223-FA4C-8205-D4519F8ADBD1}"/>
              </a:ext>
            </a:extLst>
          </p:cNvPr>
          <p:cNvSpPr txBox="1">
            <a:spLocks/>
          </p:cNvSpPr>
          <p:nvPr/>
        </p:nvSpPr>
        <p:spPr>
          <a:xfrm>
            <a:off x="14728737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52ADBBD-C2E3-3A4C-A3CA-F74161F90290}"/>
              </a:ext>
            </a:extLst>
          </p:cNvPr>
          <p:cNvSpPr txBox="1">
            <a:spLocks/>
          </p:cNvSpPr>
          <p:nvPr/>
        </p:nvSpPr>
        <p:spPr>
          <a:xfrm>
            <a:off x="18860076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335B35-DBDA-B54F-A068-3E2460FA5AAC}"/>
              </a:ext>
            </a:extLst>
          </p:cNvPr>
          <p:cNvSpPr/>
          <p:nvPr/>
        </p:nvSpPr>
        <p:spPr>
          <a:xfrm>
            <a:off x="2649216" y="685812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2B6788-9118-0949-BBCA-EF70ACB1F143}"/>
              </a:ext>
            </a:extLst>
          </p:cNvPr>
          <p:cNvSpPr/>
          <p:nvPr/>
        </p:nvSpPr>
        <p:spPr>
          <a:xfrm>
            <a:off x="2603089" y="5352112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A273D3-7D06-FA4C-83DB-650D7A42577B}"/>
              </a:ext>
            </a:extLst>
          </p:cNvPr>
          <p:cNvCxnSpPr/>
          <p:nvPr/>
        </p:nvCxnSpPr>
        <p:spPr>
          <a:xfrm>
            <a:off x="2737706" y="6233013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37321F9E-D57F-CD47-A13A-62CB03EBD0C2}"/>
              </a:ext>
            </a:extLst>
          </p:cNvPr>
          <p:cNvSpPr txBox="1">
            <a:spLocks/>
          </p:cNvSpPr>
          <p:nvPr/>
        </p:nvSpPr>
        <p:spPr>
          <a:xfrm>
            <a:off x="271461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19ECCD-6144-5149-8D12-466A65F3A894}"/>
              </a:ext>
            </a:extLst>
          </p:cNvPr>
          <p:cNvSpPr/>
          <p:nvPr/>
        </p:nvSpPr>
        <p:spPr>
          <a:xfrm>
            <a:off x="5563491" y="685812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45095B-90E1-3D4F-ADA9-22F06F776677}"/>
              </a:ext>
            </a:extLst>
          </p:cNvPr>
          <p:cNvSpPr/>
          <p:nvPr/>
        </p:nvSpPr>
        <p:spPr>
          <a:xfrm>
            <a:off x="5517364" y="5352112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5E55F4-BB51-974E-8888-3AB8497B3131}"/>
              </a:ext>
            </a:extLst>
          </p:cNvPr>
          <p:cNvCxnSpPr/>
          <p:nvPr/>
        </p:nvCxnSpPr>
        <p:spPr>
          <a:xfrm>
            <a:off x="5651981" y="6233013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AF17F889-D84E-954D-B721-6818B0C60F44}"/>
              </a:ext>
            </a:extLst>
          </p:cNvPr>
          <p:cNvSpPr txBox="1">
            <a:spLocks/>
          </p:cNvSpPr>
          <p:nvPr/>
        </p:nvSpPr>
        <p:spPr>
          <a:xfrm>
            <a:off x="562888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B77018-0002-214A-9B88-4F6E35C81E0A}"/>
              </a:ext>
            </a:extLst>
          </p:cNvPr>
          <p:cNvSpPr/>
          <p:nvPr/>
        </p:nvSpPr>
        <p:spPr>
          <a:xfrm>
            <a:off x="8477766" y="6858129"/>
            <a:ext cx="176981" cy="176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D1AD09-FB28-E447-AAD6-F85D99380096}"/>
              </a:ext>
            </a:extLst>
          </p:cNvPr>
          <p:cNvSpPr/>
          <p:nvPr/>
        </p:nvSpPr>
        <p:spPr>
          <a:xfrm>
            <a:off x="8431639" y="5352112"/>
            <a:ext cx="2308057" cy="980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0247E4-E6C8-CC43-A002-BB1D30FC2255}"/>
              </a:ext>
            </a:extLst>
          </p:cNvPr>
          <p:cNvCxnSpPr/>
          <p:nvPr/>
        </p:nvCxnSpPr>
        <p:spPr>
          <a:xfrm>
            <a:off x="8566256" y="6233013"/>
            <a:ext cx="0" cy="697176"/>
          </a:xfrm>
          <a:prstGeom prst="line">
            <a:avLst/>
          </a:prstGeom>
          <a:ln w="38100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EB212636-6279-F747-BD17-CC0488DD4995}"/>
              </a:ext>
            </a:extLst>
          </p:cNvPr>
          <p:cNvSpPr txBox="1">
            <a:spLocks/>
          </p:cNvSpPr>
          <p:nvPr/>
        </p:nvSpPr>
        <p:spPr>
          <a:xfrm>
            <a:off x="854316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1B0B5-2AF7-E34C-9206-B3FC551EA1CB}"/>
              </a:ext>
            </a:extLst>
          </p:cNvPr>
          <p:cNvSpPr/>
          <p:nvPr/>
        </p:nvSpPr>
        <p:spPr>
          <a:xfrm>
            <a:off x="11392041" y="6858129"/>
            <a:ext cx="176981" cy="1769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19C620-D7A5-634D-9CF7-CD85074D8135}"/>
              </a:ext>
            </a:extLst>
          </p:cNvPr>
          <p:cNvSpPr/>
          <p:nvPr/>
        </p:nvSpPr>
        <p:spPr>
          <a:xfrm>
            <a:off x="11345914" y="5352112"/>
            <a:ext cx="2308057" cy="980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508271-30AD-5242-8328-6CDCC1839B77}"/>
              </a:ext>
            </a:extLst>
          </p:cNvPr>
          <p:cNvCxnSpPr/>
          <p:nvPr/>
        </p:nvCxnSpPr>
        <p:spPr>
          <a:xfrm>
            <a:off x="11480531" y="6233013"/>
            <a:ext cx="0" cy="697176"/>
          </a:xfrm>
          <a:prstGeom prst="line">
            <a:avLst/>
          </a:prstGeom>
          <a:ln w="38100" cap="rnd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>
            <a:extLst>
              <a:ext uri="{FF2B5EF4-FFF2-40B4-BE49-F238E27FC236}">
                <a16:creationId xmlns:a16="http://schemas.microsoft.com/office/drawing/2014/main" id="{2C7F0A01-B4D6-D94C-BF14-EDA06E5624D3}"/>
              </a:ext>
            </a:extLst>
          </p:cNvPr>
          <p:cNvSpPr txBox="1">
            <a:spLocks/>
          </p:cNvSpPr>
          <p:nvPr/>
        </p:nvSpPr>
        <p:spPr>
          <a:xfrm>
            <a:off x="1145743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E1B12E5-91C7-FD47-8772-2499078D20FC}"/>
              </a:ext>
            </a:extLst>
          </p:cNvPr>
          <p:cNvSpPr/>
          <p:nvPr/>
        </p:nvSpPr>
        <p:spPr>
          <a:xfrm>
            <a:off x="14306316" y="6858129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1EC5CF-634A-A84B-AC6C-89C997DF5C75}"/>
              </a:ext>
            </a:extLst>
          </p:cNvPr>
          <p:cNvSpPr/>
          <p:nvPr/>
        </p:nvSpPr>
        <p:spPr>
          <a:xfrm>
            <a:off x="14260189" y="5352112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223580-9E88-8545-A6D8-ADA15975F0CD}"/>
              </a:ext>
            </a:extLst>
          </p:cNvPr>
          <p:cNvCxnSpPr/>
          <p:nvPr/>
        </p:nvCxnSpPr>
        <p:spPr>
          <a:xfrm>
            <a:off x="14394806" y="6233013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A85BF752-6FBA-AF4B-9126-303D8BADC448}"/>
              </a:ext>
            </a:extLst>
          </p:cNvPr>
          <p:cNvSpPr txBox="1">
            <a:spLocks/>
          </p:cNvSpPr>
          <p:nvPr/>
        </p:nvSpPr>
        <p:spPr>
          <a:xfrm>
            <a:off x="1437171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D3BE161-61C8-724F-BD9A-E6A746556B4F}"/>
              </a:ext>
            </a:extLst>
          </p:cNvPr>
          <p:cNvSpPr/>
          <p:nvPr/>
        </p:nvSpPr>
        <p:spPr>
          <a:xfrm>
            <a:off x="17220591" y="6858129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64922B-DB0E-884A-B1AC-17D1455B28AB}"/>
              </a:ext>
            </a:extLst>
          </p:cNvPr>
          <p:cNvSpPr/>
          <p:nvPr/>
        </p:nvSpPr>
        <p:spPr>
          <a:xfrm>
            <a:off x="17174464" y="5352112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609B46-6124-834C-B357-0A04BF2C661E}"/>
              </a:ext>
            </a:extLst>
          </p:cNvPr>
          <p:cNvCxnSpPr/>
          <p:nvPr/>
        </p:nvCxnSpPr>
        <p:spPr>
          <a:xfrm>
            <a:off x="17309081" y="6233013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96AFAEF1-553D-AB45-98FC-3DED8D53461C}"/>
              </a:ext>
            </a:extLst>
          </p:cNvPr>
          <p:cNvSpPr txBox="1">
            <a:spLocks/>
          </p:cNvSpPr>
          <p:nvPr/>
        </p:nvSpPr>
        <p:spPr>
          <a:xfrm>
            <a:off x="1728598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1AEF64-23F1-164C-9E00-450B7A42B8AA}"/>
              </a:ext>
            </a:extLst>
          </p:cNvPr>
          <p:cNvSpPr/>
          <p:nvPr/>
        </p:nvSpPr>
        <p:spPr>
          <a:xfrm>
            <a:off x="20134864" y="6858129"/>
            <a:ext cx="176981" cy="1769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484FC6-A3D0-8049-8299-A755077FD342}"/>
              </a:ext>
            </a:extLst>
          </p:cNvPr>
          <p:cNvSpPr/>
          <p:nvPr/>
        </p:nvSpPr>
        <p:spPr>
          <a:xfrm>
            <a:off x="20088737" y="5352112"/>
            <a:ext cx="2308057" cy="9807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800BB6-377E-6445-83C4-C5C3E1A73C48}"/>
              </a:ext>
            </a:extLst>
          </p:cNvPr>
          <p:cNvCxnSpPr/>
          <p:nvPr/>
        </p:nvCxnSpPr>
        <p:spPr>
          <a:xfrm>
            <a:off x="20223354" y="6233013"/>
            <a:ext cx="0" cy="697176"/>
          </a:xfrm>
          <a:prstGeom prst="line">
            <a:avLst/>
          </a:prstGeom>
          <a:ln w="38100" cap="rnd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761BE698-0791-4946-98A3-D87D5D96202C}"/>
              </a:ext>
            </a:extLst>
          </p:cNvPr>
          <p:cNvSpPr txBox="1">
            <a:spLocks/>
          </p:cNvSpPr>
          <p:nvPr/>
        </p:nvSpPr>
        <p:spPr>
          <a:xfrm>
            <a:off x="20200259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75EE18-3694-1843-B4C6-70A22C82710D}"/>
              </a:ext>
            </a:extLst>
          </p:cNvPr>
          <p:cNvSpPr txBox="1"/>
          <p:nvPr/>
        </p:nvSpPr>
        <p:spPr>
          <a:xfrm>
            <a:off x="260308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73BEB9-E6E8-8840-9864-94DD86C70551}"/>
              </a:ext>
            </a:extLst>
          </p:cNvPr>
          <p:cNvSpPr txBox="1"/>
          <p:nvPr/>
        </p:nvSpPr>
        <p:spPr>
          <a:xfrm>
            <a:off x="5521346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BE3C6-DD6F-5A44-8F98-C99623DA5987}"/>
              </a:ext>
            </a:extLst>
          </p:cNvPr>
          <p:cNvSpPr txBox="1"/>
          <p:nvPr/>
        </p:nvSpPr>
        <p:spPr>
          <a:xfrm>
            <a:off x="843163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EC96BD-BD5C-B845-B4B4-EBDC4D91675C}"/>
              </a:ext>
            </a:extLst>
          </p:cNvPr>
          <p:cNvSpPr txBox="1"/>
          <p:nvPr/>
        </p:nvSpPr>
        <p:spPr>
          <a:xfrm>
            <a:off x="11345914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27455B-E378-EC40-A846-876CA2422E76}"/>
              </a:ext>
            </a:extLst>
          </p:cNvPr>
          <p:cNvSpPr txBox="1"/>
          <p:nvPr/>
        </p:nvSpPr>
        <p:spPr>
          <a:xfrm>
            <a:off x="1426018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4B5063-B374-EC44-81DB-00CF270B1AE3}"/>
              </a:ext>
            </a:extLst>
          </p:cNvPr>
          <p:cNvSpPr txBox="1"/>
          <p:nvPr/>
        </p:nvSpPr>
        <p:spPr>
          <a:xfrm>
            <a:off x="17174464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B63E9D-B53A-CE4D-894F-4849112E818F}"/>
              </a:ext>
            </a:extLst>
          </p:cNvPr>
          <p:cNvSpPr txBox="1"/>
          <p:nvPr/>
        </p:nvSpPr>
        <p:spPr>
          <a:xfrm>
            <a:off x="20088737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F07E6C-FA8B-4F42-A950-A64997B980B6}"/>
              </a:ext>
            </a:extLst>
          </p:cNvPr>
          <p:cNvSpPr/>
          <p:nvPr/>
        </p:nvSpPr>
        <p:spPr>
          <a:xfrm>
            <a:off x="2649216" y="446885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1A1839-318E-C643-9CE3-D3BDBA210D9C}"/>
              </a:ext>
            </a:extLst>
          </p:cNvPr>
          <p:cNvSpPr/>
          <p:nvPr/>
        </p:nvSpPr>
        <p:spPr>
          <a:xfrm>
            <a:off x="2603089" y="2962839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07C27C-3792-4E42-BDB4-A97EC4467CE5}"/>
              </a:ext>
            </a:extLst>
          </p:cNvPr>
          <p:cNvCxnSpPr/>
          <p:nvPr/>
        </p:nvCxnSpPr>
        <p:spPr>
          <a:xfrm>
            <a:off x="2737706" y="3843740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0E354950-C78F-CF41-BBC5-F554F3D07C29}"/>
              </a:ext>
            </a:extLst>
          </p:cNvPr>
          <p:cNvSpPr txBox="1">
            <a:spLocks/>
          </p:cNvSpPr>
          <p:nvPr/>
        </p:nvSpPr>
        <p:spPr>
          <a:xfrm>
            <a:off x="271461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86E9D29-D052-2340-BD25-76B913D79E41}"/>
              </a:ext>
            </a:extLst>
          </p:cNvPr>
          <p:cNvSpPr/>
          <p:nvPr/>
        </p:nvSpPr>
        <p:spPr>
          <a:xfrm>
            <a:off x="5563491" y="446885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8D742E-DB36-0743-9F90-6FE45490F497}"/>
              </a:ext>
            </a:extLst>
          </p:cNvPr>
          <p:cNvSpPr/>
          <p:nvPr/>
        </p:nvSpPr>
        <p:spPr>
          <a:xfrm>
            <a:off x="5517364" y="2962839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FFB670-8309-C44D-8110-B5432F314AE8}"/>
              </a:ext>
            </a:extLst>
          </p:cNvPr>
          <p:cNvCxnSpPr/>
          <p:nvPr/>
        </p:nvCxnSpPr>
        <p:spPr>
          <a:xfrm>
            <a:off x="5651981" y="3843740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2">
            <a:extLst>
              <a:ext uri="{FF2B5EF4-FFF2-40B4-BE49-F238E27FC236}">
                <a16:creationId xmlns:a16="http://schemas.microsoft.com/office/drawing/2014/main" id="{2855C975-154F-8E43-8A31-8F1CB0F53040}"/>
              </a:ext>
            </a:extLst>
          </p:cNvPr>
          <p:cNvSpPr txBox="1">
            <a:spLocks/>
          </p:cNvSpPr>
          <p:nvPr/>
        </p:nvSpPr>
        <p:spPr>
          <a:xfrm>
            <a:off x="562888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815BF28-6244-2448-89E9-1F73FFC2DBB0}"/>
              </a:ext>
            </a:extLst>
          </p:cNvPr>
          <p:cNvSpPr/>
          <p:nvPr/>
        </p:nvSpPr>
        <p:spPr>
          <a:xfrm>
            <a:off x="8477766" y="4468856"/>
            <a:ext cx="176981" cy="176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EB1FAC7-83D1-FD4E-A5B1-B96797F1BCBC}"/>
              </a:ext>
            </a:extLst>
          </p:cNvPr>
          <p:cNvSpPr/>
          <p:nvPr/>
        </p:nvSpPr>
        <p:spPr>
          <a:xfrm>
            <a:off x="8431639" y="2962839"/>
            <a:ext cx="2308057" cy="980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84C80B-487F-C843-BE9E-60E6AA9D5C41}"/>
              </a:ext>
            </a:extLst>
          </p:cNvPr>
          <p:cNvCxnSpPr/>
          <p:nvPr/>
        </p:nvCxnSpPr>
        <p:spPr>
          <a:xfrm>
            <a:off x="8566256" y="3843740"/>
            <a:ext cx="0" cy="697176"/>
          </a:xfrm>
          <a:prstGeom prst="line">
            <a:avLst/>
          </a:prstGeom>
          <a:ln w="38100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2">
            <a:extLst>
              <a:ext uri="{FF2B5EF4-FFF2-40B4-BE49-F238E27FC236}">
                <a16:creationId xmlns:a16="http://schemas.microsoft.com/office/drawing/2014/main" id="{F18BA503-2FDB-9144-87AB-E5BB81481DE9}"/>
              </a:ext>
            </a:extLst>
          </p:cNvPr>
          <p:cNvSpPr txBox="1">
            <a:spLocks/>
          </p:cNvSpPr>
          <p:nvPr/>
        </p:nvSpPr>
        <p:spPr>
          <a:xfrm>
            <a:off x="854316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D3EADA1-6C38-F344-800E-832A240D2747}"/>
              </a:ext>
            </a:extLst>
          </p:cNvPr>
          <p:cNvSpPr/>
          <p:nvPr/>
        </p:nvSpPr>
        <p:spPr>
          <a:xfrm>
            <a:off x="11392041" y="4468856"/>
            <a:ext cx="176981" cy="1769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CE112E-1D5E-7044-B9A0-67413BC65DEC}"/>
              </a:ext>
            </a:extLst>
          </p:cNvPr>
          <p:cNvSpPr/>
          <p:nvPr/>
        </p:nvSpPr>
        <p:spPr>
          <a:xfrm>
            <a:off x="11345914" y="2962839"/>
            <a:ext cx="2308057" cy="980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ACD9BE-7156-EE4B-A23F-C6B4FA1699F4}"/>
              </a:ext>
            </a:extLst>
          </p:cNvPr>
          <p:cNvCxnSpPr/>
          <p:nvPr/>
        </p:nvCxnSpPr>
        <p:spPr>
          <a:xfrm>
            <a:off x="11480531" y="3843740"/>
            <a:ext cx="0" cy="697176"/>
          </a:xfrm>
          <a:prstGeom prst="line">
            <a:avLst/>
          </a:prstGeom>
          <a:ln w="38100" cap="rnd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930975BE-250F-2543-B37E-85DDF85DA44D}"/>
              </a:ext>
            </a:extLst>
          </p:cNvPr>
          <p:cNvSpPr txBox="1">
            <a:spLocks/>
          </p:cNvSpPr>
          <p:nvPr/>
        </p:nvSpPr>
        <p:spPr>
          <a:xfrm>
            <a:off x="1145743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2ABF73-9D1C-BB45-9764-7435769F6A72}"/>
              </a:ext>
            </a:extLst>
          </p:cNvPr>
          <p:cNvSpPr/>
          <p:nvPr/>
        </p:nvSpPr>
        <p:spPr>
          <a:xfrm>
            <a:off x="14306316" y="446885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94251C-54B2-6146-8214-7CC408B88071}"/>
              </a:ext>
            </a:extLst>
          </p:cNvPr>
          <p:cNvSpPr/>
          <p:nvPr/>
        </p:nvSpPr>
        <p:spPr>
          <a:xfrm>
            <a:off x="14260189" y="2962839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D40E91-22AE-D448-A3E2-F3DD117A4873}"/>
              </a:ext>
            </a:extLst>
          </p:cNvPr>
          <p:cNvCxnSpPr/>
          <p:nvPr/>
        </p:nvCxnSpPr>
        <p:spPr>
          <a:xfrm>
            <a:off x="14394806" y="3843740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ubtitle 2">
            <a:extLst>
              <a:ext uri="{FF2B5EF4-FFF2-40B4-BE49-F238E27FC236}">
                <a16:creationId xmlns:a16="http://schemas.microsoft.com/office/drawing/2014/main" id="{037A52DB-1D8E-5245-B9F8-787C130C54AA}"/>
              </a:ext>
            </a:extLst>
          </p:cNvPr>
          <p:cNvSpPr txBox="1">
            <a:spLocks/>
          </p:cNvSpPr>
          <p:nvPr/>
        </p:nvSpPr>
        <p:spPr>
          <a:xfrm>
            <a:off x="1437171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87058CF-7338-0242-846B-5D16D1456E7A}"/>
              </a:ext>
            </a:extLst>
          </p:cNvPr>
          <p:cNvSpPr/>
          <p:nvPr/>
        </p:nvSpPr>
        <p:spPr>
          <a:xfrm>
            <a:off x="17220591" y="446885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19F879-3C8B-B243-A087-BDAA10AAAEF5}"/>
              </a:ext>
            </a:extLst>
          </p:cNvPr>
          <p:cNvSpPr/>
          <p:nvPr/>
        </p:nvSpPr>
        <p:spPr>
          <a:xfrm>
            <a:off x="17174464" y="2962839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08A21-E7A1-574A-9836-90FC018A9741}"/>
              </a:ext>
            </a:extLst>
          </p:cNvPr>
          <p:cNvCxnSpPr/>
          <p:nvPr/>
        </p:nvCxnSpPr>
        <p:spPr>
          <a:xfrm>
            <a:off x="17309081" y="3843740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ubtitle 2">
            <a:extLst>
              <a:ext uri="{FF2B5EF4-FFF2-40B4-BE49-F238E27FC236}">
                <a16:creationId xmlns:a16="http://schemas.microsoft.com/office/drawing/2014/main" id="{8A46BF2D-6D29-2541-9E53-FEBC2FD56B55}"/>
              </a:ext>
            </a:extLst>
          </p:cNvPr>
          <p:cNvSpPr txBox="1">
            <a:spLocks/>
          </p:cNvSpPr>
          <p:nvPr/>
        </p:nvSpPr>
        <p:spPr>
          <a:xfrm>
            <a:off x="1728598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033DA3-83E3-9340-A5AE-B9B4E4F25CF3}"/>
              </a:ext>
            </a:extLst>
          </p:cNvPr>
          <p:cNvSpPr/>
          <p:nvPr/>
        </p:nvSpPr>
        <p:spPr>
          <a:xfrm>
            <a:off x="20134864" y="4468856"/>
            <a:ext cx="176981" cy="1769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D8BE28-EE89-EC40-99AB-9EB29FEB0CF2}"/>
              </a:ext>
            </a:extLst>
          </p:cNvPr>
          <p:cNvSpPr/>
          <p:nvPr/>
        </p:nvSpPr>
        <p:spPr>
          <a:xfrm>
            <a:off x="20088737" y="2962839"/>
            <a:ext cx="2308057" cy="9807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22DF69-0FD8-E04C-A38D-3471A182658E}"/>
              </a:ext>
            </a:extLst>
          </p:cNvPr>
          <p:cNvCxnSpPr/>
          <p:nvPr/>
        </p:nvCxnSpPr>
        <p:spPr>
          <a:xfrm>
            <a:off x="20223354" y="3843740"/>
            <a:ext cx="0" cy="697176"/>
          </a:xfrm>
          <a:prstGeom prst="line">
            <a:avLst/>
          </a:prstGeom>
          <a:ln w="38100" cap="rnd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1C30ED91-3BBB-9749-9015-839E089D55F5}"/>
              </a:ext>
            </a:extLst>
          </p:cNvPr>
          <p:cNvSpPr txBox="1">
            <a:spLocks/>
          </p:cNvSpPr>
          <p:nvPr/>
        </p:nvSpPr>
        <p:spPr>
          <a:xfrm>
            <a:off x="20200259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5D90A71-2E67-E341-9351-FD0362076338}"/>
              </a:ext>
            </a:extLst>
          </p:cNvPr>
          <p:cNvSpPr txBox="1"/>
          <p:nvPr/>
        </p:nvSpPr>
        <p:spPr>
          <a:xfrm>
            <a:off x="260308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CD5BE-1CED-0344-BEB0-490DA7BF176F}"/>
              </a:ext>
            </a:extLst>
          </p:cNvPr>
          <p:cNvSpPr txBox="1"/>
          <p:nvPr/>
        </p:nvSpPr>
        <p:spPr>
          <a:xfrm>
            <a:off x="5521346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9D8BB-2CB4-4A4C-9DD7-782661BD9F54}"/>
              </a:ext>
            </a:extLst>
          </p:cNvPr>
          <p:cNvSpPr txBox="1"/>
          <p:nvPr/>
        </p:nvSpPr>
        <p:spPr>
          <a:xfrm>
            <a:off x="843163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BCE830-84EE-8641-B51D-FEC8A1BBD1BC}"/>
              </a:ext>
            </a:extLst>
          </p:cNvPr>
          <p:cNvSpPr txBox="1"/>
          <p:nvPr/>
        </p:nvSpPr>
        <p:spPr>
          <a:xfrm>
            <a:off x="11345914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EA31D7-7BD5-E446-A456-4EFC289DBA46}"/>
              </a:ext>
            </a:extLst>
          </p:cNvPr>
          <p:cNvSpPr txBox="1"/>
          <p:nvPr/>
        </p:nvSpPr>
        <p:spPr>
          <a:xfrm>
            <a:off x="1426018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13C59F-8ACA-024E-B4E6-669CD9C2C9CC}"/>
              </a:ext>
            </a:extLst>
          </p:cNvPr>
          <p:cNvSpPr txBox="1"/>
          <p:nvPr/>
        </p:nvSpPr>
        <p:spPr>
          <a:xfrm>
            <a:off x="17174464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CB5837-8445-BF45-913B-54B62F649B5C}"/>
              </a:ext>
            </a:extLst>
          </p:cNvPr>
          <p:cNvSpPr txBox="1"/>
          <p:nvPr/>
        </p:nvSpPr>
        <p:spPr>
          <a:xfrm>
            <a:off x="20088737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4747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3FE79-BBC8-1249-B595-20B11D1B43CD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E1825-AED2-CA4B-B13A-D69075A0A69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6BE8A5-0E2C-7E44-ADBB-9D3A7EB6819D}"/>
              </a:ext>
            </a:extLst>
          </p:cNvPr>
          <p:cNvGrpSpPr/>
          <p:nvPr/>
        </p:nvGrpSpPr>
        <p:grpSpPr>
          <a:xfrm>
            <a:off x="5269833" y="2590849"/>
            <a:ext cx="17586992" cy="1124821"/>
            <a:chOff x="4427621" y="7753192"/>
            <a:chExt cx="15831355" cy="1012535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CF2A4429-02A5-4847-8B71-D005DCABC509}"/>
                </a:ext>
              </a:extLst>
            </p:cNvPr>
            <p:cNvSpPr/>
            <p:nvPr/>
          </p:nvSpPr>
          <p:spPr>
            <a:xfrm>
              <a:off x="4427621" y="7753192"/>
              <a:ext cx="2874585" cy="1012535"/>
            </a:xfrm>
            <a:prstGeom prst="chevron">
              <a:avLst>
                <a:gd name="adj" fmla="val 279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B29E9EBB-C58D-3C44-B10E-47CD47EA0003}"/>
                </a:ext>
              </a:extLst>
            </p:cNvPr>
            <p:cNvSpPr/>
            <p:nvPr/>
          </p:nvSpPr>
          <p:spPr>
            <a:xfrm>
              <a:off x="7018975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94BAA73A-CB92-FA43-BBFC-DF12531165C5}"/>
                </a:ext>
              </a:extLst>
            </p:cNvPr>
            <p:cNvSpPr/>
            <p:nvPr/>
          </p:nvSpPr>
          <p:spPr>
            <a:xfrm>
              <a:off x="9610329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23BB225-8416-E44E-A3CE-7BC9007AE51D}"/>
                </a:ext>
              </a:extLst>
            </p:cNvPr>
            <p:cNvSpPr/>
            <p:nvPr/>
          </p:nvSpPr>
          <p:spPr>
            <a:xfrm>
              <a:off x="12201683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FD8A218E-F7C9-1D41-B659-AFD7AEBBA4EC}"/>
                </a:ext>
              </a:extLst>
            </p:cNvPr>
            <p:cNvSpPr/>
            <p:nvPr/>
          </p:nvSpPr>
          <p:spPr>
            <a:xfrm>
              <a:off x="14793037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81706FA2-F393-5B43-B05A-8A75BFC3FFA7}"/>
                </a:ext>
              </a:extLst>
            </p:cNvPr>
            <p:cNvSpPr/>
            <p:nvPr/>
          </p:nvSpPr>
          <p:spPr>
            <a:xfrm>
              <a:off x="17384391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5A45DE-B096-DC49-AD8D-536A215C6B7E}"/>
              </a:ext>
            </a:extLst>
          </p:cNvPr>
          <p:cNvSpPr txBox="1"/>
          <p:nvPr/>
        </p:nvSpPr>
        <p:spPr>
          <a:xfrm>
            <a:off x="2449979" y="2922426"/>
            <a:ext cx="118333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700CD-05B9-9E43-A916-B9DF1A16E188}"/>
              </a:ext>
            </a:extLst>
          </p:cNvPr>
          <p:cNvSpPr txBox="1"/>
          <p:nvPr/>
        </p:nvSpPr>
        <p:spPr>
          <a:xfrm>
            <a:off x="2089305" y="5433403"/>
            <a:ext cx="190468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SENTIMENT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09EB6-E6BE-4441-BA17-8452EB260F0D}"/>
              </a:ext>
            </a:extLst>
          </p:cNvPr>
          <p:cNvSpPr txBox="1"/>
          <p:nvPr/>
        </p:nvSpPr>
        <p:spPr>
          <a:xfrm>
            <a:off x="1571538" y="7893356"/>
            <a:ext cx="294022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NEEDS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ITERACTIONS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DCC1A-09FB-5441-9AD6-BBAA01E37806}"/>
              </a:ext>
            </a:extLst>
          </p:cNvPr>
          <p:cNvSpPr txBox="1"/>
          <p:nvPr/>
        </p:nvSpPr>
        <p:spPr>
          <a:xfrm>
            <a:off x="1787945" y="9722657"/>
            <a:ext cx="250741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CB309-B503-CA40-A370-67E26C189BCA}"/>
              </a:ext>
            </a:extLst>
          </p:cNvPr>
          <p:cNvSpPr txBox="1"/>
          <p:nvPr/>
        </p:nvSpPr>
        <p:spPr>
          <a:xfrm>
            <a:off x="1740655" y="11551958"/>
            <a:ext cx="260199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23D46CC-7987-FE4D-BE9A-761DFDAC0462}"/>
              </a:ext>
            </a:extLst>
          </p:cNvPr>
          <p:cNvSpPr txBox="1">
            <a:spLocks/>
          </p:cNvSpPr>
          <p:nvPr/>
        </p:nvSpPr>
        <p:spPr>
          <a:xfrm>
            <a:off x="567472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95C7482-AC58-E44E-AF1E-8883221EF07F}"/>
              </a:ext>
            </a:extLst>
          </p:cNvPr>
          <p:cNvSpPr txBox="1">
            <a:spLocks/>
          </p:cNvSpPr>
          <p:nvPr/>
        </p:nvSpPr>
        <p:spPr>
          <a:xfrm>
            <a:off x="567472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3FBC1E-04CF-F645-8825-EB3D877EDC79}"/>
              </a:ext>
            </a:extLst>
          </p:cNvPr>
          <p:cNvSpPr txBox="1">
            <a:spLocks/>
          </p:cNvSpPr>
          <p:nvPr/>
        </p:nvSpPr>
        <p:spPr>
          <a:xfrm>
            <a:off x="567472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099B622-16C2-AD4C-8CFF-CC979D4CBBBD}"/>
              </a:ext>
            </a:extLst>
          </p:cNvPr>
          <p:cNvSpPr txBox="1">
            <a:spLocks/>
          </p:cNvSpPr>
          <p:nvPr/>
        </p:nvSpPr>
        <p:spPr>
          <a:xfrm>
            <a:off x="8553447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F49CC2E-73EE-4C48-BAC2-84CBA2510E0C}"/>
              </a:ext>
            </a:extLst>
          </p:cNvPr>
          <p:cNvSpPr txBox="1">
            <a:spLocks/>
          </p:cNvSpPr>
          <p:nvPr/>
        </p:nvSpPr>
        <p:spPr>
          <a:xfrm>
            <a:off x="8553447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F8D0F63-748B-1C4F-9795-462B899A2E55}"/>
              </a:ext>
            </a:extLst>
          </p:cNvPr>
          <p:cNvSpPr txBox="1">
            <a:spLocks/>
          </p:cNvSpPr>
          <p:nvPr/>
        </p:nvSpPr>
        <p:spPr>
          <a:xfrm>
            <a:off x="8553447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D10545D-AD26-584C-8708-8DE244971FA8}"/>
              </a:ext>
            </a:extLst>
          </p:cNvPr>
          <p:cNvSpPr txBox="1">
            <a:spLocks/>
          </p:cNvSpPr>
          <p:nvPr/>
        </p:nvSpPr>
        <p:spPr>
          <a:xfrm>
            <a:off x="1143217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B572ED6-2F61-0145-BFEF-2A48B8E75A11}"/>
              </a:ext>
            </a:extLst>
          </p:cNvPr>
          <p:cNvSpPr txBox="1">
            <a:spLocks/>
          </p:cNvSpPr>
          <p:nvPr/>
        </p:nvSpPr>
        <p:spPr>
          <a:xfrm>
            <a:off x="1143217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8E4D256-8BC1-D04A-BCA3-E6633D48CA15}"/>
              </a:ext>
            </a:extLst>
          </p:cNvPr>
          <p:cNvSpPr txBox="1">
            <a:spLocks/>
          </p:cNvSpPr>
          <p:nvPr/>
        </p:nvSpPr>
        <p:spPr>
          <a:xfrm>
            <a:off x="1143217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4CC3FC4-E501-C545-8683-E247AA9DC2B6}"/>
              </a:ext>
            </a:extLst>
          </p:cNvPr>
          <p:cNvSpPr txBox="1">
            <a:spLocks/>
          </p:cNvSpPr>
          <p:nvPr/>
        </p:nvSpPr>
        <p:spPr>
          <a:xfrm>
            <a:off x="20068348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CAC9087-08DE-8247-87AB-BB43BF679D5C}"/>
              </a:ext>
            </a:extLst>
          </p:cNvPr>
          <p:cNvSpPr txBox="1">
            <a:spLocks/>
          </p:cNvSpPr>
          <p:nvPr/>
        </p:nvSpPr>
        <p:spPr>
          <a:xfrm>
            <a:off x="20068348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F850CE8-29D1-0647-A5F3-AE86E50D1DE8}"/>
              </a:ext>
            </a:extLst>
          </p:cNvPr>
          <p:cNvSpPr txBox="1">
            <a:spLocks/>
          </p:cNvSpPr>
          <p:nvPr/>
        </p:nvSpPr>
        <p:spPr>
          <a:xfrm>
            <a:off x="20068348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6E9D351-A541-764B-BE85-956FEDD7DB1A}"/>
              </a:ext>
            </a:extLst>
          </p:cNvPr>
          <p:cNvSpPr txBox="1">
            <a:spLocks/>
          </p:cNvSpPr>
          <p:nvPr/>
        </p:nvSpPr>
        <p:spPr>
          <a:xfrm>
            <a:off x="1718962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D8B5067-1D74-204C-9738-4AD0BC877824}"/>
              </a:ext>
            </a:extLst>
          </p:cNvPr>
          <p:cNvSpPr txBox="1">
            <a:spLocks/>
          </p:cNvSpPr>
          <p:nvPr/>
        </p:nvSpPr>
        <p:spPr>
          <a:xfrm>
            <a:off x="1718962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3ADCA9B-47CB-9E44-BCA1-783ED32CA476}"/>
              </a:ext>
            </a:extLst>
          </p:cNvPr>
          <p:cNvSpPr txBox="1">
            <a:spLocks/>
          </p:cNvSpPr>
          <p:nvPr/>
        </p:nvSpPr>
        <p:spPr>
          <a:xfrm>
            <a:off x="1718962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B6DD116-BB67-8647-ABB9-DAF0C7A45C8A}"/>
              </a:ext>
            </a:extLst>
          </p:cNvPr>
          <p:cNvSpPr txBox="1">
            <a:spLocks/>
          </p:cNvSpPr>
          <p:nvPr/>
        </p:nvSpPr>
        <p:spPr>
          <a:xfrm>
            <a:off x="14310897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800F483-2943-FB49-A72D-0A962A926F14}"/>
              </a:ext>
            </a:extLst>
          </p:cNvPr>
          <p:cNvSpPr txBox="1">
            <a:spLocks/>
          </p:cNvSpPr>
          <p:nvPr/>
        </p:nvSpPr>
        <p:spPr>
          <a:xfrm>
            <a:off x="14310897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551FF2D-9105-7345-AB92-86C423932CD3}"/>
              </a:ext>
            </a:extLst>
          </p:cNvPr>
          <p:cNvSpPr txBox="1">
            <a:spLocks/>
          </p:cNvSpPr>
          <p:nvPr/>
        </p:nvSpPr>
        <p:spPr>
          <a:xfrm>
            <a:off x="14310897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D3266B-C50F-8C49-8A67-01239F087B87}"/>
              </a:ext>
            </a:extLst>
          </p:cNvPr>
          <p:cNvSpPr txBox="1"/>
          <p:nvPr/>
        </p:nvSpPr>
        <p:spPr>
          <a:xfrm>
            <a:off x="2219149" y="4277299"/>
            <a:ext cx="1645002" cy="44640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1087636">
              <a:lnSpc>
                <a:spcPts val="30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Positive (+)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4639E8-68C6-2E42-93D5-4E967AB6AA0C}"/>
              </a:ext>
            </a:extLst>
          </p:cNvPr>
          <p:cNvSpPr txBox="1"/>
          <p:nvPr/>
        </p:nvSpPr>
        <p:spPr>
          <a:xfrm>
            <a:off x="2176670" y="6604733"/>
            <a:ext cx="1729961" cy="44640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1087636">
              <a:lnSpc>
                <a:spcPts val="30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Negative (-)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1BF6766-F22A-F545-A36A-20E32764E468}"/>
              </a:ext>
            </a:extLst>
          </p:cNvPr>
          <p:cNvSpPr txBox="1">
            <a:spLocks/>
          </p:cNvSpPr>
          <p:nvPr/>
        </p:nvSpPr>
        <p:spPr>
          <a:xfrm>
            <a:off x="567472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1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A5A5461-BBDD-6A41-B9FF-58A4937CF41E}"/>
              </a:ext>
            </a:extLst>
          </p:cNvPr>
          <p:cNvSpPr txBox="1">
            <a:spLocks/>
          </p:cNvSpPr>
          <p:nvPr/>
        </p:nvSpPr>
        <p:spPr>
          <a:xfrm>
            <a:off x="8553447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2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8C181858-59A5-604E-AA69-879194B1C0DF}"/>
              </a:ext>
            </a:extLst>
          </p:cNvPr>
          <p:cNvSpPr txBox="1">
            <a:spLocks/>
          </p:cNvSpPr>
          <p:nvPr/>
        </p:nvSpPr>
        <p:spPr>
          <a:xfrm>
            <a:off x="1143217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3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6FD09A6-80B8-BC48-AD0B-FDE50871C896}"/>
              </a:ext>
            </a:extLst>
          </p:cNvPr>
          <p:cNvSpPr txBox="1">
            <a:spLocks/>
          </p:cNvSpPr>
          <p:nvPr/>
        </p:nvSpPr>
        <p:spPr>
          <a:xfrm>
            <a:off x="14310897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4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3BEBA38D-1EAC-534E-AC4E-005B978915F7}"/>
              </a:ext>
            </a:extLst>
          </p:cNvPr>
          <p:cNvSpPr txBox="1">
            <a:spLocks/>
          </p:cNvSpPr>
          <p:nvPr/>
        </p:nvSpPr>
        <p:spPr>
          <a:xfrm>
            <a:off x="1718962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5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97386F2-2C6E-9445-99B7-3D28A1F02236}"/>
              </a:ext>
            </a:extLst>
          </p:cNvPr>
          <p:cNvSpPr txBox="1">
            <a:spLocks/>
          </p:cNvSpPr>
          <p:nvPr/>
        </p:nvSpPr>
        <p:spPr>
          <a:xfrm>
            <a:off x="20068348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C4EE2C-EC4D-7148-955F-CDE3C052583E}"/>
              </a:ext>
            </a:extLst>
          </p:cNvPr>
          <p:cNvSpPr/>
          <p:nvPr/>
        </p:nvSpPr>
        <p:spPr>
          <a:xfrm>
            <a:off x="5263769" y="5645930"/>
            <a:ext cx="17593056" cy="36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1ACBC33-B3E4-CA46-B2E8-122CC6DFC96A}"/>
              </a:ext>
            </a:extLst>
          </p:cNvPr>
          <p:cNvSpPr/>
          <p:nvPr/>
        </p:nvSpPr>
        <p:spPr>
          <a:xfrm>
            <a:off x="5269832" y="4269668"/>
            <a:ext cx="17590168" cy="2789100"/>
          </a:xfrm>
          <a:custGeom>
            <a:avLst/>
            <a:gdLst>
              <a:gd name="connsiteX0" fmla="*/ 0 w 18432379"/>
              <a:gd name="connsiteY0" fmla="*/ 268491 h 2922641"/>
              <a:gd name="connsiteX1" fmla="*/ 2237874 w 18432379"/>
              <a:gd name="connsiteY1" fmla="*/ 100049 h 2922641"/>
              <a:gd name="connsiteX2" fmla="*/ 4186990 w 18432379"/>
              <a:gd name="connsiteY2" fmla="*/ 1616028 h 2922641"/>
              <a:gd name="connsiteX3" fmla="*/ 10010274 w 18432379"/>
              <a:gd name="connsiteY3" fmla="*/ 436933 h 2922641"/>
              <a:gd name="connsiteX4" fmla="*/ 15448547 w 18432379"/>
              <a:gd name="connsiteY4" fmla="*/ 2891376 h 2922641"/>
              <a:gd name="connsiteX5" fmla="*/ 18432379 w 18432379"/>
              <a:gd name="connsiteY5" fmla="*/ 1928849 h 292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2379" h="2922641">
                <a:moveTo>
                  <a:pt x="0" y="268491"/>
                </a:moveTo>
                <a:cubicBezTo>
                  <a:pt x="770021" y="71975"/>
                  <a:pt x="1540042" y="-124540"/>
                  <a:pt x="2237874" y="100049"/>
                </a:cubicBezTo>
                <a:cubicBezTo>
                  <a:pt x="2935706" y="324638"/>
                  <a:pt x="2891590" y="1559881"/>
                  <a:pt x="4186990" y="1616028"/>
                </a:cubicBezTo>
                <a:cubicBezTo>
                  <a:pt x="5482390" y="1672175"/>
                  <a:pt x="8133348" y="224375"/>
                  <a:pt x="10010274" y="436933"/>
                </a:cubicBezTo>
                <a:cubicBezTo>
                  <a:pt x="11887200" y="649491"/>
                  <a:pt x="14044863" y="2642723"/>
                  <a:pt x="15448547" y="2891376"/>
                </a:cubicBezTo>
                <a:cubicBezTo>
                  <a:pt x="16852231" y="3140029"/>
                  <a:pt x="18067421" y="1820565"/>
                  <a:pt x="18432379" y="1928849"/>
                </a:cubicBezTo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841E7-4B0F-1543-A605-18F02800FC7F}"/>
              </a:ext>
            </a:extLst>
          </p:cNvPr>
          <p:cNvSpPr/>
          <p:nvPr/>
        </p:nvSpPr>
        <p:spPr>
          <a:xfrm>
            <a:off x="5674722" y="4091663"/>
            <a:ext cx="574976" cy="5749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2EEC8F5-1C45-074F-BAEA-06644A455C17}"/>
              </a:ext>
            </a:extLst>
          </p:cNvPr>
          <p:cNvSpPr/>
          <p:nvPr/>
        </p:nvSpPr>
        <p:spPr>
          <a:xfrm>
            <a:off x="7664887" y="4629545"/>
            <a:ext cx="574976" cy="5749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7D5CE54-3A29-3A4A-B337-F277B0E69C63}"/>
              </a:ext>
            </a:extLst>
          </p:cNvPr>
          <p:cNvSpPr/>
          <p:nvPr/>
        </p:nvSpPr>
        <p:spPr>
          <a:xfrm>
            <a:off x="9103722" y="5570839"/>
            <a:ext cx="574976" cy="574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C051C7-2997-0C49-B732-15F0FB089F60}"/>
              </a:ext>
            </a:extLst>
          </p:cNvPr>
          <p:cNvSpPr/>
          <p:nvPr/>
        </p:nvSpPr>
        <p:spPr>
          <a:xfrm>
            <a:off x="11161122" y="5059850"/>
            <a:ext cx="574976" cy="574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CBA198-4F2E-F849-BCD8-3C0B284EEE04}"/>
              </a:ext>
            </a:extLst>
          </p:cNvPr>
          <p:cNvSpPr/>
          <p:nvPr/>
        </p:nvSpPr>
        <p:spPr>
          <a:xfrm>
            <a:off x="13272311" y="4495074"/>
            <a:ext cx="574976" cy="574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3C22F5-CA18-C445-B74F-C02E6D6CE318}"/>
              </a:ext>
            </a:extLst>
          </p:cNvPr>
          <p:cNvSpPr/>
          <p:nvPr/>
        </p:nvSpPr>
        <p:spPr>
          <a:xfrm>
            <a:off x="15222134" y="4629545"/>
            <a:ext cx="574976" cy="5749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9710CC6-8074-584C-8134-47EF202AF9E8}"/>
              </a:ext>
            </a:extLst>
          </p:cNvPr>
          <p:cNvSpPr/>
          <p:nvPr/>
        </p:nvSpPr>
        <p:spPr>
          <a:xfrm>
            <a:off x="16983699" y="5422922"/>
            <a:ext cx="574976" cy="5749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EA050C-F2D2-BB4E-A9C9-307D47BC7B3B}"/>
              </a:ext>
            </a:extLst>
          </p:cNvPr>
          <p:cNvSpPr/>
          <p:nvPr/>
        </p:nvSpPr>
        <p:spPr>
          <a:xfrm>
            <a:off x="18046016" y="6014593"/>
            <a:ext cx="574976" cy="5749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613F0F4-1849-1E47-88FE-A4C3F1367000}"/>
              </a:ext>
            </a:extLst>
          </p:cNvPr>
          <p:cNvSpPr/>
          <p:nvPr/>
        </p:nvSpPr>
        <p:spPr>
          <a:xfrm>
            <a:off x="19753792" y="6727287"/>
            <a:ext cx="574976" cy="5749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489628-8827-404E-BA9A-8FA757EF745A}"/>
              </a:ext>
            </a:extLst>
          </p:cNvPr>
          <p:cNvSpPr/>
          <p:nvPr/>
        </p:nvSpPr>
        <p:spPr>
          <a:xfrm>
            <a:off x="21582592" y="6283534"/>
            <a:ext cx="574976" cy="5749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100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CB18D-26B1-2940-BEF9-BADA64406D3A}"/>
              </a:ext>
            </a:extLst>
          </p:cNvPr>
          <p:cNvSpPr/>
          <p:nvPr/>
        </p:nvSpPr>
        <p:spPr>
          <a:xfrm>
            <a:off x="2949677" y="4932943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8AA66-E8E3-004A-9716-0881C67424F1}"/>
              </a:ext>
            </a:extLst>
          </p:cNvPr>
          <p:cNvSpPr/>
          <p:nvPr/>
        </p:nvSpPr>
        <p:spPr>
          <a:xfrm>
            <a:off x="2949677" y="6835998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7A10-727A-6F4E-A1AF-363CD5365A3D}"/>
              </a:ext>
            </a:extLst>
          </p:cNvPr>
          <p:cNvSpPr/>
          <p:nvPr/>
        </p:nvSpPr>
        <p:spPr>
          <a:xfrm>
            <a:off x="2949677" y="8739053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A300C-055D-A148-9574-DFC8328C31EA}"/>
              </a:ext>
            </a:extLst>
          </p:cNvPr>
          <p:cNvCxnSpPr/>
          <p:nvPr/>
        </p:nvCxnSpPr>
        <p:spPr>
          <a:xfrm>
            <a:off x="294967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AA5D9E-B461-0246-A335-4268F5B3B52D}"/>
              </a:ext>
            </a:extLst>
          </p:cNvPr>
          <p:cNvCxnSpPr/>
          <p:nvPr/>
        </p:nvCxnSpPr>
        <p:spPr>
          <a:xfrm>
            <a:off x="1788793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D2FA2E-9F0D-BE40-82EC-78E1F254A79D}"/>
              </a:ext>
            </a:extLst>
          </p:cNvPr>
          <p:cNvCxnSpPr/>
          <p:nvPr/>
        </p:nvCxnSpPr>
        <p:spPr>
          <a:xfrm>
            <a:off x="1290851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BC3127-895C-1A4F-AA15-36ED7A8DF938}"/>
              </a:ext>
            </a:extLst>
          </p:cNvPr>
          <p:cNvCxnSpPr/>
          <p:nvPr/>
        </p:nvCxnSpPr>
        <p:spPr>
          <a:xfrm>
            <a:off x="792909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A9E761-BEC3-EC47-9DAF-CFDF5808BB48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B1FF3-0E76-AA4E-8493-9DF9509D11E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E5C1844-71AF-1F4E-8BC3-46B87EC92B71}"/>
              </a:ext>
            </a:extLst>
          </p:cNvPr>
          <p:cNvSpPr/>
          <p:nvPr/>
        </p:nvSpPr>
        <p:spPr>
          <a:xfrm rot="10800000">
            <a:off x="1835100" y="9196098"/>
            <a:ext cx="852278" cy="849776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8B41B6E-D27D-CD47-898A-D1B89BC3D0D0}"/>
              </a:ext>
            </a:extLst>
          </p:cNvPr>
          <p:cNvSpPr/>
          <p:nvPr/>
        </p:nvSpPr>
        <p:spPr>
          <a:xfrm>
            <a:off x="1835100" y="5386360"/>
            <a:ext cx="852278" cy="849776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E4684-A586-F741-853A-D5DD9EBF758B}"/>
              </a:ext>
            </a:extLst>
          </p:cNvPr>
          <p:cNvSpPr txBox="1"/>
          <p:nvPr/>
        </p:nvSpPr>
        <p:spPr>
          <a:xfrm rot="16200000">
            <a:off x="1007530" y="3228000"/>
            <a:ext cx="2507418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NEEDS &amp;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96F2-F504-1F43-A148-7D4F1437B3F3}"/>
              </a:ext>
            </a:extLst>
          </p:cNvPr>
          <p:cNvSpPr txBox="1"/>
          <p:nvPr/>
        </p:nvSpPr>
        <p:spPr>
          <a:xfrm rot="16200000">
            <a:off x="1312902" y="11382556"/>
            <a:ext cx="1896674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VOICE OF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9B939-AD66-D44A-B1DD-EFF07342E5BC}"/>
              </a:ext>
            </a:extLst>
          </p:cNvPr>
          <p:cNvSpPr txBox="1"/>
          <p:nvPr/>
        </p:nvSpPr>
        <p:spPr>
          <a:xfrm>
            <a:off x="4756348" y="2601563"/>
            <a:ext cx="136608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6025B-9CC1-B64B-B796-BCB1D676CA23}"/>
              </a:ext>
            </a:extLst>
          </p:cNvPr>
          <p:cNvSpPr txBox="1"/>
          <p:nvPr/>
        </p:nvSpPr>
        <p:spPr>
          <a:xfrm>
            <a:off x="9705310" y="2601563"/>
            <a:ext cx="142699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6B902B-005C-8A44-82D6-82AA6F275E15}"/>
              </a:ext>
            </a:extLst>
          </p:cNvPr>
          <p:cNvSpPr txBox="1"/>
          <p:nvPr/>
        </p:nvSpPr>
        <p:spPr>
          <a:xfrm>
            <a:off x="14679921" y="2601563"/>
            <a:ext cx="143661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BDFC2-7085-4E4B-909F-B2C7A91E1EBD}"/>
              </a:ext>
            </a:extLst>
          </p:cNvPr>
          <p:cNvSpPr txBox="1"/>
          <p:nvPr/>
        </p:nvSpPr>
        <p:spPr>
          <a:xfrm>
            <a:off x="19648121" y="2601563"/>
            <a:ext cx="145905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4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18DD6B7-3A95-1143-B409-FB9F22EC09E0}"/>
              </a:ext>
            </a:extLst>
          </p:cNvPr>
          <p:cNvSpPr txBox="1">
            <a:spLocks/>
          </p:cNvSpPr>
          <p:nvPr/>
        </p:nvSpPr>
        <p:spPr>
          <a:xfrm>
            <a:off x="3222623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9AE56EC-0C78-B941-B37F-0083AD73B6DA}"/>
              </a:ext>
            </a:extLst>
          </p:cNvPr>
          <p:cNvSpPr txBox="1">
            <a:spLocks/>
          </p:cNvSpPr>
          <p:nvPr/>
        </p:nvSpPr>
        <p:spPr>
          <a:xfrm>
            <a:off x="8202042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F95C493-2919-764E-A0BB-640E8A722462}"/>
              </a:ext>
            </a:extLst>
          </p:cNvPr>
          <p:cNvSpPr txBox="1">
            <a:spLocks/>
          </p:cNvSpPr>
          <p:nvPr/>
        </p:nvSpPr>
        <p:spPr>
          <a:xfrm>
            <a:off x="13176196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8A1D4BE-2AA7-414F-91C5-69526F0D9B0C}"/>
              </a:ext>
            </a:extLst>
          </p:cNvPr>
          <p:cNvSpPr txBox="1">
            <a:spLocks/>
          </p:cNvSpPr>
          <p:nvPr/>
        </p:nvSpPr>
        <p:spPr>
          <a:xfrm>
            <a:off x="18160883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FC26551-9781-D347-83A1-C13CA9BF1C73}"/>
              </a:ext>
            </a:extLst>
          </p:cNvPr>
          <p:cNvSpPr txBox="1">
            <a:spLocks/>
          </p:cNvSpPr>
          <p:nvPr/>
        </p:nvSpPr>
        <p:spPr>
          <a:xfrm>
            <a:off x="3222623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1624E34-14E7-1F4F-87BA-D576E84B2C6B}"/>
              </a:ext>
            </a:extLst>
          </p:cNvPr>
          <p:cNvSpPr txBox="1">
            <a:spLocks/>
          </p:cNvSpPr>
          <p:nvPr/>
        </p:nvSpPr>
        <p:spPr>
          <a:xfrm>
            <a:off x="8202042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136AC04-1649-8D4E-A794-16CB783B8060}"/>
              </a:ext>
            </a:extLst>
          </p:cNvPr>
          <p:cNvSpPr txBox="1">
            <a:spLocks/>
          </p:cNvSpPr>
          <p:nvPr/>
        </p:nvSpPr>
        <p:spPr>
          <a:xfrm>
            <a:off x="13186729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DA1434D-F688-AA4B-8210-943DD743EE73}"/>
              </a:ext>
            </a:extLst>
          </p:cNvPr>
          <p:cNvSpPr txBox="1">
            <a:spLocks/>
          </p:cNvSpPr>
          <p:nvPr/>
        </p:nvSpPr>
        <p:spPr>
          <a:xfrm>
            <a:off x="18166149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47E524E-1BF8-8647-B7E3-0764649BC92A}"/>
              </a:ext>
            </a:extLst>
          </p:cNvPr>
          <p:cNvSpPr/>
          <p:nvPr/>
        </p:nvSpPr>
        <p:spPr>
          <a:xfrm>
            <a:off x="3873339" y="5599241"/>
            <a:ext cx="18356231" cy="4242661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56231" h="4242661">
                <a:moveTo>
                  <a:pt x="0" y="4242590"/>
                </a:moveTo>
                <a:cubicBezTo>
                  <a:pt x="10476" y="4260673"/>
                  <a:pt x="1993785" y="837929"/>
                  <a:pt x="2960598" y="681242"/>
                </a:cubicBezTo>
                <a:cubicBezTo>
                  <a:pt x="3927411" y="524555"/>
                  <a:pt x="4669359" y="3395954"/>
                  <a:pt x="5800881" y="3302467"/>
                </a:cubicBezTo>
                <a:cubicBezTo>
                  <a:pt x="6932403" y="3208980"/>
                  <a:pt x="8844732" y="152544"/>
                  <a:pt x="9749728" y="120322"/>
                </a:cubicBezTo>
                <a:cubicBezTo>
                  <a:pt x="10654724" y="88100"/>
                  <a:pt x="10434699" y="2457492"/>
                  <a:pt x="11230857" y="3109133"/>
                </a:cubicBezTo>
                <a:cubicBezTo>
                  <a:pt x="12027015" y="3760774"/>
                  <a:pt x="13744350" y="4338428"/>
                  <a:pt x="14526679" y="4030170"/>
                </a:cubicBezTo>
                <a:cubicBezTo>
                  <a:pt x="15309008" y="3721913"/>
                  <a:pt x="15286606" y="1931282"/>
                  <a:pt x="15924833" y="1259588"/>
                </a:cubicBezTo>
                <a:cubicBezTo>
                  <a:pt x="16563060" y="587894"/>
                  <a:pt x="18377683" y="-2311"/>
                  <a:pt x="18356040" y="6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3E4F0-6526-5840-A112-02F6A9FCDC37}"/>
              </a:ext>
            </a:extLst>
          </p:cNvPr>
          <p:cNvSpPr/>
          <p:nvPr/>
        </p:nvSpPr>
        <p:spPr>
          <a:xfrm>
            <a:off x="3950784" y="9111513"/>
            <a:ext cx="474133" cy="4741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CF30FB-2C2F-3547-AB21-BFA8C6D1DE47}"/>
              </a:ext>
            </a:extLst>
          </p:cNvPr>
          <p:cNvSpPr/>
          <p:nvPr/>
        </p:nvSpPr>
        <p:spPr>
          <a:xfrm>
            <a:off x="5439388" y="6972367"/>
            <a:ext cx="474133" cy="4741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2E63F5-E44F-8743-AA94-F76E937C8871}"/>
              </a:ext>
            </a:extLst>
          </p:cNvPr>
          <p:cNvSpPr/>
          <p:nvPr/>
        </p:nvSpPr>
        <p:spPr>
          <a:xfrm>
            <a:off x="7959709" y="7253116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67B346-B68E-A14F-9D41-A37233BEA629}"/>
              </a:ext>
            </a:extLst>
          </p:cNvPr>
          <p:cNvSpPr/>
          <p:nvPr/>
        </p:nvSpPr>
        <p:spPr>
          <a:xfrm>
            <a:off x="8992642" y="8501986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6D611A-1B9E-A848-8AE8-D864892C1329}"/>
              </a:ext>
            </a:extLst>
          </p:cNvPr>
          <p:cNvSpPr/>
          <p:nvPr/>
        </p:nvSpPr>
        <p:spPr>
          <a:xfrm>
            <a:off x="10418807" y="8152028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5925B-3D49-7843-917C-96994CA0C24E}"/>
              </a:ext>
            </a:extLst>
          </p:cNvPr>
          <p:cNvSpPr/>
          <p:nvPr/>
        </p:nvSpPr>
        <p:spPr>
          <a:xfrm>
            <a:off x="11984856" y="6525710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E1E1F7-A634-174E-B846-3D7588C6099F}"/>
              </a:ext>
            </a:extLst>
          </p:cNvPr>
          <p:cNvSpPr/>
          <p:nvPr/>
        </p:nvSpPr>
        <p:spPr>
          <a:xfrm>
            <a:off x="13595112" y="553325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21F025-FBBD-F84A-ACA4-DC465105FE81}"/>
              </a:ext>
            </a:extLst>
          </p:cNvPr>
          <p:cNvSpPr/>
          <p:nvPr/>
        </p:nvSpPr>
        <p:spPr>
          <a:xfrm>
            <a:off x="14434168" y="7791034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E515EE-430B-544C-90C8-55AEB9F75728}"/>
              </a:ext>
            </a:extLst>
          </p:cNvPr>
          <p:cNvSpPr/>
          <p:nvPr/>
        </p:nvSpPr>
        <p:spPr>
          <a:xfrm>
            <a:off x="15642400" y="888493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B53E8C-7C11-9243-B308-EECDF9DEB649}"/>
              </a:ext>
            </a:extLst>
          </p:cNvPr>
          <p:cNvSpPr/>
          <p:nvPr/>
        </p:nvSpPr>
        <p:spPr>
          <a:xfrm>
            <a:off x="17383193" y="948066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D44114-79BB-BB41-98AC-0621FE3989B8}"/>
              </a:ext>
            </a:extLst>
          </p:cNvPr>
          <p:cNvSpPr/>
          <p:nvPr/>
        </p:nvSpPr>
        <p:spPr>
          <a:xfrm>
            <a:off x="18638029" y="8776965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56CFA7-4AF3-9947-BE66-E560747AD132}"/>
              </a:ext>
            </a:extLst>
          </p:cNvPr>
          <p:cNvSpPr/>
          <p:nvPr/>
        </p:nvSpPr>
        <p:spPr>
          <a:xfrm>
            <a:off x="19411054" y="6789380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3FB535D-552D-224D-9424-39197151CD02}"/>
              </a:ext>
            </a:extLst>
          </p:cNvPr>
          <p:cNvSpPr/>
          <p:nvPr/>
        </p:nvSpPr>
        <p:spPr>
          <a:xfrm>
            <a:off x="21651952" y="5533250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08DE287-BD5E-E74C-B5D9-12B4A412D1B0}"/>
              </a:ext>
            </a:extLst>
          </p:cNvPr>
          <p:cNvSpPr txBox="1">
            <a:spLocks/>
          </p:cNvSpPr>
          <p:nvPr/>
        </p:nvSpPr>
        <p:spPr>
          <a:xfrm>
            <a:off x="4534185" y="9148524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36598F05-BCC8-3344-BC49-DFF8F00A6B60}"/>
              </a:ext>
            </a:extLst>
          </p:cNvPr>
          <p:cNvSpPr txBox="1">
            <a:spLocks/>
          </p:cNvSpPr>
          <p:nvPr/>
        </p:nvSpPr>
        <p:spPr>
          <a:xfrm>
            <a:off x="8519843" y="729012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C3AEEED-D9B0-7744-97F4-D498F03FCD8F}"/>
              </a:ext>
            </a:extLst>
          </p:cNvPr>
          <p:cNvSpPr txBox="1">
            <a:spLocks/>
          </p:cNvSpPr>
          <p:nvPr/>
        </p:nvSpPr>
        <p:spPr>
          <a:xfrm>
            <a:off x="11047992" y="8189039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2DBC1EC-E598-BE47-B6C6-F77C8E670EF1}"/>
              </a:ext>
            </a:extLst>
          </p:cNvPr>
          <p:cNvSpPr txBox="1">
            <a:spLocks/>
          </p:cNvSpPr>
          <p:nvPr/>
        </p:nvSpPr>
        <p:spPr>
          <a:xfrm>
            <a:off x="14223965" y="556876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C397D72-B7FD-B74B-8ABD-0BC6AE1DE014}"/>
              </a:ext>
            </a:extLst>
          </p:cNvPr>
          <p:cNvSpPr txBox="1">
            <a:spLocks/>
          </p:cNvSpPr>
          <p:nvPr/>
        </p:nvSpPr>
        <p:spPr>
          <a:xfrm>
            <a:off x="15063674" y="780721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98B7FA6-CFE1-0F4A-8D5A-509BEC28837F}"/>
              </a:ext>
            </a:extLst>
          </p:cNvPr>
          <p:cNvSpPr txBox="1">
            <a:spLocks/>
          </p:cNvSpPr>
          <p:nvPr/>
        </p:nvSpPr>
        <p:spPr>
          <a:xfrm>
            <a:off x="19334036" y="884700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7CAFBF1-0731-8546-A659-50EF89ED9387}"/>
              </a:ext>
            </a:extLst>
          </p:cNvPr>
          <p:cNvSpPr txBox="1">
            <a:spLocks/>
          </p:cNvSpPr>
          <p:nvPr/>
        </p:nvSpPr>
        <p:spPr>
          <a:xfrm>
            <a:off x="20055417" y="6835998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8568E30-C138-5D47-98E5-EB0B396A3029}"/>
              </a:ext>
            </a:extLst>
          </p:cNvPr>
          <p:cNvSpPr txBox="1">
            <a:spLocks/>
          </p:cNvSpPr>
          <p:nvPr/>
        </p:nvSpPr>
        <p:spPr>
          <a:xfrm>
            <a:off x="3811336" y="7009378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9211DD6-C5E9-CF45-A547-3B569C9270C4}"/>
              </a:ext>
            </a:extLst>
          </p:cNvPr>
          <p:cNvSpPr txBox="1">
            <a:spLocks/>
          </p:cNvSpPr>
          <p:nvPr/>
        </p:nvSpPr>
        <p:spPr>
          <a:xfrm>
            <a:off x="7361065" y="8562701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191186F-A873-4A4F-A70C-31C797C215EB}"/>
              </a:ext>
            </a:extLst>
          </p:cNvPr>
          <p:cNvSpPr txBox="1">
            <a:spLocks/>
          </p:cNvSpPr>
          <p:nvPr/>
        </p:nvSpPr>
        <p:spPr>
          <a:xfrm>
            <a:off x="10418674" y="658794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267851B-6B69-B845-BDB3-BA149C8D6737}"/>
              </a:ext>
            </a:extLst>
          </p:cNvPr>
          <p:cNvSpPr txBox="1">
            <a:spLocks/>
          </p:cNvSpPr>
          <p:nvPr/>
        </p:nvSpPr>
        <p:spPr>
          <a:xfrm>
            <a:off x="13971090" y="8931465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F74E23DA-71B4-C84E-8D80-58543E9B4325}"/>
              </a:ext>
            </a:extLst>
          </p:cNvPr>
          <p:cNvSpPr txBox="1">
            <a:spLocks/>
          </p:cNvSpPr>
          <p:nvPr/>
        </p:nvSpPr>
        <p:spPr>
          <a:xfrm>
            <a:off x="15817927" y="9552610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AEDDED88-9EA1-D74F-AB8D-0DD110209C76}"/>
              </a:ext>
            </a:extLst>
          </p:cNvPr>
          <p:cNvSpPr txBox="1">
            <a:spLocks/>
          </p:cNvSpPr>
          <p:nvPr/>
        </p:nvSpPr>
        <p:spPr>
          <a:xfrm>
            <a:off x="20099031" y="559503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</p:spTree>
    <p:extLst>
      <p:ext uri="{BB962C8B-B14F-4D97-AF65-F5344CB8AC3E}">
        <p14:creationId xmlns:p14="http://schemas.microsoft.com/office/powerpoint/2010/main" val="250355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E1BA1-1731-194A-B005-D3187F45889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E1EE8-DB30-B947-8CD8-D7F4FA1E941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697075-8AF0-1E4E-9B26-ED9936CEC6D6}"/>
              </a:ext>
            </a:extLst>
          </p:cNvPr>
          <p:cNvSpPr/>
          <p:nvPr/>
        </p:nvSpPr>
        <p:spPr>
          <a:xfrm>
            <a:off x="1520825" y="3777916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6F1587-2A9E-7C46-850A-A3986AC3D5AF}"/>
              </a:ext>
            </a:extLst>
          </p:cNvPr>
          <p:cNvSpPr/>
          <p:nvPr/>
        </p:nvSpPr>
        <p:spPr>
          <a:xfrm>
            <a:off x="1520825" y="5307263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F2A5-1D2F-7B45-9DFE-23164D293248}"/>
              </a:ext>
            </a:extLst>
          </p:cNvPr>
          <p:cNvSpPr/>
          <p:nvPr/>
        </p:nvSpPr>
        <p:spPr>
          <a:xfrm>
            <a:off x="1520825" y="6836611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52159-18B3-A745-9DEA-1756596CFD2C}"/>
              </a:ext>
            </a:extLst>
          </p:cNvPr>
          <p:cNvSpPr/>
          <p:nvPr/>
        </p:nvSpPr>
        <p:spPr>
          <a:xfrm>
            <a:off x="1520825" y="8365958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2EA35-7363-E542-9F29-AE4A27D58C1E}"/>
              </a:ext>
            </a:extLst>
          </p:cNvPr>
          <p:cNvSpPr/>
          <p:nvPr/>
        </p:nvSpPr>
        <p:spPr>
          <a:xfrm>
            <a:off x="1520825" y="9895305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CE3A47-91F7-FC41-ABE4-9EAC1E31751F}"/>
              </a:ext>
            </a:extLst>
          </p:cNvPr>
          <p:cNvSpPr/>
          <p:nvPr/>
        </p:nvSpPr>
        <p:spPr>
          <a:xfrm>
            <a:off x="1520825" y="11424653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8EDC-CB5A-1C42-B7AA-BFEA69D60400}"/>
              </a:ext>
            </a:extLst>
          </p:cNvPr>
          <p:cNvSpPr/>
          <p:nvPr/>
        </p:nvSpPr>
        <p:spPr>
          <a:xfrm>
            <a:off x="4836696" y="2815390"/>
            <a:ext cx="3604026" cy="962526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68A6E-82FA-4C40-A612-4556FA505239}"/>
              </a:ext>
            </a:extLst>
          </p:cNvPr>
          <p:cNvSpPr/>
          <p:nvPr/>
        </p:nvSpPr>
        <p:spPr>
          <a:xfrm>
            <a:off x="8440721" y="2815390"/>
            <a:ext cx="3604026" cy="9625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DC26D-7E74-5C4A-90A3-3C34B4B9C01D}"/>
              </a:ext>
            </a:extLst>
          </p:cNvPr>
          <p:cNvSpPr/>
          <p:nvPr/>
        </p:nvSpPr>
        <p:spPr>
          <a:xfrm>
            <a:off x="12044747" y="2815390"/>
            <a:ext cx="3604026" cy="96252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DC0A4-6937-A043-B905-9097D2243C27}"/>
              </a:ext>
            </a:extLst>
          </p:cNvPr>
          <p:cNvSpPr/>
          <p:nvPr/>
        </p:nvSpPr>
        <p:spPr>
          <a:xfrm>
            <a:off x="15648774" y="2815390"/>
            <a:ext cx="3604026" cy="96252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B3CF0-3162-7547-A624-1F4F1C365A8E}"/>
              </a:ext>
            </a:extLst>
          </p:cNvPr>
          <p:cNvSpPr/>
          <p:nvPr/>
        </p:nvSpPr>
        <p:spPr>
          <a:xfrm>
            <a:off x="19252799" y="2815390"/>
            <a:ext cx="3604026" cy="96252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19F454-6F91-0348-A3EF-C5EC9CFA151D}"/>
              </a:ext>
            </a:extLst>
          </p:cNvPr>
          <p:cNvSpPr/>
          <p:nvPr/>
        </p:nvSpPr>
        <p:spPr>
          <a:xfrm>
            <a:off x="4836695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BFF947-20DB-2145-A875-95B8D63D069D}"/>
              </a:ext>
            </a:extLst>
          </p:cNvPr>
          <p:cNvSpPr/>
          <p:nvPr/>
        </p:nvSpPr>
        <p:spPr>
          <a:xfrm>
            <a:off x="4836695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9F4ADC-07E7-FA4F-B0AB-05AF0F4EE801}"/>
              </a:ext>
            </a:extLst>
          </p:cNvPr>
          <p:cNvSpPr/>
          <p:nvPr/>
        </p:nvSpPr>
        <p:spPr>
          <a:xfrm>
            <a:off x="4836695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0873D-BE9F-DD42-818D-A64628034735}"/>
              </a:ext>
            </a:extLst>
          </p:cNvPr>
          <p:cNvSpPr/>
          <p:nvPr/>
        </p:nvSpPr>
        <p:spPr>
          <a:xfrm>
            <a:off x="4836695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52A747-7D19-AC47-A6BA-B8F9B04DD8CA}"/>
              </a:ext>
            </a:extLst>
          </p:cNvPr>
          <p:cNvSpPr/>
          <p:nvPr/>
        </p:nvSpPr>
        <p:spPr>
          <a:xfrm>
            <a:off x="4836695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BD433-3E7C-544B-8D16-45AB7E071E4C}"/>
              </a:ext>
            </a:extLst>
          </p:cNvPr>
          <p:cNvSpPr/>
          <p:nvPr/>
        </p:nvSpPr>
        <p:spPr>
          <a:xfrm>
            <a:off x="4836695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01D430-8359-8549-9A5C-3E720AFFF960}"/>
              </a:ext>
            </a:extLst>
          </p:cNvPr>
          <p:cNvSpPr/>
          <p:nvPr/>
        </p:nvSpPr>
        <p:spPr>
          <a:xfrm>
            <a:off x="8440720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5D173-7FFB-1A4F-8CAB-695C122A24D7}"/>
              </a:ext>
            </a:extLst>
          </p:cNvPr>
          <p:cNvSpPr/>
          <p:nvPr/>
        </p:nvSpPr>
        <p:spPr>
          <a:xfrm>
            <a:off x="8440720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7DD28C-2D58-2C4F-89EA-0DF0353E79C1}"/>
              </a:ext>
            </a:extLst>
          </p:cNvPr>
          <p:cNvSpPr/>
          <p:nvPr/>
        </p:nvSpPr>
        <p:spPr>
          <a:xfrm>
            <a:off x="8440720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7F090C-AD5C-864A-82C5-3E851F1B2D36}"/>
              </a:ext>
            </a:extLst>
          </p:cNvPr>
          <p:cNvSpPr/>
          <p:nvPr/>
        </p:nvSpPr>
        <p:spPr>
          <a:xfrm>
            <a:off x="8440720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514E9A-5260-ED47-9073-A89021843EE3}"/>
              </a:ext>
            </a:extLst>
          </p:cNvPr>
          <p:cNvSpPr/>
          <p:nvPr/>
        </p:nvSpPr>
        <p:spPr>
          <a:xfrm>
            <a:off x="8440720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08515A-80E7-D846-801D-2635202AD41C}"/>
              </a:ext>
            </a:extLst>
          </p:cNvPr>
          <p:cNvSpPr/>
          <p:nvPr/>
        </p:nvSpPr>
        <p:spPr>
          <a:xfrm>
            <a:off x="8440720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4615A2-2FBD-884C-AC78-76A9A9CDC8DF}"/>
              </a:ext>
            </a:extLst>
          </p:cNvPr>
          <p:cNvSpPr/>
          <p:nvPr/>
        </p:nvSpPr>
        <p:spPr>
          <a:xfrm>
            <a:off x="12044747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974C9-C2D2-7147-A5A5-EF6542AA4D3F}"/>
              </a:ext>
            </a:extLst>
          </p:cNvPr>
          <p:cNvSpPr/>
          <p:nvPr/>
        </p:nvSpPr>
        <p:spPr>
          <a:xfrm>
            <a:off x="12044747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B6409E-89AA-CF45-B970-78BB264E4EDA}"/>
              </a:ext>
            </a:extLst>
          </p:cNvPr>
          <p:cNvSpPr/>
          <p:nvPr/>
        </p:nvSpPr>
        <p:spPr>
          <a:xfrm>
            <a:off x="12044747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BD25A1-7688-CE4F-A929-DC659B95BCAD}"/>
              </a:ext>
            </a:extLst>
          </p:cNvPr>
          <p:cNvSpPr/>
          <p:nvPr/>
        </p:nvSpPr>
        <p:spPr>
          <a:xfrm>
            <a:off x="12044747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437280-7AB5-AB49-BF93-FF003554ACD3}"/>
              </a:ext>
            </a:extLst>
          </p:cNvPr>
          <p:cNvSpPr/>
          <p:nvPr/>
        </p:nvSpPr>
        <p:spPr>
          <a:xfrm>
            <a:off x="12044747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DD87C0-46C9-D34B-83A4-58F088C778D4}"/>
              </a:ext>
            </a:extLst>
          </p:cNvPr>
          <p:cNvSpPr/>
          <p:nvPr/>
        </p:nvSpPr>
        <p:spPr>
          <a:xfrm>
            <a:off x="12044747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354C40-82B6-2C4E-9C2B-E43C67EB252C}"/>
              </a:ext>
            </a:extLst>
          </p:cNvPr>
          <p:cNvSpPr/>
          <p:nvPr/>
        </p:nvSpPr>
        <p:spPr>
          <a:xfrm>
            <a:off x="15648774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E5887B-B84D-B042-B8F3-34F514812876}"/>
              </a:ext>
            </a:extLst>
          </p:cNvPr>
          <p:cNvSpPr/>
          <p:nvPr/>
        </p:nvSpPr>
        <p:spPr>
          <a:xfrm>
            <a:off x="15648774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5EC205-AEE4-7A44-98B6-EED51806C56D}"/>
              </a:ext>
            </a:extLst>
          </p:cNvPr>
          <p:cNvSpPr/>
          <p:nvPr/>
        </p:nvSpPr>
        <p:spPr>
          <a:xfrm>
            <a:off x="15648774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42E25B-2E0F-9B45-9B26-A8D6BD1821DA}"/>
              </a:ext>
            </a:extLst>
          </p:cNvPr>
          <p:cNvSpPr/>
          <p:nvPr/>
        </p:nvSpPr>
        <p:spPr>
          <a:xfrm>
            <a:off x="15648774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E497E0-60AC-6940-98E8-82019F75A2A8}"/>
              </a:ext>
            </a:extLst>
          </p:cNvPr>
          <p:cNvSpPr/>
          <p:nvPr/>
        </p:nvSpPr>
        <p:spPr>
          <a:xfrm>
            <a:off x="15648774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2F5CD1-1C48-0643-9288-CB17200FA1CB}"/>
              </a:ext>
            </a:extLst>
          </p:cNvPr>
          <p:cNvSpPr/>
          <p:nvPr/>
        </p:nvSpPr>
        <p:spPr>
          <a:xfrm>
            <a:off x="15648774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F9722F-D467-C94A-B1D0-54B6EC55B7A2}"/>
              </a:ext>
            </a:extLst>
          </p:cNvPr>
          <p:cNvSpPr/>
          <p:nvPr/>
        </p:nvSpPr>
        <p:spPr>
          <a:xfrm>
            <a:off x="19252799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ABC801-CD2F-FB4A-A54D-747A46D093E8}"/>
              </a:ext>
            </a:extLst>
          </p:cNvPr>
          <p:cNvSpPr/>
          <p:nvPr/>
        </p:nvSpPr>
        <p:spPr>
          <a:xfrm>
            <a:off x="19252799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896DFC-C409-9C4D-B8A2-4167484FF84F}"/>
              </a:ext>
            </a:extLst>
          </p:cNvPr>
          <p:cNvSpPr/>
          <p:nvPr/>
        </p:nvSpPr>
        <p:spPr>
          <a:xfrm>
            <a:off x="19252799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52C35F-B5AB-6E43-A01F-8D0F29F2B6F5}"/>
              </a:ext>
            </a:extLst>
          </p:cNvPr>
          <p:cNvSpPr/>
          <p:nvPr/>
        </p:nvSpPr>
        <p:spPr>
          <a:xfrm>
            <a:off x="19252799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5FACA0-7A25-4D45-B982-1D7CE29897C3}"/>
              </a:ext>
            </a:extLst>
          </p:cNvPr>
          <p:cNvSpPr/>
          <p:nvPr/>
        </p:nvSpPr>
        <p:spPr>
          <a:xfrm>
            <a:off x="19252799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ED386-35FF-1B47-A7D1-C393B2E2042B}"/>
              </a:ext>
            </a:extLst>
          </p:cNvPr>
          <p:cNvSpPr/>
          <p:nvPr/>
        </p:nvSpPr>
        <p:spPr>
          <a:xfrm>
            <a:off x="19252799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BBD26A-7DCF-2A4C-8410-A464DD7B5964}"/>
              </a:ext>
            </a:extLst>
          </p:cNvPr>
          <p:cNvSpPr txBox="1"/>
          <p:nvPr/>
        </p:nvSpPr>
        <p:spPr>
          <a:xfrm>
            <a:off x="1776807" y="4311756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304838-CCB9-AB44-B3B5-F98C517F6164}"/>
              </a:ext>
            </a:extLst>
          </p:cNvPr>
          <p:cNvSpPr txBox="1"/>
          <p:nvPr/>
        </p:nvSpPr>
        <p:spPr>
          <a:xfrm>
            <a:off x="1776807" y="5656438"/>
            <a:ext cx="2803902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QUESTIONS &amp; THOUGHTS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38992C-8A42-1644-883B-459D7216BD48}"/>
              </a:ext>
            </a:extLst>
          </p:cNvPr>
          <p:cNvSpPr txBox="1"/>
          <p:nvPr/>
        </p:nvSpPr>
        <p:spPr>
          <a:xfrm>
            <a:off x="1776807" y="7370451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BB42F3-AFF9-E04D-8E24-E38D036858FE}"/>
              </a:ext>
            </a:extLst>
          </p:cNvPr>
          <p:cNvSpPr txBox="1"/>
          <p:nvPr/>
        </p:nvSpPr>
        <p:spPr>
          <a:xfrm>
            <a:off x="1776807" y="8899799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6AB92A-4ED0-7B4A-8FF5-D8CD29D0364A}"/>
              </a:ext>
            </a:extLst>
          </p:cNvPr>
          <p:cNvSpPr txBox="1"/>
          <p:nvPr/>
        </p:nvSpPr>
        <p:spPr>
          <a:xfrm>
            <a:off x="1776807" y="10244480"/>
            <a:ext cx="2803902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CONTENT NEEDED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399994-3D05-1543-A379-3FE7C7FA7CB6}"/>
              </a:ext>
            </a:extLst>
          </p:cNvPr>
          <p:cNvSpPr txBox="1"/>
          <p:nvPr/>
        </p:nvSpPr>
        <p:spPr>
          <a:xfrm>
            <a:off x="1776807" y="11958492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NOTES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ADBFE4-6B8F-9D4C-8560-538268E952B9}"/>
              </a:ext>
            </a:extLst>
          </p:cNvPr>
          <p:cNvSpPr txBox="1"/>
          <p:nvPr/>
        </p:nvSpPr>
        <p:spPr>
          <a:xfrm>
            <a:off x="5080475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BDEE6C-F920-3D49-9490-1B0805AE078C}"/>
              </a:ext>
            </a:extLst>
          </p:cNvPr>
          <p:cNvSpPr txBox="1"/>
          <p:nvPr/>
        </p:nvSpPr>
        <p:spPr>
          <a:xfrm>
            <a:off x="8684500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ENGAGEMENT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212614-2C7C-604C-9063-A9814C0DAA65}"/>
              </a:ext>
            </a:extLst>
          </p:cNvPr>
          <p:cNvSpPr txBox="1"/>
          <p:nvPr/>
        </p:nvSpPr>
        <p:spPr>
          <a:xfrm>
            <a:off x="12288526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AD026C-735C-294D-A873-CEBB886E3827}"/>
              </a:ext>
            </a:extLst>
          </p:cNvPr>
          <p:cNvSpPr txBox="1"/>
          <p:nvPr/>
        </p:nvSpPr>
        <p:spPr>
          <a:xfrm>
            <a:off x="15892551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87BD9F-7B11-1841-926D-3BCF50EBA195}"/>
              </a:ext>
            </a:extLst>
          </p:cNvPr>
          <p:cNvSpPr txBox="1"/>
          <p:nvPr/>
        </p:nvSpPr>
        <p:spPr>
          <a:xfrm>
            <a:off x="19496578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POST-PURCHASE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D6B0E3A-971C-2C4F-8C71-61ADE3012061}"/>
              </a:ext>
            </a:extLst>
          </p:cNvPr>
          <p:cNvSpPr txBox="1">
            <a:spLocks/>
          </p:cNvSpPr>
          <p:nvPr/>
        </p:nvSpPr>
        <p:spPr>
          <a:xfrm>
            <a:off x="8565609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3ABE0899-6A97-E342-A763-BD585768EB8C}"/>
              </a:ext>
            </a:extLst>
          </p:cNvPr>
          <p:cNvSpPr txBox="1">
            <a:spLocks/>
          </p:cNvSpPr>
          <p:nvPr/>
        </p:nvSpPr>
        <p:spPr>
          <a:xfrm>
            <a:off x="4961580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3EF9F31A-5248-3345-9D91-D52A44091ABD}"/>
              </a:ext>
            </a:extLst>
          </p:cNvPr>
          <p:cNvSpPr txBox="1">
            <a:spLocks/>
          </p:cNvSpPr>
          <p:nvPr/>
        </p:nvSpPr>
        <p:spPr>
          <a:xfrm>
            <a:off x="12169634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7CBC34C8-FED8-5B4F-B382-C2E5BA5277AE}"/>
              </a:ext>
            </a:extLst>
          </p:cNvPr>
          <p:cNvSpPr txBox="1">
            <a:spLocks/>
          </p:cNvSpPr>
          <p:nvPr/>
        </p:nvSpPr>
        <p:spPr>
          <a:xfrm>
            <a:off x="15773661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9E1F2D0-5452-D343-8080-8920C48D14C9}"/>
              </a:ext>
            </a:extLst>
          </p:cNvPr>
          <p:cNvSpPr txBox="1">
            <a:spLocks/>
          </p:cNvSpPr>
          <p:nvPr/>
        </p:nvSpPr>
        <p:spPr>
          <a:xfrm>
            <a:off x="19377688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038742F-369A-894E-844D-FAE557A7B4BD}"/>
              </a:ext>
            </a:extLst>
          </p:cNvPr>
          <p:cNvSpPr txBox="1">
            <a:spLocks/>
          </p:cNvSpPr>
          <p:nvPr/>
        </p:nvSpPr>
        <p:spPr>
          <a:xfrm>
            <a:off x="8565609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8393E32-DA60-A14B-A941-DC3BBD5762FD}"/>
              </a:ext>
            </a:extLst>
          </p:cNvPr>
          <p:cNvSpPr txBox="1">
            <a:spLocks/>
          </p:cNvSpPr>
          <p:nvPr/>
        </p:nvSpPr>
        <p:spPr>
          <a:xfrm>
            <a:off x="4961580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CF72D3F-CDC6-0B4C-B781-95E4C3CAA668}"/>
              </a:ext>
            </a:extLst>
          </p:cNvPr>
          <p:cNvSpPr txBox="1">
            <a:spLocks/>
          </p:cNvSpPr>
          <p:nvPr/>
        </p:nvSpPr>
        <p:spPr>
          <a:xfrm>
            <a:off x="12169634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C6A9E321-2B6A-0144-BB45-040456C20F43}"/>
              </a:ext>
            </a:extLst>
          </p:cNvPr>
          <p:cNvSpPr txBox="1">
            <a:spLocks/>
          </p:cNvSpPr>
          <p:nvPr/>
        </p:nvSpPr>
        <p:spPr>
          <a:xfrm>
            <a:off x="15773661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FC2DB7E1-568B-EA47-B3A6-6F0B9CDEB657}"/>
              </a:ext>
            </a:extLst>
          </p:cNvPr>
          <p:cNvSpPr txBox="1">
            <a:spLocks/>
          </p:cNvSpPr>
          <p:nvPr/>
        </p:nvSpPr>
        <p:spPr>
          <a:xfrm>
            <a:off x="19377688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55D93C1-5627-FD42-B6D5-CA4C3CE0C226}"/>
              </a:ext>
            </a:extLst>
          </p:cNvPr>
          <p:cNvSpPr txBox="1">
            <a:spLocks/>
          </p:cNvSpPr>
          <p:nvPr/>
        </p:nvSpPr>
        <p:spPr>
          <a:xfrm>
            <a:off x="8565609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995CC98-B534-BB4E-83F3-ADACDA210052}"/>
              </a:ext>
            </a:extLst>
          </p:cNvPr>
          <p:cNvSpPr txBox="1">
            <a:spLocks/>
          </p:cNvSpPr>
          <p:nvPr/>
        </p:nvSpPr>
        <p:spPr>
          <a:xfrm>
            <a:off x="4961580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F00B2FF8-67FF-C94C-9D82-764614F78DF1}"/>
              </a:ext>
            </a:extLst>
          </p:cNvPr>
          <p:cNvSpPr txBox="1">
            <a:spLocks/>
          </p:cNvSpPr>
          <p:nvPr/>
        </p:nvSpPr>
        <p:spPr>
          <a:xfrm>
            <a:off x="12169634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8A4B202-A408-AF4D-8CAF-821C31725751}"/>
              </a:ext>
            </a:extLst>
          </p:cNvPr>
          <p:cNvSpPr txBox="1">
            <a:spLocks/>
          </p:cNvSpPr>
          <p:nvPr/>
        </p:nvSpPr>
        <p:spPr>
          <a:xfrm>
            <a:off x="15773661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3229D77E-2B2A-E842-BF26-8285EF327ED5}"/>
              </a:ext>
            </a:extLst>
          </p:cNvPr>
          <p:cNvSpPr txBox="1">
            <a:spLocks/>
          </p:cNvSpPr>
          <p:nvPr/>
        </p:nvSpPr>
        <p:spPr>
          <a:xfrm>
            <a:off x="19377688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920D064B-F8B6-7F42-A0E0-1E31F0B40631}"/>
              </a:ext>
            </a:extLst>
          </p:cNvPr>
          <p:cNvSpPr txBox="1">
            <a:spLocks/>
          </p:cNvSpPr>
          <p:nvPr/>
        </p:nvSpPr>
        <p:spPr>
          <a:xfrm>
            <a:off x="8565609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78BCAF99-7BEF-6048-9C62-F102556386D1}"/>
              </a:ext>
            </a:extLst>
          </p:cNvPr>
          <p:cNvSpPr txBox="1">
            <a:spLocks/>
          </p:cNvSpPr>
          <p:nvPr/>
        </p:nvSpPr>
        <p:spPr>
          <a:xfrm>
            <a:off x="4961580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51E68AE4-6E70-8D40-8BDC-4AEC54BCF18C}"/>
              </a:ext>
            </a:extLst>
          </p:cNvPr>
          <p:cNvSpPr txBox="1">
            <a:spLocks/>
          </p:cNvSpPr>
          <p:nvPr/>
        </p:nvSpPr>
        <p:spPr>
          <a:xfrm>
            <a:off x="12169634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5974E21B-027E-1A40-BB3E-692C50EFA62F}"/>
              </a:ext>
            </a:extLst>
          </p:cNvPr>
          <p:cNvSpPr txBox="1">
            <a:spLocks/>
          </p:cNvSpPr>
          <p:nvPr/>
        </p:nvSpPr>
        <p:spPr>
          <a:xfrm>
            <a:off x="15773661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CA7235F7-E60F-334C-93BB-4708E3664D17}"/>
              </a:ext>
            </a:extLst>
          </p:cNvPr>
          <p:cNvSpPr txBox="1">
            <a:spLocks/>
          </p:cNvSpPr>
          <p:nvPr/>
        </p:nvSpPr>
        <p:spPr>
          <a:xfrm>
            <a:off x="19377688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3360879F-5404-494D-9829-0C856F51ED95}"/>
              </a:ext>
            </a:extLst>
          </p:cNvPr>
          <p:cNvSpPr txBox="1">
            <a:spLocks/>
          </p:cNvSpPr>
          <p:nvPr/>
        </p:nvSpPr>
        <p:spPr>
          <a:xfrm>
            <a:off x="8565609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D9081CE9-C8BC-6742-B63E-9E3912618BFC}"/>
              </a:ext>
            </a:extLst>
          </p:cNvPr>
          <p:cNvSpPr txBox="1">
            <a:spLocks/>
          </p:cNvSpPr>
          <p:nvPr/>
        </p:nvSpPr>
        <p:spPr>
          <a:xfrm>
            <a:off x="4961580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E69D423A-44DB-874F-AC4B-AFCD9AD7E7A8}"/>
              </a:ext>
            </a:extLst>
          </p:cNvPr>
          <p:cNvSpPr txBox="1">
            <a:spLocks/>
          </p:cNvSpPr>
          <p:nvPr/>
        </p:nvSpPr>
        <p:spPr>
          <a:xfrm>
            <a:off x="12169634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506C49FF-D8C6-D54A-904C-694BBD9A0F90}"/>
              </a:ext>
            </a:extLst>
          </p:cNvPr>
          <p:cNvSpPr txBox="1">
            <a:spLocks/>
          </p:cNvSpPr>
          <p:nvPr/>
        </p:nvSpPr>
        <p:spPr>
          <a:xfrm>
            <a:off x="15773661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68C45092-CAEA-7548-BD90-722D1CFD4E6F}"/>
              </a:ext>
            </a:extLst>
          </p:cNvPr>
          <p:cNvSpPr txBox="1">
            <a:spLocks/>
          </p:cNvSpPr>
          <p:nvPr/>
        </p:nvSpPr>
        <p:spPr>
          <a:xfrm>
            <a:off x="19377688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6F03E702-2144-9F47-B058-E0B46A0B81D4}"/>
              </a:ext>
            </a:extLst>
          </p:cNvPr>
          <p:cNvSpPr txBox="1">
            <a:spLocks/>
          </p:cNvSpPr>
          <p:nvPr/>
        </p:nvSpPr>
        <p:spPr>
          <a:xfrm>
            <a:off x="8565609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0C51B379-2F33-214E-8B9D-782BA2958606}"/>
              </a:ext>
            </a:extLst>
          </p:cNvPr>
          <p:cNvSpPr txBox="1">
            <a:spLocks/>
          </p:cNvSpPr>
          <p:nvPr/>
        </p:nvSpPr>
        <p:spPr>
          <a:xfrm>
            <a:off x="4961580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A8EBCE1F-9250-1241-85F9-EE6121630242}"/>
              </a:ext>
            </a:extLst>
          </p:cNvPr>
          <p:cNvSpPr txBox="1">
            <a:spLocks/>
          </p:cNvSpPr>
          <p:nvPr/>
        </p:nvSpPr>
        <p:spPr>
          <a:xfrm>
            <a:off x="12169634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8CB93E08-E949-FC43-A95D-CEF4B1707738}"/>
              </a:ext>
            </a:extLst>
          </p:cNvPr>
          <p:cNvSpPr txBox="1">
            <a:spLocks/>
          </p:cNvSpPr>
          <p:nvPr/>
        </p:nvSpPr>
        <p:spPr>
          <a:xfrm>
            <a:off x="15773661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C02F6D8C-E179-5A49-A169-F75FC34EE218}"/>
              </a:ext>
            </a:extLst>
          </p:cNvPr>
          <p:cNvSpPr txBox="1">
            <a:spLocks/>
          </p:cNvSpPr>
          <p:nvPr/>
        </p:nvSpPr>
        <p:spPr>
          <a:xfrm>
            <a:off x="19377688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201532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2410D6D-47B6-C34C-8E44-F138D7D61F9E}"/>
              </a:ext>
            </a:extLst>
          </p:cNvPr>
          <p:cNvCxnSpPr>
            <a:cxnSpLocks/>
          </p:cNvCxnSpPr>
          <p:nvPr/>
        </p:nvCxnSpPr>
        <p:spPr>
          <a:xfrm>
            <a:off x="1545721" y="9076817"/>
            <a:ext cx="21311104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5CA027BD-6059-234D-8367-B2E78E3E16E4}"/>
              </a:ext>
            </a:extLst>
          </p:cNvPr>
          <p:cNvSpPr/>
          <p:nvPr/>
        </p:nvSpPr>
        <p:spPr>
          <a:xfrm>
            <a:off x="2840674" y="8568697"/>
            <a:ext cx="19827815" cy="926745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313"/>
              <a:gd name="connsiteY0" fmla="*/ 4242590 h 4242661"/>
              <a:gd name="connsiteX1" fmla="*/ 2960598 w 18356313"/>
              <a:gd name="connsiteY1" fmla="*/ 681242 h 4242661"/>
              <a:gd name="connsiteX2" fmla="*/ 5800881 w 18356313"/>
              <a:gd name="connsiteY2" fmla="*/ 3302467 h 4242661"/>
              <a:gd name="connsiteX3" fmla="*/ 9749728 w 18356313"/>
              <a:gd name="connsiteY3" fmla="*/ 120322 h 4242661"/>
              <a:gd name="connsiteX4" fmla="*/ 11230857 w 18356313"/>
              <a:gd name="connsiteY4" fmla="*/ 3109133 h 4242661"/>
              <a:gd name="connsiteX5" fmla="*/ 15924833 w 18356313"/>
              <a:gd name="connsiteY5" fmla="*/ 1259588 h 4242661"/>
              <a:gd name="connsiteX6" fmla="*/ 18356040 w 18356313"/>
              <a:gd name="connsiteY6" fmla="*/ 6 h 4242661"/>
              <a:gd name="connsiteX0" fmla="*/ 0 w 18356318"/>
              <a:gd name="connsiteY0" fmla="*/ 4242585 h 4242656"/>
              <a:gd name="connsiteX1" fmla="*/ 2960598 w 18356318"/>
              <a:gd name="connsiteY1" fmla="*/ 681237 h 4242656"/>
              <a:gd name="connsiteX2" fmla="*/ 5800881 w 18356318"/>
              <a:gd name="connsiteY2" fmla="*/ 3302462 h 4242656"/>
              <a:gd name="connsiteX3" fmla="*/ 9749728 w 18356318"/>
              <a:gd name="connsiteY3" fmla="*/ 120317 h 4242656"/>
              <a:gd name="connsiteX4" fmla="*/ 11230857 w 18356318"/>
              <a:gd name="connsiteY4" fmla="*/ 3109128 h 4242656"/>
              <a:gd name="connsiteX5" fmla="*/ 15947109 w 18356318"/>
              <a:gd name="connsiteY5" fmla="*/ 2599917 h 4242656"/>
              <a:gd name="connsiteX6" fmla="*/ 18356040 w 18356318"/>
              <a:gd name="connsiteY6" fmla="*/ 1 h 4242656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8844809 w 18356235"/>
              <a:gd name="connsiteY3" fmla="*/ 26875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56274" h="4301694">
                <a:moveTo>
                  <a:pt x="0" y="4242589"/>
                </a:moveTo>
                <a:cubicBezTo>
                  <a:pt x="10476" y="4260672"/>
                  <a:pt x="1993785" y="837928"/>
                  <a:pt x="2960598" y="681241"/>
                </a:cubicBezTo>
                <a:cubicBezTo>
                  <a:pt x="3927411" y="524554"/>
                  <a:pt x="4820179" y="3371559"/>
                  <a:pt x="5800881" y="3302466"/>
                </a:cubicBezTo>
                <a:cubicBezTo>
                  <a:pt x="6781583" y="3233373"/>
                  <a:pt x="7703042" y="111890"/>
                  <a:pt x="8844809" y="266681"/>
                </a:cubicBezTo>
                <a:cubicBezTo>
                  <a:pt x="9986576" y="421472"/>
                  <a:pt x="11467765" y="3842341"/>
                  <a:pt x="12651482" y="4231214"/>
                </a:cubicBezTo>
                <a:cubicBezTo>
                  <a:pt x="13835199" y="4620087"/>
                  <a:pt x="14996349" y="3305122"/>
                  <a:pt x="15947109" y="2599921"/>
                </a:cubicBezTo>
                <a:cubicBezTo>
                  <a:pt x="16897869" y="1894720"/>
                  <a:pt x="18377683" y="-2312"/>
                  <a:pt x="18356040" y="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CD7D-29EC-424D-96E6-1E4D32C73F4F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14C32-DEC1-8B43-8C96-B4826B221AD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855040C-E43E-0E4A-8549-D2D15D457675}"/>
              </a:ext>
            </a:extLst>
          </p:cNvPr>
          <p:cNvSpPr/>
          <p:nvPr/>
        </p:nvSpPr>
        <p:spPr>
          <a:xfrm>
            <a:off x="2342135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17489E1-E369-654E-A959-1D2CA94DAD92}"/>
              </a:ext>
            </a:extLst>
          </p:cNvPr>
          <p:cNvSpPr/>
          <p:nvPr/>
        </p:nvSpPr>
        <p:spPr>
          <a:xfrm>
            <a:off x="6509058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4796269-3F16-9E4A-B985-0F87DDFF58F8}"/>
              </a:ext>
            </a:extLst>
          </p:cNvPr>
          <p:cNvSpPr/>
          <p:nvPr/>
        </p:nvSpPr>
        <p:spPr>
          <a:xfrm>
            <a:off x="10675981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D80FD12-0928-CC45-B277-206AF08CB72A}"/>
              </a:ext>
            </a:extLst>
          </p:cNvPr>
          <p:cNvSpPr/>
          <p:nvPr/>
        </p:nvSpPr>
        <p:spPr>
          <a:xfrm>
            <a:off x="14842904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1721B31-74E4-2041-8AA7-4A2DD0C30F97}"/>
              </a:ext>
            </a:extLst>
          </p:cNvPr>
          <p:cNvSpPr/>
          <p:nvPr/>
        </p:nvSpPr>
        <p:spPr>
          <a:xfrm>
            <a:off x="19009827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2FC82-6F25-1741-BBF3-2A20DC48ADF2}"/>
              </a:ext>
            </a:extLst>
          </p:cNvPr>
          <p:cNvSpPr/>
          <p:nvPr/>
        </p:nvSpPr>
        <p:spPr>
          <a:xfrm>
            <a:off x="1545723" y="11401444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ED2C5-3A94-874A-AE46-8B42CC816CE9}"/>
              </a:ext>
            </a:extLst>
          </p:cNvPr>
          <p:cNvSpPr/>
          <p:nvPr/>
        </p:nvSpPr>
        <p:spPr>
          <a:xfrm>
            <a:off x="1545723" y="9848888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AD105-C4E5-E341-ACC0-B3750D1BEEBA}"/>
              </a:ext>
            </a:extLst>
          </p:cNvPr>
          <p:cNvSpPr/>
          <p:nvPr/>
        </p:nvSpPr>
        <p:spPr>
          <a:xfrm>
            <a:off x="1545723" y="8296332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D00A4-9095-E248-B5FD-288E9DCA0A07}"/>
              </a:ext>
            </a:extLst>
          </p:cNvPr>
          <p:cNvSpPr/>
          <p:nvPr/>
        </p:nvSpPr>
        <p:spPr>
          <a:xfrm>
            <a:off x="1545722" y="5932966"/>
            <a:ext cx="796413" cy="2363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420DF-6A8E-F64A-AB98-E653FD063BB8}"/>
              </a:ext>
            </a:extLst>
          </p:cNvPr>
          <p:cNvSpPr/>
          <p:nvPr/>
        </p:nvSpPr>
        <p:spPr>
          <a:xfrm>
            <a:off x="1545721" y="3569600"/>
            <a:ext cx="796413" cy="2363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FF82F6-A0EA-424F-A598-892A6514E341}"/>
              </a:ext>
            </a:extLst>
          </p:cNvPr>
          <p:cNvCxnSpPr>
            <a:cxnSpLocks/>
          </p:cNvCxnSpPr>
          <p:nvPr/>
        </p:nvCxnSpPr>
        <p:spPr>
          <a:xfrm>
            <a:off x="1545721" y="5932965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44ACF-3117-BF46-80D6-5BF0057DE333}"/>
              </a:ext>
            </a:extLst>
          </p:cNvPr>
          <p:cNvCxnSpPr>
            <a:cxnSpLocks/>
          </p:cNvCxnSpPr>
          <p:nvPr/>
        </p:nvCxnSpPr>
        <p:spPr>
          <a:xfrm>
            <a:off x="1545721" y="8304746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E4626A-CFA6-0E49-8CEB-683A697DF085}"/>
              </a:ext>
            </a:extLst>
          </p:cNvPr>
          <p:cNvCxnSpPr>
            <a:cxnSpLocks/>
          </p:cNvCxnSpPr>
          <p:nvPr/>
        </p:nvCxnSpPr>
        <p:spPr>
          <a:xfrm>
            <a:off x="1545721" y="9848888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CE3D88-352B-7B4E-8C12-A9C8FEFB1C4C}"/>
              </a:ext>
            </a:extLst>
          </p:cNvPr>
          <p:cNvCxnSpPr>
            <a:cxnSpLocks/>
          </p:cNvCxnSpPr>
          <p:nvPr/>
        </p:nvCxnSpPr>
        <p:spPr>
          <a:xfrm>
            <a:off x="1545721" y="11401444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A5572E-8AB4-8840-86A7-0EAC2A94B661}"/>
              </a:ext>
            </a:extLst>
          </p:cNvPr>
          <p:cNvSpPr txBox="1"/>
          <p:nvPr/>
        </p:nvSpPr>
        <p:spPr>
          <a:xfrm>
            <a:off x="3059901" y="2707911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F211FF-3211-3D43-9CE2-EB38C021651D}"/>
              </a:ext>
            </a:extLst>
          </p:cNvPr>
          <p:cNvSpPr txBox="1"/>
          <p:nvPr/>
        </p:nvSpPr>
        <p:spPr>
          <a:xfrm>
            <a:off x="6858044" y="2707911"/>
            <a:ext cx="28442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8B82F-112F-B54E-BC7E-1797C54AC756}"/>
              </a:ext>
            </a:extLst>
          </p:cNvPr>
          <p:cNvSpPr txBox="1"/>
          <p:nvPr/>
        </p:nvSpPr>
        <p:spPr>
          <a:xfrm>
            <a:off x="11529200" y="2707911"/>
            <a:ext cx="18357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7567B-B402-D64F-AC69-4392A202ABE8}"/>
              </a:ext>
            </a:extLst>
          </p:cNvPr>
          <p:cNvSpPr txBox="1"/>
          <p:nvPr/>
        </p:nvSpPr>
        <p:spPr>
          <a:xfrm>
            <a:off x="15458078" y="2707911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188A-5C4D-E941-B5E0-E29B98DE2AC6}"/>
              </a:ext>
            </a:extLst>
          </p:cNvPr>
          <p:cNvSpPr txBox="1"/>
          <p:nvPr/>
        </p:nvSpPr>
        <p:spPr>
          <a:xfrm>
            <a:off x="19778088" y="2707911"/>
            <a:ext cx="20056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ADVOCACY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ADB236-FD77-C649-A6A2-AFBD693074C8}"/>
              </a:ext>
            </a:extLst>
          </p:cNvPr>
          <p:cNvSpPr txBox="1"/>
          <p:nvPr/>
        </p:nvSpPr>
        <p:spPr>
          <a:xfrm rot="16200000">
            <a:off x="998796" y="4551227"/>
            <a:ext cx="189026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 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3BE56-0211-5147-922C-9D6B42853D17}"/>
              </a:ext>
            </a:extLst>
          </p:cNvPr>
          <p:cNvSpPr txBox="1"/>
          <p:nvPr/>
        </p:nvSpPr>
        <p:spPr>
          <a:xfrm rot="16200000">
            <a:off x="922657" y="6909417"/>
            <a:ext cx="20425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CED9AB-B46E-8440-99FF-43A23DE5300F}"/>
              </a:ext>
            </a:extLst>
          </p:cNvPr>
          <p:cNvSpPr txBox="1"/>
          <p:nvPr/>
        </p:nvSpPr>
        <p:spPr>
          <a:xfrm rot="16200000">
            <a:off x="1173527" y="8872555"/>
            <a:ext cx="154080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EMOTIONS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C3AB8F-80F0-8649-BA3E-3267F75C0E2F}"/>
              </a:ext>
            </a:extLst>
          </p:cNvPr>
          <p:cNvSpPr txBox="1"/>
          <p:nvPr/>
        </p:nvSpPr>
        <p:spPr>
          <a:xfrm rot="16200000">
            <a:off x="1381918" y="10271223"/>
            <a:ext cx="112402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PAIN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POINTS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C2527F-113D-B943-BA80-91D43D0FE8C8}"/>
              </a:ext>
            </a:extLst>
          </p:cNvPr>
          <p:cNvSpPr txBox="1"/>
          <p:nvPr/>
        </p:nvSpPr>
        <p:spPr>
          <a:xfrm rot="16200000">
            <a:off x="1209595" y="11823779"/>
            <a:ext cx="146867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POSSIBLE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36AB2C6C-003A-5648-82F9-598FDFF363CB}"/>
              </a:ext>
            </a:extLst>
          </p:cNvPr>
          <p:cNvSpPr txBox="1">
            <a:spLocks/>
          </p:cNvSpPr>
          <p:nvPr/>
        </p:nvSpPr>
        <p:spPr>
          <a:xfrm>
            <a:off x="2530518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45F036E9-6EF8-3546-9E32-6F51EE4BBE71}"/>
              </a:ext>
            </a:extLst>
          </p:cNvPr>
          <p:cNvSpPr txBox="1">
            <a:spLocks/>
          </p:cNvSpPr>
          <p:nvPr/>
        </p:nvSpPr>
        <p:spPr>
          <a:xfrm>
            <a:off x="2530518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7CC17DC-7475-6049-9600-AF239A3E9EFA}"/>
              </a:ext>
            </a:extLst>
          </p:cNvPr>
          <p:cNvSpPr txBox="1">
            <a:spLocks/>
          </p:cNvSpPr>
          <p:nvPr/>
        </p:nvSpPr>
        <p:spPr>
          <a:xfrm>
            <a:off x="6697441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67FB2BA-35D5-D146-912C-84A40F89FA86}"/>
              </a:ext>
            </a:extLst>
          </p:cNvPr>
          <p:cNvSpPr txBox="1">
            <a:spLocks/>
          </p:cNvSpPr>
          <p:nvPr/>
        </p:nvSpPr>
        <p:spPr>
          <a:xfrm>
            <a:off x="6697441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46AE329-0102-934F-99A0-ABEC745FD1F3}"/>
              </a:ext>
            </a:extLst>
          </p:cNvPr>
          <p:cNvSpPr txBox="1">
            <a:spLocks/>
          </p:cNvSpPr>
          <p:nvPr/>
        </p:nvSpPr>
        <p:spPr>
          <a:xfrm>
            <a:off x="10864363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6A385D2-35ED-BA4A-B79E-879E7D1F2DC7}"/>
              </a:ext>
            </a:extLst>
          </p:cNvPr>
          <p:cNvSpPr txBox="1">
            <a:spLocks/>
          </p:cNvSpPr>
          <p:nvPr/>
        </p:nvSpPr>
        <p:spPr>
          <a:xfrm>
            <a:off x="10864363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9996219-9E1E-3B48-9028-BFB76E2AAF90}"/>
              </a:ext>
            </a:extLst>
          </p:cNvPr>
          <p:cNvSpPr txBox="1">
            <a:spLocks/>
          </p:cNvSpPr>
          <p:nvPr/>
        </p:nvSpPr>
        <p:spPr>
          <a:xfrm>
            <a:off x="15031287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922F8ED-8C10-674B-9E3D-E22EDF72BA9D}"/>
              </a:ext>
            </a:extLst>
          </p:cNvPr>
          <p:cNvSpPr txBox="1">
            <a:spLocks/>
          </p:cNvSpPr>
          <p:nvPr/>
        </p:nvSpPr>
        <p:spPr>
          <a:xfrm>
            <a:off x="15031287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7C1D724-0587-EA4A-A0A5-92051F4FEA5A}"/>
              </a:ext>
            </a:extLst>
          </p:cNvPr>
          <p:cNvSpPr txBox="1">
            <a:spLocks/>
          </p:cNvSpPr>
          <p:nvPr/>
        </p:nvSpPr>
        <p:spPr>
          <a:xfrm>
            <a:off x="19198210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DE49021C-EAC9-3043-B8DA-5A01D8A96B8D}"/>
              </a:ext>
            </a:extLst>
          </p:cNvPr>
          <p:cNvSpPr txBox="1">
            <a:spLocks/>
          </p:cNvSpPr>
          <p:nvPr/>
        </p:nvSpPr>
        <p:spPr>
          <a:xfrm>
            <a:off x="19198210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EBA848C-E187-EF49-A110-DDB2F2E1E6BE}"/>
              </a:ext>
            </a:extLst>
          </p:cNvPr>
          <p:cNvSpPr txBox="1">
            <a:spLocks/>
          </p:cNvSpPr>
          <p:nvPr/>
        </p:nvSpPr>
        <p:spPr>
          <a:xfrm>
            <a:off x="2530518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1781D8E-2E25-5348-B901-276E7172CE86}"/>
              </a:ext>
            </a:extLst>
          </p:cNvPr>
          <p:cNvSpPr txBox="1">
            <a:spLocks/>
          </p:cNvSpPr>
          <p:nvPr/>
        </p:nvSpPr>
        <p:spPr>
          <a:xfrm>
            <a:off x="2530518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A6E731D-250F-0B49-978C-4F51E9C49726}"/>
              </a:ext>
            </a:extLst>
          </p:cNvPr>
          <p:cNvSpPr txBox="1">
            <a:spLocks/>
          </p:cNvSpPr>
          <p:nvPr/>
        </p:nvSpPr>
        <p:spPr>
          <a:xfrm>
            <a:off x="6697441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15DA83B-8F07-0743-8BE4-1D721EACC357}"/>
              </a:ext>
            </a:extLst>
          </p:cNvPr>
          <p:cNvSpPr txBox="1">
            <a:spLocks/>
          </p:cNvSpPr>
          <p:nvPr/>
        </p:nvSpPr>
        <p:spPr>
          <a:xfrm>
            <a:off x="6697441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6DC78F1-19E8-9544-A8F8-06341B61F68D}"/>
              </a:ext>
            </a:extLst>
          </p:cNvPr>
          <p:cNvSpPr txBox="1">
            <a:spLocks/>
          </p:cNvSpPr>
          <p:nvPr/>
        </p:nvSpPr>
        <p:spPr>
          <a:xfrm>
            <a:off x="10864363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55F4512-DAE8-854D-A0ED-2BAB2EF1832A}"/>
              </a:ext>
            </a:extLst>
          </p:cNvPr>
          <p:cNvSpPr txBox="1">
            <a:spLocks/>
          </p:cNvSpPr>
          <p:nvPr/>
        </p:nvSpPr>
        <p:spPr>
          <a:xfrm>
            <a:off x="10864363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2DAB895E-35E1-BB4E-9D03-A3E68BD270BE}"/>
              </a:ext>
            </a:extLst>
          </p:cNvPr>
          <p:cNvSpPr txBox="1">
            <a:spLocks/>
          </p:cNvSpPr>
          <p:nvPr/>
        </p:nvSpPr>
        <p:spPr>
          <a:xfrm>
            <a:off x="15031287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053B8DBE-6411-1C48-9105-911D1B042461}"/>
              </a:ext>
            </a:extLst>
          </p:cNvPr>
          <p:cNvSpPr txBox="1">
            <a:spLocks/>
          </p:cNvSpPr>
          <p:nvPr/>
        </p:nvSpPr>
        <p:spPr>
          <a:xfrm>
            <a:off x="15031287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4C527C7-49D6-FD44-85CD-851B3C797E19}"/>
              </a:ext>
            </a:extLst>
          </p:cNvPr>
          <p:cNvSpPr txBox="1">
            <a:spLocks/>
          </p:cNvSpPr>
          <p:nvPr/>
        </p:nvSpPr>
        <p:spPr>
          <a:xfrm>
            <a:off x="19198210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E6E0214-B686-4D48-970E-323FAE72C498}"/>
              </a:ext>
            </a:extLst>
          </p:cNvPr>
          <p:cNvSpPr txBox="1">
            <a:spLocks/>
          </p:cNvSpPr>
          <p:nvPr/>
        </p:nvSpPr>
        <p:spPr>
          <a:xfrm>
            <a:off x="19198210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FD0447D-E294-F043-9519-61DDF31BD345}"/>
              </a:ext>
            </a:extLst>
          </p:cNvPr>
          <p:cNvSpPr txBox="1">
            <a:spLocks/>
          </p:cNvSpPr>
          <p:nvPr/>
        </p:nvSpPr>
        <p:spPr>
          <a:xfrm>
            <a:off x="6697441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72D81F89-E071-AF49-A71F-67A27A4688B2}"/>
              </a:ext>
            </a:extLst>
          </p:cNvPr>
          <p:cNvSpPr txBox="1">
            <a:spLocks/>
          </p:cNvSpPr>
          <p:nvPr/>
        </p:nvSpPr>
        <p:spPr>
          <a:xfrm>
            <a:off x="6697441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B912ACC-6FE3-0148-9316-7FCA40E40522}"/>
              </a:ext>
            </a:extLst>
          </p:cNvPr>
          <p:cNvSpPr txBox="1">
            <a:spLocks/>
          </p:cNvSpPr>
          <p:nvPr/>
        </p:nvSpPr>
        <p:spPr>
          <a:xfrm>
            <a:off x="10864363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304AB5A-E0C4-E040-B500-09356CA0CD87}"/>
              </a:ext>
            </a:extLst>
          </p:cNvPr>
          <p:cNvSpPr txBox="1">
            <a:spLocks/>
          </p:cNvSpPr>
          <p:nvPr/>
        </p:nvSpPr>
        <p:spPr>
          <a:xfrm>
            <a:off x="10864363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56955E5-7BAB-384D-9248-016463E48012}"/>
              </a:ext>
            </a:extLst>
          </p:cNvPr>
          <p:cNvSpPr txBox="1">
            <a:spLocks/>
          </p:cNvSpPr>
          <p:nvPr/>
        </p:nvSpPr>
        <p:spPr>
          <a:xfrm>
            <a:off x="19198210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E1714723-8FB2-5A40-81EA-14005C1E497B}"/>
              </a:ext>
            </a:extLst>
          </p:cNvPr>
          <p:cNvSpPr txBox="1">
            <a:spLocks/>
          </p:cNvSpPr>
          <p:nvPr/>
        </p:nvSpPr>
        <p:spPr>
          <a:xfrm>
            <a:off x="19198210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80" name="Smiley Face 79">
            <a:extLst>
              <a:ext uri="{FF2B5EF4-FFF2-40B4-BE49-F238E27FC236}">
                <a16:creationId xmlns:a16="http://schemas.microsoft.com/office/drawing/2014/main" id="{2DDC6B26-2325-904B-9BB0-AB44A308438F}"/>
              </a:ext>
            </a:extLst>
          </p:cNvPr>
          <p:cNvSpPr/>
          <p:nvPr/>
        </p:nvSpPr>
        <p:spPr>
          <a:xfrm>
            <a:off x="2633500" y="9251458"/>
            <a:ext cx="414348" cy="414348"/>
          </a:xfrm>
          <a:prstGeom prst="smileyFace">
            <a:avLst>
              <a:gd name="adj" fmla="val -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miley Face 80">
            <a:extLst>
              <a:ext uri="{FF2B5EF4-FFF2-40B4-BE49-F238E27FC236}">
                <a16:creationId xmlns:a16="http://schemas.microsoft.com/office/drawing/2014/main" id="{83B14A93-3CD8-4E4F-9601-76122B2221AA}"/>
              </a:ext>
            </a:extLst>
          </p:cNvPr>
          <p:cNvSpPr/>
          <p:nvPr/>
        </p:nvSpPr>
        <p:spPr>
          <a:xfrm>
            <a:off x="4709950" y="8674691"/>
            <a:ext cx="414348" cy="414348"/>
          </a:xfrm>
          <a:prstGeom prst="smileyFace">
            <a:avLst>
              <a:gd name="adj" fmla="val 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Smiley Face 81">
            <a:extLst>
              <a:ext uri="{FF2B5EF4-FFF2-40B4-BE49-F238E27FC236}">
                <a16:creationId xmlns:a16="http://schemas.microsoft.com/office/drawing/2014/main" id="{607A6C4B-F759-A04F-B222-40E48D109023}"/>
              </a:ext>
            </a:extLst>
          </p:cNvPr>
          <p:cNvSpPr/>
          <p:nvPr/>
        </p:nvSpPr>
        <p:spPr>
          <a:xfrm>
            <a:off x="7110415" y="8670911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Smiley Face 82">
            <a:extLst>
              <a:ext uri="{FF2B5EF4-FFF2-40B4-BE49-F238E27FC236}">
                <a16:creationId xmlns:a16="http://schemas.microsoft.com/office/drawing/2014/main" id="{A305F81C-B5E2-E544-9615-39D93EE0A115}"/>
              </a:ext>
            </a:extLst>
          </p:cNvPr>
          <p:cNvSpPr/>
          <p:nvPr/>
        </p:nvSpPr>
        <p:spPr>
          <a:xfrm>
            <a:off x="8901115" y="9065029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4D30EE7A-E941-EC43-BE3A-45490918683E}"/>
              </a:ext>
            </a:extLst>
          </p:cNvPr>
          <p:cNvSpPr/>
          <p:nvPr/>
        </p:nvSpPr>
        <p:spPr>
          <a:xfrm>
            <a:off x="11977958" y="8403915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3"/>
          </a:solidFill>
          <a:ln w="19050" cap="rnd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Smiley Face 84">
            <a:extLst>
              <a:ext uri="{FF2B5EF4-FFF2-40B4-BE49-F238E27FC236}">
                <a16:creationId xmlns:a16="http://schemas.microsoft.com/office/drawing/2014/main" id="{947E3A2E-8FAC-8B4E-86B5-DE00C3FF4DDE}"/>
              </a:ext>
            </a:extLst>
          </p:cNvPr>
          <p:cNvSpPr/>
          <p:nvPr/>
        </p:nvSpPr>
        <p:spPr>
          <a:xfrm>
            <a:off x="14334595" y="8837110"/>
            <a:ext cx="414348" cy="414348"/>
          </a:xfrm>
          <a:prstGeom prst="smileyFace">
            <a:avLst>
              <a:gd name="adj" fmla="val -197"/>
            </a:avLst>
          </a:prstGeom>
          <a:solidFill>
            <a:schemeClr val="accent3"/>
          </a:solidFill>
          <a:ln w="19050" cap="rnd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Smiley Face 85">
            <a:extLst>
              <a:ext uri="{FF2B5EF4-FFF2-40B4-BE49-F238E27FC236}">
                <a16:creationId xmlns:a16="http://schemas.microsoft.com/office/drawing/2014/main" id="{628EA53D-A548-274F-AE35-45B1D12995F0}"/>
              </a:ext>
            </a:extLst>
          </p:cNvPr>
          <p:cNvSpPr/>
          <p:nvPr/>
        </p:nvSpPr>
        <p:spPr>
          <a:xfrm>
            <a:off x="17189071" y="9265357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  <a:ln w="1905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Smiley Face 86">
            <a:extLst>
              <a:ext uri="{FF2B5EF4-FFF2-40B4-BE49-F238E27FC236}">
                <a16:creationId xmlns:a16="http://schemas.microsoft.com/office/drawing/2014/main" id="{9329F113-7B6C-DF4B-BE15-C80196F88163}"/>
              </a:ext>
            </a:extLst>
          </p:cNvPr>
          <p:cNvSpPr/>
          <p:nvPr/>
        </p:nvSpPr>
        <p:spPr>
          <a:xfrm>
            <a:off x="19778088" y="8946290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Smiley Face 87">
            <a:extLst>
              <a:ext uri="{FF2B5EF4-FFF2-40B4-BE49-F238E27FC236}">
                <a16:creationId xmlns:a16="http://schemas.microsoft.com/office/drawing/2014/main" id="{A677350A-90D6-DC42-82EB-5AE9A62E4D8F}"/>
              </a:ext>
            </a:extLst>
          </p:cNvPr>
          <p:cNvSpPr/>
          <p:nvPr/>
        </p:nvSpPr>
        <p:spPr>
          <a:xfrm>
            <a:off x="22368064" y="8403915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43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E6E7290B-1099-1642-BC2E-771F59416780}"/>
              </a:ext>
            </a:extLst>
          </p:cNvPr>
          <p:cNvSpPr/>
          <p:nvPr/>
        </p:nvSpPr>
        <p:spPr>
          <a:xfrm>
            <a:off x="5029199" y="5235239"/>
            <a:ext cx="17827625" cy="1455822"/>
          </a:xfrm>
          <a:prstGeom prst="rect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9D69BD9-3436-8C46-B216-DFC611228FDD}"/>
              </a:ext>
            </a:extLst>
          </p:cNvPr>
          <p:cNvSpPr/>
          <p:nvPr/>
        </p:nvSpPr>
        <p:spPr>
          <a:xfrm>
            <a:off x="5029199" y="11511635"/>
            <a:ext cx="17827625" cy="145632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1D0869A-B2EE-894C-906D-6667E84D1406}"/>
              </a:ext>
            </a:extLst>
          </p:cNvPr>
          <p:cNvSpPr/>
          <p:nvPr/>
        </p:nvSpPr>
        <p:spPr>
          <a:xfrm>
            <a:off x="5029199" y="10041858"/>
            <a:ext cx="17827625" cy="145632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5B392A-5803-D648-8BA5-E0BCD8556C25}"/>
              </a:ext>
            </a:extLst>
          </p:cNvPr>
          <p:cNvSpPr/>
          <p:nvPr/>
        </p:nvSpPr>
        <p:spPr>
          <a:xfrm>
            <a:off x="5029199" y="2323596"/>
            <a:ext cx="17827625" cy="145582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B5DDE20-C97B-F840-BEBF-3F45EDB387CD}"/>
              </a:ext>
            </a:extLst>
          </p:cNvPr>
          <p:cNvSpPr/>
          <p:nvPr/>
        </p:nvSpPr>
        <p:spPr>
          <a:xfrm>
            <a:off x="5029199" y="3779919"/>
            <a:ext cx="17827625" cy="14558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61B32-9FD0-7642-A3C4-F1CBEA3EC3F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C5640-7FD0-3D44-902A-B02364C69A7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52B11A-A65C-7C42-9FA8-08085CEEFC91}"/>
              </a:ext>
            </a:extLst>
          </p:cNvPr>
          <p:cNvSpPr/>
          <p:nvPr/>
        </p:nvSpPr>
        <p:spPr>
          <a:xfrm>
            <a:off x="1520825" y="2324100"/>
            <a:ext cx="3508375" cy="1455821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45CD1-E1B2-114E-A12E-8BD6DF1D4A19}"/>
              </a:ext>
            </a:extLst>
          </p:cNvPr>
          <p:cNvSpPr/>
          <p:nvPr/>
        </p:nvSpPr>
        <p:spPr>
          <a:xfrm>
            <a:off x="1520825" y="3779921"/>
            <a:ext cx="3508375" cy="14558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F41AC-39F9-F642-8E2C-2623CA99B0D3}"/>
              </a:ext>
            </a:extLst>
          </p:cNvPr>
          <p:cNvSpPr/>
          <p:nvPr/>
        </p:nvSpPr>
        <p:spPr>
          <a:xfrm>
            <a:off x="1520825" y="5235742"/>
            <a:ext cx="3508375" cy="145582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323AD-4393-4A4C-91CA-038044ABFB63}"/>
              </a:ext>
            </a:extLst>
          </p:cNvPr>
          <p:cNvSpPr/>
          <p:nvPr/>
        </p:nvSpPr>
        <p:spPr>
          <a:xfrm>
            <a:off x="1520825" y="10042358"/>
            <a:ext cx="3508375" cy="145582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E099B-99A5-1B41-A8BE-9A412838DEA7}"/>
              </a:ext>
            </a:extLst>
          </p:cNvPr>
          <p:cNvSpPr/>
          <p:nvPr/>
        </p:nvSpPr>
        <p:spPr>
          <a:xfrm>
            <a:off x="1520825" y="11498179"/>
            <a:ext cx="3508375" cy="145582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152C5-6054-3A49-A1A9-A275C255A74F}"/>
              </a:ext>
            </a:extLst>
          </p:cNvPr>
          <p:cNvSpPr/>
          <p:nvPr/>
        </p:nvSpPr>
        <p:spPr>
          <a:xfrm>
            <a:off x="1520825" y="6691563"/>
            <a:ext cx="3508375" cy="335079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ABED6D-2D9D-AB46-8A30-B33DD9DFF546}"/>
              </a:ext>
            </a:extLst>
          </p:cNvPr>
          <p:cNvSpPr/>
          <p:nvPr/>
        </p:nvSpPr>
        <p:spPr>
          <a:xfrm>
            <a:off x="5029199" y="6691563"/>
            <a:ext cx="17827625" cy="33507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FBFB4-ECD9-BE45-910F-C228F96FD2BD}"/>
              </a:ext>
            </a:extLst>
          </p:cNvPr>
          <p:cNvSpPr txBox="1"/>
          <p:nvPr/>
        </p:nvSpPr>
        <p:spPr>
          <a:xfrm>
            <a:off x="1873062" y="2636511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PHASES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19B83-EAE0-6142-BFE7-648CD14C71E7}"/>
              </a:ext>
            </a:extLst>
          </p:cNvPr>
          <p:cNvSpPr txBox="1"/>
          <p:nvPr/>
        </p:nvSpPr>
        <p:spPr>
          <a:xfrm>
            <a:off x="1873062" y="4092333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JOURNEY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24B996-A203-644F-8185-1E912064E2B9}"/>
              </a:ext>
            </a:extLst>
          </p:cNvPr>
          <p:cNvSpPr txBox="1"/>
          <p:nvPr/>
        </p:nvSpPr>
        <p:spPr>
          <a:xfrm>
            <a:off x="1873061" y="5548154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NEEDS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D162C3-5E5E-8045-A664-5FAF4277D22B}"/>
              </a:ext>
            </a:extLst>
          </p:cNvPr>
          <p:cNvSpPr txBox="1"/>
          <p:nvPr/>
        </p:nvSpPr>
        <p:spPr>
          <a:xfrm>
            <a:off x="1873061" y="7951461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EMOTIONAL CURVE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733A68-837B-6940-AD53-72070DA6D9D8}"/>
              </a:ext>
            </a:extLst>
          </p:cNvPr>
          <p:cNvSpPr txBox="1"/>
          <p:nvPr/>
        </p:nvSpPr>
        <p:spPr>
          <a:xfrm>
            <a:off x="1873061" y="10354769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 OPPORTUNITIES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D82DB-39D8-2A4F-B371-1A5331DAD5CF}"/>
              </a:ext>
            </a:extLst>
          </p:cNvPr>
          <p:cNvSpPr txBox="1"/>
          <p:nvPr/>
        </p:nvSpPr>
        <p:spPr>
          <a:xfrm>
            <a:off x="1873061" y="11810590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&amp; SOLUTIONS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362D1FBF-A13C-6B40-81F9-132CA7D7A9D9}"/>
              </a:ext>
            </a:extLst>
          </p:cNvPr>
          <p:cNvSpPr/>
          <p:nvPr/>
        </p:nvSpPr>
        <p:spPr>
          <a:xfrm>
            <a:off x="5122070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CA50C7EE-8521-F540-9182-CFB275231CB5}"/>
              </a:ext>
            </a:extLst>
          </p:cNvPr>
          <p:cNvSpPr/>
          <p:nvPr/>
        </p:nvSpPr>
        <p:spPr>
          <a:xfrm>
            <a:off x="11064611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6CD15FC9-9901-4C42-8EC1-10C01B7EE901}"/>
              </a:ext>
            </a:extLst>
          </p:cNvPr>
          <p:cNvSpPr/>
          <p:nvPr/>
        </p:nvSpPr>
        <p:spPr>
          <a:xfrm>
            <a:off x="17007152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072EFA56-E1B1-2446-B402-D9FFC6F6874B}"/>
              </a:ext>
            </a:extLst>
          </p:cNvPr>
          <p:cNvSpPr/>
          <p:nvPr/>
        </p:nvSpPr>
        <p:spPr>
          <a:xfrm>
            <a:off x="5123898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DB4807A8-6E1D-974F-94AB-D0EEDB319DF6}"/>
              </a:ext>
            </a:extLst>
          </p:cNvPr>
          <p:cNvSpPr/>
          <p:nvPr/>
        </p:nvSpPr>
        <p:spPr>
          <a:xfrm>
            <a:off x="7066233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2BDA4B84-F3B2-A142-84E8-60D1FA88313D}"/>
              </a:ext>
            </a:extLst>
          </p:cNvPr>
          <p:cNvSpPr/>
          <p:nvPr/>
        </p:nvSpPr>
        <p:spPr>
          <a:xfrm>
            <a:off x="9008568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92AFCAAD-8FBF-2E4E-9DDB-1D2597C11130}"/>
              </a:ext>
            </a:extLst>
          </p:cNvPr>
          <p:cNvSpPr/>
          <p:nvPr/>
        </p:nvSpPr>
        <p:spPr>
          <a:xfrm>
            <a:off x="11068271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C77CD9D8-7CCE-3849-8E66-2117B8B3FC9C}"/>
              </a:ext>
            </a:extLst>
          </p:cNvPr>
          <p:cNvSpPr/>
          <p:nvPr/>
        </p:nvSpPr>
        <p:spPr>
          <a:xfrm>
            <a:off x="13010606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B33C2298-68D3-984E-9557-239981DEE5F2}"/>
              </a:ext>
            </a:extLst>
          </p:cNvPr>
          <p:cNvSpPr/>
          <p:nvPr/>
        </p:nvSpPr>
        <p:spPr>
          <a:xfrm>
            <a:off x="14952941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4D047FEB-1A4C-2046-9093-EBD15E31A117}"/>
              </a:ext>
            </a:extLst>
          </p:cNvPr>
          <p:cNvSpPr/>
          <p:nvPr/>
        </p:nvSpPr>
        <p:spPr>
          <a:xfrm>
            <a:off x="17010812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55DDE263-4C1D-3E40-B26B-A3CE221F0464}"/>
              </a:ext>
            </a:extLst>
          </p:cNvPr>
          <p:cNvSpPr/>
          <p:nvPr/>
        </p:nvSpPr>
        <p:spPr>
          <a:xfrm>
            <a:off x="18953147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EEE45A3E-39D5-C34B-A4ED-8EB351F33BDB}"/>
              </a:ext>
            </a:extLst>
          </p:cNvPr>
          <p:cNvSpPr/>
          <p:nvPr/>
        </p:nvSpPr>
        <p:spPr>
          <a:xfrm>
            <a:off x="20895482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F0C62D-5795-4247-9179-6F75F41E21AB}"/>
              </a:ext>
            </a:extLst>
          </p:cNvPr>
          <p:cNvSpPr/>
          <p:nvPr/>
        </p:nvSpPr>
        <p:spPr>
          <a:xfrm>
            <a:off x="5123898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4DEDFB-A77F-9546-9D66-82784048D71A}"/>
              </a:ext>
            </a:extLst>
          </p:cNvPr>
          <p:cNvSpPr/>
          <p:nvPr/>
        </p:nvSpPr>
        <p:spPr>
          <a:xfrm>
            <a:off x="7086070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55942E-2555-4940-A2C4-92000651DB23}"/>
              </a:ext>
            </a:extLst>
          </p:cNvPr>
          <p:cNvSpPr/>
          <p:nvPr/>
        </p:nvSpPr>
        <p:spPr>
          <a:xfrm>
            <a:off x="9048242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69E707-ACFD-DD45-BF5D-0524DEA04A82}"/>
              </a:ext>
            </a:extLst>
          </p:cNvPr>
          <p:cNvSpPr/>
          <p:nvPr/>
        </p:nvSpPr>
        <p:spPr>
          <a:xfrm>
            <a:off x="11068271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8B5CC-BB2C-6D49-8B3C-464FCBEE6BFC}"/>
              </a:ext>
            </a:extLst>
          </p:cNvPr>
          <p:cNvSpPr/>
          <p:nvPr/>
        </p:nvSpPr>
        <p:spPr>
          <a:xfrm>
            <a:off x="13030443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7E95BA-E67B-6348-B7DA-4FBC2E57972C}"/>
              </a:ext>
            </a:extLst>
          </p:cNvPr>
          <p:cNvSpPr/>
          <p:nvPr/>
        </p:nvSpPr>
        <p:spPr>
          <a:xfrm>
            <a:off x="14992615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932F0B-E351-F84F-B4BF-ACAB84427CAF}"/>
              </a:ext>
            </a:extLst>
          </p:cNvPr>
          <p:cNvSpPr/>
          <p:nvPr/>
        </p:nvSpPr>
        <p:spPr>
          <a:xfrm>
            <a:off x="17007152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C64483-AE8A-CB40-B995-922198A469D8}"/>
              </a:ext>
            </a:extLst>
          </p:cNvPr>
          <p:cNvSpPr/>
          <p:nvPr/>
        </p:nvSpPr>
        <p:spPr>
          <a:xfrm>
            <a:off x="18969324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92B195-B74A-C941-BCA0-1046A3683195}"/>
              </a:ext>
            </a:extLst>
          </p:cNvPr>
          <p:cNvSpPr/>
          <p:nvPr/>
        </p:nvSpPr>
        <p:spPr>
          <a:xfrm>
            <a:off x="20931496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626082-0F0E-0240-9E30-C648E351390F}"/>
              </a:ext>
            </a:extLst>
          </p:cNvPr>
          <p:cNvSpPr/>
          <p:nvPr/>
        </p:nvSpPr>
        <p:spPr>
          <a:xfrm>
            <a:off x="5123898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CFD9A9-47E0-8B46-9D1E-C8CB0DC5E4D8}"/>
              </a:ext>
            </a:extLst>
          </p:cNvPr>
          <p:cNvSpPr/>
          <p:nvPr/>
        </p:nvSpPr>
        <p:spPr>
          <a:xfrm>
            <a:off x="7086070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CAD4B8-3607-E444-A02A-5787A47F74AA}"/>
              </a:ext>
            </a:extLst>
          </p:cNvPr>
          <p:cNvSpPr/>
          <p:nvPr/>
        </p:nvSpPr>
        <p:spPr>
          <a:xfrm>
            <a:off x="9048242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C085E-0E59-0641-8D0F-66ADB4B11CB3}"/>
              </a:ext>
            </a:extLst>
          </p:cNvPr>
          <p:cNvSpPr/>
          <p:nvPr/>
        </p:nvSpPr>
        <p:spPr>
          <a:xfrm>
            <a:off x="11068271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9EB6BB-D978-ED4E-8644-A335065C6DEE}"/>
              </a:ext>
            </a:extLst>
          </p:cNvPr>
          <p:cNvSpPr/>
          <p:nvPr/>
        </p:nvSpPr>
        <p:spPr>
          <a:xfrm>
            <a:off x="13030443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8511E2-276B-2A46-B7B1-C32F6B31BC73}"/>
              </a:ext>
            </a:extLst>
          </p:cNvPr>
          <p:cNvSpPr/>
          <p:nvPr/>
        </p:nvSpPr>
        <p:spPr>
          <a:xfrm>
            <a:off x="14992615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7B2243-A666-D045-9B85-B4AB5574303C}"/>
              </a:ext>
            </a:extLst>
          </p:cNvPr>
          <p:cNvSpPr/>
          <p:nvPr/>
        </p:nvSpPr>
        <p:spPr>
          <a:xfrm>
            <a:off x="17007152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903B52-622E-0148-8D5B-7DA72BA3F9A1}"/>
              </a:ext>
            </a:extLst>
          </p:cNvPr>
          <p:cNvSpPr/>
          <p:nvPr/>
        </p:nvSpPr>
        <p:spPr>
          <a:xfrm>
            <a:off x="18969324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80747A-6791-4F43-B45A-C7D0BC91EEE7}"/>
              </a:ext>
            </a:extLst>
          </p:cNvPr>
          <p:cNvSpPr/>
          <p:nvPr/>
        </p:nvSpPr>
        <p:spPr>
          <a:xfrm>
            <a:off x="20931496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C393EC-C1C1-5D42-9871-680F3DD2611E}"/>
              </a:ext>
            </a:extLst>
          </p:cNvPr>
          <p:cNvSpPr/>
          <p:nvPr/>
        </p:nvSpPr>
        <p:spPr>
          <a:xfrm>
            <a:off x="5123898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F809FF-5C99-1944-98B1-F233D302DC91}"/>
              </a:ext>
            </a:extLst>
          </p:cNvPr>
          <p:cNvSpPr/>
          <p:nvPr/>
        </p:nvSpPr>
        <p:spPr>
          <a:xfrm>
            <a:off x="7086070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509AE4-FB63-E942-A4BD-E0B35B054906}"/>
              </a:ext>
            </a:extLst>
          </p:cNvPr>
          <p:cNvSpPr/>
          <p:nvPr/>
        </p:nvSpPr>
        <p:spPr>
          <a:xfrm>
            <a:off x="9048242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C77583-D7B0-3646-AF5D-94224B294716}"/>
              </a:ext>
            </a:extLst>
          </p:cNvPr>
          <p:cNvSpPr/>
          <p:nvPr/>
        </p:nvSpPr>
        <p:spPr>
          <a:xfrm>
            <a:off x="11068271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D38FD5-D839-8A45-B6F6-734DC7A418FD}"/>
              </a:ext>
            </a:extLst>
          </p:cNvPr>
          <p:cNvSpPr/>
          <p:nvPr/>
        </p:nvSpPr>
        <p:spPr>
          <a:xfrm>
            <a:off x="13030443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64EB8F-4E38-1345-B8C9-F974090E71F6}"/>
              </a:ext>
            </a:extLst>
          </p:cNvPr>
          <p:cNvSpPr/>
          <p:nvPr/>
        </p:nvSpPr>
        <p:spPr>
          <a:xfrm>
            <a:off x="14992615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FF7461-30E5-4D44-A739-BDC5239886B5}"/>
              </a:ext>
            </a:extLst>
          </p:cNvPr>
          <p:cNvSpPr/>
          <p:nvPr/>
        </p:nvSpPr>
        <p:spPr>
          <a:xfrm>
            <a:off x="17007152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B501BB-2AFD-F442-B2D6-9D1FF7AD33EA}"/>
              </a:ext>
            </a:extLst>
          </p:cNvPr>
          <p:cNvSpPr/>
          <p:nvPr/>
        </p:nvSpPr>
        <p:spPr>
          <a:xfrm>
            <a:off x="18969324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D750CA-0D1C-E642-A2D0-753B52612A74}"/>
              </a:ext>
            </a:extLst>
          </p:cNvPr>
          <p:cNvSpPr/>
          <p:nvPr/>
        </p:nvSpPr>
        <p:spPr>
          <a:xfrm>
            <a:off x="20931496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9C2352D4-0875-EB40-B32F-5DD1A7977F18}"/>
              </a:ext>
            </a:extLst>
          </p:cNvPr>
          <p:cNvSpPr txBox="1">
            <a:spLocks/>
          </p:cNvSpPr>
          <p:nvPr/>
        </p:nvSpPr>
        <p:spPr>
          <a:xfrm>
            <a:off x="5163177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721B4530-49B1-9244-87CC-D13687951587}"/>
              </a:ext>
            </a:extLst>
          </p:cNvPr>
          <p:cNvSpPr txBox="1">
            <a:spLocks/>
          </p:cNvSpPr>
          <p:nvPr/>
        </p:nvSpPr>
        <p:spPr>
          <a:xfrm>
            <a:off x="7110415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44EC29E5-152E-5C48-82DC-22170029F34D}"/>
              </a:ext>
            </a:extLst>
          </p:cNvPr>
          <p:cNvSpPr txBox="1">
            <a:spLocks/>
          </p:cNvSpPr>
          <p:nvPr/>
        </p:nvSpPr>
        <p:spPr>
          <a:xfrm>
            <a:off x="9048242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73A07D64-F810-6640-B305-BF5F402D74A7}"/>
              </a:ext>
            </a:extLst>
          </p:cNvPr>
          <p:cNvSpPr txBox="1">
            <a:spLocks/>
          </p:cNvSpPr>
          <p:nvPr/>
        </p:nvSpPr>
        <p:spPr>
          <a:xfrm>
            <a:off x="11107550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DA3EC3B2-B226-ED49-899E-7E02DBEE851B}"/>
              </a:ext>
            </a:extLst>
          </p:cNvPr>
          <p:cNvSpPr txBox="1">
            <a:spLocks/>
          </p:cNvSpPr>
          <p:nvPr/>
        </p:nvSpPr>
        <p:spPr>
          <a:xfrm>
            <a:off x="13054788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3465ABD-3199-1045-8B78-98AC4CDF020E}"/>
              </a:ext>
            </a:extLst>
          </p:cNvPr>
          <p:cNvSpPr txBox="1">
            <a:spLocks/>
          </p:cNvSpPr>
          <p:nvPr/>
        </p:nvSpPr>
        <p:spPr>
          <a:xfrm>
            <a:off x="14992615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619FB74-73B3-134E-A391-92E8D7CB87EB}"/>
              </a:ext>
            </a:extLst>
          </p:cNvPr>
          <p:cNvSpPr txBox="1">
            <a:spLocks/>
          </p:cNvSpPr>
          <p:nvPr/>
        </p:nvSpPr>
        <p:spPr>
          <a:xfrm>
            <a:off x="17046431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2833B49-750B-8F48-B108-6BB789B09F1C}"/>
              </a:ext>
            </a:extLst>
          </p:cNvPr>
          <p:cNvSpPr txBox="1">
            <a:spLocks/>
          </p:cNvSpPr>
          <p:nvPr/>
        </p:nvSpPr>
        <p:spPr>
          <a:xfrm>
            <a:off x="18993669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A3143043-0090-5A4A-9C5D-8B742A50F28A}"/>
              </a:ext>
            </a:extLst>
          </p:cNvPr>
          <p:cNvSpPr txBox="1">
            <a:spLocks/>
          </p:cNvSpPr>
          <p:nvPr/>
        </p:nvSpPr>
        <p:spPr>
          <a:xfrm>
            <a:off x="20931496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A7C40128-A05C-1045-A11D-D3ACF4F6D3BE}"/>
              </a:ext>
            </a:extLst>
          </p:cNvPr>
          <p:cNvSpPr txBox="1">
            <a:spLocks/>
          </p:cNvSpPr>
          <p:nvPr/>
        </p:nvSpPr>
        <p:spPr>
          <a:xfrm>
            <a:off x="5263106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E7F305C-B6FC-8E43-9206-FABB05582A89}"/>
              </a:ext>
            </a:extLst>
          </p:cNvPr>
          <p:cNvSpPr txBox="1">
            <a:spLocks/>
          </p:cNvSpPr>
          <p:nvPr/>
        </p:nvSpPr>
        <p:spPr>
          <a:xfrm>
            <a:off x="7225278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DCA49D28-BE63-DA4D-85CB-D301762282C2}"/>
              </a:ext>
            </a:extLst>
          </p:cNvPr>
          <p:cNvSpPr txBox="1">
            <a:spLocks/>
          </p:cNvSpPr>
          <p:nvPr/>
        </p:nvSpPr>
        <p:spPr>
          <a:xfrm>
            <a:off x="9187450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81EB3542-4080-7A49-810C-5BB45CF28A8B}"/>
              </a:ext>
            </a:extLst>
          </p:cNvPr>
          <p:cNvSpPr txBox="1">
            <a:spLocks/>
          </p:cNvSpPr>
          <p:nvPr/>
        </p:nvSpPr>
        <p:spPr>
          <a:xfrm>
            <a:off x="11205647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CBF50252-9077-844C-88CE-4074E51AAD79}"/>
              </a:ext>
            </a:extLst>
          </p:cNvPr>
          <p:cNvSpPr txBox="1">
            <a:spLocks/>
          </p:cNvSpPr>
          <p:nvPr/>
        </p:nvSpPr>
        <p:spPr>
          <a:xfrm>
            <a:off x="13167819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4AFED64B-91BC-A944-B487-D86D41E41EA9}"/>
              </a:ext>
            </a:extLst>
          </p:cNvPr>
          <p:cNvSpPr txBox="1">
            <a:spLocks/>
          </p:cNvSpPr>
          <p:nvPr/>
        </p:nvSpPr>
        <p:spPr>
          <a:xfrm>
            <a:off x="15129991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5563321A-057A-CF49-AC1E-5CC3BF51F84F}"/>
              </a:ext>
            </a:extLst>
          </p:cNvPr>
          <p:cNvSpPr txBox="1">
            <a:spLocks/>
          </p:cNvSpPr>
          <p:nvPr/>
        </p:nvSpPr>
        <p:spPr>
          <a:xfrm>
            <a:off x="17146360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8E23ABD5-3028-3747-A4AF-BEDB3552668D}"/>
              </a:ext>
            </a:extLst>
          </p:cNvPr>
          <p:cNvSpPr txBox="1">
            <a:spLocks/>
          </p:cNvSpPr>
          <p:nvPr/>
        </p:nvSpPr>
        <p:spPr>
          <a:xfrm>
            <a:off x="19108532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9C4893B-EBF3-2B42-8FEA-91B6C4081D95}"/>
              </a:ext>
            </a:extLst>
          </p:cNvPr>
          <p:cNvSpPr txBox="1">
            <a:spLocks/>
          </p:cNvSpPr>
          <p:nvPr/>
        </p:nvSpPr>
        <p:spPr>
          <a:xfrm>
            <a:off x="21070704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82F45A97-1094-C04C-9333-A5FC2025F035}"/>
              </a:ext>
            </a:extLst>
          </p:cNvPr>
          <p:cNvSpPr txBox="1">
            <a:spLocks/>
          </p:cNvSpPr>
          <p:nvPr/>
        </p:nvSpPr>
        <p:spPr>
          <a:xfrm>
            <a:off x="5263106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62F3F08A-AB94-AA43-A507-C929FF10D5F3}"/>
              </a:ext>
            </a:extLst>
          </p:cNvPr>
          <p:cNvSpPr txBox="1">
            <a:spLocks/>
          </p:cNvSpPr>
          <p:nvPr/>
        </p:nvSpPr>
        <p:spPr>
          <a:xfrm>
            <a:off x="7225278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4ECA93D3-8D8D-FD45-870D-76031CDE8C9C}"/>
              </a:ext>
            </a:extLst>
          </p:cNvPr>
          <p:cNvSpPr txBox="1">
            <a:spLocks/>
          </p:cNvSpPr>
          <p:nvPr/>
        </p:nvSpPr>
        <p:spPr>
          <a:xfrm>
            <a:off x="9187450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F28359A5-3995-3643-8E9E-D4B87787F6AD}"/>
              </a:ext>
            </a:extLst>
          </p:cNvPr>
          <p:cNvSpPr txBox="1">
            <a:spLocks/>
          </p:cNvSpPr>
          <p:nvPr/>
        </p:nvSpPr>
        <p:spPr>
          <a:xfrm>
            <a:off x="11205647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9DD19770-AFE2-DA4E-AF80-BF51904B59BE}"/>
              </a:ext>
            </a:extLst>
          </p:cNvPr>
          <p:cNvSpPr txBox="1">
            <a:spLocks/>
          </p:cNvSpPr>
          <p:nvPr/>
        </p:nvSpPr>
        <p:spPr>
          <a:xfrm>
            <a:off x="13167819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89F729CB-7D68-E143-BEEA-4680AB2A117F}"/>
              </a:ext>
            </a:extLst>
          </p:cNvPr>
          <p:cNvSpPr txBox="1">
            <a:spLocks/>
          </p:cNvSpPr>
          <p:nvPr/>
        </p:nvSpPr>
        <p:spPr>
          <a:xfrm>
            <a:off x="15129991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16F0BD91-F38C-1149-9161-2EDDFFF7AADC}"/>
              </a:ext>
            </a:extLst>
          </p:cNvPr>
          <p:cNvSpPr txBox="1">
            <a:spLocks/>
          </p:cNvSpPr>
          <p:nvPr/>
        </p:nvSpPr>
        <p:spPr>
          <a:xfrm>
            <a:off x="17146360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011E27F9-C995-A64F-AD4B-F2931A5C2833}"/>
              </a:ext>
            </a:extLst>
          </p:cNvPr>
          <p:cNvSpPr txBox="1">
            <a:spLocks/>
          </p:cNvSpPr>
          <p:nvPr/>
        </p:nvSpPr>
        <p:spPr>
          <a:xfrm>
            <a:off x="19108532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82A2A41F-B21F-CC4A-99A3-122BB8361430}"/>
              </a:ext>
            </a:extLst>
          </p:cNvPr>
          <p:cNvSpPr txBox="1">
            <a:spLocks/>
          </p:cNvSpPr>
          <p:nvPr/>
        </p:nvSpPr>
        <p:spPr>
          <a:xfrm>
            <a:off x="21070704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663D69B8-283F-5B43-A42F-722A9E408EFA}"/>
              </a:ext>
            </a:extLst>
          </p:cNvPr>
          <p:cNvSpPr txBox="1">
            <a:spLocks/>
          </p:cNvSpPr>
          <p:nvPr/>
        </p:nvSpPr>
        <p:spPr>
          <a:xfrm>
            <a:off x="5263106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07734E33-BB5C-5C42-9AB5-5D73B520C36A}"/>
              </a:ext>
            </a:extLst>
          </p:cNvPr>
          <p:cNvSpPr txBox="1">
            <a:spLocks/>
          </p:cNvSpPr>
          <p:nvPr/>
        </p:nvSpPr>
        <p:spPr>
          <a:xfrm>
            <a:off x="7225278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271360C3-0DB0-B440-A597-425A0DD1E1CC}"/>
              </a:ext>
            </a:extLst>
          </p:cNvPr>
          <p:cNvSpPr txBox="1">
            <a:spLocks/>
          </p:cNvSpPr>
          <p:nvPr/>
        </p:nvSpPr>
        <p:spPr>
          <a:xfrm>
            <a:off x="9187450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4ECE4C94-8E14-3C4B-BDE4-1BE3F97CB8CA}"/>
              </a:ext>
            </a:extLst>
          </p:cNvPr>
          <p:cNvSpPr txBox="1">
            <a:spLocks/>
          </p:cNvSpPr>
          <p:nvPr/>
        </p:nvSpPr>
        <p:spPr>
          <a:xfrm>
            <a:off x="11205647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3AA98245-159C-B24C-87BC-57D9E63230B6}"/>
              </a:ext>
            </a:extLst>
          </p:cNvPr>
          <p:cNvSpPr txBox="1">
            <a:spLocks/>
          </p:cNvSpPr>
          <p:nvPr/>
        </p:nvSpPr>
        <p:spPr>
          <a:xfrm>
            <a:off x="13167819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D2BD982F-B666-BD44-B269-6D577E51AD26}"/>
              </a:ext>
            </a:extLst>
          </p:cNvPr>
          <p:cNvSpPr txBox="1">
            <a:spLocks/>
          </p:cNvSpPr>
          <p:nvPr/>
        </p:nvSpPr>
        <p:spPr>
          <a:xfrm>
            <a:off x="15129991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91361069-9DAD-6F4E-96F6-7E8D81988482}"/>
              </a:ext>
            </a:extLst>
          </p:cNvPr>
          <p:cNvSpPr txBox="1">
            <a:spLocks/>
          </p:cNvSpPr>
          <p:nvPr/>
        </p:nvSpPr>
        <p:spPr>
          <a:xfrm>
            <a:off x="17146360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79333184-B73E-C741-AD37-CAB5CC5241BA}"/>
              </a:ext>
            </a:extLst>
          </p:cNvPr>
          <p:cNvSpPr txBox="1">
            <a:spLocks/>
          </p:cNvSpPr>
          <p:nvPr/>
        </p:nvSpPr>
        <p:spPr>
          <a:xfrm>
            <a:off x="19108532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DD491B39-4252-7B43-8B2B-BFE259E3FC0B}"/>
              </a:ext>
            </a:extLst>
          </p:cNvPr>
          <p:cNvSpPr txBox="1">
            <a:spLocks/>
          </p:cNvSpPr>
          <p:nvPr/>
        </p:nvSpPr>
        <p:spPr>
          <a:xfrm>
            <a:off x="21070704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A37D887-F6C0-954C-89E8-047F365E2428}"/>
              </a:ext>
            </a:extLst>
          </p:cNvPr>
          <p:cNvSpPr txBox="1"/>
          <p:nvPr/>
        </p:nvSpPr>
        <p:spPr>
          <a:xfrm>
            <a:off x="7334264" y="2821177"/>
            <a:ext cx="13324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BEFORE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DD18374-8CA1-114B-9634-3954F8060D39}"/>
              </a:ext>
            </a:extLst>
          </p:cNvPr>
          <p:cNvSpPr txBox="1"/>
          <p:nvPr/>
        </p:nvSpPr>
        <p:spPr>
          <a:xfrm>
            <a:off x="13251959" y="2821177"/>
            <a:ext cx="1382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DURING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38FEB2-45E6-5246-AD64-DFB3F6F2D3B9}"/>
              </a:ext>
            </a:extLst>
          </p:cNvPr>
          <p:cNvSpPr txBox="1"/>
          <p:nvPr/>
        </p:nvSpPr>
        <p:spPr>
          <a:xfrm>
            <a:off x="19321137" y="2821177"/>
            <a:ext cx="11288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AFTER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1AA20AB-F442-B449-9907-845C1BF6A459}"/>
              </a:ext>
            </a:extLst>
          </p:cNvPr>
          <p:cNvCxnSpPr>
            <a:cxnSpLocks/>
          </p:cNvCxnSpPr>
          <p:nvPr/>
        </p:nvCxnSpPr>
        <p:spPr>
          <a:xfrm>
            <a:off x="5260067" y="8366960"/>
            <a:ext cx="17365888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>
            <a:extLst>
              <a:ext uri="{FF2B5EF4-FFF2-40B4-BE49-F238E27FC236}">
                <a16:creationId xmlns:a16="http://schemas.microsoft.com/office/drawing/2014/main" id="{AF0F080B-99D3-7E47-BAF7-B22187A61362}"/>
              </a:ext>
            </a:extLst>
          </p:cNvPr>
          <p:cNvSpPr/>
          <p:nvPr/>
        </p:nvSpPr>
        <p:spPr>
          <a:xfrm>
            <a:off x="5726443" y="7284992"/>
            <a:ext cx="16433136" cy="2163936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56231" h="4242661">
                <a:moveTo>
                  <a:pt x="0" y="4242590"/>
                </a:moveTo>
                <a:cubicBezTo>
                  <a:pt x="10476" y="4260673"/>
                  <a:pt x="1993785" y="837929"/>
                  <a:pt x="2960598" y="681242"/>
                </a:cubicBezTo>
                <a:cubicBezTo>
                  <a:pt x="3927411" y="524555"/>
                  <a:pt x="4669359" y="3395954"/>
                  <a:pt x="5800881" y="3302467"/>
                </a:cubicBezTo>
                <a:cubicBezTo>
                  <a:pt x="6932403" y="3208980"/>
                  <a:pt x="8844732" y="152544"/>
                  <a:pt x="9749728" y="120322"/>
                </a:cubicBezTo>
                <a:cubicBezTo>
                  <a:pt x="10654724" y="88100"/>
                  <a:pt x="10434699" y="2457492"/>
                  <a:pt x="11230857" y="3109133"/>
                </a:cubicBezTo>
                <a:cubicBezTo>
                  <a:pt x="12027015" y="3760774"/>
                  <a:pt x="13744350" y="4338428"/>
                  <a:pt x="14526679" y="4030170"/>
                </a:cubicBezTo>
                <a:cubicBezTo>
                  <a:pt x="15309008" y="3721913"/>
                  <a:pt x="15286606" y="1931282"/>
                  <a:pt x="15924833" y="1259588"/>
                </a:cubicBezTo>
                <a:cubicBezTo>
                  <a:pt x="16563060" y="587894"/>
                  <a:pt x="18377683" y="-2311"/>
                  <a:pt x="18356040" y="6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578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entagon 49">
            <a:extLst>
              <a:ext uri="{FF2B5EF4-FFF2-40B4-BE49-F238E27FC236}">
                <a16:creationId xmlns:a16="http://schemas.microsoft.com/office/drawing/2014/main" id="{43AC453A-202C-824B-9968-FA2185C90866}"/>
              </a:ext>
            </a:extLst>
          </p:cNvPr>
          <p:cNvSpPr/>
          <p:nvPr/>
        </p:nvSpPr>
        <p:spPr>
          <a:xfrm>
            <a:off x="4379723" y="8963112"/>
            <a:ext cx="18477102" cy="2060766"/>
          </a:xfrm>
          <a:prstGeom prst="homePlate">
            <a:avLst>
              <a:gd name="adj" fmla="val 26427"/>
            </a:avLst>
          </a:prstGeom>
          <a:solidFill>
            <a:schemeClr val="accent5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36FD12A-EF1F-2941-82CA-8E2CDBCB5D89}"/>
              </a:ext>
            </a:extLst>
          </p:cNvPr>
          <p:cNvCxnSpPr>
            <a:cxnSpLocks/>
          </p:cNvCxnSpPr>
          <p:nvPr/>
        </p:nvCxnSpPr>
        <p:spPr>
          <a:xfrm>
            <a:off x="4666130" y="9993495"/>
            <a:ext cx="17362182" cy="0"/>
          </a:xfrm>
          <a:prstGeom prst="line">
            <a:avLst/>
          </a:prstGeom>
          <a:ln w="38100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A4BE92-38FC-8846-9D59-1463E7E7BA40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FD417-D968-664D-A195-597DA8FD577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DE710-7FA4-ED44-840A-84E33A297C77}"/>
              </a:ext>
            </a:extLst>
          </p:cNvPr>
          <p:cNvSpPr txBox="1"/>
          <p:nvPr/>
        </p:nvSpPr>
        <p:spPr>
          <a:xfrm>
            <a:off x="1520825" y="11041232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99BA2-76F0-1540-AE04-67DCAC4379F7}"/>
              </a:ext>
            </a:extLst>
          </p:cNvPr>
          <p:cNvSpPr/>
          <p:nvPr/>
        </p:nvSpPr>
        <p:spPr>
          <a:xfrm>
            <a:off x="1520825" y="2339843"/>
            <a:ext cx="2858898" cy="1179755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B0FE4-E97C-7B4B-BE9D-1C4AB7EFB103}"/>
              </a:ext>
            </a:extLst>
          </p:cNvPr>
          <p:cNvSpPr/>
          <p:nvPr/>
        </p:nvSpPr>
        <p:spPr>
          <a:xfrm>
            <a:off x="1520825" y="4895729"/>
            <a:ext cx="2858898" cy="2393954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BCCC7-64AF-864C-AC02-F76275100BB1}"/>
              </a:ext>
            </a:extLst>
          </p:cNvPr>
          <p:cNvSpPr/>
          <p:nvPr/>
        </p:nvSpPr>
        <p:spPr>
          <a:xfrm>
            <a:off x="1520825" y="7289683"/>
            <a:ext cx="2858898" cy="1671320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14626-2E60-E342-B375-9D220D9FDEA9}"/>
              </a:ext>
            </a:extLst>
          </p:cNvPr>
          <p:cNvSpPr/>
          <p:nvPr/>
        </p:nvSpPr>
        <p:spPr>
          <a:xfrm>
            <a:off x="1520825" y="11520247"/>
            <a:ext cx="2858898" cy="1433753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589A7-B7C5-0049-8F9D-67A42CB7D817}"/>
              </a:ext>
            </a:extLst>
          </p:cNvPr>
          <p:cNvSpPr/>
          <p:nvPr/>
        </p:nvSpPr>
        <p:spPr>
          <a:xfrm>
            <a:off x="1520825" y="3519348"/>
            <a:ext cx="2858898" cy="1376381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23DC2-830C-024D-8496-DAC9CD113F0C}"/>
              </a:ext>
            </a:extLst>
          </p:cNvPr>
          <p:cNvSpPr/>
          <p:nvPr/>
        </p:nvSpPr>
        <p:spPr>
          <a:xfrm>
            <a:off x="1520825" y="8959310"/>
            <a:ext cx="2858898" cy="2064572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7E5D2-E61C-414D-B78A-4389B7BA8945}"/>
              </a:ext>
            </a:extLst>
          </p:cNvPr>
          <p:cNvSpPr txBox="1"/>
          <p:nvPr/>
        </p:nvSpPr>
        <p:spPr>
          <a:xfrm>
            <a:off x="2151017" y="2698888"/>
            <a:ext cx="159851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EEC78-BA7F-CD4F-ADB8-16CCF0CEC868}"/>
              </a:ext>
            </a:extLst>
          </p:cNvPr>
          <p:cNvSpPr txBox="1"/>
          <p:nvPr/>
        </p:nvSpPr>
        <p:spPr>
          <a:xfrm>
            <a:off x="2001938" y="3788461"/>
            <a:ext cx="189667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28103-F9E7-0540-8E9F-48414AFF5D14}"/>
              </a:ext>
            </a:extLst>
          </p:cNvPr>
          <p:cNvSpPr txBox="1"/>
          <p:nvPr/>
        </p:nvSpPr>
        <p:spPr>
          <a:xfrm>
            <a:off x="1712596" y="5524476"/>
            <a:ext cx="2475357" cy="12003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EMOTIONAL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D8A41C-947F-294B-8497-1C76D7DC6841}"/>
              </a:ext>
            </a:extLst>
          </p:cNvPr>
          <p:cNvSpPr txBox="1"/>
          <p:nvPr/>
        </p:nvSpPr>
        <p:spPr>
          <a:xfrm>
            <a:off x="2001940" y="7709844"/>
            <a:ext cx="189667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THOUGHTS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97A89-0F8E-5840-A239-B029EBF46457}"/>
              </a:ext>
            </a:extLst>
          </p:cNvPr>
          <p:cNvSpPr txBox="1"/>
          <p:nvPr/>
        </p:nvSpPr>
        <p:spPr>
          <a:xfrm>
            <a:off x="1940225" y="9391432"/>
            <a:ext cx="2020104" cy="12003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OVERALL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E678B2-5F9F-9449-8AFA-AE49BEE546E8}"/>
              </a:ext>
            </a:extLst>
          </p:cNvPr>
          <p:cNvSpPr txBox="1"/>
          <p:nvPr/>
        </p:nvSpPr>
        <p:spPr>
          <a:xfrm>
            <a:off x="2158234" y="11826169"/>
            <a:ext cx="1584088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TO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3E4FD5-B135-D649-AAC3-C3597D426F7D}"/>
              </a:ext>
            </a:extLst>
          </p:cNvPr>
          <p:cNvCxnSpPr>
            <a:cxnSpLocks/>
          </p:cNvCxnSpPr>
          <p:nvPr/>
        </p:nvCxnSpPr>
        <p:spPr>
          <a:xfrm>
            <a:off x="4934133" y="11272064"/>
            <a:ext cx="173805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511CF7-4C15-0947-9FAA-6FDB1E599557}"/>
              </a:ext>
            </a:extLst>
          </p:cNvPr>
          <p:cNvSpPr/>
          <p:nvPr/>
        </p:nvSpPr>
        <p:spPr>
          <a:xfrm>
            <a:off x="4379724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87784-8211-A248-B491-A71F0F3B3680}"/>
              </a:ext>
            </a:extLst>
          </p:cNvPr>
          <p:cNvSpPr/>
          <p:nvPr/>
        </p:nvSpPr>
        <p:spPr>
          <a:xfrm>
            <a:off x="7368891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04B01-7A11-3644-888D-10DF6D2F3ECA}"/>
              </a:ext>
            </a:extLst>
          </p:cNvPr>
          <p:cNvSpPr/>
          <p:nvPr/>
        </p:nvSpPr>
        <p:spPr>
          <a:xfrm>
            <a:off x="10358058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E046A4-4092-4F42-AA2A-6F4FCF699176}"/>
              </a:ext>
            </a:extLst>
          </p:cNvPr>
          <p:cNvSpPr/>
          <p:nvPr/>
        </p:nvSpPr>
        <p:spPr>
          <a:xfrm>
            <a:off x="13347225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38CD18-FFFA-8C45-81D1-F68C02A0388E}"/>
              </a:ext>
            </a:extLst>
          </p:cNvPr>
          <p:cNvSpPr/>
          <p:nvPr/>
        </p:nvSpPr>
        <p:spPr>
          <a:xfrm>
            <a:off x="16336391" y="351576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97C434-D3DA-7D4B-B256-C34F994756FD}"/>
              </a:ext>
            </a:extLst>
          </p:cNvPr>
          <p:cNvSpPr/>
          <p:nvPr/>
        </p:nvSpPr>
        <p:spPr>
          <a:xfrm>
            <a:off x="19325558" y="351576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60F23-E4E9-AB46-B735-BF5B36415D25}"/>
              </a:ext>
            </a:extLst>
          </p:cNvPr>
          <p:cNvSpPr/>
          <p:nvPr/>
        </p:nvSpPr>
        <p:spPr>
          <a:xfrm>
            <a:off x="4379724" y="7294013"/>
            <a:ext cx="2989167" cy="1665296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535F11-D697-E04C-83CC-CBB5590158FD}"/>
              </a:ext>
            </a:extLst>
          </p:cNvPr>
          <p:cNvSpPr/>
          <p:nvPr/>
        </p:nvSpPr>
        <p:spPr>
          <a:xfrm>
            <a:off x="7368891" y="7294012"/>
            <a:ext cx="2989167" cy="1665296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CF3233-7082-9C49-8F62-1293510E3F12}"/>
              </a:ext>
            </a:extLst>
          </p:cNvPr>
          <p:cNvSpPr/>
          <p:nvPr/>
        </p:nvSpPr>
        <p:spPr>
          <a:xfrm>
            <a:off x="10358058" y="7294011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91A5E9-2FD5-F54E-90CF-171C93FF3AE8}"/>
              </a:ext>
            </a:extLst>
          </p:cNvPr>
          <p:cNvSpPr/>
          <p:nvPr/>
        </p:nvSpPr>
        <p:spPr>
          <a:xfrm>
            <a:off x="13347225" y="7294009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167701-F18E-0646-835B-9F45017C5C7E}"/>
              </a:ext>
            </a:extLst>
          </p:cNvPr>
          <p:cNvSpPr/>
          <p:nvPr/>
        </p:nvSpPr>
        <p:spPr>
          <a:xfrm>
            <a:off x="16336391" y="7289678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2A3B56-5F60-6C43-9A1C-360BE0A2B8C7}"/>
              </a:ext>
            </a:extLst>
          </p:cNvPr>
          <p:cNvSpPr/>
          <p:nvPr/>
        </p:nvSpPr>
        <p:spPr>
          <a:xfrm>
            <a:off x="19325558" y="7289679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5336F4-485F-5D4B-9737-14CEDAAE62C5}"/>
              </a:ext>
            </a:extLst>
          </p:cNvPr>
          <p:cNvSpPr/>
          <p:nvPr/>
        </p:nvSpPr>
        <p:spPr>
          <a:xfrm>
            <a:off x="4379724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3C2A7A-FFC5-0F45-BC9F-1933EBEE599A}"/>
              </a:ext>
            </a:extLst>
          </p:cNvPr>
          <p:cNvSpPr/>
          <p:nvPr/>
        </p:nvSpPr>
        <p:spPr>
          <a:xfrm>
            <a:off x="7368891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BB84FE-CEED-B74E-A599-41613D5178CC}"/>
              </a:ext>
            </a:extLst>
          </p:cNvPr>
          <p:cNvSpPr/>
          <p:nvPr/>
        </p:nvSpPr>
        <p:spPr>
          <a:xfrm>
            <a:off x="10358058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902DC6-D54B-F54E-9889-B6B0605BC6E6}"/>
              </a:ext>
            </a:extLst>
          </p:cNvPr>
          <p:cNvSpPr/>
          <p:nvPr/>
        </p:nvSpPr>
        <p:spPr>
          <a:xfrm>
            <a:off x="13347225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17027-F7B0-1F4A-837C-89AD2DADCDA3}"/>
              </a:ext>
            </a:extLst>
          </p:cNvPr>
          <p:cNvSpPr/>
          <p:nvPr/>
        </p:nvSpPr>
        <p:spPr>
          <a:xfrm>
            <a:off x="16336391" y="11502900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2FD983-5C23-314B-BED4-FA55B1FFD3B3}"/>
              </a:ext>
            </a:extLst>
          </p:cNvPr>
          <p:cNvSpPr/>
          <p:nvPr/>
        </p:nvSpPr>
        <p:spPr>
          <a:xfrm>
            <a:off x="19325558" y="11502898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584EBB83-B762-C140-A5DF-AC3489068369}"/>
              </a:ext>
            </a:extLst>
          </p:cNvPr>
          <p:cNvSpPr/>
          <p:nvPr/>
        </p:nvSpPr>
        <p:spPr>
          <a:xfrm>
            <a:off x="4379724" y="2338947"/>
            <a:ext cx="3531268" cy="1179755"/>
          </a:xfrm>
          <a:prstGeom prst="homePlate">
            <a:avLst/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7FC731AB-B28C-5047-8B19-043998BF776E}"/>
              </a:ext>
            </a:extLst>
          </p:cNvPr>
          <p:cNvSpPr/>
          <p:nvPr/>
        </p:nvSpPr>
        <p:spPr>
          <a:xfrm>
            <a:off x="7368891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E9379F93-91AC-3247-A130-D8A106EE4F5B}"/>
              </a:ext>
            </a:extLst>
          </p:cNvPr>
          <p:cNvSpPr/>
          <p:nvPr/>
        </p:nvSpPr>
        <p:spPr>
          <a:xfrm>
            <a:off x="10358058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202A43E1-F659-044B-8FF3-C47B8279E45D}"/>
              </a:ext>
            </a:extLst>
          </p:cNvPr>
          <p:cNvSpPr/>
          <p:nvPr/>
        </p:nvSpPr>
        <p:spPr>
          <a:xfrm>
            <a:off x="13347224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D13BE3FF-7985-8F4C-8946-73EF9A657C93}"/>
              </a:ext>
            </a:extLst>
          </p:cNvPr>
          <p:cNvSpPr/>
          <p:nvPr/>
        </p:nvSpPr>
        <p:spPr>
          <a:xfrm>
            <a:off x="16336391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AD371DE0-FAD4-3243-A567-726D66623B18}"/>
              </a:ext>
            </a:extLst>
          </p:cNvPr>
          <p:cNvSpPr/>
          <p:nvPr/>
        </p:nvSpPr>
        <p:spPr>
          <a:xfrm>
            <a:off x="19325558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A868D4F9-EDE4-9648-978C-1B891F68CEBB}"/>
              </a:ext>
            </a:extLst>
          </p:cNvPr>
          <p:cNvSpPr/>
          <p:nvPr/>
        </p:nvSpPr>
        <p:spPr>
          <a:xfrm>
            <a:off x="4379724" y="4897121"/>
            <a:ext cx="3531268" cy="2395194"/>
          </a:xfrm>
          <a:prstGeom prst="homePlate">
            <a:avLst>
              <a:gd name="adj" fmla="val 22731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E3A74A62-E163-C449-9051-F37A43B720A2}"/>
              </a:ext>
            </a:extLst>
          </p:cNvPr>
          <p:cNvSpPr/>
          <p:nvPr/>
        </p:nvSpPr>
        <p:spPr>
          <a:xfrm>
            <a:off x="7368891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8" name="Chevron 57">
            <a:extLst>
              <a:ext uri="{FF2B5EF4-FFF2-40B4-BE49-F238E27FC236}">
                <a16:creationId xmlns:a16="http://schemas.microsoft.com/office/drawing/2014/main" id="{D9434983-6E11-0345-BDEC-BB0349EC6CFD}"/>
              </a:ext>
            </a:extLst>
          </p:cNvPr>
          <p:cNvSpPr/>
          <p:nvPr/>
        </p:nvSpPr>
        <p:spPr>
          <a:xfrm>
            <a:off x="10358056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9CB4DC0E-FB30-304A-93D0-A338E39DE74A}"/>
              </a:ext>
            </a:extLst>
          </p:cNvPr>
          <p:cNvSpPr/>
          <p:nvPr/>
        </p:nvSpPr>
        <p:spPr>
          <a:xfrm>
            <a:off x="13347223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B817CCD3-F696-3248-B9DE-CE0C822E844F}"/>
              </a:ext>
            </a:extLst>
          </p:cNvPr>
          <p:cNvSpPr/>
          <p:nvPr/>
        </p:nvSpPr>
        <p:spPr>
          <a:xfrm>
            <a:off x="16336391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D048D6E2-5F39-E34E-8CEC-7CAD08F8D072}"/>
              </a:ext>
            </a:extLst>
          </p:cNvPr>
          <p:cNvSpPr/>
          <p:nvPr/>
        </p:nvSpPr>
        <p:spPr>
          <a:xfrm>
            <a:off x="19325555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117241-39FD-3245-960A-1B0598E43D46}"/>
              </a:ext>
            </a:extLst>
          </p:cNvPr>
          <p:cNvSpPr txBox="1"/>
          <p:nvPr/>
        </p:nvSpPr>
        <p:spPr>
          <a:xfrm>
            <a:off x="4975077" y="2698888"/>
            <a:ext cx="21948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PRE-SERVICE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2AF96D-DAB6-8B45-A24F-EA06CE110FF1}"/>
              </a:ext>
            </a:extLst>
          </p:cNvPr>
          <p:cNvSpPr txBox="1"/>
          <p:nvPr/>
        </p:nvSpPr>
        <p:spPr>
          <a:xfrm>
            <a:off x="8287854" y="2698888"/>
            <a:ext cx="19415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FE27BC-7BA0-9646-B596-EE258A5A6362}"/>
              </a:ext>
            </a:extLst>
          </p:cNvPr>
          <p:cNvSpPr txBox="1"/>
          <p:nvPr/>
        </p:nvSpPr>
        <p:spPr>
          <a:xfrm>
            <a:off x="11277020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5C10AA-32CC-7E42-B2F7-DA8EF75194F9}"/>
              </a:ext>
            </a:extLst>
          </p:cNvPr>
          <p:cNvSpPr txBox="1"/>
          <p:nvPr/>
        </p:nvSpPr>
        <p:spPr>
          <a:xfrm>
            <a:off x="14266187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CDD7D5-FDF7-1D4C-AC9E-CEF19826F138}"/>
              </a:ext>
            </a:extLst>
          </p:cNvPr>
          <p:cNvSpPr txBox="1"/>
          <p:nvPr/>
        </p:nvSpPr>
        <p:spPr>
          <a:xfrm>
            <a:off x="17255354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5E6CC6-8AA4-5642-BB39-993EFD3DA370}"/>
              </a:ext>
            </a:extLst>
          </p:cNvPr>
          <p:cNvSpPr txBox="1"/>
          <p:nvPr/>
        </p:nvSpPr>
        <p:spPr>
          <a:xfrm>
            <a:off x="20244520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A3E29C3-004E-7B48-97AD-7692BC237D14}"/>
              </a:ext>
            </a:extLst>
          </p:cNvPr>
          <p:cNvSpPr txBox="1">
            <a:spLocks/>
          </p:cNvSpPr>
          <p:nvPr/>
        </p:nvSpPr>
        <p:spPr>
          <a:xfrm>
            <a:off x="4509786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9F12DBC2-D3F1-294C-92CB-7FB54F63FF38}"/>
              </a:ext>
            </a:extLst>
          </p:cNvPr>
          <p:cNvSpPr txBox="1">
            <a:spLocks/>
          </p:cNvSpPr>
          <p:nvPr/>
        </p:nvSpPr>
        <p:spPr>
          <a:xfrm>
            <a:off x="7498952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15543DD-D0F4-E045-90FF-37BC8773EE06}"/>
              </a:ext>
            </a:extLst>
          </p:cNvPr>
          <p:cNvSpPr txBox="1">
            <a:spLocks/>
          </p:cNvSpPr>
          <p:nvPr/>
        </p:nvSpPr>
        <p:spPr>
          <a:xfrm>
            <a:off x="10488119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EC47FA1-9AD7-9B45-9712-5C4B5414D6AE}"/>
              </a:ext>
            </a:extLst>
          </p:cNvPr>
          <p:cNvSpPr txBox="1">
            <a:spLocks/>
          </p:cNvSpPr>
          <p:nvPr/>
        </p:nvSpPr>
        <p:spPr>
          <a:xfrm>
            <a:off x="13477285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26AFACC8-0809-D841-9330-999E7EBDD518}"/>
              </a:ext>
            </a:extLst>
          </p:cNvPr>
          <p:cNvSpPr txBox="1">
            <a:spLocks/>
          </p:cNvSpPr>
          <p:nvPr/>
        </p:nvSpPr>
        <p:spPr>
          <a:xfrm>
            <a:off x="16466453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E4F7AD10-3218-744A-AF1D-BB6CCFE0EC76}"/>
              </a:ext>
            </a:extLst>
          </p:cNvPr>
          <p:cNvSpPr txBox="1">
            <a:spLocks/>
          </p:cNvSpPr>
          <p:nvPr/>
        </p:nvSpPr>
        <p:spPr>
          <a:xfrm>
            <a:off x="19455618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503D2628-4881-AD4F-8388-7E0044EFFFE4}"/>
              </a:ext>
            </a:extLst>
          </p:cNvPr>
          <p:cNvSpPr txBox="1">
            <a:spLocks/>
          </p:cNvSpPr>
          <p:nvPr/>
        </p:nvSpPr>
        <p:spPr>
          <a:xfrm>
            <a:off x="4509786" y="7521603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A61E834-4A55-CF47-9F50-0C5A5B8A0EDB}"/>
              </a:ext>
            </a:extLst>
          </p:cNvPr>
          <p:cNvSpPr txBox="1">
            <a:spLocks/>
          </p:cNvSpPr>
          <p:nvPr/>
        </p:nvSpPr>
        <p:spPr>
          <a:xfrm>
            <a:off x="7498951" y="7521603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715B433D-A216-BD4E-9041-EB2CB180D35F}"/>
              </a:ext>
            </a:extLst>
          </p:cNvPr>
          <p:cNvSpPr txBox="1">
            <a:spLocks/>
          </p:cNvSpPr>
          <p:nvPr/>
        </p:nvSpPr>
        <p:spPr>
          <a:xfrm>
            <a:off x="1048811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E79FE954-5A6F-D841-A4C4-180BE9AEAD9D}"/>
              </a:ext>
            </a:extLst>
          </p:cNvPr>
          <p:cNvSpPr txBox="1">
            <a:spLocks/>
          </p:cNvSpPr>
          <p:nvPr/>
        </p:nvSpPr>
        <p:spPr>
          <a:xfrm>
            <a:off x="1347728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3B3FDFE6-D080-2043-8C72-BC14B784CD0A}"/>
              </a:ext>
            </a:extLst>
          </p:cNvPr>
          <p:cNvSpPr txBox="1">
            <a:spLocks/>
          </p:cNvSpPr>
          <p:nvPr/>
        </p:nvSpPr>
        <p:spPr>
          <a:xfrm>
            <a:off x="16466453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D9FA7BB5-9775-0A44-91EA-876E7B20A0F3}"/>
              </a:ext>
            </a:extLst>
          </p:cNvPr>
          <p:cNvSpPr txBox="1">
            <a:spLocks/>
          </p:cNvSpPr>
          <p:nvPr/>
        </p:nvSpPr>
        <p:spPr>
          <a:xfrm>
            <a:off x="1945561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73876C47-5AD5-E045-96EB-276AC81E49BF}"/>
              </a:ext>
            </a:extLst>
          </p:cNvPr>
          <p:cNvSpPr txBox="1">
            <a:spLocks/>
          </p:cNvSpPr>
          <p:nvPr/>
        </p:nvSpPr>
        <p:spPr>
          <a:xfrm>
            <a:off x="4509786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F57363AB-9ED5-EC4E-A7C9-D828BA63A054}"/>
              </a:ext>
            </a:extLst>
          </p:cNvPr>
          <p:cNvSpPr txBox="1">
            <a:spLocks/>
          </p:cNvSpPr>
          <p:nvPr/>
        </p:nvSpPr>
        <p:spPr>
          <a:xfrm>
            <a:off x="7498951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C05427B0-E5FF-0143-8FF5-ECE41ECBE44D}"/>
              </a:ext>
            </a:extLst>
          </p:cNvPr>
          <p:cNvSpPr txBox="1">
            <a:spLocks/>
          </p:cNvSpPr>
          <p:nvPr/>
        </p:nvSpPr>
        <p:spPr>
          <a:xfrm>
            <a:off x="10488114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DF38C9E2-8B19-AC45-BC75-A19C56C64422}"/>
              </a:ext>
            </a:extLst>
          </p:cNvPr>
          <p:cNvSpPr txBox="1">
            <a:spLocks/>
          </p:cNvSpPr>
          <p:nvPr/>
        </p:nvSpPr>
        <p:spPr>
          <a:xfrm>
            <a:off x="13477285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92790181-915F-A747-9F81-6E50C71C3AF2}"/>
              </a:ext>
            </a:extLst>
          </p:cNvPr>
          <p:cNvSpPr txBox="1">
            <a:spLocks/>
          </p:cNvSpPr>
          <p:nvPr/>
        </p:nvSpPr>
        <p:spPr>
          <a:xfrm>
            <a:off x="16466453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DE2265A3-FFC6-7549-85FD-0F20BAA9764E}"/>
              </a:ext>
            </a:extLst>
          </p:cNvPr>
          <p:cNvSpPr txBox="1">
            <a:spLocks/>
          </p:cNvSpPr>
          <p:nvPr/>
        </p:nvSpPr>
        <p:spPr>
          <a:xfrm>
            <a:off x="19455614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BF1B6810-C95D-4C48-BF91-7B38C9F920E2}"/>
              </a:ext>
            </a:extLst>
          </p:cNvPr>
          <p:cNvSpPr/>
          <p:nvPr/>
        </p:nvSpPr>
        <p:spPr>
          <a:xfrm>
            <a:off x="4666130" y="9437796"/>
            <a:ext cx="17362182" cy="1111398"/>
          </a:xfrm>
          <a:custGeom>
            <a:avLst/>
            <a:gdLst>
              <a:gd name="connsiteX0" fmla="*/ 0 w 18432379"/>
              <a:gd name="connsiteY0" fmla="*/ 268491 h 2922641"/>
              <a:gd name="connsiteX1" fmla="*/ 2237874 w 18432379"/>
              <a:gd name="connsiteY1" fmla="*/ 100049 h 2922641"/>
              <a:gd name="connsiteX2" fmla="*/ 4186990 w 18432379"/>
              <a:gd name="connsiteY2" fmla="*/ 1616028 h 2922641"/>
              <a:gd name="connsiteX3" fmla="*/ 10010274 w 18432379"/>
              <a:gd name="connsiteY3" fmla="*/ 436933 h 2922641"/>
              <a:gd name="connsiteX4" fmla="*/ 15448547 w 18432379"/>
              <a:gd name="connsiteY4" fmla="*/ 2891376 h 2922641"/>
              <a:gd name="connsiteX5" fmla="*/ 18432379 w 18432379"/>
              <a:gd name="connsiteY5" fmla="*/ 1928849 h 292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2379" h="2922641">
                <a:moveTo>
                  <a:pt x="0" y="268491"/>
                </a:moveTo>
                <a:cubicBezTo>
                  <a:pt x="770021" y="71975"/>
                  <a:pt x="1540042" y="-124540"/>
                  <a:pt x="2237874" y="100049"/>
                </a:cubicBezTo>
                <a:cubicBezTo>
                  <a:pt x="2935706" y="324638"/>
                  <a:pt x="2891590" y="1559881"/>
                  <a:pt x="4186990" y="1616028"/>
                </a:cubicBezTo>
                <a:cubicBezTo>
                  <a:pt x="5482390" y="1672175"/>
                  <a:pt x="8133348" y="224375"/>
                  <a:pt x="10010274" y="436933"/>
                </a:cubicBezTo>
                <a:cubicBezTo>
                  <a:pt x="11887200" y="649491"/>
                  <a:pt x="14044863" y="2642723"/>
                  <a:pt x="15448547" y="2891376"/>
                </a:cubicBezTo>
                <a:cubicBezTo>
                  <a:pt x="16852231" y="3140029"/>
                  <a:pt x="18067421" y="1820565"/>
                  <a:pt x="18432379" y="1928849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C98A37A4-5ED7-464D-82C2-1E6359B88B0A}"/>
              </a:ext>
            </a:extLst>
          </p:cNvPr>
          <p:cNvSpPr txBox="1">
            <a:spLocks/>
          </p:cNvSpPr>
          <p:nvPr/>
        </p:nvSpPr>
        <p:spPr>
          <a:xfrm>
            <a:off x="4509786" y="5108853"/>
            <a:ext cx="2729041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 marketing.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1DC3F3E-234C-C740-BA18-E56C0F679F9F}"/>
              </a:ext>
            </a:extLst>
          </p:cNvPr>
          <p:cNvSpPr txBox="1">
            <a:spLocks/>
          </p:cNvSpPr>
          <p:nvPr/>
        </p:nvSpPr>
        <p:spPr>
          <a:xfrm>
            <a:off x="8052991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6AACA07F-FDFC-9A4A-AD15-24DB878EA40C}"/>
              </a:ext>
            </a:extLst>
          </p:cNvPr>
          <p:cNvSpPr txBox="1">
            <a:spLocks/>
          </p:cNvSpPr>
          <p:nvPr/>
        </p:nvSpPr>
        <p:spPr>
          <a:xfrm>
            <a:off x="11025078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5495D21-8CD5-2042-9444-4951ED426F41}"/>
              </a:ext>
            </a:extLst>
          </p:cNvPr>
          <p:cNvSpPr txBox="1">
            <a:spLocks/>
          </p:cNvSpPr>
          <p:nvPr/>
        </p:nvSpPr>
        <p:spPr>
          <a:xfrm>
            <a:off x="14031324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1C4C5DB4-68FC-ED40-ADE1-8215F91B1654}"/>
              </a:ext>
            </a:extLst>
          </p:cNvPr>
          <p:cNvSpPr txBox="1">
            <a:spLocks/>
          </p:cNvSpPr>
          <p:nvPr/>
        </p:nvSpPr>
        <p:spPr>
          <a:xfrm>
            <a:off x="17000275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2FE36DB-B8C7-C146-9964-B6F3E60496B4}"/>
              </a:ext>
            </a:extLst>
          </p:cNvPr>
          <p:cNvSpPr txBox="1">
            <a:spLocks/>
          </p:cNvSpPr>
          <p:nvPr/>
        </p:nvSpPr>
        <p:spPr>
          <a:xfrm>
            <a:off x="19997926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17812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43D32-3D76-9F40-8705-7CF2BD62836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AAED7-8C98-484A-AE24-85EF786ECD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AF1C0710-5382-8645-B7A8-DEAFCBA46BEA}"/>
              </a:ext>
            </a:extLst>
          </p:cNvPr>
          <p:cNvSpPr/>
          <p:nvPr/>
        </p:nvSpPr>
        <p:spPr>
          <a:xfrm>
            <a:off x="1520825" y="2669763"/>
            <a:ext cx="4691334" cy="2051664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C35F1702-6011-3047-95F4-93839BC3E2B4}"/>
              </a:ext>
            </a:extLst>
          </p:cNvPr>
          <p:cNvSpPr/>
          <p:nvPr/>
        </p:nvSpPr>
        <p:spPr>
          <a:xfrm>
            <a:off x="5681996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3060-271F-394A-9E2C-9E0D2CD3766F}"/>
              </a:ext>
            </a:extLst>
          </p:cNvPr>
          <p:cNvSpPr txBox="1"/>
          <p:nvPr/>
        </p:nvSpPr>
        <p:spPr>
          <a:xfrm>
            <a:off x="2347849" y="3403209"/>
            <a:ext cx="27981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9042B-5542-774A-9427-BCAF554E73C4}"/>
              </a:ext>
            </a:extLst>
          </p:cNvPr>
          <p:cNvSpPr txBox="1"/>
          <p:nvPr/>
        </p:nvSpPr>
        <p:spPr>
          <a:xfrm>
            <a:off x="6451002" y="3403209"/>
            <a:ext cx="36578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A90A2AD3-4EB5-3E4F-9B19-4C4D0FC63925}"/>
              </a:ext>
            </a:extLst>
          </p:cNvPr>
          <p:cNvSpPr/>
          <p:nvPr/>
        </p:nvSpPr>
        <p:spPr>
          <a:xfrm>
            <a:off x="9843162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01604-B104-FF47-93FA-D115C098697C}"/>
              </a:ext>
            </a:extLst>
          </p:cNvPr>
          <p:cNvSpPr txBox="1"/>
          <p:nvPr/>
        </p:nvSpPr>
        <p:spPr>
          <a:xfrm>
            <a:off x="11248288" y="3403209"/>
            <a:ext cx="23855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AFEAA56C-D821-7947-BA7A-4D7EF3D95A22}"/>
              </a:ext>
            </a:extLst>
          </p:cNvPr>
          <p:cNvSpPr/>
          <p:nvPr/>
        </p:nvSpPr>
        <p:spPr>
          <a:xfrm>
            <a:off x="14004328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D5252-A0A2-724F-A494-3A5EEB2BF7A8}"/>
              </a:ext>
            </a:extLst>
          </p:cNvPr>
          <p:cNvSpPr txBox="1"/>
          <p:nvPr/>
        </p:nvSpPr>
        <p:spPr>
          <a:xfrm>
            <a:off x="15381401" y="3403209"/>
            <a:ext cx="244169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RETENTION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C3B7987A-D998-914A-9DD5-22DDCD070B41}"/>
              </a:ext>
            </a:extLst>
          </p:cNvPr>
          <p:cNvSpPr/>
          <p:nvPr/>
        </p:nvSpPr>
        <p:spPr>
          <a:xfrm>
            <a:off x="18165491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6E165-781D-464C-9244-A102FA88C66F}"/>
              </a:ext>
            </a:extLst>
          </p:cNvPr>
          <p:cNvSpPr txBox="1"/>
          <p:nvPr/>
        </p:nvSpPr>
        <p:spPr>
          <a:xfrm>
            <a:off x="19457605" y="3403209"/>
            <a:ext cx="26116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ADVOCACY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303010-EFC0-6448-9A50-1AAAC53FDFB1}"/>
              </a:ext>
            </a:extLst>
          </p:cNvPr>
          <p:cNvCxnSpPr>
            <a:cxnSpLocks/>
          </p:cNvCxnSpPr>
          <p:nvPr/>
        </p:nvCxnSpPr>
        <p:spPr>
          <a:xfrm>
            <a:off x="2186609" y="8910546"/>
            <a:ext cx="2067021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5BC3E6-2EC6-104F-96C7-507CF1A56FC7}"/>
              </a:ext>
            </a:extLst>
          </p:cNvPr>
          <p:cNvSpPr txBox="1"/>
          <p:nvPr/>
        </p:nvSpPr>
        <p:spPr>
          <a:xfrm rot="16200000">
            <a:off x="114137" y="6557625"/>
            <a:ext cx="346441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POSITIVE 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3C638-AB6F-B544-890A-47E64E76AEE2}"/>
              </a:ext>
            </a:extLst>
          </p:cNvPr>
          <p:cNvSpPr txBox="1"/>
          <p:nvPr/>
        </p:nvSpPr>
        <p:spPr>
          <a:xfrm rot="16200000">
            <a:off x="42004" y="10645562"/>
            <a:ext cx="360868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NEGATIVE EXPERIENCE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86AF57A-0AA9-264F-81E5-34098632363E}"/>
              </a:ext>
            </a:extLst>
          </p:cNvPr>
          <p:cNvSpPr/>
          <p:nvPr/>
        </p:nvSpPr>
        <p:spPr>
          <a:xfrm>
            <a:off x="3239107" y="6423016"/>
            <a:ext cx="18567787" cy="4886478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2 h 7251033"/>
              <a:gd name="connsiteX1" fmla="*/ 2691244 w 21886075"/>
              <a:gd name="connsiteY1" fmla="*/ 6722425 h 7251033"/>
              <a:gd name="connsiteX2" fmla="*/ 6515112 w 21886075"/>
              <a:gd name="connsiteY2" fmla="*/ 971763 h 7251033"/>
              <a:gd name="connsiteX3" fmla="*/ 10963173 w 21886075"/>
              <a:gd name="connsiteY3" fmla="*/ 7251033 h 7251033"/>
              <a:gd name="connsiteX4" fmla="*/ 15442354 w 21886075"/>
              <a:gd name="connsiteY4" fmla="*/ 614422 h 7251033"/>
              <a:gd name="connsiteX5" fmla="*/ 19545114 w 21886075"/>
              <a:gd name="connsiteY5" fmla="*/ 6774813 h 7251033"/>
              <a:gd name="connsiteX6" fmla="*/ 21886064 w 21886075"/>
              <a:gd name="connsiteY6" fmla="*/ 101602 h 7251033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6440163 w 21811126"/>
              <a:gd name="connsiteY2" fmla="*/ 870161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4079279 w 21811126"/>
              <a:gd name="connsiteY2" fmla="*/ 14594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3871686 w 21811126"/>
              <a:gd name="connsiteY1" fmla="*/ 667994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204077 w 21811126"/>
              <a:gd name="connsiteY1" fmla="*/ 657648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060751"/>
              <a:gd name="connsiteX1" fmla="*/ 2204077 w 21811126"/>
              <a:gd name="connsiteY1" fmla="*/ 6576483 h 7060751"/>
              <a:gd name="connsiteX2" fmla="*/ 3891908 w 21811126"/>
              <a:gd name="connsiteY2" fmla="*/ 101603 h 7060751"/>
              <a:gd name="connsiteX3" fmla="*/ 8002699 w 21811126"/>
              <a:gd name="connsiteY3" fmla="*/ 7060751 h 7060751"/>
              <a:gd name="connsiteX4" fmla="*/ 15367405 w 21811126"/>
              <a:gd name="connsiteY4" fmla="*/ 512820 h 7060751"/>
              <a:gd name="connsiteX5" fmla="*/ 19470165 w 21811126"/>
              <a:gd name="connsiteY5" fmla="*/ 6673211 h 7060751"/>
              <a:gd name="connsiteX6" fmla="*/ 21811115 w 21811126"/>
              <a:gd name="connsiteY6" fmla="*/ 0 h 70607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5367405 w 21811126"/>
              <a:gd name="connsiteY4" fmla="*/ 512820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2125873 w 21811126"/>
              <a:gd name="connsiteY4" fmla="*/ 261561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27731"/>
              <a:gd name="connsiteX1" fmla="*/ 2204077 w 21811126"/>
              <a:gd name="connsiteY1" fmla="*/ 6576483 h 6927731"/>
              <a:gd name="connsiteX2" fmla="*/ 3891908 w 21811126"/>
              <a:gd name="connsiteY2" fmla="*/ 101603 h 6927731"/>
              <a:gd name="connsiteX3" fmla="*/ 10888226 w 21811126"/>
              <a:gd name="connsiteY3" fmla="*/ 6927731 h 6927731"/>
              <a:gd name="connsiteX4" fmla="*/ 12125873 w 21811126"/>
              <a:gd name="connsiteY4" fmla="*/ 261561 h 6927731"/>
              <a:gd name="connsiteX5" fmla="*/ 19470165 w 21811126"/>
              <a:gd name="connsiteY5" fmla="*/ 6673211 h 6927731"/>
              <a:gd name="connsiteX6" fmla="*/ 21811115 w 21811126"/>
              <a:gd name="connsiteY6" fmla="*/ 0 h 6927731"/>
              <a:gd name="connsiteX0" fmla="*/ 0 w 21811119"/>
              <a:gd name="connsiteY0" fmla="*/ 4288053 h 6927731"/>
              <a:gd name="connsiteX1" fmla="*/ 2204077 w 21811119"/>
              <a:gd name="connsiteY1" fmla="*/ 6576483 h 6927731"/>
              <a:gd name="connsiteX2" fmla="*/ 3891908 w 21811119"/>
              <a:gd name="connsiteY2" fmla="*/ 101603 h 6927731"/>
              <a:gd name="connsiteX3" fmla="*/ 10888226 w 21811119"/>
              <a:gd name="connsiteY3" fmla="*/ 6927731 h 6927731"/>
              <a:gd name="connsiteX4" fmla="*/ 12125873 w 21811119"/>
              <a:gd name="connsiteY4" fmla="*/ 261561 h 6927731"/>
              <a:gd name="connsiteX5" fmla="*/ 16228633 w 21811119"/>
              <a:gd name="connsiteY5" fmla="*/ 6924471 h 6927731"/>
              <a:gd name="connsiteX6" fmla="*/ 21811115 w 21811119"/>
              <a:gd name="connsiteY6" fmla="*/ 0 h 6927731"/>
              <a:gd name="connsiteX0" fmla="*/ 0 w 21811119"/>
              <a:gd name="connsiteY0" fmla="*/ 4288053 h 6942511"/>
              <a:gd name="connsiteX1" fmla="*/ 2204077 w 21811119"/>
              <a:gd name="connsiteY1" fmla="*/ 6576483 h 6942511"/>
              <a:gd name="connsiteX2" fmla="*/ 3891908 w 21811119"/>
              <a:gd name="connsiteY2" fmla="*/ 101603 h 6942511"/>
              <a:gd name="connsiteX3" fmla="*/ 8058912 w 21811119"/>
              <a:gd name="connsiteY3" fmla="*/ 6942511 h 6942511"/>
              <a:gd name="connsiteX4" fmla="*/ 12125873 w 21811119"/>
              <a:gd name="connsiteY4" fmla="*/ 261561 h 6942511"/>
              <a:gd name="connsiteX5" fmla="*/ 16228633 w 21811119"/>
              <a:gd name="connsiteY5" fmla="*/ 6924471 h 6942511"/>
              <a:gd name="connsiteX6" fmla="*/ 21811115 w 21811119"/>
              <a:gd name="connsiteY6" fmla="*/ 0 h 6942511"/>
              <a:gd name="connsiteX0" fmla="*/ 0 w 21783343"/>
              <a:gd name="connsiteY0" fmla="*/ 2403893 h 6942511"/>
              <a:gd name="connsiteX1" fmla="*/ 2176301 w 21783343"/>
              <a:gd name="connsiteY1" fmla="*/ 6576483 h 6942511"/>
              <a:gd name="connsiteX2" fmla="*/ 3864132 w 21783343"/>
              <a:gd name="connsiteY2" fmla="*/ 101603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42511"/>
              <a:gd name="connsiteX1" fmla="*/ 3342840 w 21783343"/>
              <a:gd name="connsiteY1" fmla="*/ 2107078 h 6942511"/>
              <a:gd name="connsiteX2" fmla="*/ 3864132 w 21783343"/>
              <a:gd name="connsiteY2" fmla="*/ 101603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42511"/>
              <a:gd name="connsiteX1" fmla="*/ 3342840 w 21783343"/>
              <a:gd name="connsiteY1" fmla="*/ 2107078 h 6942511"/>
              <a:gd name="connsiteX2" fmla="*/ 6113886 w 21783343"/>
              <a:gd name="connsiteY2" fmla="*/ 3037388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24484"/>
              <a:gd name="connsiteX1" fmla="*/ 3342840 w 21783343"/>
              <a:gd name="connsiteY1" fmla="*/ 2107078 h 6924484"/>
              <a:gd name="connsiteX2" fmla="*/ 6113886 w 21783343"/>
              <a:gd name="connsiteY2" fmla="*/ 3037388 h 6924484"/>
              <a:gd name="connsiteX3" fmla="*/ 9864268 w 21783343"/>
              <a:gd name="connsiteY3" fmla="*/ 2056839 h 6924484"/>
              <a:gd name="connsiteX4" fmla="*/ 12098097 w 21783343"/>
              <a:gd name="connsiteY4" fmla="*/ 261561 h 6924484"/>
              <a:gd name="connsiteX5" fmla="*/ 16200857 w 21783343"/>
              <a:gd name="connsiteY5" fmla="*/ 6924471 h 6924484"/>
              <a:gd name="connsiteX6" fmla="*/ 21783339 w 21783343"/>
              <a:gd name="connsiteY6" fmla="*/ 0 h 6924484"/>
              <a:gd name="connsiteX0" fmla="*/ 0 w 21783343"/>
              <a:gd name="connsiteY0" fmla="*/ 2403893 h 6924487"/>
              <a:gd name="connsiteX1" fmla="*/ 3342840 w 21783343"/>
              <a:gd name="connsiteY1" fmla="*/ 2107078 h 6924487"/>
              <a:gd name="connsiteX2" fmla="*/ 6113886 w 21783343"/>
              <a:gd name="connsiteY2" fmla="*/ 3037388 h 6924487"/>
              <a:gd name="connsiteX3" fmla="*/ 9864268 w 21783343"/>
              <a:gd name="connsiteY3" fmla="*/ 2056839 h 6924487"/>
              <a:gd name="connsiteX4" fmla="*/ 13403509 w 21783343"/>
              <a:gd name="connsiteY4" fmla="*/ 1181733 h 6924487"/>
              <a:gd name="connsiteX5" fmla="*/ 16200857 w 21783343"/>
              <a:gd name="connsiteY5" fmla="*/ 6924471 h 6924487"/>
              <a:gd name="connsiteX6" fmla="*/ 21783339 w 21783343"/>
              <a:gd name="connsiteY6" fmla="*/ 0 h 6924487"/>
              <a:gd name="connsiteX0" fmla="*/ 0 w 21783344"/>
              <a:gd name="connsiteY0" fmla="*/ 2403893 h 4580253"/>
              <a:gd name="connsiteX1" fmla="*/ 3342840 w 21783344"/>
              <a:gd name="connsiteY1" fmla="*/ 2107078 h 4580253"/>
              <a:gd name="connsiteX2" fmla="*/ 6113886 w 21783344"/>
              <a:gd name="connsiteY2" fmla="*/ 3037388 h 4580253"/>
              <a:gd name="connsiteX3" fmla="*/ 9864268 w 21783344"/>
              <a:gd name="connsiteY3" fmla="*/ 2056839 h 4580253"/>
              <a:gd name="connsiteX4" fmla="*/ 13403509 w 21783344"/>
              <a:gd name="connsiteY4" fmla="*/ 1181733 h 4580253"/>
              <a:gd name="connsiteX5" fmla="*/ 16923000 w 21783344"/>
              <a:gd name="connsiteY5" fmla="*/ 4580226 h 4580253"/>
              <a:gd name="connsiteX6" fmla="*/ 21783339 w 21783344"/>
              <a:gd name="connsiteY6" fmla="*/ 0 h 4580253"/>
              <a:gd name="connsiteX0" fmla="*/ 0 w 20283511"/>
              <a:gd name="connsiteY0" fmla="*/ 1222304 h 4646325"/>
              <a:gd name="connsiteX1" fmla="*/ 3342840 w 20283511"/>
              <a:gd name="connsiteY1" fmla="*/ 925489 h 4646325"/>
              <a:gd name="connsiteX2" fmla="*/ 6113886 w 20283511"/>
              <a:gd name="connsiteY2" fmla="*/ 1855799 h 4646325"/>
              <a:gd name="connsiteX3" fmla="*/ 9864268 w 20283511"/>
              <a:gd name="connsiteY3" fmla="*/ 875250 h 4646325"/>
              <a:gd name="connsiteX4" fmla="*/ 13403509 w 20283511"/>
              <a:gd name="connsiteY4" fmla="*/ 144 h 4646325"/>
              <a:gd name="connsiteX5" fmla="*/ 16923000 w 20283511"/>
              <a:gd name="connsiteY5" fmla="*/ 3398637 h 4646325"/>
              <a:gd name="connsiteX6" fmla="*/ 20283504 w 20283511"/>
              <a:gd name="connsiteY6" fmla="*/ 4646163 h 4646325"/>
              <a:gd name="connsiteX0" fmla="*/ 0 w 20283514"/>
              <a:gd name="connsiteY0" fmla="*/ 1222304 h 4646330"/>
              <a:gd name="connsiteX1" fmla="*/ 3342840 w 20283514"/>
              <a:gd name="connsiteY1" fmla="*/ 925489 h 4646330"/>
              <a:gd name="connsiteX2" fmla="*/ 6113886 w 20283514"/>
              <a:gd name="connsiteY2" fmla="*/ 1855799 h 4646330"/>
              <a:gd name="connsiteX3" fmla="*/ 9864268 w 20283514"/>
              <a:gd name="connsiteY3" fmla="*/ 875250 h 4646330"/>
              <a:gd name="connsiteX4" fmla="*/ 13403509 w 20283514"/>
              <a:gd name="connsiteY4" fmla="*/ 144 h 4646330"/>
              <a:gd name="connsiteX5" fmla="*/ 17405942 w 20283514"/>
              <a:gd name="connsiteY5" fmla="*/ 3436479 h 4646330"/>
              <a:gd name="connsiteX6" fmla="*/ 20283504 w 20283514"/>
              <a:gd name="connsiteY6" fmla="*/ 4646163 h 4646330"/>
              <a:gd name="connsiteX0" fmla="*/ 0 w 20283514"/>
              <a:gd name="connsiteY0" fmla="*/ 1209692 h 4633718"/>
              <a:gd name="connsiteX1" fmla="*/ 3342840 w 20283514"/>
              <a:gd name="connsiteY1" fmla="*/ 912877 h 4633718"/>
              <a:gd name="connsiteX2" fmla="*/ 6113886 w 20283514"/>
              <a:gd name="connsiteY2" fmla="*/ 1843187 h 4633718"/>
              <a:gd name="connsiteX3" fmla="*/ 9864268 w 20283514"/>
              <a:gd name="connsiteY3" fmla="*/ 862638 h 4633718"/>
              <a:gd name="connsiteX4" fmla="*/ 14457198 w 20283514"/>
              <a:gd name="connsiteY4" fmla="*/ 146 h 4633718"/>
              <a:gd name="connsiteX5" fmla="*/ 17405942 w 20283514"/>
              <a:gd name="connsiteY5" fmla="*/ 3423867 h 4633718"/>
              <a:gd name="connsiteX6" fmla="*/ 20283504 w 20283514"/>
              <a:gd name="connsiteY6" fmla="*/ 4633551 h 4633718"/>
              <a:gd name="connsiteX0" fmla="*/ 0 w 20283514"/>
              <a:gd name="connsiteY0" fmla="*/ 1209719 h 4633745"/>
              <a:gd name="connsiteX1" fmla="*/ 3342840 w 20283514"/>
              <a:gd name="connsiteY1" fmla="*/ 912904 h 4633745"/>
              <a:gd name="connsiteX2" fmla="*/ 6113886 w 20283514"/>
              <a:gd name="connsiteY2" fmla="*/ 1843214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20283514"/>
              <a:gd name="connsiteY0" fmla="*/ 1209719 h 4633745"/>
              <a:gd name="connsiteX1" fmla="*/ 3342840 w 20283514"/>
              <a:gd name="connsiteY1" fmla="*/ 912904 h 4633745"/>
              <a:gd name="connsiteX2" fmla="*/ 8660300 w 20283514"/>
              <a:gd name="connsiteY2" fmla="*/ 1426946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20283514"/>
              <a:gd name="connsiteY0" fmla="*/ 1209719 h 4633745"/>
              <a:gd name="connsiteX1" fmla="*/ 5757544 w 20283514"/>
              <a:gd name="connsiteY1" fmla="*/ 925518 h 4633745"/>
              <a:gd name="connsiteX2" fmla="*/ 8660300 w 20283514"/>
              <a:gd name="connsiteY2" fmla="*/ 1426946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25 h 4633709"/>
              <a:gd name="connsiteX1" fmla="*/ 2859900 w 17385870"/>
              <a:gd name="connsiteY1" fmla="*/ 929583 h 4633709"/>
              <a:gd name="connsiteX2" fmla="*/ 5762656 w 17385870"/>
              <a:gd name="connsiteY2" fmla="*/ 1426910 h 4633709"/>
              <a:gd name="connsiteX3" fmla="*/ 8695307 w 17385870"/>
              <a:gd name="connsiteY3" fmla="*/ 920729 h 4633709"/>
              <a:gd name="connsiteX4" fmla="*/ 11559554 w 17385870"/>
              <a:gd name="connsiteY4" fmla="*/ 137 h 4633709"/>
              <a:gd name="connsiteX5" fmla="*/ 14508298 w 17385870"/>
              <a:gd name="connsiteY5" fmla="*/ 3423858 h 4633709"/>
              <a:gd name="connsiteX6" fmla="*/ 17385860 w 17385870"/>
              <a:gd name="connsiteY6" fmla="*/ 4633542 h 463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85870" h="4633709">
                <a:moveTo>
                  <a:pt x="0" y="1512425"/>
                </a:moveTo>
                <a:cubicBezTo>
                  <a:pt x="7840" y="1507902"/>
                  <a:pt x="2671005" y="968140"/>
                  <a:pt x="2859900" y="929583"/>
                </a:cubicBezTo>
                <a:cubicBezTo>
                  <a:pt x="2878241" y="930328"/>
                  <a:pt x="5789291" y="1437869"/>
                  <a:pt x="5762656" y="1426910"/>
                </a:cubicBezTo>
                <a:cubicBezTo>
                  <a:pt x="5789955" y="1442691"/>
                  <a:pt x="8699823" y="921478"/>
                  <a:pt x="8695307" y="920729"/>
                </a:cubicBezTo>
                <a:cubicBezTo>
                  <a:pt x="8690063" y="907359"/>
                  <a:pt x="11593072" y="-12868"/>
                  <a:pt x="11559554" y="137"/>
                </a:cubicBezTo>
                <a:cubicBezTo>
                  <a:pt x="11569949" y="1595"/>
                  <a:pt x="14538907" y="3434982"/>
                  <a:pt x="14508298" y="3423858"/>
                </a:cubicBezTo>
                <a:cubicBezTo>
                  <a:pt x="14530080" y="3432183"/>
                  <a:pt x="17391820" y="4650085"/>
                  <a:pt x="17385860" y="4633542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F2C8E9-BDB2-9546-A732-BE96C3C2C863}"/>
              </a:ext>
            </a:extLst>
          </p:cNvPr>
          <p:cNvSpPr/>
          <p:nvPr/>
        </p:nvSpPr>
        <p:spPr>
          <a:xfrm>
            <a:off x="2754675" y="7395180"/>
            <a:ext cx="1204658" cy="12046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E4EA81-8E50-D84C-AA31-54280BEB2A87}"/>
              </a:ext>
            </a:extLst>
          </p:cNvPr>
          <p:cNvSpPr/>
          <p:nvPr/>
        </p:nvSpPr>
        <p:spPr>
          <a:xfrm>
            <a:off x="5676380" y="6819475"/>
            <a:ext cx="1204658" cy="12046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60D208-DF11-5448-8B48-AA21CE3F6128}"/>
              </a:ext>
            </a:extLst>
          </p:cNvPr>
          <p:cNvSpPr/>
          <p:nvPr/>
        </p:nvSpPr>
        <p:spPr>
          <a:xfrm>
            <a:off x="8770798" y="7323218"/>
            <a:ext cx="1204658" cy="12046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20BBB3-4A53-5844-AE1E-4B8301CA39B9}"/>
              </a:ext>
            </a:extLst>
          </p:cNvPr>
          <p:cNvSpPr/>
          <p:nvPr/>
        </p:nvSpPr>
        <p:spPr>
          <a:xfrm>
            <a:off x="11894000" y="6833868"/>
            <a:ext cx="1204658" cy="12046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093D-7097-814C-8447-FD9852147A96}"/>
              </a:ext>
            </a:extLst>
          </p:cNvPr>
          <p:cNvSpPr/>
          <p:nvPr/>
        </p:nvSpPr>
        <p:spPr>
          <a:xfrm>
            <a:off x="15045987" y="5869561"/>
            <a:ext cx="1204658" cy="1204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8EF3FD-3A4E-6F4E-A47A-A2479D67D510}"/>
              </a:ext>
            </a:extLst>
          </p:cNvPr>
          <p:cNvSpPr/>
          <p:nvPr/>
        </p:nvSpPr>
        <p:spPr>
          <a:xfrm>
            <a:off x="18126011" y="9424542"/>
            <a:ext cx="1204658" cy="12046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533AF-62BB-ED4A-9785-5969A7AD9E7A}"/>
              </a:ext>
            </a:extLst>
          </p:cNvPr>
          <p:cNvSpPr/>
          <p:nvPr/>
        </p:nvSpPr>
        <p:spPr>
          <a:xfrm>
            <a:off x="21148465" y="10676703"/>
            <a:ext cx="1204658" cy="12046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43DB7-A231-D64A-8AF2-86ADB126EF28}"/>
              </a:ext>
            </a:extLst>
          </p:cNvPr>
          <p:cNvSpPr txBox="1"/>
          <p:nvPr/>
        </p:nvSpPr>
        <p:spPr>
          <a:xfrm>
            <a:off x="2303674" y="8882797"/>
            <a:ext cx="2106667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3CC81F-6EFF-9442-84C4-252F1D8913BD}"/>
              </a:ext>
            </a:extLst>
          </p:cNvPr>
          <p:cNvSpPr txBox="1"/>
          <p:nvPr/>
        </p:nvSpPr>
        <p:spPr>
          <a:xfrm>
            <a:off x="5381668" y="8128940"/>
            <a:ext cx="1794081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65F48-502A-364C-8637-A0F70B2BB4D5}"/>
              </a:ext>
            </a:extLst>
          </p:cNvPr>
          <p:cNvSpPr txBox="1"/>
          <p:nvPr/>
        </p:nvSpPr>
        <p:spPr>
          <a:xfrm>
            <a:off x="8791076" y="8882797"/>
            <a:ext cx="116410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5CE782-CB2A-FC48-B290-C9D12C85E810}"/>
              </a:ext>
            </a:extLst>
          </p:cNvPr>
          <p:cNvSpPr txBox="1"/>
          <p:nvPr/>
        </p:nvSpPr>
        <p:spPr>
          <a:xfrm>
            <a:off x="11605120" y="8155631"/>
            <a:ext cx="183576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9549DC-1B8F-1648-B5A4-91E2FC8EFA62}"/>
              </a:ext>
            </a:extLst>
          </p:cNvPr>
          <p:cNvSpPr txBox="1"/>
          <p:nvPr/>
        </p:nvSpPr>
        <p:spPr>
          <a:xfrm>
            <a:off x="14808316" y="7240654"/>
            <a:ext cx="1675459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RECEIPT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F8D15-F87D-084E-8E7C-DF4B19F3FA7F}"/>
              </a:ext>
            </a:extLst>
          </p:cNvPr>
          <p:cNvSpPr txBox="1"/>
          <p:nvPr/>
        </p:nvSpPr>
        <p:spPr>
          <a:xfrm>
            <a:off x="17431350" y="10771380"/>
            <a:ext cx="259398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ISSUE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ED3839-AC55-9C40-A1AD-AD776788A4FD}"/>
              </a:ext>
            </a:extLst>
          </p:cNvPr>
          <p:cNvSpPr txBox="1"/>
          <p:nvPr/>
        </p:nvSpPr>
        <p:spPr>
          <a:xfrm>
            <a:off x="20743949" y="12074986"/>
            <a:ext cx="2013692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COMPLAINT</a:t>
            </a:r>
          </a:p>
        </p:txBody>
      </p:sp>
    </p:spTree>
    <p:extLst>
      <p:ext uri="{BB962C8B-B14F-4D97-AF65-F5344CB8AC3E}">
        <p14:creationId xmlns:p14="http://schemas.microsoft.com/office/powerpoint/2010/main" val="126229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2865773-929F-E448-A0D7-AC917731ECA3}"/>
              </a:ext>
            </a:extLst>
          </p:cNvPr>
          <p:cNvSpPr/>
          <p:nvPr/>
        </p:nvSpPr>
        <p:spPr>
          <a:xfrm>
            <a:off x="25254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7758CA-B84A-5942-B7F5-A8156E0D59A1}"/>
              </a:ext>
            </a:extLst>
          </p:cNvPr>
          <p:cNvSpPr/>
          <p:nvPr/>
        </p:nvSpPr>
        <p:spPr>
          <a:xfrm>
            <a:off x="53911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637E36-0150-FB4C-BDE2-28A7E25D9A14}"/>
              </a:ext>
            </a:extLst>
          </p:cNvPr>
          <p:cNvSpPr/>
          <p:nvPr/>
        </p:nvSpPr>
        <p:spPr>
          <a:xfrm>
            <a:off x="82568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CB3CB1-8B20-1444-82F2-4505217BB00B}"/>
              </a:ext>
            </a:extLst>
          </p:cNvPr>
          <p:cNvSpPr/>
          <p:nvPr/>
        </p:nvSpPr>
        <p:spPr>
          <a:xfrm>
            <a:off x="111225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C7F5C2-37D3-B341-8FAE-EB12641BDF07}"/>
              </a:ext>
            </a:extLst>
          </p:cNvPr>
          <p:cNvSpPr/>
          <p:nvPr/>
        </p:nvSpPr>
        <p:spPr>
          <a:xfrm>
            <a:off x="139882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F09C76-0A6D-6341-A699-288D1E60C308}"/>
              </a:ext>
            </a:extLst>
          </p:cNvPr>
          <p:cNvSpPr/>
          <p:nvPr/>
        </p:nvSpPr>
        <p:spPr>
          <a:xfrm>
            <a:off x="168539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D758EE-F08E-DC48-9E19-2178C1900B4A}"/>
              </a:ext>
            </a:extLst>
          </p:cNvPr>
          <p:cNvSpPr/>
          <p:nvPr/>
        </p:nvSpPr>
        <p:spPr>
          <a:xfrm>
            <a:off x="19719687" y="2368179"/>
            <a:ext cx="3137137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D0D0E5-266D-884F-813F-C983ED2F34D9}"/>
              </a:ext>
            </a:extLst>
          </p:cNvPr>
          <p:cNvCxnSpPr>
            <a:cxnSpLocks/>
          </p:cNvCxnSpPr>
          <p:nvPr/>
        </p:nvCxnSpPr>
        <p:spPr>
          <a:xfrm>
            <a:off x="3324794" y="3909106"/>
            <a:ext cx="19389482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>
            <a:extLst>
              <a:ext uri="{FF2B5EF4-FFF2-40B4-BE49-F238E27FC236}">
                <a16:creationId xmlns:a16="http://schemas.microsoft.com/office/drawing/2014/main" id="{BE10B6E4-7F04-5041-81EC-46661BCFC962}"/>
              </a:ext>
            </a:extLst>
          </p:cNvPr>
          <p:cNvSpPr/>
          <p:nvPr/>
        </p:nvSpPr>
        <p:spPr>
          <a:xfrm>
            <a:off x="2525486" y="12048214"/>
            <a:ext cx="3137137" cy="905786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31E38-7CE3-8942-A914-EF0C27DAB295}"/>
              </a:ext>
            </a:extLst>
          </p:cNvPr>
          <p:cNvSpPr txBox="1"/>
          <p:nvPr/>
        </p:nvSpPr>
        <p:spPr>
          <a:xfrm>
            <a:off x="3017481" y="12270275"/>
            <a:ext cx="21531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INSPIRATION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17AF768F-A66F-E544-979F-A5AC5E159164}"/>
              </a:ext>
            </a:extLst>
          </p:cNvPr>
          <p:cNvSpPr/>
          <p:nvPr/>
        </p:nvSpPr>
        <p:spPr>
          <a:xfrm>
            <a:off x="53911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2C715-38FF-8949-A096-E88A8FEA91DA}"/>
              </a:ext>
            </a:extLst>
          </p:cNvPr>
          <p:cNvSpPr txBox="1"/>
          <p:nvPr/>
        </p:nvSpPr>
        <p:spPr>
          <a:xfrm>
            <a:off x="6061401" y="12270275"/>
            <a:ext cx="17940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RESEARCH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8AB5453-A98E-2345-BF16-86A6DB208807}"/>
              </a:ext>
            </a:extLst>
          </p:cNvPr>
          <p:cNvSpPr/>
          <p:nvPr/>
        </p:nvSpPr>
        <p:spPr>
          <a:xfrm>
            <a:off x="82568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14D12-823B-644B-BE3C-231631C07263}"/>
              </a:ext>
            </a:extLst>
          </p:cNvPr>
          <p:cNvSpPr txBox="1"/>
          <p:nvPr/>
        </p:nvSpPr>
        <p:spPr>
          <a:xfrm>
            <a:off x="8845636" y="12085609"/>
            <a:ext cx="195438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BOOKING &amp;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TRYOUT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78C1550-86A6-794C-9856-6117FFCE5E98}"/>
              </a:ext>
            </a:extLst>
          </p:cNvPr>
          <p:cNvSpPr/>
          <p:nvPr/>
        </p:nvSpPr>
        <p:spPr>
          <a:xfrm>
            <a:off x="111225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6BCF5-2FA6-314A-BF3D-87521859297B}"/>
              </a:ext>
            </a:extLst>
          </p:cNvPr>
          <p:cNvSpPr txBox="1"/>
          <p:nvPr/>
        </p:nvSpPr>
        <p:spPr>
          <a:xfrm>
            <a:off x="11844675" y="12270275"/>
            <a:ext cx="168507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ARRIVING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162B763-8A4C-8E4F-BEC5-852DAC5E08C4}"/>
              </a:ext>
            </a:extLst>
          </p:cNvPr>
          <p:cNvSpPr/>
          <p:nvPr/>
        </p:nvSpPr>
        <p:spPr>
          <a:xfrm>
            <a:off x="139882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03DDA-6D72-7143-96AD-320022E9A087}"/>
              </a:ext>
            </a:extLst>
          </p:cNvPr>
          <p:cNvSpPr txBox="1"/>
          <p:nvPr/>
        </p:nvSpPr>
        <p:spPr>
          <a:xfrm>
            <a:off x="14713872" y="12270275"/>
            <a:ext cx="16754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53A3EAD1-31A7-8846-B0D2-D178C8713559}"/>
              </a:ext>
            </a:extLst>
          </p:cNvPr>
          <p:cNvSpPr/>
          <p:nvPr/>
        </p:nvSpPr>
        <p:spPr>
          <a:xfrm>
            <a:off x="168539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FE61B-F19D-0847-A965-8685FFF962D4}"/>
              </a:ext>
            </a:extLst>
          </p:cNvPr>
          <p:cNvSpPr txBox="1"/>
          <p:nvPr/>
        </p:nvSpPr>
        <p:spPr>
          <a:xfrm>
            <a:off x="17559021" y="12270275"/>
            <a:ext cx="17139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7D44B68-87A5-5A47-B8A2-492D135CA715}"/>
              </a:ext>
            </a:extLst>
          </p:cNvPr>
          <p:cNvSpPr/>
          <p:nvPr/>
        </p:nvSpPr>
        <p:spPr>
          <a:xfrm>
            <a:off x="19719688" y="12048214"/>
            <a:ext cx="3137136" cy="905786"/>
          </a:xfrm>
          <a:custGeom>
            <a:avLst/>
            <a:gdLst>
              <a:gd name="connsiteX0" fmla="*/ 0 w 3137136"/>
              <a:gd name="connsiteY0" fmla="*/ 0 h 905786"/>
              <a:gd name="connsiteX1" fmla="*/ 2617798 w 3137136"/>
              <a:gd name="connsiteY1" fmla="*/ 0 h 905786"/>
              <a:gd name="connsiteX2" fmla="*/ 2828564 w 3137136"/>
              <a:gd name="connsiteY2" fmla="*/ 0 h 905786"/>
              <a:gd name="connsiteX3" fmla="*/ 3137136 w 3137136"/>
              <a:gd name="connsiteY3" fmla="*/ 0 h 905786"/>
              <a:gd name="connsiteX4" fmla="*/ 3137136 w 3137136"/>
              <a:gd name="connsiteY4" fmla="*/ 452893 h 905786"/>
              <a:gd name="connsiteX5" fmla="*/ 3137136 w 3137136"/>
              <a:gd name="connsiteY5" fmla="*/ 905786 h 905786"/>
              <a:gd name="connsiteX6" fmla="*/ 2828564 w 3137136"/>
              <a:gd name="connsiteY6" fmla="*/ 905786 h 905786"/>
              <a:gd name="connsiteX7" fmla="*/ 2617798 w 3137136"/>
              <a:gd name="connsiteY7" fmla="*/ 905786 h 905786"/>
              <a:gd name="connsiteX8" fmla="*/ 0 w 3137136"/>
              <a:gd name="connsiteY8" fmla="*/ 905786 h 905786"/>
              <a:gd name="connsiteX9" fmla="*/ 308574 w 3137136"/>
              <a:gd name="connsiteY9" fmla="*/ 452893 h 90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136" h="905786">
                <a:moveTo>
                  <a:pt x="0" y="0"/>
                </a:moveTo>
                <a:lnTo>
                  <a:pt x="2617798" y="0"/>
                </a:lnTo>
                <a:lnTo>
                  <a:pt x="2828564" y="0"/>
                </a:lnTo>
                <a:lnTo>
                  <a:pt x="3137136" y="0"/>
                </a:lnTo>
                <a:lnTo>
                  <a:pt x="3137136" y="452893"/>
                </a:lnTo>
                <a:lnTo>
                  <a:pt x="3137136" y="905786"/>
                </a:lnTo>
                <a:lnTo>
                  <a:pt x="2828564" y="905786"/>
                </a:lnTo>
                <a:lnTo>
                  <a:pt x="2617798" y="905786"/>
                </a:lnTo>
                <a:lnTo>
                  <a:pt x="0" y="905786"/>
                </a:lnTo>
                <a:lnTo>
                  <a:pt x="308574" y="45289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baseline="30000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DE189-D424-BA46-AEBF-AFB059D28969}"/>
              </a:ext>
            </a:extLst>
          </p:cNvPr>
          <p:cNvSpPr txBox="1"/>
          <p:nvPr/>
        </p:nvSpPr>
        <p:spPr>
          <a:xfrm>
            <a:off x="20371982" y="12085609"/>
            <a:ext cx="183255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DECISION-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556A9-2E77-5F45-85CA-DECF1D29F9C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60944-F23E-BB49-9528-E58230FB4C5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35440A-9A65-E64F-899B-DCAA128851FC}"/>
              </a:ext>
            </a:extLst>
          </p:cNvPr>
          <p:cNvSpPr/>
          <p:nvPr/>
        </p:nvSpPr>
        <p:spPr>
          <a:xfrm>
            <a:off x="25254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BD9BC5-478A-474E-978B-C92931A9C3A5}"/>
              </a:ext>
            </a:extLst>
          </p:cNvPr>
          <p:cNvSpPr/>
          <p:nvPr/>
        </p:nvSpPr>
        <p:spPr>
          <a:xfrm>
            <a:off x="53911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B66B26-20D0-3C4F-8DD3-0051BE026853}"/>
              </a:ext>
            </a:extLst>
          </p:cNvPr>
          <p:cNvSpPr/>
          <p:nvPr/>
        </p:nvSpPr>
        <p:spPr>
          <a:xfrm>
            <a:off x="82568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0ED623-F5D1-F04C-B066-5022E7E15509}"/>
              </a:ext>
            </a:extLst>
          </p:cNvPr>
          <p:cNvSpPr/>
          <p:nvPr/>
        </p:nvSpPr>
        <p:spPr>
          <a:xfrm>
            <a:off x="111225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2C90DA-C829-3C47-BCF4-76B855DB8B3C}"/>
              </a:ext>
            </a:extLst>
          </p:cNvPr>
          <p:cNvSpPr/>
          <p:nvPr/>
        </p:nvSpPr>
        <p:spPr>
          <a:xfrm>
            <a:off x="139882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EC9B17-AF74-7D47-944F-82EC5440CC68}"/>
              </a:ext>
            </a:extLst>
          </p:cNvPr>
          <p:cNvSpPr/>
          <p:nvPr/>
        </p:nvSpPr>
        <p:spPr>
          <a:xfrm>
            <a:off x="168539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7118C1-561C-1543-A64B-4D6C73DB7753}"/>
              </a:ext>
            </a:extLst>
          </p:cNvPr>
          <p:cNvSpPr/>
          <p:nvPr/>
        </p:nvSpPr>
        <p:spPr>
          <a:xfrm>
            <a:off x="19719687" y="9186546"/>
            <a:ext cx="3137137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B6C2AC-06DC-EE45-9CFF-A0048DD88C05}"/>
              </a:ext>
            </a:extLst>
          </p:cNvPr>
          <p:cNvSpPr/>
          <p:nvPr/>
        </p:nvSpPr>
        <p:spPr>
          <a:xfrm>
            <a:off x="25254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381068-071D-1449-89F3-621F196BC7CA}"/>
              </a:ext>
            </a:extLst>
          </p:cNvPr>
          <p:cNvSpPr/>
          <p:nvPr/>
        </p:nvSpPr>
        <p:spPr>
          <a:xfrm>
            <a:off x="53911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058460-4C7C-5B40-ADBB-4CA9156A40DD}"/>
              </a:ext>
            </a:extLst>
          </p:cNvPr>
          <p:cNvSpPr/>
          <p:nvPr/>
        </p:nvSpPr>
        <p:spPr>
          <a:xfrm>
            <a:off x="82568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5083A9-D87D-6A40-8434-3720104B2787}"/>
              </a:ext>
            </a:extLst>
          </p:cNvPr>
          <p:cNvSpPr/>
          <p:nvPr/>
        </p:nvSpPr>
        <p:spPr>
          <a:xfrm>
            <a:off x="111225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91F6CF-3273-4F4D-9B13-C8DEAB5B2AAF}"/>
              </a:ext>
            </a:extLst>
          </p:cNvPr>
          <p:cNvSpPr/>
          <p:nvPr/>
        </p:nvSpPr>
        <p:spPr>
          <a:xfrm>
            <a:off x="139882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6BDF39-9CF9-8449-9D1F-5C458A02720A}"/>
              </a:ext>
            </a:extLst>
          </p:cNvPr>
          <p:cNvSpPr/>
          <p:nvPr/>
        </p:nvSpPr>
        <p:spPr>
          <a:xfrm>
            <a:off x="168539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FB8E13-8E23-D041-AC3E-DAA299F04D71}"/>
              </a:ext>
            </a:extLst>
          </p:cNvPr>
          <p:cNvSpPr/>
          <p:nvPr/>
        </p:nvSpPr>
        <p:spPr>
          <a:xfrm>
            <a:off x="19719687" y="7215361"/>
            <a:ext cx="3137137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FB1B1A-674F-194C-A309-1BCA40616393}"/>
              </a:ext>
            </a:extLst>
          </p:cNvPr>
          <p:cNvSpPr/>
          <p:nvPr/>
        </p:nvSpPr>
        <p:spPr>
          <a:xfrm>
            <a:off x="25254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3FF779-4AA9-7846-9C7C-8CC654B9E08F}"/>
              </a:ext>
            </a:extLst>
          </p:cNvPr>
          <p:cNvSpPr/>
          <p:nvPr/>
        </p:nvSpPr>
        <p:spPr>
          <a:xfrm>
            <a:off x="53911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8D88B4-2EFA-C24C-B86D-6ED9331653AA}"/>
              </a:ext>
            </a:extLst>
          </p:cNvPr>
          <p:cNvSpPr/>
          <p:nvPr/>
        </p:nvSpPr>
        <p:spPr>
          <a:xfrm>
            <a:off x="82568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BC56D2-9C00-5D49-ACAA-81695F770C96}"/>
              </a:ext>
            </a:extLst>
          </p:cNvPr>
          <p:cNvSpPr/>
          <p:nvPr/>
        </p:nvSpPr>
        <p:spPr>
          <a:xfrm>
            <a:off x="111225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2C8013-1884-6C4F-9A76-9F71D6265AE5}"/>
              </a:ext>
            </a:extLst>
          </p:cNvPr>
          <p:cNvSpPr/>
          <p:nvPr/>
        </p:nvSpPr>
        <p:spPr>
          <a:xfrm>
            <a:off x="139882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55DEC5-CF72-6D44-9079-ED3941D5E0BD}"/>
              </a:ext>
            </a:extLst>
          </p:cNvPr>
          <p:cNvSpPr/>
          <p:nvPr/>
        </p:nvSpPr>
        <p:spPr>
          <a:xfrm>
            <a:off x="168539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C23B98-9FB4-8A4F-9866-03FC6E29C20A}"/>
              </a:ext>
            </a:extLst>
          </p:cNvPr>
          <p:cNvSpPr/>
          <p:nvPr/>
        </p:nvSpPr>
        <p:spPr>
          <a:xfrm>
            <a:off x="19719687" y="5244176"/>
            <a:ext cx="3137137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6F8F7C-C088-9F4B-986D-B9585D365F76}"/>
              </a:ext>
            </a:extLst>
          </p:cNvPr>
          <p:cNvSpPr txBox="1"/>
          <p:nvPr/>
        </p:nvSpPr>
        <p:spPr>
          <a:xfrm rot="16200000">
            <a:off x="1472280" y="3549483"/>
            <a:ext cx="139012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0A9C54-078C-1347-A919-D8ABCFCC6D41}"/>
              </a:ext>
            </a:extLst>
          </p:cNvPr>
          <p:cNvSpPr txBox="1"/>
          <p:nvPr/>
        </p:nvSpPr>
        <p:spPr>
          <a:xfrm rot="16200000">
            <a:off x="1325608" y="5973075"/>
            <a:ext cx="168347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B4F765-95F6-2F48-849F-0602BC6427E4}"/>
              </a:ext>
            </a:extLst>
          </p:cNvPr>
          <p:cNvSpPr txBox="1"/>
          <p:nvPr/>
        </p:nvSpPr>
        <p:spPr>
          <a:xfrm rot="16200000">
            <a:off x="1563654" y="7944260"/>
            <a:ext cx="120738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58959-BEDE-5749-BD36-B7474EF9F72C}"/>
              </a:ext>
            </a:extLst>
          </p:cNvPr>
          <p:cNvSpPr txBox="1"/>
          <p:nvPr/>
        </p:nvSpPr>
        <p:spPr>
          <a:xfrm rot="16200000">
            <a:off x="1057108" y="10367851"/>
            <a:ext cx="222048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66C3A23D-45C7-4940-B75E-68AEB6838218}"/>
              </a:ext>
            </a:extLst>
          </p:cNvPr>
          <p:cNvSpPr txBox="1">
            <a:spLocks/>
          </p:cNvSpPr>
          <p:nvPr/>
        </p:nvSpPr>
        <p:spPr>
          <a:xfrm>
            <a:off x="27149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C1329FFA-BF50-E54E-9B6F-ECAEB963CD79}"/>
              </a:ext>
            </a:extLst>
          </p:cNvPr>
          <p:cNvSpPr txBox="1">
            <a:spLocks/>
          </p:cNvSpPr>
          <p:nvPr/>
        </p:nvSpPr>
        <p:spPr>
          <a:xfrm>
            <a:off x="55806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BC55FB0-0468-4143-B084-CB9567721DC8}"/>
              </a:ext>
            </a:extLst>
          </p:cNvPr>
          <p:cNvSpPr txBox="1">
            <a:spLocks/>
          </p:cNvSpPr>
          <p:nvPr/>
        </p:nvSpPr>
        <p:spPr>
          <a:xfrm>
            <a:off x="84463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22C2C2C6-9923-754F-860D-5D170FE813F6}"/>
              </a:ext>
            </a:extLst>
          </p:cNvPr>
          <p:cNvSpPr txBox="1">
            <a:spLocks/>
          </p:cNvSpPr>
          <p:nvPr/>
        </p:nvSpPr>
        <p:spPr>
          <a:xfrm>
            <a:off x="113120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ABF9C17-74F6-2F45-B386-771E323DF12B}"/>
              </a:ext>
            </a:extLst>
          </p:cNvPr>
          <p:cNvSpPr txBox="1">
            <a:spLocks/>
          </p:cNvSpPr>
          <p:nvPr/>
        </p:nvSpPr>
        <p:spPr>
          <a:xfrm>
            <a:off x="141777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0EF7060-AA45-0E40-9B7E-5111C5337471}"/>
              </a:ext>
            </a:extLst>
          </p:cNvPr>
          <p:cNvSpPr txBox="1">
            <a:spLocks/>
          </p:cNvSpPr>
          <p:nvPr/>
        </p:nvSpPr>
        <p:spPr>
          <a:xfrm>
            <a:off x="170434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4C7E6C3-F559-2B4A-9C41-3708EC9F21D6}"/>
              </a:ext>
            </a:extLst>
          </p:cNvPr>
          <p:cNvSpPr txBox="1">
            <a:spLocks/>
          </p:cNvSpPr>
          <p:nvPr/>
        </p:nvSpPr>
        <p:spPr>
          <a:xfrm>
            <a:off x="19907703" y="7572620"/>
            <a:ext cx="2761104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002DB882-0F0F-B140-A444-62E2C0CE425B}"/>
              </a:ext>
            </a:extLst>
          </p:cNvPr>
          <p:cNvSpPr txBox="1">
            <a:spLocks/>
          </p:cNvSpPr>
          <p:nvPr/>
        </p:nvSpPr>
        <p:spPr>
          <a:xfrm>
            <a:off x="27149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42E7B424-A3F6-244E-844A-587E6F67E760}"/>
              </a:ext>
            </a:extLst>
          </p:cNvPr>
          <p:cNvSpPr txBox="1">
            <a:spLocks/>
          </p:cNvSpPr>
          <p:nvPr/>
        </p:nvSpPr>
        <p:spPr>
          <a:xfrm>
            <a:off x="55806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A7EEF467-3F77-5943-BF76-4715B71E1ACB}"/>
              </a:ext>
            </a:extLst>
          </p:cNvPr>
          <p:cNvSpPr txBox="1">
            <a:spLocks/>
          </p:cNvSpPr>
          <p:nvPr/>
        </p:nvSpPr>
        <p:spPr>
          <a:xfrm>
            <a:off x="84463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4809E937-10F1-ED40-B67E-BF2F6E4514D3}"/>
              </a:ext>
            </a:extLst>
          </p:cNvPr>
          <p:cNvSpPr txBox="1">
            <a:spLocks/>
          </p:cNvSpPr>
          <p:nvPr/>
        </p:nvSpPr>
        <p:spPr>
          <a:xfrm>
            <a:off x="113120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BBAD8385-3D33-E443-A637-1C03D750D6A4}"/>
              </a:ext>
            </a:extLst>
          </p:cNvPr>
          <p:cNvSpPr txBox="1">
            <a:spLocks/>
          </p:cNvSpPr>
          <p:nvPr/>
        </p:nvSpPr>
        <p:spPr>
          <a:xfrm>
            <a:off x="141777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4AB25959-36CB-AC4B-8C46-143787902505}"/>
              </a:ext>
            </a:extLst>
          </p:cNvPr>
          <p:cNvSpPr txBox="1">
            <a:spLocks/>
          </p:cNvSpPr>
          <p:nvPr/>
        </p:nvSpPr>
        <p:spPr>
          <a:xfrm>
            <a:off x="170434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2C0AAE5B-CD08-B848-90CA-B6871A348A72}"/>
              </a:ext>
            </a:extLst>
          </p:cNvPr>
          <p:cNvSpPr txBox="1">
            <a:spLocks/>
          </p:cNvSpPr>
          <p:nvPr/>
        </p:nvSpPr>
        <p:spPr>
          <a:xfrm>
            <a:off x="19907703" y="5601434"/>
            <a:ext cx="2761104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B8DC54CB-7D5E-854A-9188-8334961F73DA}"/>
              </a:ext>
            </a:extLst>
          </p:cNvPr>
          <p:cNvSpPr/>
          <p:nvPr/>
        </p:nvSpPr>
        <p:spPr>
          <a:xfrm>
            <a:off x="3324794" y="2946897"/>
            <a:ext cx="19380227" cy="1729530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5800881 w 18356231"/>
              <a:gd name="connsiteY3" fmla="*/ 3302467 h 4242590"/>
              <a:gd name="connsiteX4" fmla="*/ 9749728 w 18356231"/>
              <a:gd name="connsiteY4" fmla="*/ 120322 h 4242590"/>
              <a:gd name="connsiteX5" fmla="*/ 11230857 w 18356231"/>
              <a:gd name="connsiteY5" fmla="*/ 3109133 h 4242590"/>
              <a:gd name="connsiteX6" fmla="*/ 14526679 w 18356231"/>
              <a:gd name="connsiteY6" fmla="*/ 4030170 h 4242590"/>
              <a:gd name="connsiteX7" fmla="*/ 15924833 w 18356231"/>
              <a:gd name="connsiteY7" fmla="*/ 1259588 h 4242590"/>
              <a:gd name="connsiteX8" fmla="*/ 18356040 w 18356231"/>
              <a:gd name="connsiteY8" fmla="*/ 6 h 4242590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5800881 w 18356231"/>
              <a:gd name="connsiteY3" fmla="*/ 3302467 h 4242590"/>
              <a:gd name="connsiteX4" fmla="*/ 8007701 w 18356231"/>
              <a:gd name="connsiteY4" fmla="*/ 1561123 h 4242590"/>
              <a:gd name="connsiteX5" fmla="*/ 9749728 w 18356231"/>
              <a:gd name="connsiteY5" fmla="*/ 120322 h 4242590"/>
              <a:gd name="connsiteX6" fmla="*/ 11230857 w 18356231"/>
              <a:gd name="connsiteY6" fmla="*/ 3109133 h 4242590"/>
              <a:gd name="connsiteX7" fmla="*/ 14526679 w 18356231"/>
              <a:gd name="connsiteY7" fmla="*/ 4030170 h 4242590"/>
              <a:gd name="connsiteX8" fmla="*/ 15924833 w 18356231"/>
              <a:gd name="connsiteY8" fmla="*/ 1259588 h 4242590"/>
              <a:gd name="connsiteX9" fmla="*/ 18356040 w 18356231"/>
              <a:gd name="connsiteY9" fmla="*/ 6 h 4242590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4165528 w 18356231"/>
              <a:gd name="connsiteY3" fmla="*/ 1790528 h 4242590"/>
              <a:gd name="connsiteX4" fmla="*/ 5800881 w 18356231"/>
              <a:gd name="connsiteY4" fmla="*/ 3302467 h 4242590"/>
              <a:gd name="connsiteX5" fmla="*/ 8007701 w 18356231"/>
              <a:gd name="connsiteY5" fmla="*/ 1561123 h 4242590"/>
              <a:gd name="connsiteX6" fmla="*/ 9749728 w 18356231"/>
              <a:gd name="connsiteY6" fmla="*/ 120322 h 4242590"/>
              <a:gd name="connsiteX7" fmla="*/ 11230857 w 18356231"/>
              <a:gd name="connsiteY7" fmla="*/ 3109133 h 4242590"/>
              <a:gd name="connsiteX8" fmla="*/ 14526679 w 18356231"/>
              <a:gd name="connsiteY8" fmla="*/ 4030170 h 4242590"/>
              <a:gd name="connsiteX9" fmla="*/ 15924833 w 18356231"/>
              <a:gd name="connsiteY9" fmla="*/ 1259588 h 4242590"/>
              <a:gd name="connsiteX10" fmla="*/ 18356040 w 18356231"/>
              <a:gd name="connsiteY10" fmla="*/ 6 h 4242590"/>
              <a:gd name="connsiteX0" fmla="*/ 0 w 18356231"/>
              <a:gd name="connsiteY0" fmla="*/ 4242590 h 4250382"/>
              <a:gd name="connsiteX1" fmla="*/ 1541094 w 18356231"/>
              <a:gd name="connsiteY1" fmla="*/ 2019932 h 4250382"/>
              <a:gd name="connsiteX2" fmla="*/ 2960598 w 18356231"/>
              <a:gd name="connsiteY2" fmla="*/ 681242 h 4250382"/>
              <a:gd name="connsiteX3" fmla="*/ 4165528 w 18356231"/>
              <a:gd name="connsiteY3" fmla="*/ 1790528 h 4250382"/>
              <a:gd name="connsiteX4" fmla="*/ 5800881 w 18356231"/>
              <a:gd name="connsiteY4" fmla="*/ 3302467 h 4250382"/>
              <a:gd name="connsiteX5" fmla="*/ 8007701 w 18356231"/>
              <a:gd name="connsiteY5" fmla="*/ 1561123 h 4250382"/>
              <a:gd name="connsiteX6" fmla="*/ 9749728 w 18356231"/>
              <a:gd name="connsiteY6" fmla="*/ 120322 h 4250382"/>
              <a:gd name="connsiteX7" fmla="*/ 11230857 w 18356231"/>
              <a:gd name="connsiteY7" fmla="*/ 3109133 h 4250382"/>
              <a:gd name="connsiteX8" fmla="*/ 12920642 w 18356231"/>
              <a:gd name="connsiteY8" fmla="*/ 3969894 h 4250382"/>
              <a:gd name="connsiteX9" fmla="*/ 14526679 w 18356231"/>
              <a:gd name="connsiteY9" fmla="*/ 4030170 h 4250382"/>
              <a:gd name="connsiteX10" fmla="*/ 15924833 w 18356231"/>
              <a:gd name="connsiteY10" fmla="*/ 1259588 h 4250382"/>
              <a:gd name="connsiteX11" fmla="*/ 18356040 w 18356231"/>
              <a:gd name="connsiteY11" fmla="*/ 6 h 4250382"/>
              <a:gd name="connsiteX0" fmla="*/ 0 w 18356040"/>
              <a:gd name="connsiteY0" fmla="*/ 4242585 h 4250377"/>
              <a:gd name="connsiteX1" fmla="*/ 1541094 w 18356040"/>
              <a:gd name="connsiteY1" fmla="*/ 2019927 h 4250377"/>
              <a:gd name="connsiteX2" fmla="*/ 2960598 w 18356040"/>
              <a:gd name="connsiteY2" fmla="*/ 681237 h 4250377"/>
              <a:gd name="connsiteX3" fmla="*/ 4165528 w 18356040"/>
              <a:gd name="connsiteY3" fmla="*/ 1790523 h 4250377"/>
              <a:gd name="connsiteX4" fmla="*/ 5800881 w 18356040"/>
              <a:gd name="connsiteY4" fmla="*/ 3302462 h 4250377"/>
              <a:gd name="connsiteX5" fmla="*/ 8007701 w 18356040"/>
              <a:gd name="connsiteY5" fmla="*/ 1561118 h 4250377"/>
              <a:gd name="connsiteX6" fmla="*/ 9749728 w 18356040"/>
              <a:gd name="connsiteY6" fmla="*/ 120317 h 4250377"/>
              <a:gd name="connsiteX7" fmla="*/ 11230857 w 18356040"/>
              <a:gd name="connsiteY7" fmla="*/ 3109128 h 4250377"/>
              <a:gd name="connsiteX8" fmla="*/ 12920642 w 18356040"/>
              <a:gd name="connsiteY8" fmla="*/ 3969889 h 4250377"/>
              <a:gd name="connsiteX9" fmla="*/ 14526679 w 18356040"/>
              <a:gd name="connsiteY9" fmla="*/ 4030165 h 4250377"/>
              <a:gd name="connsiteX10" fmla="*/ 15924833 w 18356040"/>
              <a:gd name="connsiteY10" fmla="*/ 1259583 h 4250377"/>
              <a:gd name="connsiteX11" fmla="*/ 17329692 w 18356040"/>
              <a:gd name="connsiteY11" fmla="*/ 414083 h 4250377"/>
              <a:gd name="connsiteX12" fmla="*/ 18356040 w 18356040"/>
              <a:gd name="connsiteY12" fmla="*/ 1 h 4250377"/>
              <a:gd name="connsiteX0" fmla="*/ 0 w 18356040"/>
              <a:gd name="connsiteY0" fmla="*/ 4261109 h 4268901"/>
              <a:gd name="connsiteX1" fmla="*/ 1541094 w 18356040"/>
              <a:gd name="connsiteY1" fmla="*/ 2038451 h 4268901"/>
              <a:gd name="connsiteX2" fmla="*/ 2960598 w 18356040"/>
              <a:gd name="connsiteY2" fmla="*/ 699761 h 4268901"/>
              <a:gd name="connsiteX3" fmla="*/ 4165528 w 18356040"/>
              <a:gd name="connsiteY3" fmla="*/ 1809047 h 4268901"/>
              <a:gd name="connsiteX4" fmla="*/ 5800881 w 18356040"/>
              <a:gd name="connsiteY4" fmla="*/ 3320986 h 4268901"/>
              <a:gd name="connsiteX5" fmla="*/ 8007701 w 18356040"/>
              <a:gd name="connsiteY5" fmla="*/ 1579642 h 4268901"/>
              <a:gd name="connsiteX6" fmla="*/ 8847520 w 18356040"/>
              <a:gd name="connsiteY6" fmla="*/ 604661 h 4268901"/>
              <a:gd name="connsiteX7" fmla="*/ 9749728 w 18356040"/>
              <a:gd name="connsiteY7" fmla="*/ 138841 h 4268901"/>
              <a:gd name="connsiteX8" fmla="*/ 11230857 w 18356040"/>
              <a:gd name="connsiteY8" fmla="*/ 3127652 h 4268901"/>
              <a:gd name="connsiteX9" fmla="*/ 12920642 w 18356040"/>
              <a:gd name="connsiteY9" fmla="*/ 3988413 h 4268901"/>
              <a:gd name="connsiteX10" fmla="*/ 14526679 w 18356040"/>
              <a:gd name="connsiteY10" fmla="*/ 4048689 h 4268901"/>
              <a:gd name="connsiteX11" fmla="*/ 15924833 w 18356040"/>
              <a:gd name="connsiteY11" fmla="*/ 1278107 h 4268901"/>
              <a:gd name="connsiteX12" fmla="*/ 17329692 w 18356040"/>
              <a:gd name="connsiteY12" fmla="*/ 432607 h 4268901"/>
              <a:gd name="connsiteX13" fmla="*/ 18356040 w 18356040"/>
              <a:gd name="connsiteY13" fmla="*/ 18525 h 4268901"/>
              <a:gd name="connsiteX0" fmla="*/ 0 w 18356040"/>
              <a:gd name="connsiteY0" fmla="*/ 4261109 h 4268901"/>
              <a:gd name="connsiteX1" fmla="*/ 1541094 w 18356040"/>
              <a:gd name="connsiteY1" fmla="*/ 2038451 h 4268901"/>
              <a:gd name="connsiteX2" fmla="*/ 2960598 w 18356040"/>
              <a:gd name="connsiteY2" fmla="*/ 699761 h 4268901"/>
              <a:gd name="connsiteX3" fmla="*/ 4165528 w 18356040"/>
              <a:gd name="connsiteY3" fmla="*/ 1809047 h 4268901"/>
              <a:gd name="connsiteX4" fmla="*/ 5800881 w 18356040"/>
              <a:gd name="connsiteY4" fmla="*/ 3320986 h 4268901"/>
              <a:gd name="connsiteX5" fmla="*/ 7146886 w 18356040"/>
              <a:gd name="connsiteY5" fmla="*/ 2439916 h 4268901"/>
              <a:gd name="connsiteX6" fmla="*/ 8007701 w 18356040"/>
              <a:gd name="connsiteY6" fmla="*/ 1579642 h 4268901"/>
              <a:gd name="connsiteX7" fmla="*/ 8847520 w 18356040"/>
              <a:gd name="connsiteY7" fmla="*/ 604661 h 4268901"/>
              <a:gd name="connsiteX8" fmla="*/ 9749728 w 18356040"/>
              <a:gd name="connsiteY8" fmla="*/ 138841 h 4268901"/>
              <a:gd name="connsiteX9" fmla="*/ 11230857 w 18356040"/>
              <a:gd name="connsiteY9" fmla="*/ 3127652 h 4268901"/>
              <a:gd name="connsiteX10" fmla="*/ 12920642 w 18356040"/>
              <a:gd name="connsiteY10" fmla="*/ 3988413 h 4268901"/>
              <a:gd name="connsiteX11" fmla="*/ 14526679 w 18356040"/>
              <a:gd name="connsiteY11" fmla="*/ 4048689 h 4268901"/>
              <a:gd name="connsiteX12" fmla="*/ 15924833 w 18356040"/>
              <a:gd name="connsiteY12" fmla="*/ 1278107 h 4268901"/>
              <a:gd name="connsiteX13" fmla="*/ 17329692 w 18356040"/>
              <a:gd name="connsiteY13" fmla="*/ 432607 h 4268901"/>
              <a:gd name="connsiteX14" fmla="*/ 18356040 w 18356040"/>
              <a:gd name="connsiteY14" fmla="*/ 18525 h 4268901"/>
              <a:gd name="connsiteX0" fmla="*/ 0 w 18356040"/>
              <a:gd name="connsiteY0" fmla="*/ 4261109 h 4261109"/>
              <a:gd name="connsiteX1" fmla="*/ 1541094 w 18356040"/>
              <a:gd name="connsiteY1" fmla="*/ 2038451 h 4261109"/>
              <a:gd name="connsiteX2" fmla="*/ 2960598 w 18356040"/>
              <a:gd name="connsiteY2" fmla="*/ 699761 h 4261109"/>
              <a:gd name="connsiteX3" fmla="*/ 4165528 w 18356040"/>
              <a:gd name="connsiteY3" fmla="*/ 1809047 h 4261109"/>
              <a:gd name="connsiteX4" fmla="*/ 5800881 w 18356040"/>
              <a:gd name="connsiteY4" fmla="*/ 3320986 h 4261109"/>
              <a:gd name="connsiteX5" fmla="*/ 7146886 w 18356040"/>
              <a:gd name="connsiteY5" fmla="*/ 2439916 h 4261109"/>
              <a:gd name="connsiteX6" fmla="*/ 8007701 w 18356040"/>
              <a:gd name="connsiteY6" fmla="*/ 1579642 h 4261109"/>
              <a:gd name="connsiteX7" fmla="*/ 8847520 w 18356040"/>
              <a:gd name="connsiteY7" fmla="*/ 604661 h 4261109"/>
              <a:gd name="connsiteX8" fmla="*/ 9749728 w 18356040"/>
              <a:gd name="connsiteY8" fmla="*/ 138841 h 4261109"/>
              <a:gd name="connsiteX9" fmla="*/ 11230857 w 18356040"/>
              <a:gd name="connsiteY9" fmla="*/ 3127652 h 4261109"/>
              <a:gd name="connsiteX10" fmla="*/ 12920642 w 18356040"/>
              <a:gd name="connsiteY10" fmla="*/ 3988413 h 4261109"/>
              <a:gd name="connsiteX11" fmla="*/ 14526679 w 18356040"/>
              <a:gd name="connsiteY11" fmla="*/ 4048689 h 4261109"/>
              <a:gd name="connsiteX12" fmla="*/ 15293131 w 18356040"/>
              <a:gd name="connsiteY12" fmla="*/ 2611970 h 4261109"/>
              <a:gd name="connsiteX13" fmla="*/ 15924833 w 18356040"/>
              <a:gd name="connsiteY13" fmla="*/ 1278107 h 4261109"/>
              <a:gd name="connsiteX14" fmla="*/ 17329692 w 18356040"/>
              <a:gd name="connsiteY14" fmla="*/ 432607 h 4261109"/>
              <a:gd name="connsiteX15" fmla="*/ 18356040 w 18356040"/>
              <a:gd name="connsiteY15" fmla="*/ 18525 h 4261109"/>
              <a:gd name="connsiteX0" fmla="*/ 0 w 18356040"/>
              <a:gd name="connsiteY0" fmla="*/ 4261109 h 4261109"/>
              <a:gd name="connsiteX1" fmla="*/ 785256 w 18356040"/>
              <a:gd name="connsiteY1" fmla="*/ 3013432 h 4261109"/>
              <a:gd name="connsiteX2" fmla="*/ 1541094 w 18356040"/>
              <a:gd name="connsiteY2" fmla="*/ 2038451 h 4261109"/>
              <a:gd name="connsiteX3" fmla="*/ 2960598 w 18356040"/>
              <a:gd name="connsiteY3" fmla="*/ 699761 h 4261109"/>
              <a:gd name="connsiteX4" fmla="*/ 4165528 w 18356040"/>
              <a:gd name="connsiteY4" fmla="*/ 1809047 h 4261109"/>
              <a:gd name="connsiteX5" fmla="*/ 5800881 w 18356040"/>
              <a:gd name="connsiteY5" fmla="*/ 3320986 h 4261109"/>
              <a:gd name="connsiteX6" fmla="*/ 7146886 w 18356040"/>
              <a:gd name="connsiteY6" fmla="*/ 2439916 h 4261109"/>
              <a:gd name="connsiteX7" fmla="*/ 8007701 w 18356040"/>
              <a:gd name="connsiteY7" fmla="*/ 1579642 h 4261109"/>
              <a:gd name="connsiteX8" fmla="*/ 8847520 w 18356040"/>
              <a:gd name="connsiteY8" fmla="*/ 604661 h 4261109"/>
              <a:gd name="connsiteX9" fmla="*/ 9749728 w 18356040"/>
              <a:gd name="connsiteY9" fmla="*/ 138841 h 4261109"/>
              <a:gd name="connsiteX10" fmla="*/ 11230857 w 18356040"/>
              <a:gd name="connsiteY10" fmla="*/ 3127652 h 4261109"/>
              <a:gd name="connsiteX11" fmla="*/ 12920642 w 18356040"/>
              <a:gd name="connsiteY11" fmla="*/ 3988413 h 4261109"/>
              <a:gd name="connsiteX12" fmla="*/ 14526679 w 18356040"/>
              <a:gd name="connsiteY12" fmla="*/ 4048689 h 4261109"/>
              <a:gd name="connsiteX13" fmla="*/ 15293131 w 18356040"/>
              <a:gd name="connsiteY13" fmla="*/ 2611970 h 4261109"/>
              <a:gd name="connsiteX14" fmla="*/ 15924833 w 18356040"/>
              <a:gd name="connsiteY14" fmla="*/ 1278107 h 4261109"/>
              <a:gd name="connsiteX15" fmla="*/ 17329692 w 18356040"/>
              <a:gd name="connsiteY15" fmla="*/ 432607 h 4261109"/>
              <a:gd name="connsiteX16" fmla="*/ 18356040 w 18356040"/>
              <a:gd name="connsiteY16" fmla="*/ 18525 h 4261109"/>
              <a:gd name="connsiteX0" fmla="*/ 0 w 18356040"/>
              <a:gd name="connsiteY0" fmla="*/ 4261109 h 4261109"/>
              <a:gd name="connsiteX1" fmla="*/ 785256 w 18356040"/>
              <a:gd name="connsiteY1" fmla="*/ 3013432 h 4261109"/>
              <a:gd name="connsiteX2" fmla="*/ 1541094 w 18356040"/>
              <a:gd name="connsiteY2" fmla="*/ 2038451 h 4261109"/>
              <a:gd name="connsiteX3" fmla="*/ 2960598 w 18356040"/>
              <a:gd name="connsiteY3" fmla="*/ 699761 h 4261109"/>
              <a:gd name="connsiteX4" fmla="*/ 4165528 w 18356040"/>
              <a:gd name="connsiteY4" fmla="*/ 1809047 h 4261109"/>
              <a:gd name="connsiteX5" fmla="*/ 4984352 w 18356040"/>
              <a:gd name="connsiteY5" fmla="*/ 2669323 h 4261109"/>
              <a:gd name="connsiteX6" fmla="*/ 5800881 w 18356040"/>
              <a:gd name="connsiteY6" fmla="*/ 3320986 h 4261109"/>
              <a:gd name="connsiteX7" fmla="*/ 7146886 w 18356040"/>
              <a:gd name="connsiteY7" fmla="*/ 2439916 h 4261109"/>
              <a:gd name="connsiteX8" fmla="*/ 8007701 w 18356040"/>
              <a:gd name="connsiteY8" fmla="*/ 1579642 h 4261109"/>
              <a:gd name="connsiteX9" fmla="*/ 8847520 w 18356040"/>
              <a:gd name="connsiteY9" fmla="*/ 604661 h 4261109"/>
              <a:gd name="connsiteX10" fmla="*/ 9749728 w 18356040"/>
              <a:gd name="connsiteY10" fmla="*/ 138841 h 4261109"/>
              <a:gd name="connsiteX11" fmla="*/ 11230857 w 18356040"/>
              <a:gd name="connsiteY11" fmla="*/ 3127652 h 4261109"/>
              <a:gd name="connsiteX12" fmla="*/ 12920642 w 18356040"/>
              <a:gd name="connsiteY12" fmla="*/ 3988413 h 4261109"/>
              <a:gd name="connsiteX13" fmla="*/ 14526679 w 18356040"/>
              <a:gd name="connsiteY13" fmla="*/ 4048689 h 4261109"/>
              <a:gd name="connsiteX14" fmla="*/ 15293131 w 18356040"/>
              <a:gd name="connsiteY14" fmla="*/ 2611970 h 4261109"/>
              <a:gd name="connsiteX15" fmla="*/ 15924833 w 18356040"/>
              <a:gd name="connsiteY15" fmla="*/ 1278107 h 4261109"/>
              <a:gd name="connsiteX16" fmla="*/ 17329692 w 18356040"/>
              <a:gd name="connsiteY16" fmla="*/ 432607 h 4261109"/>
              <a:gd name="connsiteX17" fmla="*/ 18356040 w 18356040"/>
              <a:gd name="connsiteY17" fmla="*/ 18525 h 4261109"/>
              <a:gd name="connsiteX0" fmla="*/ 0 w 18368120"/>
              <a:gd name="connsiteY0" fmla="*/ 400477 h 4170962"/>
              <a:gd name="connsiteX1" fmla="*/ 797336 w 18368120"/>
              <a:gd name="connsiteY1" fmla="*/ 3013432 h 4170962"/>
              <a:gd name="connsiteX2" fmla="*/ 1553174 w 18368120"/>
              <a:gd name="connsiteY2" fmla="*/ 2038451 h 4170962"/>
              <a:gd name="connsiteX3" fmla="*/ 2972678 w 18368120"/>
              <a:gd name="connsiteY3" fmla="*/ 699761 h 4170962"/>
              <a:gd name="connsiteX4" fmla="*/ 4177608 w 18368120"/>
              <a:gd name="connsiteY4" fmla="*/ 1809047 h 4170962"/>
              <a:gd name="connsiteX5" fmla="*/ 4996432 w 18368120"/>
              <a:gd name="connsiteY5" fmla="*/ 2669323 h 4170962"/>
              <a:gd name="connsiteX6" fmla="*/ 5812961 w 18368120"/>
              <a:gd name="connsiteY6" fmla="*/ 3320986 h 4170962"/>
              <a:gd name="connsiteX7" fmla="*/ 7158966 w 18368120"/>
              <a:gd name="connsiteY7" fmla="*/ 2439916 h 4170962"/>
              <a:gd name="connsiteX8" fmla="*/ 8019781 w 18368120"/>
              <a:gd name="connsiteY8" fmla="*/ 1579642 h 4170962"/>
              <a:gd name="connsiteX9" fmla="*/ 8859600 w 18368120"/>
              <a:gd name="connsiteY9" fmla="*/ 604661 h 4170962"/>
              <a:gd name="connsiteX10" fmla="*/ 9761808 w 18368120"/>
              <a:gd name="connsiteY10" fmla="*/ 138841 h 4170962"/>
              <a:gd name="connsiteX11" fmla="*/ 11242937 w 18368120"/>
              <a:gd name="connsiteY11" fmla="*/ 3127652 h 4170962"/>
              <a:gd name="connsiteX12" fmla="*/ 12932722 w 18368120"/>
              <a:gd name="connsiteY12" fmla="*/ 3988413 h 4170962"/>
              <a:gd name="connsiteX13" fmla="*/ 14538759 w 18368120"/>
              <a:gd name="connsiteY13" fmla="*/ 4048689 h 4170962"/>
              <a:gd name="connsiteX14" fmla="*/ 15305211 w 18368120"/>
              <a:gd name="connsiteY14" fmla="*/ 2611970 h 4170962"/>
              <a:gd name="connsiteX15" fmla="*/ 15936913 w 18368120"/>
              <a:gd name="connsiteY15" fmla="*/ 1278107 h 4170962"/>
              <a:gd name="connsiteX16" fmla="*/ 17341772 w 18368120"/>
              <a:gd name="connsiteY16" fmla="*/ 432607 h 4170962"/>
              <a:gd name="connsiteX17" fmla="*/ 18368120 w 18368120"/>
              <a:gd name="connsiteY17" fmla="*/ 18525 h 4170962"/>
              <a:gd name="connsiteX0" fmla="*/ 0 w 18368120"/>
              <a:gd name="connsiteY0" fmla="*/ 456429 h 4226914"/>
              <a:gd name="connsiteX1" fmla="*/ 1981135 w 18368120"/>
              <a:gd name="connsiteY1" fmla="*/ 33671 h 4226914"/>
              <a:gd name="connsiteX2" fmla="*/ 1553174 w 18368120"/>
              <a:gd name="connsiteY2" fmla="*/ 2094403 h 4226914"/>
              <a:gd name="connsiteX3" fmla="*/ 2972678 w 18368120"/>
              <a:gd name="connsiteY3" fmla="*/ 755713 h 4226914"/>
              <a:gd name="connsiteX4" fmla="*/ 4177608 w 18368120"/>
              <a:gd name="connsiteY4" fmla="*/ 1864999 h 4226914"/>
              <a:gd name="connsiteX5" fmla="*/ 4996432 w 18368120"/>
              <a:gd name="connsiteY5" fmla="*/ 2725275 h 4226914"/>
              <a:gd name="connsiteX6" fmla="*/ 5812961 w 18368120"/>
              <a:gd name="connsiteY6" fmla="*/ 3376938 h 4226914"/>
              <a:gd name="connsiteX7" fmla="*/ 7158966 w 18368120"/>
              <a:gd name="connsiteY7" fmla="*/ 2495868 h 4226914"/>
              <a:gd name="connsiteX8" fmla="*/ 8019781 w 18368120"/>
              <a:gd name="connsiteY8" fmla="*/ 1635594 h 4226914"/>
              <a:gd name="connsiteX9" fmla="*/ 8859600 w 18368120"/>
              <a:gd name="connsiteY9" fmla="*/ 660613 h 4226914"/>
              <a:gd name="connsiteX10" fmla="*/ 9761808 w 18368120"/>
              <a:gd name="connsiteY10" fmla="*/ 194793 h 4226914"/>
              <a:gd name="connsiteX11" fmla="*/ 11242937 w 18368120"/>
              <a:gd name="connsiteY11" fmla="*/ 3183604 h 4226914"/>
              <a:gd name="connsiteX12" fmla="*/ 12932722 w 18368120"/>
              <a:gd name="connsiteY12" fmla="*/ 4044365 h 4226914"/>
              <a:gd name="connsiteX13" fmla="*/ 14538759 w 18368120"/>
              <a:gd name="connsiteY13" fmla="*/ 4104641 h 4226914"/>
              <a:gd name="connsiteX14" fmla="*/ 15305211 w 18368120"/>
              <a:gd name="connsiteY14" fmla="*/ 2667922 h 4226914"/>
              <a:gd name="connsiteX15" fmla="*/ 15936913 w 18368120"/>
              <a:gd name="connsiteY15" fmla="*/ 1334059 h 4226914"/>
              <a:gd name="connsiteX16" fmla="*/ 17341772 w 18368120"/>
              <a:gd name="connsiteY16" fmla="*/ 488559 h 4226914"/>
              <a:gd name="connsiteX17" fmla="*/ 18368120 w 18368120"/>
              <a:gd name="connsiteY17" fmla="*/ 74477 h 4226914"/>
              <a:gd name="connsiteX0" fmla="*/ 0 w 18368120"/>
              <a:gd name="connsiteY0" fmla="*/ 450942 h 4221427"/>
              <a:gd name="connsiteX1" fmla="*/ 1981135 w 18368120"/>
              <a:gd name="connsiteY1" fmla="*/ 28184 h 4221427"/>
              <a:gd name="connsiteX2" fmla="*/ 2422904 w 18368120"/>
              <a:gd name="connsiteY2" fmla="*/ 2682861 h 4221427"/>
              <a:gd name="connsiteX3" fmla="*/ 2972678 w 18368120"/>
              <a:gd name="connsiteY3" fmla="*/ 750226 h 4221427"/>
              <a:gd name="connsiteX4" fmla="*/ 4177608 w 18368120"/>
              <a:gd name="connsiteY4" fmla="*/ 1859512 h 4221427"/>
              <a:gd name="connsiteX5" fmla="*/ 4996432 w 18368120"/>
              <a:gd name="connsiteY5" fmla="*/ 2719788 h 4221427"/>
              <a:gd name="connsiteX6" fmla="*/ 5812961 w 18368120"/>
              <a:gd name="connsiteY6" fmla="*/ 3371451 h 4221427"/>
              <a:gd name="connsiteX7" fmla="*/ 7158966 w 18368120"/>
              <a:gd name="connsiteY7" fmla="*/ 2490381 h 4221427"/>
              <a:gd name="connsiteX8" fmla="*/ 8019781 w 18368120"/>
              <a:gd name="connsiteY8" fmla="*/ 1630107 h 4221427"/>
              <a:gd name="connsiteX9" fmla="*/ 8859600 w 18368120"/>
              <a:gd name="connsiteY9" fmla="*/ 655126 h 4221427"/>
              <a:gd name="connsiteX10" fmla="*/ 9761808 w 18368120"/>
              <a:gd name="connsiteY10" fmla="*/ 189306 h 4221427"/>
              <a:gd name="connsiteX11" fmla="*/ 11242937 w 18368120"/>
              <a:gd name="connsiteY11" fmla="*/ 3178117 h 4221427"/>
              <a:gd name="connsiteX12" fmla="*/ 12932722 w 18368120"/>
              <a:gd name="connsiteY12" fmla="*/ 4038878 h 4221427"/>
              <a:gd name="connsiteX13" fmla="*/ 14538759 w 18368120"/>
              <a:gd name="connsiteY13" fmla="*/ 4099154 h 4221427"/>
              <a:gd name="connsiteX14" fmla="*/ 15305211 w 18368120"/>
              <a:gd name="connsiteY14" fmla="*/ 2662435 h 4221427"/>
              <a:gd name="connsiteX15" fmla="*/ 15936913 w 18368120"/>
              <a:gd name="connsiteY15" fmla="*/ 1328572 h 4221427"/>
              <a:gd name="connsiteX16" fmla="*/ 17341772 w 18368120"/>
              <a:gd name="connsiteY16" fmla="*/ 483072 h 4221427"/>
              <a:gd name="connsiteX17" fmla="*/ 18368120 w 18368120"/>
              <a:gd name="connsiteY17" fmla="*/ 68990 h 4221427"/>
              <a:gd name="connsiteX0" fmla="*/ 0 w 18368120"/>
              <a:gd name="connsiteY0" fmla="*/ 563986 h 4334471"/>
              <a:gd name="connsiteX1" fmla="*/ 1981135 w 18368120"/>
              <a:gd name="connsiteY1" fmla="*/ 141228 h 4334471"/>
              <a:gd name="connsiteX2" fmla="*/ 2422904 w 18368120"/>
              <a:gd name="connsiteY2" fmla="*/ 2795905 h 4334471"/>
              <a:gd name="connsiteX3" fmla="*/ 2972678 w 18368120"/>
              <a:gd name="connsiteY3" fmla="*/ 863270 h 4334471"/>
              <a:gd name="connsiteX4" fmla="*/ 4177608 w 18368120"/>
              <a:gd name="connsiteY4" fmla="*/ 1972556 h 4334471"/>
              <a:gd name="connsiteX5" fmla="*/ 4996432 w 18368120"/>
              <a:gd name="connsiteY5" fmla="*/ 2832832 h 4334471"/>
              <a:gd name="connsiteX6" fmla="*/ 5812961 w 18368120"/>
              <a:gd name="connsiteY6" fmla="*/ 3484495 h 4334471"/>
              <a:gd name="connsiteX7" fmla="*/ 7158966 w 18368120"/>
              <a:gd name="connsiteY7" fmla="*/ 2603425 h 4334471"/>
              <a:gd name="connsiteX8" fmla="*/ 8019781 w 18368120"/>
              <a:gd name="connsiteY8" fmla="*/ 1743151 h 4334471"/>
              <a:gd name="connsiteX9" fmla="*/ 8859600 w 18368120"/>
              <a:gd name="connsiteY9" fmla="*/ 768170 h 4334471"/>
              <a:gd name="connsiteX10" fmla="*/ 9761808 w 18368120"/>
              <a:gd name="connsiteY10" fmla="*/ 302350 h 4334471"/>
              <a:gd name="connsiteX11" fmla="*/ 11242937 w 18368120"/>
              <a:gd name="connsiteY11" fmla="*/ 3291161 h 4334471"/>
              <a:gd name="connsiteX12" fmla="*/ 12932722 w 18368120"/>
              <a:gd name="connsiteY12" fmla="*/ 4151922 h 4334471"/>
              <a:gd name="connsiteX13" fmla="*/ 14538759 w 18368120"/>
              <a:gd name="connsiteY13" fmla="*/ 4212198 h 4334471"/>
              <a:gd name="connsiteX14" fmla="*/ 15305211 w 18368120"/>
              <a:gd name="connsiteY14" fmla="*/ 2775479 h 4334471"/>
              <a:gd name="connsiteX15" fmla="*/ 15936913 w 18368120"/>
              <a:gd name="connsiteY15" fmla="*/ 1441616 h 4334471"/>
              <a:gd name="connsiteX16" fmla="*/ 17341772 w 18368120"/>
              <a:gd name="connsiteY16" fmla="*/ 596116 h 4334471"/>
              <a:gd name="connsiteX17" fmla="*/ 18368120 w 18368120"/>
              <a:gd name="connsiteY17" fmla="*/ 182034 h 4334471"/>
              <a:gd name="connsiteX0" fmla="*/ 0 w 18368120"/>
              <a:gd name="connsiteY0" fmla="*/ 401418 h 4171903"/>
              <a:gd name="connsiteX1" fmla="*/ 2621354 w 18368120"/>
              <a:gd name="connsiteY1" fmla="*/ 176644 h 4171903"/>
              <a:gd name="connsiteX2" fmla="*/ 2422904 w 18368120"/>
              <a:gd name="connsiteY2" fmla="*/ 2633337 h 4171903"/>
              <a:gd name="connsiteX3" fmla="*/ 2972678 w 18368120"/>
              <a:gd name="connsiteY3" fmla="*/ 700702 h 4171903"/>
              <a:gd name="connsiteX4" fmla="*/ 4177608 w 18368120"/>
              <a:gd name="connsiteY4" fmla="*/ 1809988 h 4171903"/>
              <a:gd name="connsiteX5" fmla="*/ 4996432 w 18368120"/>
              <a:gd name="connsiteY5" fmla="*/ 2670264 h 4171903"/>
              <a:gd name="connsiteX6" fmla="*/ 5812961 w 18368120"/>
              <a:gd name="connsiteY6" fmla="*/ 3321927 h 4171903"/>
              <a:gd name="connsiteX7" fmla="*/ 7158966 w 18368120"/>
              <a:gd name="connsiteY7" fmla="*/ 2440857 h 4171903"/>
              <a:gd name="connsiteX8" fmla="*/ 8019781 w 18368120"/>
              <a:gd name="connsiteY8" fmla="*/ 1580583 h 4171903"/>
              <a:gd name="connsiteX9" fmla="*/ 8859600 w 18368120"/>
              <a:gd name="connsiteY9" fmla="*/ 605602 h 4171903"/>
              <a:gd name="connsiteX10" fmla="*/ 9761808 w 18368120"/>
              <a:gd name="connsiteY10" fmla="*/ 139782 h 4171903"/>
              <a:gd name="connsiteX11" fmla="*/ 11242937 w 18368120"/>
              <a:gd name="connsiteY11" fmla="*/ 3128593 h 4171903"/>
              <a:gd name="connsiteX12" fmla="*/ 12932722 w 18368120"/>
              <a:gd name="connsiteY12" fmla="*/ 3989354 h 4171903"/>
              <a:gd name="connsiteX13" fmla="*/ 14538759 w 18368120"/>
              <a:gd name="connsiteY13" fmla="*/ 4049630 h 4171903"/>
              <a:gd name="connsiteX14" fmla="*/ 15305211 w 18368120"/>
              <a:gd name="connsiteY14" fmla="*/ 2612911 h 4171903"/>
              <a:gd name="connsiteX15" fmla="*/ 15936913 w 18368120"/>
              <a:gd name="connsiteY15" fmla="*/ 1279048 h 4171903"/>
              <a:gd name="connsiteX16" fmla="*/ 17341772 w 18368120"/>
              <a:gd name="connsiteY16" fmla="*/ 433548 h 4171903"/>
              <a:gd name="connsiteX17" fmla="*/ 18368120 w 18368120"/>
              <a:gd name="connsiteY17" fmla="*/ 19466 h 4171903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4177608 w 18368120"/>
              <a:gd name="connsiteY4" fmla="*/ 1892717 h 4254632"/>
              <a:gd name="connsiteX5" fmla="*/ 4996432 w 18368120"/>
              <a:gd name="connsiteY5" fmla="*/ 2752993 h 4254632"/>
              <a:gd name="connsiteX6" fmla="*/ 5812961 w 18368120"/>
              <a:gd name="connsiteY6" fmla="*/ 3404656 h 4254632"/>
              <a:gd name="connsiteX7" fmla="*/ 7158966 w 18368120"/>
              <a:gd name="connsiteY7" fmla="*/ 2523586 h 4254632"/>
              <a:gd name="connsiteX8" fmla="*/ 8019781 w 18368120"/>
              <a:gd name="connsiteY8" fmla="*/ 1663312 h 4254632"/>
              <a:gd name="connsiteX9" fmla="*/ 8859600 w 18368120"/>
              <a:gd name="connsiteY9" fmla="*/ 688331 h 4254632"/>
              <a:gd name="connsiteX10" fmla="*/ 9761808 w 18368120"/>
              <a:gd name="connsiteY10" fmla="*/ 222511 h 4254632"/>
              <a:gd name="connsiteX11" fmla="*/ 11242937 w 18368120"/>
              <a:gd name="connsiteY11" fmla="*/ 3211322 h 4254632"/>
              <a:gd name="connsiteX12" fmla="*/ 12932722 w 18368120"/>
              <a:gd name="connsiteY12" fmla="*/ 4072083 h 4254632"/>
              <a:gd name="connsiteX13" fmla="*/ 14538759 w 18368120"/>
              <a:gd name="connsiteY13" fmla="*/ 4132359 h 4254632"/>
              <a:gd name="connsiteX14" fmla="*/ 15305211 w 18368120"/>
              <a:gd name="connsiteY14" fmla="*/ 2695640 h 4254632"/>
              <a:gd name="connsiteX15" fmla="*/ 15936913 w 18368120"/>
              <a:gd name="connsiteY15" fmla="*/ 1361777 h 4254632"/>
              <a:gd name="connsiteX16" fmla="*/ 17341772 w 18368120"/>
              <a:gd name="connsiteY16" fmla="*/ 516277 h 4254632"/>
              <a:gd name="connsiteX17" fmla="*/ 18368120 w 18368120"/>
              <a:gd name="connsiteY17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4996432 w 18368120"/>
              <a:gd name="connsiteY4" fmla="*/ 2752993 h 4254632"/>
              <a:gd name="connsiteX5" fmla="*/ 5812961 w 18368120"/>
              <a:gd name="connsiteY5" fmla="*/ 3404656 h 4254632"/>
              <a:gd name="connsiteX6" fmla="*/ 7158966 w 18368120"/>
              <a:gd name="connsiteY6" fmla="*/ 2523586 h 4254632"/>
              <a:gd name="connsiteX7" fmla="*/ 8019781 w 18368120"/>
              <a:gd name="connsiteY7" fmla="*/ 1663312 h 4254632"/>
              <a:gd name="connsiteX8" fmla="*/ 8859600 w 18368120"/>
              <a:gd name="connsiteY8" fmla="*/ 688331 h 4254632"/>
              <a:gd name="connsiteX9" fmla="*/ 9761808 w 18368120"/>
              <a:gd name="connsiteY9" fmla="*/ 222511 h 4254632"/>
              <a:gd name="connsiteX10" fmla="*/ 11242937 w 18368120"/>
              <a:gd name="connsiteY10" fmla="*/ 3211322 h 4254632"/>
              <a:gd name="connsiteX11" fmla="*/ 12932722 w 18368120"/>
              <a:gd name="connsiteY11" fmla="*/ 4072083 h 4254632"/>
              <a:gd name="connsiteX12" fmla="*/ 14538759 w 18368120"/>
              <a:gd name="connsiteY12" fmla="*/ 4132359 h 4254632"/>
              <a:gd name="connsiteX13" fmla="*/ 15305211 w 18368120"/>
              <a:gd name="connsiteY13" fmla="*/ 2695640 h 4254632"/>
              <a:gd name="connsiteX14" fmla="*/ 15936913 w 18368120"/>
              <a:gd name="connsiteY14" fmla="*/ 1361777 h 4254632"/>
              <a:gd name="connsiteX15" fmla="*/ 17341772 w 18368120"/>
              <a:gd name="connsiteY15" fmla="*/ 516277 h 4254632"/>
              <a:gd name="connsiteX16" fmla="*/ 18368120 w 18368120"/>
              <a:gd name="connsiteY16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5159084 w 18368120"/>
              <a:gd name="connsiteY3" fmla="*/ 193832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5159084 w 18368120"/>
              <a:gd name="connsiteY3" fmla="*/ 193832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019781 w 18368120"/>
              <a:gd name="connsiteY6" fmla="*/ 1604889 h 4196209"/>
              <a:gd name="connsiteX7" fmla="*/ 8859600 w 18368120"/>
              <a:gd name="connsiteY7" fmla="*/ 629908 h 4196209"/>
              <a:gd name="connsiteX8" fmla="*/ 9761808 w 18368120"/>
              <a:gd name="connsiteY8" fmla="*/ 164088 h 4196209"/>
              <a:gd name="connsiteX9" fmla="*/ 11242937 w 18368120"/>
              <a:gd name="connsiteY9" fmla="*/ 3152899 h 4196209"/>
              <a:gd name="connsiteX10" fmla="*/ 12932722 w 18368120"/>
              <a:gd name="connsiteY10" fmla="*/ 4013660 h 4196209"/>
              <a:gd name="connsiteX11" fmla="*/ 14538759 w 18368120"/>
              <a:gd name="connsiteY11" fmla="*/ 4073936 h 4196209"/>
              <a:gd name="connsiteX12" fmla="*/ 15305211 w 18368120"/>
              <a:gd name="connsiteY12" fmla="*/ 2637217 h 4196209"/>
              <a:gd name="connsiteX13" fmla="*/ 15936913 w 18368120"/>
              <a:gd name="connsiteY13" fmla="*/ 1303354 h 4196209"/>
              <a:gd name="connsiteX14" fmla="*/ 17341772 w 18368120"/>
              <a:gd name="connsiteY14" fmla="*/ 457854 h 4196209"/>
              <a:gd name="connsiteX15" fmla="*/ 18368120 w 18368120"/>
              <a:gd name="connsiteY15" fmla="*/ 43772 h 4196209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859600 w 18368120"/>
              <a:gd name="connsiteY6" fmla="*/ 629908 h 4196209"/>
              <a:gd name="connsiteX7" fmla="*/ 9761808 w 18368120"/>
              <a:gd name="connsiteY7" fmla="*/ 164088 h 4196209"/>
              <a:gd name="connsiteX8" fmla="*/ 11242937 w 18368120"/>
              <a:gd name="connsiteY8" fmla="*/ 3152899 h 4196209"/>
              <a:gd name="connsiteX9" fmla="*/ 12932722 w 18368120"/>
              <a:gd name="connsiteY9" fmla="*/ 4013660 h 4196209"/>
              <a:gd name="connsiteX10" fmla="*/ 14538759 w 18368120"/>
              <a:gd name="connsiteY10" fmla="*/ 4073936 h 4196209"/>
              <a:gd name="connsiteX11" fmla="*/ 15305211 w 18368120"/>
              <a:gd name="connsiteY11" fmla="*/ 2637217 h 4196209"/>
              <a:gd name="connsiteX12" fmla="*/ 15936913 w 18368120"/>
              <a:gd name="connsiteY12" fmla="*/ 1303354 h 4196209"/>
              <a:gd name="connsiteX13" fmla="*/ 17341772 w 18368120"/>
              <a:gd name="connsiteY13" fmla="*/ 457854 h 4196209"/>
              <a:gd name="connsiteX14" fmla="*/ 18368120 w 18368120"/>
              <a:gd name="connsiteY14" fmla="*/ 43772 h 4196209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859600 w 18368120"/>
              <a:gd name="connsiteY6" fmla="*/ 629908 h 4196209"/>
              <a:gd name="connsiteX7" fmla="*/ 11242937 w 18368120"/>
              <a:gd name="connsiteY7" fmla="*/ 3152899 h 4196209"/>
              <a:gd name="connsiteX8" fmla="*/ 12932722 w 18368120"/>
              <a:gd name="connsiteY8" fmla="*/ 4013660 h 4196209"/>
              <a:gd name="connsiteX9" fmla="*/ 14538759 w 18368120"/>
              <a:gd name="connsiteY9" fmla="*/ 4073936 h 4196209"/>
              <a:gd name="connsiteX10" fmla="*/ 15305211 w 18368120"/>
              <a:gd name="connsiteY10" fmla="*/ 2637217 h 4196209"/>
              <a:gd name="connsiteX11" fmla="*/ 15936913 w 18368120"/>
              <a:gd name="connsiteY11" fmla="*/ 1303354 h 4196209"/>
              <a:gd name="connsiteX12" fmla="*/ 17341772 w 18368120"/>
              <a:gd name="connsiteY12" fmla="*/ 457854 h 4196209"/>
              <a:gd name="connsiteX13" fmla="*/ 18368120 w 18368120"/>
              <a:gd name="connsiteY13" fmla="*/ 43772 h 4196209"/>
              <a:gd name="connsiteX0" fmla="*/ 0 w 18368120"/>
              <a:gd name="connsiteY0" fmla="*/ 425724 h 4439365"/>
              <a:gd name="connsiteX1" fmla="*/ 2621354 w 18368120"/>
              <a:gd name="connsiteY1" fmla="*/ 200950 h 4439365"/>
              <a:gd name="connsiteX2" fmla="*/ 3353032 w 18368120"/>
              <a:gd name="connsiteY2" fmla="*/ 4076508 h 4439365"/>
              <a:gd name="connsiteX3" fmla="*/ 5159084 w 18368120"/>
              <a:gd name="connsiteY3" fmla="*/ 1879898 h 4439365"/>
              <a:gd name="connsiteX4" fmla="*/ 7045080 w 18368120"/>
              <a:gd name="connsiteY4" fmla="*/ 4435129 h 4439365"/>
              <a:gd name="connsiteX5" fmla="*/ 7158966 w 18368120"/>
              <a:gd name="connsiteY5" fmla="*/ 2465163 h 4439365"/>
              <a:gd name="connsiteX6" fmla="*/ 8859600 w 18368120"/>
              <a:gd name="connsiteY6" fmla="*/ 629908 h 4439365"/>
              <a:gd name="connsiteX7" fmla="*/ 11242937 w 18368120"/>
              <a:gd name="connsiteY7" fmla="*/ 3152899 h 4439365"/>
              <a:gd name="connsiteX8" fmla="*/ 12932722 w 18368120"/>
              <a:gd name="connsiteY8" fmla="*/ 4013660 h 4439365"/>
              <a:gd name="connsiteX9" fmla="*/ 14538759 w 18368120"/>
              <a:gd name="connsiteY9" fmla="*/ 4073936 h 4439365"/>
              <a:gd name="connsiteX10" fmla="*/ 15305211 w 18368120"/>
              <a:gd name="connsiteY10" fmla="*/ 2637217 h 4439365"/>
              <a:gd name="connsiteX11" fmla="*/ 15936913 w 18368120"/>
              <a:gd name="connsiteY11" fmla="*/ 1303354 h 4439365"/>
              <a:gd name="connsiteX12" fmla="*/ 17341772 w 18368120"/>
              <a:gd name="connsiteY12" fmla="*/ 457854 h 4439365"/>
              <a:gd name="connsiteX13" fmla="*/ 18368120 w 18368120"/>
              <a:gd name="connsiteY13" fmla="*/ 43772 h 4439365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8859600 w 18368120"/>
              <a:gd name="connsiteY6" fmla="*/ 629908 h 4875120"/>
              <a:gd name="connsiteX7" fmla="*/ 11242937 w 18368120"/>
              <a:gd name="connsiteY7" fmla="*/ 3152899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242937 w 18368120"/>
              <a:gd name="connsiteY7" fmla="*/ 3152899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4399242 w 18368120"/>
              <a:gd name="connsiteY10" fmla="*/ 261443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4399242 w 18368120"/>
              <a:gd name="connsiteY10" fmla="*/ 261443 h 4875120"/>
              <a:gd name="connsiteX11" fmla="*/ 15973151 w 18368120"/>
              <a:gd name="connsiteY11" fmla="*/ 2623230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341772 w 18887542"/>
              <a:gd name="connsiteY12" fmla="*/ 457854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791685"/>
              <a:gd name="connsiteX1" fmla="*/ 2621354 w 18887542"/>
              <a:gd name="connsiteY1" fmla="*/ 200950 h 4791685"/>
              <a:gd name="connsiteX2" fmla="*/ 3353032 w 18887542"/>
              <a:gd name="connsiteY2" fmla="*/ 4076508 h 4791685"/>
              <a:gd name="connsiteX3" fmla="*/ 5159084 w 18887542"/>
              <a:gd name="connsiteY3" fmla="*/ 1879898 h 4791685"/>
              <a:gd name="connsiteX4" fmla="*/ 7045080 w 18887542"/>
              <a:gd name="connsiteY4" fmla="*/ 4435129 h 4791685"/>
              <a:gd name="connsiteX5" fmla="*/ 9864794 w 18887542"/>
              <a:gd name="connsiteY5" fmla="*/ 4609960 h 4791685"/>
              <a:gd name="connsiteX6" fmla="*/ 11033927 w 18887542"/>
              <a:gd name="connsiteY6" fmla="*/ 2609721 h 4791685"/>
              <a:gd name="connsiteX7" fmla="*/ 11593245 w 18887542"/>
              <a:gd name="connsiteY7" fmla="*/ 3383876 h 4791685"/>
              <a:gd name="connsiteX8" fmla="*/ 12026753 w 18887542"/>
              <a:gd name="connsiteY8" fmla="*/ 2957760 h 4791685"/>
              <a:gd name="connsiteX9" fmla="*/ 12461069 w 18887542"/>
              <a:gd name="connsiteY9" fmla="*/ 3677976 h 4791685"/>
              <a:gd name="connsiteX10" fmla="*/ 14399242 w 18887542"/>
              <a:gd name="connsiteY10" fmla="*/ 261443 h 4791685"/>
              <a:gd name="connsiteX11" fmla="*/ 16395937 w 18887542"/>
              <a:gd name="connsiteY11" fmla="*/ 2689223 h 4791685"/>
              <a:gd name="connsiteX12" fmla="*/ 17535046 w 18887542"/>
              <a:gd name="connsiteY12" fmla="*/ 4153503 h 4791685"/>
              <a:gd name="connsiteX13" fmla="*/ 18887542 w 18887542"/>
              <a:gd name="connsiteY13" fmla="*/ 3475443 h 4791685"/>
              <a:gd name="connsiteX0" fmla="*/ 0 w 18887542"/>
              <a:gd name="connsiteY0" fmla="*/ 425724 h 4720768"/>
              <a:gd name="connsiteX1" fmla="*/ 2621354 w 18887542"/>
              <a:gd name="connsiteY1" fmla="*/ 200950 h 4720768"/>
              <a:gd name="connsiteX2" fmla="*/ 3353032 w 18887542"/>
              <a:gd name="connsiteY2" fmla="*/ 4076508 h 4720768"/>
              <a:gd name="connsiteX3" fmla="*/ 5159084 w 18887542"/>
              <a:gd name="connsiteY3" fmla="*/ 1879898 h 4720768"/>
              <a:gd name="connsiteX4" fmla="*/ 7045080 w 18887542"/>
              <a:gd name="connsiteY4" fmla="*/ 4435129 h 4720768"/>
              <a:gd name="connsiteX5" fmla="*/ 9864794 w 18887542"/>
              <a:gd name="connsiteY5" fmla="*/ 4609960 h 4720768"/>
              <a:gd name="connsiteX6" fmla="*/ 11033927 w 18887542"/>
              <a:gd name="connsiteY6" fmla="*/ 2609721 h 4720768"/>
              <a:gd name="connsiteX7" fmla="*/ 11593245 w 18887542"/>
              <a:gd name="connsiteY7" fmla="*/ 3383876 h 4720768"/>
              <a:gd name="connsiteX8" fmla="*/ 12026753 w 18887542"/>
              <a:gd name="connsiteY8" fmla="*/ 2957760 h 4720768"/>
              <a:gd name="connsiteX9" fmla="*/ 12461069 w 18887542"/>
              <a:gd name="connsiteY9" fmla="*/ 3677976 h 4720768"/>
              <a:gd name="connsiteX10" fmla="*/ 14399242 w 18887542"/>
              <a:gd name="connsiteY10" fmla="*/ 261443 h 4720768"/>
              <a:gd name="connsiteX11" fmla="*/ 16395937 w 18887542"/>
              <a:gd name="connsiteY11" fmla="*/ 2689223 h 4720768"/>
              <a:gd name="connsiteX12" fmla="*/ 17535046 w 18887542"/>
              <a:gd name="connsiteY12" fmla="*/ 4153503 h 4720768"/>
              <a:gd name="connsiteX13" fmla="*/ 18887542 w 18887542"/>
              <a:gd name="connsiteY13" fmla="*/ 3475443 h 4720768"/>
              <a:gd name="connsiteX0" fmla="*/ 0 w 18887542"/>
              <a:gd name="connsiteY0" fmla="*/ 425724 h 4735122"/>
              <a:gd name="connsiteX1" fmla="*/ 2621354 w 18887542"/>
              <a:gd name="connsiteY1" fmla="*/ 200950 h 4735122"/>
              <a:gd name="connsiteX2" fmla="*/ 3353032 w 18887542"/>
              <a:gd name="connsiteY2" fmla="*/ 4076508 h 4735122"/>
              <a:gd name="connsiteX3" fmla="*/ 5159084 w 18887542"/>
              <a:gd name="connsiteY3" fmla="*/ 1879898 h 4735122"/>
              <a:gd name="connsiteX4" fmla="*/ 7045080 w 18887542"/>
              <a:gd name="connsiteY4" fmla="*/ 4435129 h 4735122"/>
              <a:gd name="connsiteX5" fmla="*/ 9864794 w 18887542"/>
              <a:gd name="connsiteY5" fmla="*/ 4609960 h 4735122"/>
              <a:gd name="connsiteX6" fmla="*/ 11033927 w 18887542"/>
              <a:gd name="connsiteY6" fmla="*/ 2609721 h 4735122"/>
              <a:gd name="connsiteX7" fmla="*/ 11593245 w 18887542"/>
              <a:gd name="connsiteY7" fmla="*/ 3383876 h 4735122"/>
              <a:gd name="connsiteX8" fmla="*/ 12026753 w 18887542"/>
              <a:gd name="connsiteY8" fmla="*/ 2957760 h 4735122"/>
              <a:gd name="connsiteX9" fmla="*/ 12461069 w 18887542"/>
              <a:gd name="connsiteY9" fmla="*/ 3677976 h 4735122"/>
              <a:gd name="connsiteX10" fmla="*/ 14399242 w 18887542"/>
              <a:gd name="connsiteY10" fmla="*/ 261443 h 4735122"/>
              <a:gd name="connsiteX11" fmla="*/ 16395937 w 18887542"/>
              <a:gd name="connsiteY11" fmla="*/ 2689223 h 4735122"/>
              <a:gd name="connsiteX12" fmla="*/ 17535046 w 18887542"/>
              <a:gd name="connsiteY12" fmla="*/ 4153503 h 4735122"/>
              <a:gd name="connsiteX13" fmla="*/ 18887542 w 18887542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20473"/>
              <a:gd name="connsiteX1" fmla="*/ 2621354 w 18573471"/>
              <a:gd name="connsiteY1" fmla="*/ 200950 h 4720473"/>
              <a:gd name="connsiteX2" fmla="*/ 3353032 w 18573471"/>
              <a:gd name="connsiteY2" fmla="*/ 4076508 h 4720473"/>
              <a:gd name="connsiteX3" fmla="*/ 5159084 w 18573471"/>
              <a:gd name="connsiteY3" fmla="*/ 1879898 h 4720473"/>
              <a:gd name="connsiteX4" fmla="*/ 7045080 w 18573471"/>
              <a:gd name="connsiteY4" fmla="*/ 4435129 h 4720473"/>
              <a:gd name="connsiteX5" fmla="*/ 9864794 w 18573471"/>
              <a:gd name="connsiteY5" fmla="*/ 4609960 h 4720473"/>
              <a:gd name="connsiteX6" fmla="*/ 11033927 w 18573471"/>
              <a:gd name="connsiteY6" fmla="*/ 2609721 h 4720473"/>
              <a:gd name="connsiteX7" fmla="*/ 11593245 w 18573471"/>
              <a:gd name="connsiteY7" fmla="*/ 3383876 h 4720473"/>
              <a:gd name="connsiteX8" fmla="*/ 12026753 w 18573471"/>
              <a:gd name="connsiteY8" fmla="*/ 2957760 h 4720473"/>
              <a:gd name="connsiteX9" fmla="*/ 12461069 w 18573471"/>
              <a:gd name="connsiteY9" fmla="*/ 3677976 h 4720473"/>
              <a:gd name="connsiteX10" fmla="*/ 14399242 w 18573471"/>
              <a:gd name="connsiteY10" fmla="*/ 261443 h 4720473"/>
              <a:gd name="connsiteX11" fmla="*/ 16395937 w 18573471"/>
              <a:gd name="connsiteY11" fmla="*/ 2689223 h 4720473"/>
              <a:gd name="connsiteX12" fmla="*/ 17535046 w 18573471"/>
              <a:gd name="connsiteY12" fmla="*/ 4153503 h 4720473"/>
              <a:gd name="connsiteX13" fmla="*/ 18573471 w 18573471"/>
              <a:gd name="connsiteY13" fmla="*/ 3475443 h 4720473"/>
              <a:gd name="connsiteX0" fmla="*/ 0 w 18573471"/>
              <a:gd name="connsiteY0" fmla="*/ 425724 h 4896358"/>
              <a:gd name="connsiteX1" fmla="*/ 2621354 w 18573471"/>
              <a:gd name="connsiteY1" fmla="*/ 200950 h 4896358"/>
              <a:gd name="connsiteX2" fmla="*/ 3353032 w 18573471"/>
              <a:gd name="connsiteY2" fmla="*/ 4076508 h 4896358"/>
              <a:gd name="connsiteX3" fmla="*/ 5159084 w 18573471"/>
              <a:gd name="connsiteY3" fmla="*/ 1879898 h 4896358"/>
              <a:gd name="connsiteX4" fmla="*/ 7045080 w 18573471"/>
              <a:gd name="connsiteY4" fmla="*/ 4435129 h 4896358"/>
              <a:gd name="connsiteX5" fmla="*/ 9864794 w 18573471"/>
              <a:gd name="connsiteY5" fmla="*/ 4609960 h 4896358"/>
              <a:gd name="connsiteX6" fmla="*/ 11033927 w 18573471"/>
              <a:gd name="connsiteY6" fmla="*/ 2609721 h 4896358"/>
              <a:gd name="connsiteX7" fmla="*/ 11593245 w 18573471"/>
              <a:gd name="connsiteY7" fmla="*/ 3383876 h 4896358"/>
              <a:gd name="connsiteX8" fmla="*/ 12026753 w 18573471"/>
              <a:gd name="connsiteY8" fmla="*/ 2957760 h 4896358"/>
              <a:gd name="connsiteX9" fmla="*/ 12461069 w 18573471"/>
              <a:gd name="connsiteY9" fmla="*/ 3677976 h 4896358"/>
              <a:gd name="connsiteX10" fmla="*/ 14399242 w 18573471"/>
              <a:gd name="connsiteY10" fmla="*/ 261443 h 4896358"/>
              <a:gd name="connsiteX11" fmla="*/ 16395937 w 18573471"/>
              <a:gd name="connsiteY11" fmla="*/ 2689223 h 4896358"/>
              <a:gd name="connsiteX12" fmla="*/ 17535046 w 18573471"/>
              <a:gd name="connsiteY12" fmla="*/ 4153503 h 4896358"/>
              <a:gd name="connsiteX13" fmla="*/ 18573471 w 18573471"/>
              <a:gd name="connsiteY13" fmla="*/ 3475443 h 4896358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593245 w 18573471"/>
              <a:gd name="connsiteY7" fmla="*/ 3383876 h 4818102"/>
              <a:gd name="connsiteX8" fmla="*/ 12026753 w 18573471"/>
              <a:gd name="connsiteY8" fmla="*/ 2957760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26753 w 18573471"/>
              <a:gd name="connsiteY8" fmla="*/ 2957760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623507 w 18573471"/>
              <a:gd name="connsiteY9" fmla="*/ 2917314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623507 w 18573471"/>
              <a:gd name="connsiteY9" fmla="*/ 2917314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604663 w 18573471"/>
              <a:gd name="connsiteY12" fmla="*/ 3456227 h 4818102"/>
              <a:gd name="connsiteX13" fmla="*/ 18573471 w 18573471"/>
              <a:gd name="connsiteY13" fmla="*/ 3475443 h 4818102"/>
              <a:gd name="connsiteX0" fmla="*/ 0 w 18689499"/>
              <a:gd name="connsiteY0" fmla="*/ 425724 h 4818102"/>
              <a:gd name="connsiteX1" fmla="*/ 2621354 w 18689499"/>
              <a:gd name="connsiteY1" fmla="*/ 200950 h 4818102"/>
              <a:gd name="connsiteX2" fmla="*/ 3353032 w 18689499"/>
              <a:gd name="connsiteY2" fmla="*/ 4076508 h 4818102"/>
              <a:gd name="connsiteX3" fmla="*/ 5159084 w 18689499"/>
              <a:gd name="connsiteY3" fmla="*/ 1879898 h 4818102"/>
              <a:gd name="connsiteX4" fmla="*/ 7045080 w 18689499"/>
              <a:gd name="connsiteY4" fmla="*/ 4435129 h 4818102"/>
              <a:gd name="connsiteX5" fmla="*/ 9864794 w 18689499"/>
              <a:gd name="connsiteY5" fmla="*/ 4609960 h 4818102"/>
              <a:gd name="connsiteX6" fmla="*/ 10987515 w 18689499"/>
              <a:gd name="connsiteY6" fmla="*/ 1785668 h 4818102"/>
              <a:gd name="connsiteX7" fmla="*/ 11639656 w 18689499"/>
              <a:gd name="connsiteY7" fmla="*/ 3003544 h 4818102"/>
              <a:gd name="connsiteX8" fmla="*/ 12073164 w 18689499"/>
              <a:gd name="connsiteY8" fmla="*/ 2070319 h 4818102"/>
              <a:gd name="connsiteX9" fmla="*/ 12623507 w 18689499"/>
              <a:gd name="connsiteY9" fmla="*/ 2917314 h 4818102"/>
              <a:gd name="connsiteX10" fmla="*/ 14399242 w 18689499"/>
              <a:gd name="connsiteY10" fmla="*/ 261443 h 4818102"/>
              <a:gd name="connsiteX11" fmla="*/ 16395937 w 18689499"/>
              <a:gd name="connsiteY11" fmla="*/ 2689223 h 4818102"/>
              <a:gd name="connsiteX12" fmla="*/ 17604663 w 18689499"/>
              <a:gd name="connsiteY12" fmla="*/ 3456227 h 4818102"/>
              <a:gd name="connsiteX13" fmla="*/ 18689499 w 18689499"/>
              <a:gd name="connsiteY13" fmla="*/ 3221890 h 4818102"/>
              <a:gd name="connsiteX0" fmla="*/ 0 w 18689499"/>
              <a:gd name="connsiteY0" fmla="*/ 425724 h 4818102"/>
              <a:gd name="connsiteX1" fmla="*/ 2621354 w 18689499"/>
              <a:gd name="connsiteY1" fmla="*/ 200950 h 4818102"/>
              <a:gd name="connsiteX2" fmla="*/ 3353032 w 18689499"/>
              <a:gd name="connsiteY2" fmla="*/ 4076508 h 4818102"/>
              <a:gd name="connsiteX3" fmla="*/ 5159084 w 18689499"/>
              <a:gd name="connsiteY3" fmla="*/ 1879898 h 4818102"/>
              <a:gd name="connsiteX4" fmla="*/ 7045080 w 18689499"/>
              <a:gd name="connsiteY4" fmla="*/ 4435129 h 4818102"/>
              <a:gd name="connsiteX5" fmla="*/ 9864794 w 18689499"/>
              <a:gd name="connsiteY5" fmla="*/ 4609960 h 4818102"/>
              <a:gd name="connsiteX6" fmla="*/ 10987515 w 18689499"/>
              <a:gd name="connsiteY6" fmla="*/ 1785668 h 4818102"/>
              <a:gd name="connsiteX7" fmla="*/ 11639656 w 18689499"/>
              <a:gd name="connsiteY7" fmla="*/ 3003544 h 4818102"/>
              <a:gd name="connsiteX8" fmla="*/ 12073164 w 18689499"/>
              <a:gd name="connsiteY8" fmla="*/ 2070319 h 4818102"/>
              <a:gd name="connsiteX9" fmla="*/ 12623507 w 18689499"/>
              <a:gd name="connsiteY9" fmla="*/ 2917314 h 4818102"/>
              <a:gd name="connsiteX10" fmla="*/ 14399242 w 18689499"/>
              <a:gd name="connsiteY10" fmla="*/ 261443 h 4818102"/>
              <a:gd name="connsiteX11" fmla="*/ 16395937 w 18689499"/>
              <a:gd name="connsiteY11" fmla="*/ 2689223 h 4818102"/>
              <a:gd name="connsiteX12" fmla="*/ 17604663 w 18689499"/>
              <a:gd name="connsiteY12" fmla="*/ 3456227 h 4818102"/>
              <a:gd name="connsiteX13" fmla="*/ 18689499 w 18689499"/>
              <a:gd name="connsiteY13" fmla="*/ 3221890 h 4818102"/>
              <a:gd name="connsiteX0" fmla="*/ 0 w 18689499"/>
              <a:gd name="connsiteY0" fmla="*/ 425724 h 5019971"/>
              <a:gd name="connsiteX1" fmla="*/ 2621354 w 18689499"/>
              <a:gd name="connsiteY1" fmla="*/ 200950 h 5019971"/>
              <a:gd name="connsiteX2" fmla="*/ 3353032 w 18689499"/>
              <a:gd name="connsiteY2" fmla="*/ 4076508 h 5019971"/>
              <a:gd name="connsiteX3" fmla="*/ 5159084 w 18689499"/>
              <a:gd name="connsiteY3" fmla="*/ 1879898 h 5019971"/>
              <a:gd name="connsiteX4" fmla="*/ 7045080 w 18689499"/>
              <a:gd name="connsiteY4" fmla="*/ 4435129 h 5019971"/>
              <a:gd name="connsiteX5" fmla="*/ 9864794 w 18689499"/>
              <a:gd name="connsiteY5" fmla="*/ 4609960 h 5019971"/>
              <a:gd name="connsiteX6" fmla="*/ 10987515 w 18689499"/>
              <a:gd name="connsiteY6" fmla="*/ 1785668 h 5019971"/>
              <a:gd name="connsiteX7" fmla="*/ 11639656 w 18689499"/>
              <a:gd name="connsiteY7" fmla="*/ 3003544 h 5019971"/>
              <a:gd name="connsiteX8" fmla="*/ 12073164 w 18689499"/>
              <a:gd name="connsiteY8" fmla="*/ 2070319 h 5019971"/>
              <a:gd name="connsiteX9" fmla="*/ 12623507 w 18689499"/>
              <a:gd name="connsiteY9" fmla="*/ 2917314 h 5019971"/>
              <a:gd name="connsiteX10" fmla="*/ 14399242 w 18689499"/>
              <a:gd name="connsiteY10" fmla="*/ 261443 h 5019971"/>
              <a:gd name="connsiteX11" fmla="*/ 16395937 w 18689499"/>
              <a:gd name="connsiteY11" fmla="*/ 2689223 h 5019971"/>
              <a:gd name="connsiteX12" fmla="*/ 17604663 w 18689499"/>
              <a:gd name="connsiteY12" fmla="*/ 3456227 h 5019971"/>
              <a:gd name="connsiteX13" fmla="*/ 18689499 w 18689499"/>
              <a:gd name="connsiteY13" fmla="*/ 3221890 h 5019971"/>
              <a:gd name="connsiteX0" fmla="*/ 0 w 18689499"/>
              <a:gd name="connsiteY0" fmla="*/ 640035 h 5234282"/>
              <a:gd name="connsiteX1" fmla="*/ 2621354 w 18689499"/>
              <a:gd name="connsiteY1" fmla="*/ 415261 h 5234282"/>
              <a:gd name="connsiteX2" fmla="*/ 3353032 w 18689499"/>
              <a:gd name="connsiteY2" fmla="*/ 4290819 h 5234282"/>
              <a:gd name="connsiteX3" fmla="*/ 5159084 w 18689499"/>
              <a:gd name="connsiteY3" fmla="*/ 2094209 h 5234282"/>
              <a:gd name="connsiteX4" fmla="*/ 7045080 w 18689499"/>
              <a:gd name="connsiteY4" fmla="*/ 4649440 h 5234282"/>
              <a:gd name="connsiteX5" fmla="*/ 9864794 w 18689499"/>
              <a:gd name="connsiteY5" fmla="*/ 4824271 h 5234282"/>
              <a:gd name="connsiteX6" fmla="*/ 10987515 w 18689499"/>
              <a:gd name="connsiteY6" fmla="*/ 1999979 h 5234282"/>
              <a:gd name="connsiteX7" fmla="*/ 11639656 w 18689499"/>
              <a:gd name="connsiteY7" fmla="*/ 3217855 h 5234282"/>
              <a:gd name="connsiteX8" fmla="*/ 12073164 w 18689499"/>
              <a:gd name="connsiteY8" fmla="*/ 2284630 h 5234282"/>
              <a:gd name="connsiteX9" fmla="*/ 12623507 w 18689499"/>
              <a:gd name="connsiteY9" fmla="*/ 3131625 h 5234282"/>
              <a:gd name="connsiteX10" fmla="*/ 14399242 w 18689499"/>
              <a:gd name="connsiteY10" fmla="*/ 475754 h 5234282"/>
              <a:gd name="connsiteX11" fmla="*/ 16395937 w 18689499"/>
              <a:gd name="connsiteY11" fmla="*/ 2903534 h 5234282"/>
              <a:gd name="connsiteX12" fmla="*/ 17604663 w 18689499"/>
              <a:gd name="connsiteY12" fmla="*/ 3670538 h 5234282"/>
              <a:gd name="connsiteX13" fmla="*/ 18689499 w 18689499"/>
              <a:gd name="connsiteY13" fmla="*/ 3436201 h 5234282"/>
              <a:gd name="connsiteX0" fmla="*/ 0 w 18689499"/>
              <a:gd name="connsiteY0" fmla="*/ 743203 h 5337450"/>
              <a:gd name="connsiteX1" fmla="*/ 2621354 w 18689499"/>
              <a:gd name="connsiteY1" fmla="*/ 518429 h 5337450"/>
              <a:gd name="connsiteX2" fmla="*/ 3353032 w 18689499"/>
              <a:gd name="connsiteY2" fmla="*/ 4393987 h 5337450"/>
              <a:gd name="connsiteX3" fmla="*/ 5159084 w 18689499"/>
              <a:gd name="connsiteY3" fmla="*/ 2197377 h 5337450"/>
              <a:gd name="connsiteX4" fmla="*/ 7045080 w 18689499"/>
              <a:gd name="connsiteY4" fmla="*/ 4752608 h 5337450"/>
              <a:gd name="connsiteX5" fmla="*/ 9864794 w 18689499"/>
              <a:gd name="connsiteY5" fmla="*/ 4927439 h 5337450"/>
              <a:gd name="connsiteX6" fmla="*/ 10987515 w 18689499"/>
              <a:gd name="connsiteY6" fmla="*/ 2103147 h 5337450"/>
              <a:gd name="connsiteX7" fmla="*/ 11639656 w 18689499"/>
              <a:gd name="connsiteY7" fmla="*/ 3321023 h 5337450"/>
              <a:gd name="connsiteX8" fmla="*/ 12073164 w 18689499"/>
              <a:gd name="connsiteY8" fmla="*/ 2387798 h 5337450"/>
              <a:gd name="connsiteX9" fmla="*/ 12623507 w 18689499"/>
              <a:gd name="connsiteY9" fmla="*/ 3234793 h 5337450"/>
              <a:gd name="connsiteX10" fmla="*/ 14399242 w 18689499"/>
              <a:gd name="connsiteY10" fmla="*/ 578922 h 5337450"/>
              <a:gd name="connsiteX11" fmla="*/ 16395937 w 18689499"/>
              <a:gd name="connsiteY11" fmla="*/ 3006702 h 5337450"/>
              <a:gd name="connsiteX12" fmla="*/ 17604663 w 18689499"/>
              <a:gd name="connsiteY12" fmla="*/ 3773706 h 5337450"/>
              <a:gd name="connsiteX13" fmla="*/ 18689499 w 18689499"/>
              <a:gd name="connsiteY13" fmla="*/ 3539369 h 5337450"/>
              <a:gd name="connsiteX0" fmla="*/ 0 w 18689499"/>
              <a:gd name="connsiteY0" fmla="*/ 551634 h 5145881"/>
              <a:gd name="connsiteX1" fmla="*/ 2471446 w 18689499"/>
              <a:gd name="connsiteY1" fmla="*/ 736351 h 5145881"/>
              <a:gd name="connsiteX2" fmla="*/ 3353032 w 18689499"/>
              <a:gd name="connsiteY2" fmla="*/ 4202418 h 5145881"/>
              <a:gd name="connsiteX3" fmla="*/ 5159084 w 18689499"/>
              <a:gd name="connsiteY3" fmla="*/ 2005808 h 5145881"/>
              <a:gd name="connsiteX4" fmla="*/ 7045080 w 18689499"/>
              <a:gd name="connsiteY4" fmla="*/ 4561039 h 5145881"/>
              <a:gd name="connsiteX5" fmla="*/ 9864794 w 18689499"/>
              <a:gd name="connsiteY5" fmla="*/ 4735870 h 5145881"/>
              <a:gd name="connsiteX6" fmla="*/ 10987515 w 18689499"/>
              <a:gd name="connsiteY6" fmla="*/ 1911578 h 5145881"/>
              <a:gd name="connsiteX7" fmla="*/ 11639656 w 18689499"/>
              <a:gd name="connsiteY7" fmla="*/ 3129454 h 5145881"/>
              <a:gd name="connsiteX8" fmla="*/ 12073164 w 18689499"/>
              <a:gd name="connsiteY8" fmla="*/ 2196229 h 5145881"/>
              <a:gd name="connsiteX9" fmla="*/ 12623507 w 18689499"/>
              <a:gd name="connsiteY9" fmla="*/ 3043224 h 5145881"/>
              <a:gd name="connsiteX10" fmla="*/ 14399242 w 18689499"/>
              <a:gd name="connsiteY10" fmla="*/ 387353 h 5145881"/>
              <a:gd name="connsiteX11" fmla="*/ 16395937 w 18689499"/>
              <a:gd name="connsiteY11" fmla="*/ 2815133 h 5145881"/>
              <a:gd name="connsiteX12" fmla="*/ 17604663 w 18689499"/>
              <a:gd name="connsiteY12" fmla="*/ 3582137 h 5145881"/>
              <a:gd name="connsiteX13" fmla="*/ 18689499 w 18689499"/>
              <a:gd name="connsiteY13" fmla="*/ 3347800 h 5145881"/>
              <a:gd name="connsiteX0" fmla="*/ 0 w 18689499"/>
              <a:gd name="connsiteY0" fmla="*/ 724460 h 5318707"/>
              <a:gd name="connsiteX1" fmla="*/ 2471446 w 18689499"/>
              <a:gd name="connsiteY1" fmla="*/ 909177 h 5318707"/>
              <a:gd name="connsiteX2" fmla="*/ 3353032 w 18689499"/>
              <a:gd name="connsiteY2" fmla="*/ 4375244 h 5318707"/>
              <a:gd name="connsiteX3" fmla="*/ 5159084 w 18689499"/>
              <a:gd name="connsiteY3" fmla="*/ 2178634 h 5318707"/>
              <a:gd name="connsiteX4" fmla="*/ 7045080 w 18689499"/>
              <a:gd name="connsiteY4" fmla="*/ 4733865 h 5318707"/>
              <a:gd name="connsiteX5" fmla="*/ 9864794 w 18689499"/>
              <a:gd name="connsiteY5" fmla="*/ 4908696 h 5318707"/>
              <a:gd name="connsiteX6" fmla="*/ 10987515 w 18689499"/>
              <a:gd name="connsiteY6" fmla="*/ 2084404 h 5318707"/>
              <a:gd name="connsiteX7" fmla="*/ 11639656 w 18689499"/>
              <a:gd name="connsiteY7" fmla="*/ 3302280 h 5318707"/>
              <a:gd name="connsiteX8" fmla="*/ 12073164 w 18689499"/>
              <a:gd name="connsiteY8" fmla="*/ 2369055 h 5318707"/>
              <a:gd name="connsiteX9" fmla="*/ 12623507 w 18689499"/>
              <a:gd name="connsiteY9" fmla="*/ 3216050 h 5318707"/>
              <a:gd name="connsiteX10" fmla="*/ 14399242 w 18689499"/>
              <a:gd name="connsiteY10" fmla="*/ 560179 h 5318707"/>
              <a:gd name="connsiteX11" fmla="*/ 16395937 w 18689499"/>
              <a:gd name="connsiteY11" fmla="*/ 2987959 h 5318707"/>
              <a:gd name="connsiteX12" fmla="*/ 17604663 w 18689499"/>
              <a:gd name="connsiteY12" fmla="*/ 3754963 h 5318707"/>
              <a:gd name="connsiteX13" fmla="*/ 18689499 w 18689499"/>
              <a:gd name="connsiteY13" fmla="*/ 3520626 h 5318707"/>
              <a:gd name="connsiteX0" fmla="*/ 0 w 18689499"/>
              <a:gd name="connsiteY0" fmla="*/ 724460 h 5318707"/>
              <a:gd name="connsiteX1" fmla="*/ 2471446 w 18689499"/>
              <a:gd name="connsiteY1" fmla="*/ 909177 h 5318707"/>
              <a:gd name="connsiteX2" fmla="*/ 3353032 w 18689499"/>
              <a:gd name="connsiteY2" fmla="*/ 4375244 h 5318707"/>
              <a:gd name="connsiteX3" fmla="*/ 5159084 w 18689499"/>
              <a:gd name="connsiteY3" fmla="*/ 2178634 h 5318707"/>
              <a:gd name="connsiteX4" fmla="*/ 7045080 w 18689499"/>
              <a:gd name="connsiteY4" fmla="*/ 4733865 h 5318707"/>
              <a:gd name="connsiteX5" fmla="*/ 9864794 w 18689499"/>
              <a:gd name="connsiteY5" fmla="*/ 4908696 h 5318707"/>
              <a:gd name="connsiteX6" fmla="*/ 10987515 w 18689499"/>
              <a:gd name="connsiteY6" fmla="*/ 2084404 h 5318707"/>
              <a:gd name="connsiteX7" fmla="*/ 11639656 w 18689499"/>
              <a:gd name="connsiteY7" fmla="*/ 3302280 h 5318707"/>
              <a:gd name="connsiteX8" fmla="*/ 12073164 w 18689499"/>
              <a:gd name="connsiteY8" fmla="*/ 2369055 h 5318707"/>
              <a:gd name="connsiteX9" fmla="*/ 12623507 w 18689499"/>
              <a:gd name="connsiteY9" fmla="*/ 3216050 h 5318707"/>
              <a:gd name="connsiteX10" fmla="*/ 14399242 w 18689499"/>
              <a:gd name="connsiteY10" fmla="*/ 560179 h 5318707"/>
              <a:gd name="connsiteX11" fmla="*/ 16395937 w 18689499"/>
              <a:gd name="connsiteY11" fmla="*/ 2987959 h 5318707"/>
              <a:gd name="connsiteX12" fmla="*/ 17604663 w 18689499"/>
              <a:gd name="connsiteY12" fmla="*/ 3754963 h 5318707"/>
              <a:gd name="connsiteX13" fmla="*/ 18689499 w 18689499"/>
              <a:gd name="connsiteY13" fmla="*/ 3520626 h 5318707"/>
              <a:gd name="connsiteX0" fmla="*/ 0 w 18689499"/>
              <a:gd name="connsiteY0" fmla="*/ 512254 h 5106501"/>
              <a:gd name="connsiteX1" fmla="*/ 2471446 w 18689499"/>
              <a:gd name="connsiteY1" fmla="*/ 696971 h 5106501"/>
              <a:gd name="connsiteX2" fmla="*/ 3564667 w 18689499"/>
              <a:gd name="connsiteY2" fmla="*/ 4163039 h 5106501"/>
              <a:gd name="connsiteX3" fmla="*/ 5159084 w 18689499"/>
              <a:gd name="connsiteY3" fmla="*/ 1966428 h 5106501"/>
              <a:gd name="connsiteX4" fmla="*/ 7045080 w 18689499"/>
              <a:gd name="connsiteY4" fmla="*/ 4521659 h 5106501"/>
              <a:gd name="connsiteX5" fmla="*/ 9864794 w 18689499"/>
              <a:gd name="connsiteY5" fmla="*/ 4696490 h 5106501"/>
              <a:gd name="connsiteX6" fmla="*/ 10987515 w 18689499"/>
              <a:gd name="connsiteY6" fmla="*/ 1872198 h 5106501"/>
              <a:gd name="connsiteX7" fmla="*/ 11639656 w 18689499"/>
              <a:gd name="connsiteY7" fmla="*/ 3090074 h 5106501"/>
              <a:gd name="connsiteX8" fmla="*/ 12073164 w 18689499"/>
              <a:gd name="connsiteY8" fmla="*/ 2156849 h 5106501"/>
              <a:gd name="connsiteX9" fmla="*/ 12623507 w 18689499"/>
              <a:gd name="connsiteY9" fmla="*/ 3003844 h 5106501"/>
              <a:gd name="connsiteX10" fmla="*/ 14399242 w 18689499"/>
              <a:gd name="connsiteY10" fmla="*/ 347973 h 5106501"/>
              <a:gd name="connsiteX11" fmla="*/ 16395937 w 18689499"/>
              <a:gd name="connsiteY11" fmla="*/ 2775753 h 5106501"/>
              <a:gd name="connsiteX12" fmla="*/ 17604663 w 18689499"/>
              <a:gd name="connsiteY12" fmla="*/ 3542757 h 5106501"/>
              <a:gd name="connsiteX13" fmla="*/ 18689499 w 18689499"/>
              <a:gd name="connsiteY13" fmla="*/ 3308420 h 5106501"/>
              <a:gd name="connsiteX0" fmla="*/ 0 w 18689499"/>
              <a:gd name="connsiteY0" fmla="*/ 512254 h 4930861"/>
              <a:gd name="connsiteX1" fmla="*/ 2471446 w 18689499"/>
              <a:gd name="connsiteY1" fmla="*/ 696971 h 4930861"/>
              <a:gd name="connsiteX2" fmla="*/ 3564667 w 18689499"/>
              <a:gd name="connsiteY2" fmla="*/ 4163039 h 4930861"/>
              <a:gd name="connsiteX3" fmla="*/ 5238447 w 18689499"/>
              <a:gd name="connsiteY3" fmla="*/ 2520446 h 4930861"/>
              <a:gd name="connsiteX4" fmla="*/ 7045080 w 18689499"/>
              <a:gd name="connsiteY4" fmla="*/ 4521659 h 4930861"/>
              <a:gd name="connsiteX5" fmla="*/ 9864794 w 18689499"/>
              <a:gd name="connsiteY5" fmla="*/ 4696490 h 4930861"/>
              <a:gd name="connsiteX6" fmla="*/ 10987515 w 18689499"/>
              <a:gd name="connsiteY6" fmla="*/ 1872198 h 4930861"/>
              <a:gd name="connsiteX7" fmla="*/ 11639656 w 18689499"/>
              <a:gd name="connsiteY7" fmla="*/ 3090074 h 4930861"/>
              <a:gd name="connsiteX8" fmla="*/ 12073164 w 18689499"/>
              <a:gd name="connsiteY8" fmla="*/ 2156849 h 4930861"/>
              <a:gd name="connsiteX9" fmla="*/ 12623507 w 18689499"/>
              <a:gd name="connsiteY9" fmla="*/ 3003844 h 4930861"/>
              <a:gd name="connsiteX10" fmla="*/ 14399242 w 18689499"/>
              <a:gd name="connsiteY10" fmla="*/ 347973 h 4930861"/>
              <a:gd name="connsiteX11" fmla="*/ 16395937 w 18689499"/>
              <a:gd name="connsiteY11" fmla="*/ 2775753 h 4930861"/>
              <a:gd name="connsiteX12" fmla="*/ 17604663 w 18689499"/>
              <a:gd name="connsiteY12" fmla="*/ 3542757 h 4930861"/>
              <a:gd name="connsiteX13" fmla="*/ 18689499 w 18689499"/>
              <a:gd name="connsiteY13" fmla="*/ 3308420 h 4930861"/>
              <a:gd name="connsiteX0" fmla="*/ 0 w 18689499"/>
              <a:gd name="connsiteY0" fmla="*/ 512254 h 4700350"/>
              <a:gd name="connsiteX1" fmla="*/ 2471446 w 18689499"/>
              <a:gd name="connsiteY1" fmla="*/ 696971 h 4700350"/>
              <a:gd name="connsiteX2" fmla="*/ 3564667 w 18689499"/>
              <a:gd name="connsiteY2" fmla="*/ 4163039 h 4700350"/>
              <a:gd name="connsiteX3" fmla="*/ 5238447 w 18689499"/>
              <a:gd name="connsiteY3" fmla="*/ 2520446 h 4700350"/>
              <a:gd name="connsiteX4" fmla="*/ 9864794 w 18689499"/>
              <a:gd name="connsiteY4" fmla="*/ 4696490 h 4700350"/>
              <a:gd name="connsiteX5" fmla="*/ 10987515 w 18689499"/>
              <a:gd name="connsiteY5" fmla="*/ 1872198 h 4700350"/>
              <a:gd name="connsiteX6" fmla="*/ 11639656 w 18689499"/>
              <a:gd name="connsiteY6" fmla="*/ 3090074 h 4700350"/>
              <a:gd name="connsiteX7" fmla="*/ 12073164 w 18689499"/>
              <a:gd name="connsiteY7" fmla="*/ 2156849 h 4700350"/>
              <a:gd name="connsiteX8" fmla="*/ 12623507 w 18689499"/>
              <a:gd name="connsiteY8" fmla="*/ 3003844 h 4700350"/>
              <a:gd name="connsiteX9" fmla="*/ 14399242 w 18689499"/>
              <a:gd name="connsiteY9" fmla="*/ 347973 h 4700350"/>
              <a:gd name="connsiteX10" fmla="*/ 16395937 w 18689499"/>
              <a:gd name="connsiteY10" fmla="*/ 2775753 h 4700350"/>
              <a:gd name="connsiteX11" fmla="*/ 17604663 w 18689499"/>
              <a:gd name="connsiteY11" fmla="*/ 3542757 h 4700350"/>
              <a:gd name="connsiteX12" fmla="*/ 18689499 w 18689499"/>
              <a:gd name="connsiteY12" fmla="*/ 3308420 h 4700350"/>
              <a:gd name="connsiteX0" fmla="*/ 0 w 18689499"/>
              <a:gd name="connsiteY0" fmla="*/ 512254 h 4556040"/>
              <a:gd name="connsiteX1" fmla="*/ 2471446 w 18689499"/>
              <a:gd name="connsiteY1" fmla="*/ 696971 h 4556040"/>
              <a:gd name="connsiteX2" fmla="*/ 3564667 w 18689499"/>
              <a:gd name="connsiteY2" fmla="*/ 4163039 h 4556040"/>
              <a:gd name="connsiteX3" fmla="*/ 5238447 w 18689499"/>
              <a:gd name="connsiteY3" fmla="*/ 2520446 h 4556040"/>
              <a:gd name="connsiteX4" fmla="*/ 9053529 w 18689499"/>
              <a:gd name="connsiteY4" fmla="*/ 4551965 h 4556040"/>
              <a:gd name="connsiteX5" fmla="*/ 10987515 w 18689499"/>
              <a:gd name="connsiteY5" fmla="*/ 1872198 h 4556040"/>
              <a:gd name="connsiteX6" fmla="*/ 11639656 w 18689499"/>
              <a:gd name="connsiteY6" fmla="*/ 3090074 h 4556040"/>
              <a:gd name="connsiteX7" fmla="*/ 12073164 w 18689499"/>
              <a:gd name="connsiteY7" fmla="*/ 2156849 h 4556040"/>
              <a:gd name="connsiteX8" fmla="*/ 12623507 w 18689499"/>
              <a:gd name="connsiteY8" fmla="*/ 3003844 h 4556040"/>
              <a:gd name="connsiteX9" fmla="*/ 14399242 w 18689499"/>
              <a:gd name="connsiteY9" fmla="*/ 347973 h 4556040"/>
              <a:gd name="connsiteX10" fmla="*/ 16395937 w 18689499"/>
              <a:gd name="connsiteY10" fmla="*/ 2775753 h 4556040"/>
              <a:gd name="connsiteX11" fmla="*/ 17604663 w 18689499"/>
              <a:gd name="connsiteY11" fmla="*/ 3542757 h 4556040"/>
              <a:gd name="connsiteX12" fmla="*/ 18689499 w 18689499"/>
              <a:gd name="connsiteY12" fmla="*/ 3308420 h 4556040"/>
              <a:gd name="connsiteX0" fmla="*/ 0 w 18689499"/>
              <a:gd name="connsiteY0" fmla="*/ 512254 h 4556040"/>
              <a:gd name="connsiteX1" fmla="*/ 2471446 w 18689499"/>
              <a:gd name="connsiteY1" fmla="*/ 696971 h 4556040"/>
              <a:gd name="connsiteX2" fmla="*/ 3564667 w 18689499"/>
              <a:gd name="connsiteY2" fmla="*/ 4163039 h 4556040"/>
              <a:gd name="connsiteX3" fmla="*/ 5238447 w 18689499"/>
              <a:gd name="connsiteY3" fmla="*/ 2520446 h 4556040"/>
              <a:gd name="connsiteX4" fmla="*/ 9053529 w 18689499"/>
              <a:gd name="connsiteY4" fmla="*/ 4551965 h 4556040"/>
              <a:gd name="connsiteX5" fmla="*/ 10987515 w 18689499"/>
              <a:gd name="connsiteY5" fmla="*/ 1872198 h 4556040"/>
              <a:gd name="connsiteX6" fmla="*/ 11639656 w 18689499"/>
              <a:gd name="connsiteY6" fmla="*/ 3090074 h 4556040"/>
              <a:gd name="connsiteX7" fmla="*/ 12073164 w 18689499"/>
              <a:gd name="connsiteY7" fmla="*/ 2156849 h 4556040"/>
              <a:gd name="connsiteX8" fmla="*/ 12623507 w 18689499"/>
              <a:gd name="connsiteY8" fmla="*/ 3003844 h 4556040"/>
              <a:gd name="connsiteX9" fmla="*/ 14399242 w 18689499"/>
              <a:gd name="connsiteY9" fmla="*/ 347973 h 4556040"/>
              <a:gd name="connsiteX10" fmla="*/ 16395937 w 18689499"/>
              <a:gd name="connsiteY10" fmla="*/ 2775753 h 4556040"/>
              <a:gd name="connsiteX11" fmla="*/ 17604663 w 18689499"/>
              <a:gd name="connsiteY11" fmla="*/ 3542757 h 4556040"/>
              <a:gd name="connsiteX12" fmla="*/ 18689499 w 18689499"/>
              <a:gd name="connsiteY12" fmla="*/ 3308420 h 455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9499" h="4556040">
                <a:moveTo>
                  <a:pt x="0" y="512254"/>
                </a:moveTo>
                <a:cubicBezTo>
                  <a:pt x="995050" y="-418324"/>
                  <a:pt x="1877335" y="88507"/>
                  <a:pt x="2471446" y="696971"/>
                </a:cubicBezTo>
                <a:cubicBezTo>
                  <a:pt x="3065557" y="1305435"/>
                  <a:pt x="3103500" y="3859127"/>
                  <a:pt x="3564667" y="4163039"/>
                </a:cubicBezTo>
                <a:cubicBezTo>
                  <a:pt x="4025834" y="4466951"/>
                  <a:pt x="4323637" y="2455625"/>
                  <a:pt x="5238447" y="2520446"/>
                </a:cubicBezTo>
                <a:cubicBezTo>
                  <a:pt x="6153257" y="2585267"/>
                  <a:pt x="8095351" y="4660006"/>
                  <a:pt x="9053529" y="4551965"/>
                </a:cubicBezTo>
                <a:cubicBezTo>
                  <a:pt x="10011707" y="4443924"/>
                  <a:pt x="10556494" y="2115847"/>
                  <a:pt x="10987515" y="1872198"/>
                </a:cubicBezTo>
                <a:cubicBezTo>
                  <a:pt x="11418536" y="1628550"/>
                  <a:pt x="11485169" y="3090806"/>
                  <a:pt x="11639656" y="3090074"/>
                </a:cubicBezTo>
                <a:cubicBezTo>
                  <a:pt x="11794143" y="3089342"/>
                  <a:pt x="11909189" y="2171221"/>
                  <a:pt x="12073164" y="2156849"/>
                </a:cubicBezTo>
                <a:cubicBezTo>
                  <a:pt x="12237139" y="2142477"/>
                  <a:pt x="12235827" y="3305323"/>
                  <a:pt x="12623507" y="3003844"/>
                </a:cubicBezTo>
                <a:cubicBezTo>
                  <a:pt x="13011187" y="2702365"/>
                  <a:pt x="13770504" y="385988"/>
                  <a:pt x="14399242" y="347973"/>
                </a:cubicBezTo>
                <a:cubicBezTo>
                  <a:pt x="15027980" y="309958"/>
                  <a:pt x="15861700" y="2243289"/>
                  <a:pt x="16395937" y="2775753"/>
                </a:cubicBezTo>
                <a:cubicBezTo>
                  <a:pt x="16930174" y="3308217"/>
                  <a:pt x="17222403" y="3453979"/>
                  <a:pt x="17604663" y="3542757"/>
                </a:cubicBezTo>
                <a:cubicBezTo>
                  <a:pt x="17986923" y="3631535"/>
                  <a:pt x="18688283" y="3423633"/>
                  <a:pt x="18689499" y="330842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62AACFA2-02DC-BC4E-B90C-741C6BED3BA0}"/>
              </a:ext>
            </a:extLst>
          </p:cNvPr>
          <p:cNvSpPr/>
          <p:nvPr/>
        </p:nvSpPr>
        <p:spPr>
          <a:xfrm>
            <a:off x="2840674" y="10125965"/>
            <a:ext cx="19827815" cy="926745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313"/>
              <a:gd name="connsiteY0" fmla="*/ 4242590 h 4242661"/>
              <a:gd name="connsiteX1" fmla="*/ 2960598 w 18356313"/>
              <a:gd name="connsiteY1" fmla="*/ 681242 h 4242661"/>
              <a:gd name="connsiteX2" fmla="*/ 5800881 w 18356313"/>
              <a:gd name="connsiteY2" fmla="*/ 3302467 h 4242661"/>
              <a:gd name="connsiteX3" fmla="*/ 9749728 w 18356313"/>
              <a:gd name="connsiteY3" fmla="*/ 120322 h 4242661"/>
              <a:gd name="connsiteX4" fmla="*/ 11230857 w 18356313"/>
              <a:gd name="connsiteY4" fmla="*/ 3109133 h 4242661"/>
              <a:gd name="connsiteX5" fmla="*/ 15924833 w 18356313"/>
              <a:gd name="connsiteY5" fmla="*/ 1259588 h 4242661"/>
              <a:gd name="connsiteX6" fmla="*/ 18356040 w 18356313"/>
              <a:gd name="connsiteY6" fmla="*/ 6 h 4242661"/>
              <a:gd name="connsiteX0" fmla="*/ 0 w 18356318"/>
              <a:gd name="connsiteY0" fmla="*/ 4242585 h 4242656"/>
              <a:gd name="connsiteX1" fmla="*/ 2960598 w 18356318"/>
              <a:gd name="connsiteY1" fmla="*/ 681237 h 4242656"/>
              <a:gd name="connsiteX2" fmla="*/ 5800881 w 18356318"/>
              <a:gd name="connsiteY2" fmla="*/ 3302462 h 4242656"/>
              <a:gd name="connsiteX3" fmla="*/ 9749728 w 18356318"/>
              <a:gd name="connsiteY3" fmla="*/ 120317 h 4242656"/>
              <a:gd name="connsiteX4" fmla="*/ 11230857 w 18356318"/>
              <a:gd name="connsiteY4" fmla="*/ 3109128 h 4242656"/>
              <a:gd name="connsiteX5" fmla="*/ 15947109 w 18356318"/>
              <a:gd name="connsiteY5" fmla="*/ 2599917 h 4242656"/>
              <a:gd name="connsiteX6" fmla="*/ 18356040 w 18356318"/>
              <a:gd name="connsiteY6" fmla="*/ 1 h 4242656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8844809 w 18356235"/>
              <a:gd name="connsiteY3" fmla="*/ 26875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56274" h="4301694">
                <a:moveTo>
                  <a:pt x="0" y="4242589"/>
                </a:moveTo>
                <a:cubicBezTo>
                  <a:pt x="10476" y="4260672"/>
                  <a:pt x="1993785" y="837928"/>
                  <a:pt x="2960598" y="681241"/>
                </a:cubicBezTo>
                <a:cubicBezTo>
                  <a:pt x="3927411" y="524554"/>
                  <a:pt x="4820179" y="3371559"/>
                  <a:pt x="5800881" y="3302466"/>
                </a:cubicBezTo>
                <a:cubicBezTo>
                  <a:pt x="6781583" y="3233373"/>
                  <a:pt x="7703042" y="111890"/>
                  <a:pt x="8844809" y="266681"/>
                </a:cubicBezTo>
                <a:cubicBezTo>
                  <a:pt x="9986576" y="421472"/>
                  <a:pt x="11467765" y="3842341"/>
                  <a:pt x="12651482" y="4231214"/>
                </a:cubicBezTo>
                <a:cubicBezTo>
                  <a:pt x="13835199" y="4620087"/>
                  <a:pt x="14996349" y="3305122"/>
                  <a:pt x="15947109" y="2599921"/>
                </a:cubicBezTo>
                <a:cubicBezTo>
                  <a:pt x="16897869" y="1894720"/>
                  <a:pt x="18377683" y="-2312"/>
                  <a:pt x="18356040" y="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Smiley Face 87">
            <a:extLst>
              <a:ext uri="{FF2B5EF4-FFF2-40B4-BE49-F238E27FC236}">
                <a16:creationId xmlns:a16="http://schemas.microsoft.com/office/drawing/2014/main" id="{F6026442-FDCD-F545-B351-9AF27691ABAF}"/>
              </a:ext>
            </a:extLst>
          </p:cNvPr>
          <p:cNvSpPr/>
          <p:nvPr/>
        </p:nvSpPr>
        <p:spPr>
          <a:xfrm>
            <a:off x="2633500" y="10808726"/>
            <a:ext cx="414348" cy="414348"/>
          </a:xfrm>
          <a:prstGeom prst="smileyFace">
            <a:avLst>
              <a:gd name="adj" fmla="val -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Smiley Face 88">
            <a:extLst>
              <a:ext uri="{FF2B5EF4-FFF2-40B4-BE49-F238E27FC236}">
                <a16:creationId xmlns:a16="http://schemas.microsoft.com/office/drawing/2014/main" id="{E476E242-ABCB-F745-AB5A-4736BACCE65D}"/>
              </a:ext>
            </a:extLst>
          </p:cNvPr>
          <p:cNvSpPr/>
          <p:nvPr/>
        </p:nvSpPr>
        <p:spPr>
          <a:xfrm>
            <a:off x="4709950" y="10231959"/>
            <a:ext cx="414348" cy="414348"/>
          </a:xfrm>
          <a:prstGeom prst="smileyFace">
            <a:avLst>
              <a:gd name="adj" fmla="val 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Smiley Face 89">
            <a:extLst>
              <a:ext uri="{FF2B5EF4-FFF2-40B4-BE49-F238E27FC236}">
                <a16:creationId xmlns:a16="http://schemas.microsoft.com/office/drawing/2014/main" id="{0B1A1EB6-CD8B-4741-A914-EEB9EE62D101}"/>
              </a:ext>
            </a:extLst>
          </p:cNvPr>
          <p:cNvSpPr/>
          <p:nvPr/>
        </p:nvSpPr>
        <p:spPr>
          <a:xfrm>
            <a:off x="7110415" y="10228179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Smiley Face 90">
            <a:extLst>
              <a:ext uri="{FF2B5EF4-FFF2-40B4-BE49-F238E27FC236}">
                <a16:creationId xmlns:a16="http://schemas.microsoft.com/office/drawing/2014/main" id="{CC898504-8C1D-6542-A3DD-1351FAFFBFB1}"/>
              </a:ext>
            </a:extLst>
          </p:cNvPr>
          <p:cNvSpPr/>
          <p:nvPr/>
        </p:nvSpPr>
        <p:spPr>
          <a:xfrm>
            <a:off x="8901115" y="10622297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3">
              <a:lumMod val="90000"/>
            </a:schemeClr>
          </a:solidFill>
          <a:ln w="190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Smiley Face 91">
            <a:extLst>
              <a:ext uri="{FF2B5EF4-FFF2-40B4-BE49-F238E27FC236}">
                <a16:creationId xmlns:a16="http://schemas.microsoft.com/office/drawing/2014/main" id="{42816186-643F-374C-899B-650ACA1F5819}"/>
              </a:ext>
            </a:extLst>
          </p:cNvPr>
          <p:cNvSpPr/>
          <p:nvPr/>
        </p:nvSpPr>
        <p:spPr>
          <a:xfrm>
            <a:off x="11977958" y="9961183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905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Smiley Face 92">
            <a:extLst>
              <a:ext uri="{FF2B5EF4-FFF2-40B4-BE49-F238E27FC236}">
                <a16:creationId xmlns:a16="http://schemas.microsoft.com/office/drawing/2014/main" id="{1623F888-551D-E54B-9FBD-C3EF9748D1B4}"/>
              </a:ext>
            </a:extLst>
          </p:cNvPr>
          <p:cNvSpPr/>
          <p:nvPr/>
        </p:nvSpPr>
        <p:spPr>
          <a:xfrm>
            <a:off x="14334595" y="10394378"/>
            <a:ext cx="414348" cy="414348"/>
          </a:xfrm>
          <a:prstGeom prst="smileyFace">
            <a:avLst>
              <a:gd name="adj" fmla="val -197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Smiley Face 93">
            <a:extLst>
              <a:ext uri="{FF2B5EF4-FFF2-40B4-BE49-F238E27FC236}">
                <a16:creationId xmlns:a16="http://schemas.microsoft.com/office/drawing/2014/main" id="{837D63AE-9A2C-5546-B166-F11B2926E101}"/>
              </a:ext>
            </a:extLst>
          </p:cNvPr>
          <p:cNvSpPr/>
          <p:nvPr/>
        </p:nvSpPr>
        <p:spPr>
          <a:xfrm>
            <a:off x="17189071" y="10822625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Smiley Face 94">
            <a:extLst>
              <a:ext uri="{FF2B5EF4-FFF2-40B4-BE49-F238E27FC236}">
                <a16:creationId xmlns:a16="http://schemas.microsoft.com/office/drawing/2014/main" id="{06FEED26-BFA9-334C-A666-F47D11B080E8}"/>
              </a:ext>
            </a:extLst>
          </p:cNvPr>
          <p:cNvSpPr/>
          <p:nvPr/>
        </p:nvSpPr>
        <p:spPr>
          <a:xfrm>
            <a:off x="19778088" y="10503558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6">
              <a:lumMod val="75000"/>
            </a:schemeClr>
          </a:solidFill>
          <a:ln w="19050" cap="rnd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Smiley Face 95">
            <a:extLst>
              <a:ext uri="{FF2B5EF4-FFF2-40B4-BE49-F238E27FC236}">
                <a16:creationId xmlns:a16="http://schemas.microsoft.com/office/drawing/2014/main" id="{4E00B542-66DE-D94E-BBF9-9B53CC2E9C9B}"/>
              </a:ext>
            </a:extLst>
          </p:cNvPr>
          <p:cNvSpPr/>
          <p:nvPr/>
        </p:nvSpPr>
        <p:spPr>
          <a:xfrm>
            <a:off x="22368064" y="9961183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6">
              <a:lumMod val="75000"/>
            </a:schemeClr>
          </a:solidFill>
          <a:ln w="19050" cap="rnd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4AC646-C529-824F-ACCA-BC1BF0450D18}"/>
              </a:ext>
            </a:extLst>
          </p:cNvPr>
          <p:cNvSpPr txBox="1"/>
          <p:nvPr/>
        </p:nvSpPr>
        <p:spPr>
          <a:xfrm>
            <a:off x="2633500" y="2457483"/>
            <a:ext cx="2331087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+ POSITIVE VIBES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20A63B-3B39-9A49-9D55-AEA6716A3DC0}"/>
              </a:ext>
            </a:extLst>
          </p:cNvPr>
          <p:cNvSpPr txBox="1"/>
          <p:nvPr/>
        </p:nvSpPr>
        <p:spPr>
          <a:xfrm>
            <a:off x="2633500" y="4731615"/>
            <a:ext cx="2441694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NEGATIVE VIBES</a:t>
            </a:r>
          </a:p>
        </p:txBody>
      </p:sp>
    </p:spTree>
    <p:extLst>
      <p:ext uri="{BB962C8B-B14F-4D97-AF65-F5344CB8AC3E}">
        <p14:creationId xmlns:p14="http://schemas.microsoft.com/office/powerpoint/2010/main" val="205541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B4505CA-5E0C-EE4C-8AFF-9D855A1BD10E}"/>
              </a:ext>
            </a:extLst>
          </p:cNvPr>
          <p:cNvSpPr/>
          <p:nvPr/>
        </p:nvSpPr>
        <p:spPr>
          <a:xfrm>
            <a:off x="2211920" y="8488217"/>
            <a:ext cx="20644906" cy="243378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01973DB6-DD58-2645-9B34-3BB1069F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57" y="8933406"/>
            <a:ext cx="20359092" cy="1807977"/>
          </a:xfrm>
          <a:custGeom>
            <a:avLst/>
            <a:gdLst>
              <a:gd name="T0" fmla="*/ 25599 w 25600"/>
              <a:gd name="T1" fmla="*/ 983 h 3138"/>
              <a:gd name="T2" fmla="*/ 25599 w 25600"/>
              <a:gd name="T3" fmla="*/ 983 h 3138"/>
              <a:gd name="T4" fmla="*/ 18675 w 25600"/>
              <a:gd name="T5" fmla="*/ 619 h 3138"/>
              <a:gd name="T6" fmla="*/ 18675 w 25600"/>
              <a:gd name="T7" fmla="*/ 619 h 3138"/>
              <a:gd name="T8" fmla="*/ 13246 w 25600"/>
              <a:gd name="T9" fmla="*/ 1166 h 3138"/>
              <a:gd name="T10" fmla="*/ 13246 w 25600"/>
              <a:gd name="T11" fmla="*/ 1166 h 3138"/>
              <a:gd name="T12" fmla="*/ 5454 w 25600"/>
              <a:gd name="T13" fmla="*/ 607 h 3138"/>
              <a:gd name="T14" fmla="*/ 5454 w 25600"/>
              <a:gd name="T15" fmla="*/ 607 h 3138"/>
              <a:gd name="T16" fmla="*/ 0 w 25600"/>
              <a:gd name="T17" fmla="*/ 1424 h 3138"/>
              <a:gd name="T18" fmla="*/ 0 w 25600"/>
              <a:gd name="T19" fmla="*/ 3137 h 3138"/>
              <a:gd name="T20" fmla="*/ 25589 w 25600"/>
              <a:gd name="T21" fmla="*/ 3137 h 3138"/>
              <a:gd name="T22" fmla="*/ 25599 w 25600"/>
              <a:gd name="T23" fmla="*/ 983 h 3138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295 w 10000"/>
              <a:gd name="connsiteY3" fmla="*/ 23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278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150 w 10000"/>
              <a:gd name="connsiteY6" fmla="*/ 483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64 w 10000"/>
              <a:gd name="connsiteY2" fmla="*/ 534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58 h 10522"/>
              <a:gd name="connsiteX1" fmla="*/ 10000 w 10000"/>
              <a:gd name="connsiteY1" fmla="*/ 3658 h 10522"/>
              <a:gd name="connsiteX2" fmla="*/ 7817 w 10000"/>
              <a:gd name="connsiteY2" fmla="*/ 5691 h 10522"/>
              <a:gd name="connsiteX3" fmla="*/ 5974 w 10000"/>
              <a:gd name="connsiteY3" fmla="*/ 5324 h 10522"/>
              <a:gd name="connsiteX4" fmla="*/ 3415 w 10000"/>
              <a:gd name="connsiteY4" fmla="*/ 3925 h 10522"/>
              <a:gd name="connsiteX5" fmla="*/ 1357 w 10000"/>
              <a:gd name="connsiteY5" fmla="*/ 4389 h 10522"/>
              <a:gd name="connsiteX6" fmla="*/ 543 w 10000"/>
              <a:gd name="connsiteY6" fmla="*/ 4508 h 10522"/>
              <a:gd name="connsiteX7" fmla="*/ 13 w 10000"/>
              <a:gd name="connsiteY7" fmla="*/ 185 h 10522"/>
              <a:gd name="connsiteX8" fmla="*/ 0 w 10000"/>
              <a:gd name="connsiteY8" fmla="*/ 10522 h 10522"/>
              <a:gd name="connsiteX9" fmla="*/ 9996 w 10000"/>
              <a:gd name="connsiteY9" fmla="*/ 10522 h 10522"/>
              <a:gd name="connsiteX10" fmla="*/ 10000 w 10000"/>
              <a:gd name="connsiteY10" fmla="*/ 3658 h 10522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50 h 10514"/>
              <a:gd name="connsiteX1" fmla="*/ 10000 w 10000"/>
              <a:gd name="connsiteY1" fmla="*/ 3650 h 10514"/>
              <a:gd name="connsiteX2" fmla="*/ 7817 w 10000"/>
              <a:gd name="connsiteY2" fmla="*/ 5683 h 10514"/>
              <a:gd name="connsiteX3" fmla="*/ 5974 w 10000"/>
              <a:gd name="connsiteY3" fmla="*/ 5316 h 10514"/>
              <a:gd name="connsiteX4" fmla="*/ 3415 w 10000"/>
              <a:gd name="connsiteY4" fmla="*/ 3917 h 10514"/>
              <a:gd name="connsiteX5" fmla="*/ 1728 w 10000"/>
              <a:gd name="connsiteY5" fmla="*/ 4814 h 10514"/>
              <a:gd name="connsiteX6" fmla="*/ 543 w 10000"/>
              <a:gd name="connsiteY6" fmla="*/ 4500 h 10514"/>
              <a:gd name="connsiteX7" fmla="*/ 13 w 10000"/>
              <a:gd name="connsiteY7" fmla="*/ 177 h 10514"/>
              <a:gd name="connsiteX8" fmla="*/ 0 w 10000"/>
              <a:gd name="connsiteY8" fmla="*/ 10514 h 10514"/>
              <a:gd name="connsiteX9" fmla="*/ 9996 w 10000"/>
              <a:gd name="connsiteY9" fmla="*/ 10514 h 10514"/>
              <a:gd name="connsiteX10" fmla="*/ 10000 w 10000"/>
              <a:gd name="connsiteY10" fmla="*/ 3650 h 10514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74 w 10000"/>
              <a:gd name="connsiteY2" fmla="*/ 714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6 w 10006"/>
              <a:gd name="connsiteY0" fmla="*/ 56 h 6920"/>
              <a:gd name="connsiteX1" fmla="*/ 10006 w 10006"/>
              <a:gd name="connsiteY1" fmla="*/ 56 h 6920"/>
              <a:gd name="connsiteX2" fmla="*/ 7999 w 10006"/>
              <a:gd name="connsiteY2" fmla="*/ 3302 h 6920"/>
              <a:gd name="connsiteX3" fmla="*/ 6045 w 10006"/>
              <a:gd name="connsiteY3" fmla="*/ 1 h 6920"/>
              <a:gd name="connsiteX4" fmla="*/ 3458 w 10006"/>
              <a:gd name="connsiteY4" fmla="*/ 3140 h 6920"/>
              <a:gd name="connsiteX5" fmla="*/ 2113 w 10006"/>
              <a:gd name="connsiteY5" fmla="*/ 3645 h 6920"/>
              <a:gd name="connsiteX6" fmla="*/ 975 w 10006"/>
              <a:gd name="connsiteY6" fmla="*/ 1688 h 6920"/>
              <a:gd name="connsiteX7" fmla="*/ 0 w 10006"/>
              <a:gd name="connsiteY7" fmla="*/ 4006 h 6920"/>
              <a:gd name="connsiteX8" fmla="*/ 6 w 10006"/>
              <a:gd name="connsiteY8" fmla="*/ 6920 h 6920"/>
              <a:gd name="connsiteX9" fmla="*/ 10002 w 10006"/>
              <a:gd name="connsiteY9" fmla="*/ 6920 h 6920"/>
              <a:gd name="connsiteX10" fmla="*/ 10006 w 10006"/>
              <a:gd name="connsiteY10" fmla="*/ 56 h 692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4 w 10000"/>
              <a:gd name="connsiteY2" fmla="*/ 4772 h 10000"/>
              <a:gd name="connsiteX3" fmla="*/ 6041 w 10000"/>
              <a:gd name="connsiteY3" fmla="*/ 1 h 10000"/>
              <a:gd name="connsiteX4" fmla="*/ 3456 w 10000"/>
              <a:gd name="connsiteY4" fmla="*/ 4538 h 10000"/>
              <a:gd name="connsiteX5" fmla="*/ 2112 w 10000"/>
              <a:gd name="connsiteY5" fmla="*/ 5267 h 10000"/>
              <a:gd name="connsiteX6" fmla="*/ 974 w 10000"/>
              <a:gd name="connsiteY6" fmla="*/ 2439 h 10000"/>
              <a:gd name="connsiteX7" fmla="*/ 0 w 10000"/>
              <a:gd name="connsiteY7" fmla="*/ 5789 h 10000"/>
              <a:gd name="connsiteX8" fmla="*/ 6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9994 w 9994"/>
              <a:gd name="connsiteY0" fmla="*/ 81 h 10000"/>
              <a:gd name="connsiteX1" fmla="*/ 9994 w 9994"/>
              <a:gd name="connsiteY1" fmla="*/ 81 h 10000"/>
              <a:gd name="connsiteX2" fmla="*/ 7988 w 9994"/>
              <a:gd name="connsiteY2" fmla="*/ 4772 h 10000"/>
              <a:gd name="connsiteX3" fmla="*/ 6035 w 9994"/>
              <a:gd name="connsiteY3" fmla="*/ 1 h 10000"/>
              <a:gd name="connsiteX4" fmla="*/ 3450 w 9994"/>
              <a:gd name="connsiteY4" fmla="*/ 4538 h 10000"/>
              <a:gd name="connsiteX5" fmla="*/ 2106 w 9994"/>
              <a:gd name="connsiteY5" fmla="*/ 5267 h 10000"/>
              <a:gd name="connsiteX6" fmla="*/ 968 w 9994"/>
              <a:gd name="connsiteY6" fmla="*/ 2439 h 10000"/>
              <a:gd name="connsiteX7" fmla="*/ 1 w 9994"/>
              <a:gd name="connsiteY7" fmla="*/ 5842 h 10000"/>
              <a:gd name="connsiteX8" fmla="*/ 0 w 9994"/>
              <a:gd name="connsiteY8" fmla="*/ 10000 h 10000"/>
              <a:gd name="connsiteX9" fmla="*/ 9990 w 9994"/>
              <a:gd name="connsiteY9" fmla="*/ 10000 h 10000"/>
              <a:gd name="connsiteX10" fmla="*/ 9994 w 9994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59 w 10000"/>
              <a:gd name="connsiteY6" fmla="*/ 5872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3096 w 10000"/>
              <a:gd name="connsiteY5" fmla="*/ 5482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3108 w 10000"/>
              <a:gd name="connsiteY5" fmla="*/ 4874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295 h 10214"/>
              <a:gd name="connsiteX1" fmla="*/ 10000 w 10000"/>
              <a:gd name="connsiteY1" fmla="*/ 295 h 10214"/>
              <a:gd name="connsiteX2" fmla="*/ 7993 w 10000"/>
              <a:gd name="connsiteY2" fmla="*/ 4986 h 10214"/>
              <a:gd name="connsiteX3" fmla="*/ 6039 w 10000"/>
              <a:gd name="connsiteY3" fmla="*/ 215 h 10214"/>
              <a:gd name="connsiteX4" fmla="*/ 4204 w 10000"/>
              <a:gd name="connsiteY4" fmla="*/ 1248 h 10214"/>
              <a:gd name="connsiteX5" fmla="*/ 3108 w 10000"/>
              <a:gd name="connsiteY5" fmla="*/ 5088 h 10214"/>
              <a:gd name="connsiteX6" fmla="*/ 1628 w 10000"/>
              <a:gd name="connsiteY6" fmla="*/ 6050 h 10214"/>
              <a:gd name="connsiteX7" fmla="*/ 1 w 10000"/>
              <a:gd name="connsiteY7" fmla="*/ 6056 h 10214"/>
              <a:gd name="connsiteX8" fmla="*/ 0 w 10000"/>
              <a:gd name="connsiteY8" fmla="*/ 10214 h 10214"/>
              <a:gd name="connsiteX9" fmla="*/ 9996 w 10000"/>
              <a:gd name="connsiteY9" fmla="*/ 10214 h 10214"/>
              <a:gd name="connsiteX10" fmla="*/ 10000 w 10000"/>
              <a:gd name="connsiteY10" fmla="*/ 295 h 10214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7993 w 10000"/>
              <a:gd name="connsiteY2" fmla="*/ 4855 h 10083"/>
              <a:gd name="connsiteX3" fmla="*/ 7051 w 10000"/>
              <a:gd name="connsiteY3" fmla="*/ 2881 h 10083"/>
              <a:gd name="connsiteX4" fmla="*/ 6039 w 10000"/>
              <a:gd name="connsiteY4" fmla="*/ 84 h 10083"/>
              <a:gd name="connsiteX5" fmla="*/ 4204 w 10000"/>
              <a:gd name="connsiteY5" fmla="*/ 1117 h 10083"/>
              <a:gd name="connsiteX6" fmla="*/ 3108 w 10000"/>
              <a:gd name="connsiteY6" fmla="*/ 4957 h 10083"/>
              <a:gd name="connsiteX7" fmla="*/ 1628 w 10000"/>
              <a:gd name="connsiteY7" fmla="*/ 5919 h 10083"/>
              <a:gd name="connsiteX8" fmla="*/ 1 w 10000"/>
              <a:gd name="connsiteY8" fmla="*/ 5925 h 10083"/>
              <a:gd name="connsiteX9" fmla="*/ 0 w 10000"/>
              <a:gd name="connsiteY9" fmla="*/ 10083 h 10083"/>
              <a:gd name="connsiteX10" fmla="*/ 9996 w 10000"/>
              <a:gd name="connsiteY10" fmla="*/ 10083 h 10083"/>
              <a:gd name="connsiteX11" fmla="*/ 10000 w 10000"/>
              <a:gd name="connsiteY11" fmla="*/ 164 h 10083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9033 w 10000"/>
              <a:gd name="connsiteY2" fmla="*/ 3060 h 10083"/>
              <a:gd name="connsiteX3" fmla="*/ 7993 w 10000"/>
              <a:gd name="connsiteY3" fmla="*/ 4855 h 10083"/>
              <a:gd name="connsiteX4" fmla="*/ 7051 w 10000"/>
              <a:gd name="connsiteY4" fmla="*/ 2881 h 10083"/>
              <a:gd name="connsiteX5" fmla="*/ 6039 w 10000"/>
              <a:gd name="connsiteY5" fmla="*/ 84 h 10083"/>
              <a:gd name="connsiteX6" fmla="*/ 4204 w 10000"/>
              <a:gd name="connsiteY6" fmla="*/ 1117 h 10083"/>
              <a:gd name="connsiteX7" fmla="*/ 3108 w 10000"/>
              <a:gd name="connsiteY7" fmla="*/ 4957 h 10083"/>
              <a:gd name="connsiteX8" fmla="*/ 1628 w 10000"/>
              <a:gd name="connsiteY8" fmla="*/ 5919 h 10083"/>
              <a:gd name="connsiteX9" fmla="*/ 1 w 10000"/>
              <a:gd name="connsiteY9" fmla="*/ 5925 h 10083"/>
              <a:gd name="connsiteX10" fmla="*/ 0 w 10000"/>
              <a:gd name="connsiteY10" fmla="*/ 10083 h 10083"/>
              <a:gd name="connsiteX11" fmla="*/ 9996 w 10000"/>
              <a:gd name="connsiteY11" fmla="*/ 10083 h 10083"/>
              <a:gd name="connsiteX12" fmla="*/ 10000 w 10000"/>
              <a:gd name="connsiteY12" fmla="*/ 164 h 10083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9248 w 10000"/>
              <a:gd name="connsiteY2" fmla="*/ 3060 h 10083"/>
              <a:gd name="connsiteX3" fmla="*/ 7993 w 10000"/>
              <a:gd name="connsiteY3" fmla="*/ 4855 h 10083"/>
              <a:gd name="connsiteX4" fmla="*/ 7051 w 10000"/>
              <a:gd name="connsiteY4" fmla="*/ 2881 h 10083"/>
              <a:gd name="connsiteX5" fmla="*/ 6039 w 10000"/>
              <a:gd name="connsiteY5" fmla="*/ 84 h 10083"/>
              <a:gd name="connsiteX6" fmla="*/ 4204 w 10000"/>
              <a:gd name="connsiteY6" fmla="*/ 1117 h 10083"/>
              <a:gd name="connsiteX7" fmla="*/ 3108 w 10000"/>
              <a:gd name="connsiteY7" fmla="*/ 4957 h 10083"/>
              <a:gd name="connsiteX8" fmla="*/ 1628 w 10000"/>
              <a:gd name="connsiteY8" fmla="*/ 5919 h 10083"/>
              <a:gd name="connsiteX9" fmla="*/ 1 w 10000"/>
              <a:gd name="connsiteY9" fmla="*/ 5925 h 10083"/>
              <a:gd name="connsiteX10" fmla="*/ 0 w 10000"/>
              <a:gd name="connsiteY10" fmla="*/ 10083 h 10083"/>
              <a:gd name="connsiteX11" fmla="*/ 9996 w 10000"/>
              <a:gd name="connsiteY11" fmla="*/ 10083 h 10083"/>
              <a:gd name="connsiteX12" fmla="*/ 10000 w 10000"/>
              <a:gd name="connsiteY12" fmla="*/ 164 h 10083"/>
              <a:gd name="connsiteX0" fmla="*/ 10000 w 10000"/>
              <a:gd name="connsiteY0" fmla="*/ 3247 h 13166"/>
              <a:gd name="connsiteX1" fmla="*/ 10000 w 10000"/>
              <a:gd name="connsiteY1" fmla="*/ 3247 h 13166"/>
              <a:gd name="connsiteX2" fmla="*/ 9248 w 10000"/>
              <a:gd name="connsiteY2" fmla="*/ 6143 h 13166"/>
              <a:gd name="connsiteX3" fmla="*/ 8492 w 10000"/>
              <a:gd name="connsiteY3" fmla="*/ 0 h 13166"/>
              <a:gd name="connsiteX4" fmla="*/ 7051 w 10000"/>
              <a:gd name="connsiteY4" fmla="*/ 5964 h 13166"/>
              <a:gd name="connsiteX5" fmla="*/ 6039 w 10000"/>
              <a:gd name="connsiteY5" fmla="*/ 3167 h 13166"/>
              <a:gd name="connsiteX6" fmla="*/ 4204 w 10000"/>
              <a:gd name="connsiteY6" fmla="*/ 4200 h 13166"/>
              <a:gd name="connsiteX7" fmla="*/ 3108 w 10000"/>
              <a:gd name="connsiteY7" fmla="*/ 8040 h 13166"/>
              <a:gd name="connsiteX8" fmla="*/ 1628 w 10000"/>
              <a:gd name="connsiteY8" fmla="*/ 9002 h 13166"/>
              <a:gd name="connsiteX9" fmla="*/ 1 w 10000"/>
              <a:gd name="connsiteY9" fmla="*/ 9008 h 13166"/>
              <a:gd name="connsiteX10" fmla="*/ 0 w 10000"/>
              <a:gd name="connsiteY10" fmla="*/ 13166 h 13166"/>
              <a:gd name="connsiteX11" fmla="*/ 9996 w 10000"/>
              <a:gd name="connsiteY11" fmla="*/ 13166 h 13166"/>
              <a:gd name="connsiteX12" fmla="*/ 10000 w 10000"/>
              <a:gd name="connsiteY12" fmla="*/ 3247 h 13166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968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885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885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50"/>
              <a:gd name="connsiteY0" fmla="*/ 3372 h 13291"/>
              <a:gd name="connsiteX1" fmla="*/ 10000 w 10050"/>
              <a:gd name="connsiteY1" fmla="*/ 3372 h 13291"/>
              <a:gd name="connsiteX2" fmla="*/ 8915 w 10050"/>
              <a:gd name="connsiteY2" fmla="*/ 5521 h 13291"/>
              <a:gd name="connsiteX3" fmla="*/ 7885 w 10050"/>
              <a:gd name="connsiteY3" fmla="*/ 1 h 13291"/>
              <a:gd name="connsiteX4" fmla="*/ 7051 w 10050"/>
              <a:gd name="connsiteY4" fmla="*/ 6089 h 13291"/>
              <a:gd name="connsiteX5" fmla="*/ 6039 w 10050"/>
              <a:gd name="connsiteY5" fmla="*/ 3292 h 13291"/>
              <a:gd name="connsiteX6" fmla="*/ 4204 w 10050"/>
              <a:gd name="connsiteY6" fmla="*/ 4325 h 13291"/>
              <a:gd name="connsiteX7" fmla="*/ 3108 w 10050"/>
              <a:gd name="connsiteY7" fmla="*/ 8165 h 13291"/>
              <a:gd name="connsiteX8" fmla="*/ 1628 w 10050"/>
              <a:gd name="connsiteY8" fmla="*/ 9127 h 13291"/>
              <a:gd name="connsiteX9" fmla="*/ 1 w 10050"/>
              <a:gd name="connsiteY9" fmla="*/ 9133 h 13291"/>
              <a:gd name="connsiteX10" fmla="*/ 0 w 10050"/>
              <a:gd name="connsiteY10" fmla="*/ 13291 h 13291"/>
              <a:gd name="connsiteX11" fmla="*/ 9996 w 10050"/>
              <a:gd name="connsiteY11" fmla="*/ 13291 h 13291"/>
              <a:gd name="connsiteX12" fmla="*/ 10050 w 10050"/>
              <a:gd name="connsiteY12" fmla="*/ 6360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0" fmla="*/ 10000 w 10000"/>
              <a:gd name="connsiteY0" fmla="*/ 3372 h 13291"/>
              <a:gd name="connsiteX1" fmla="*/ 9992 w 10000"/>
              <a:gd name="connsiteY1" fmla="*/ 5613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0" fmla="*/ 9992 w 9996"/>
              <a:gd name="connsiteY0" fmla="*/ 5613 h 13291"/>
              <a:gd name="connsiteX1" fmla="*/ 8915 w 9996"/>
              <a:gd name="connsiteY1" fmla="*/ 5521 h 13291"/>
              <a:gd name="connsiteX2" fmla="*/ 7885 w 9996"/>
              <a:gd name="connsiteY2" fmla="*/ 1 h 13291"/>
              <a:gd name="connsiteX3" fmla="*/ 7051 w 9996"/>
              <a:gd name="connsiteY3" fmla="*/ 6089 h 13291"/>
              <a:gd name="connsiteX4" fmla="*/ 6039 w 9996"/>
              <a:gd name="connsiteY4" fmla="*/ 3292 h 13291"/>
              <a:gd name="connsiteX5" fmla="*/ 4204 w 9996"/>
              <a:gd name="connsiteY5" fmla="*/ 4325 h 13291"/>
              <a:gd name="connsiteX6" fmla="*/ 3108 w 9996"/>
              <a:gd name="connsiteY6" fmla="*/ 8165 h 13291"/>
              <a:gd name="connsiteX7" fmla="*/ 1628 w 9996"/>
              <a:gd name="connsiteY7" fmla="*/ 9127 h 13291"/>
              <a:gd name="connsiteX8" fmla="*/ 1 w 9996"/>
              <a:gd name="connsiteY8" fmla="*/ 9133 h 13291"/>
              <a:gd name="connsiteX9" fmla="*/ 0 w 9996"/>
              <a:gd name="connsiteY9" fmla="*/ 13291 h 13291"/>
              <a:gd name="connsiteX10" fmla="*/ 9996 w 9996"/>
              <a:gd name="connsiteY10" fmla="*/ 13291 h 13291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6041 w 10000"/>
              <a:gd name="connsiteY4" fmla="*/ 2477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23 w 10000"/>
              <a:gd name="connsiteY6" fmla="*/ 6854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23 w 10000"/>
              <a:gd name="connsiteY6" fmla="*/ 6854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9996" y="4223"/>
                </a:moveTo>
                <a:cubicBezTo>
                  <a:pt x="9989" y="4192"/>
                  <a:pt x="9291" y="4225"/>
                  <a:pt x="8919" y="4154"/>
                </a:cubicBezTo>
                <a:cubicBezTo>
                  <a:pt x="8547" y="4083"/>
                  <a:pt x="8266" y="-12"/>
                  <a:pt x="7888" y="1"/>
                </a:cubicBezTo>
                <a:cubicBezTo>
                  <a:pt x="7510" y="14"/>
                  <a:pt x="7487" y="3174"/>
                  <a:pt x="6626" y="3238"/>
                </a:cubicBezTo>
                <a:cubicBezTo>
                  <a:pt x="5765" y="3302"/>
                  <a:pt x="4685" y="3204"/>
                  <a:pt x="4206" y="3254"/>
                </a:cubicBezTo>
                <a:cubicBezTo>
                  <a:pt x="3727" y="3304"/>
                  <a:pt x="3615" y="6805"/>
                  <a:pt x="3123" y="6854"/>
                </a:cubicBezTo>
                <a:cubicBezTo>
                  <a:pt x="2631" y="6903"/>
                  <a:pt x="2149" y="6864"/>
                  <a:pt x="1629" y="6867"/>
                </a:cubicBezTo>
                <a:cubicBezTo>
                  <a:pt x="1109" y="6870"/>
                  <a:pt x="7" y="6822"/>
                  <a:pt x="1" y="6872"/>
                </a:cubicBezTo>
                <a:cubicBezTo>
                  <a:pt x="7" y="6887"/>
                  <a:pt x="-3" y="10025"/>
                  <a:pt x="0" y="10000"/>
                </a:cubicBezTo>
                <a:lnTo>
                  <a:pt x="10000" y="100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28673-E3F4-A441-8033-78A78183A843}"/>
              </a:ext>
            </a:extLst>
          </p:cNvPr>
          <p:cNvSpPr/>
          <p:nvPr/>
        </p:nvSpPr>
        <p:spPr>
          <a:xfrm>
            <a:off x="2211920" y="3392903"/>
            <a:ext cx="20644906" cy="30633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C64465-BF02-684F-B44F-9492D4882979}"/>
              </a:ext>
            </a:extLst>
          </p:cNvPr>
          <p:cNvSpPr/>
          <p:nvPr/>
        </p:nvSpPr>
        <p:spPr>
          <a:xfrm>
            <a:off x="2211920" y="10922000"/>
            <a:ext cx="20644906" cy="2032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4112D-87E5-6F47-96D9-975013C65C2F}"/>
              </a:ext>
            </a:extLst>
          </p:cNvPr>
          <p:cNvSpPr/>
          <p:nvPr/>
        </p:nvSpPr>
        <p:spPr>
          <a:xfrm>
            <a:off x="2211920" y="6456218"/>
            <a:ext cx="20644906" cy="2032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7C0BA-79E1-9546-92B9-12FEF56FF72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4C64C-03BE-7543-9DF4-3E6795C894D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CC958-44C1-A444-93DF-8535DA6C8155}"/>
              </a:ext>
            </a:extLst>
          </p:cNvPr>
          <p:cNvSpPr/>
          <p:nvPr/>
        </p:nvSpPr>
        <p:spPr>
          <a:xfrm>
            <a:off x="2211921" y="2695074"/>
            <a:ext cx="2949272" cy="697831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BB8B8-78C0-064E-86F5-48F8D5AD2E2B}"/>
              </a:ext>
            </a:extLst>
          </p:cNvPr>
          <p:cNvSpPr/>
          <p:nvPr/>
        </p:nvSpPr>
        <p:spPr>
          <a:xfrm>
            <a:off x="5161193" y="2695074"/>
            <a:ext cx="2949272" cy="6978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8B5146-99FC-6B4A-8F87-22BE47EA4CE3}"/>
              </a:ext>
            </a:extLst>
          </p:cNvPr>
          <p:cNvSpPr/>
          <p:nvPr/>
        </p:nvSpPr>
        <p:spPr>
          <a:xfrm>
            <a:off x="8110465" y="2695074"/>
            <a:ext cx="2949272" cy="697831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A0C86-C156-9440-9909-999283CB56A1}"/>
              </a:ext>
            </a:extLst>
          </p:cNvPr>
          <p:cNvSpPr/>
          <p:nvPr/>
        </p:nvSpPr>
        <p:spPr>
          <a:xfrm>
            <a:off x="11059737" y="2695074"/>
            <a:ext cx="2949272" cy="69783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1C1B5-0CA5-6747-BEE6-CDA10034EF57}"/>
              </a:ext>
            </a:extLst>
          </p:cNvPr>
          <p:cNvSpPr/>
          <p:nvPr/>
        </p:nvSpPr>
        <p:spPr>
          <a:xfrm>
            <a:off x="14009010" y="2695074"/>
            <a:ext cx="2949272" cy="697831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9215-8FA3-3446-881C-2C6F76DBF765}"/>
              </a:ext>
            </a:extLst>
          </p:cNvPr>
          <p:cNvSpPr/>
          <p:nvPr/>
        </p:nvSpPr>
        <p:spPr>
          <a:xfrm>
            <a:off x="16958282" y="2695074"/>
            <a:ext cx="2949272" cy="6978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EDB0E-D3EE-D647-A133-6D3261099891}"/>
              </a:ext>
            </a:extLst>
          </p:cNvPr>
          <p:cNvSpPr/>
          <p:nvPr/>
        </p:nvSpPr>
        <p:spPr>
          <a:xfrm>
            <a:off x="19907554" y="2695074"/>
            <a:ext cx="2949272" cy="6978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5FA631-52C4-D441-80A7-2EE759A63024}"/>
              </a:ext>
            </a:extLst>
          </p:cNvPr>
          <p:cNvSpPr/>
          <p:nvPr/>
        </p:nvSpPr>
        <p:spPr>
          <a:xfrm>
            <a:off x="1520826" y="3392904"/>
            <a:ext cx="691094" cy="3063315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AA269-CD45-A14B-A63A-41F5EC151D51}"/>
              </a:ext>
            </a:extLst>
          </p:cNvPr>
          <p:cNvSpPr/>
          <p:nvPr/>
        </p:nvSpPr>
        <p:spPr>
          <a:xfrm>
            <a:off x="1520826" y="10922000"/>
            <a:ext cx="691094" cy="2032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903073-D1FF-8B47-B118-52D9EC63E60D}"/>
              </a:ext>
            </a:extLst>
          </p:cNvPr>
          <p:cNvCxnSpPr/>
          <p:nvPr/>
        </p:nvCxnSpPr>
        <p:spPr>
          <a:xfrm>
            <a:off x="5161193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8E0F1-6F3C-5F46-A8B4-B92A74D2A837}"/>
              </a:ext>
            </a:extLst>
          </p:cNvPr>
          <p:cNvCxnSpPr/>
          <p:nvPr/>
        </p:nvCxnSpPr>
        <p:spPr>
          <a:xfrm>
            <a:off x="8110465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F9F68B-05D9-5F44-BC76-6D21DD6CF494}"/>
              </a:ext>
            </a:extLst>
          </p:cNvPr>
          <p:cNvCxnSpPr/>
          <p:nvPr/>
        </p:nvCxnSpPr>
        <p:spPr>
          <a:xfrm>
            <a:off x="11059737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5C62D0-B586-F347-9CE7-D1897F2A038A}"/>
              </a:ext>
            </a:extLst>
          </p:cNvPr>
          <p:cNvCxnSpPr/>
          <p:nvPr/>
        </p:nvCxnSpPr>
        <p:spPr>
          <a:xfrm>
            <a:off x="14009009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C8AAC5-7E63-4A47-9921-EFD4E78C7489}"/>
              </a:ext>
            </a:extLst>
          </p:cNvPr>
          <p:cNvCxnSpPr/>
          <p:nvPr/>
        </p:nvCxnSpPr>
        <p:spPr>
          <a:xfrm>
            <a:off x="16958282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37CD1A-88D7-2D4F-81D1-FFA32953E330}"/>
              </a:ext>
            </a:extLst>
          </p:cNvPr>
          <p:cNvCxnSpPr/>
          <p:nvPr/>
        </p:nvCxnSpPr>
        <p:spPr>
          <a:xfrm>
            <a:off x="19907554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8B7CB-8A04-634D-99CA-DBFBA0301562}"/>
              </a:ext>
            </a:extLst>
          </p:cNvPr>
          <p:cNvSpPr/>
          <p:nvPr/>
        </p:nvSpPr>
        <p:spPr>
          <a:xfrm>
            <a:off x="1520826" y="6456219"/>
            <a:ext cx="691094" cy="203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C6E48-B979-C849-8336-13D0EB3001C0}"/>
              </a:ext>
            </a:extLst>
          </p:cNvPr>
          <p:cNvSpPr/>
          <p:nvPr/>
        </p:nvSpPr>
        <p:spPr>
          <a:xfrm>
            <a:off x="1520826" y="8488219"/>
            <a:ext cx="691094" cy="243378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F7DAF43-E233-DA48-A4A8-D04C58530439}"/>
              </a:ext>
            </a:extLst>
          </p:cNvPr>
          <p:cNvSpPr txBox="1">
            <a:spLocks/>
          </p:cNvSpPr>
          <p:nvPr/>
        </p:nvSpPr>
        <p:spPr>
          <a:xfrm>
            <a:off x="2350749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F28300F-4FE5-5C49-8D27-01A404DE4165}"/>
              </a:ext>
            </a:extLst>
          </p:cNvPr>
          <p:cNvSpPr txBox="1">
            <a:spLocks/>
          </p:cNvSpPr>
          <p:nvPr/>
        </p:nvSpPr>
        <p:spPr>
          <a:xfrm>
            <a:off x="5300023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43C321F-D234-3246-8158-1F005FAA109E}"/>
              </a:ext>
            </a:extLst>
          </p:cNvPr>
          <p:cNvSpPr txBox="1">
            <a:spLocks/>
          </p:cNvSpPr>
          <p:nvPr/>
        </p:nvSpPr>
        <p:spPr>
          <a:xfrm>
            <a:off x="8249295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D35D3AD-9D81-F849-8F63-3879A31ECFDE}"/>
              </a:ext>
            </a:extLst>
          </p:cNvPr>
          <p:cNvSpPr txBox="1">
            <a:spLocks/>
          </p:cNvSpPr>
          <p:nvPr/>
        </p:nvSpPr>
        <p:spPr>
          <a:xfrm>
            <a:off x="11198567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4AA5399-D944-524F-B1C2-32E5CE14096C}"/>
              </a:ext>
            </a:extLst>
          </p:cNvPr>
          <p:cNvSpPr txBox="1">
            <a:spLocks/>
          </p:cNvSpPr>
          <p:nvPr/>
        </p:nvSpPr>
        <p:spPr>
          <a:xfrm>
            <a:off x="14147839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E348DB97-4AF6-0847-A4FC-F734D666CA6F}"/>
              </a:ext>
            </a:extLst>
          </p:cNvPr>
          <p:cNvSpPr txBox="1">
            <a:spLocks/>
          </p:cNvSpPr>
          <p:nvPr/>
        </p:nvSpPr>
        <p:spPr>
          <a:xfrm>
            <a:off x="17097112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CB5299D-8668-374B-8BB7-12BE1F61E5AE}"/>
              </a:ext>
            </a:extLst>
          </p:cNvPr>
          <p:cNvSpPr txBox="1">
            <a:spLocks/>
          </p:cNvSpPr>
          <p:nvPr/>
        </p:nvSpPr>
        <p:spPr>
          <a:xfrm>
            <a:off x="20046384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B8B461-5243-A84F-82E9-330D641181C8}"/>
              </a:ext>
            </a:extLst>
          </p:cNvPr>
          <p:cNvSpPr>
            <a:spLocks noChangeAspect="1"/>
          </p:cNvSpPr>
          <p:nvPr/>
        </p:nvSpPr>
        <p:spPr>
          <a:xfrm>
            <a:off x="3664535" y="1008126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5E85D2-28A0-1949-ACD9-C8BED3E45CD0}"/>
              </a:ext>
            </a:extLst>
          </p:cNvPr>
          <p:cNvSpPr>
            <a:spLocks noChangeAspect="1"/>
          </p:cNvSpPr>
          <p:nvPr/>
        </p:nvSpPr>
        <p:spPr>
          <a:xfrm>
            <a:off x="6544389" y="1008126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225CFE-84F3-3B45-A63D-773582715036}"/>
              </a:ext>
            </a:extLst>
          </p:cNvPr>
          <p:cNvSpPr>
            <a:spLocks noChangeAspect="1"/>
          </p:cNvSpPr>
          <p:nvPr/>
        </p:nvSpPr>
        <p:spPr>
          <a:xfrm>
            <a:off x="9583462" y="9837394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DAE0B8-F93E-384B-B437-FD574257F601}"/>
              </a:ext>
            </a:extLst>
          </p:cNvPr>
          <p:cNvSpPr>
            <a:spLocks noChangeAspect="1"/>
          </p:cNvSpPr>
          <p:nvPr/>
        </p:nvSpPr>
        <p:spPr>
          <a:xfrm>
            <a:off x="12438863" y="9428091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B9E1F9-7385-3A47-AD05-20CAFD53E635}"/>
              </a:ext>
            </a:extLst>
          </p:cNvPr>
          <p:cNvSpPr>
            <a:spLocks noChangeAspect="1"/>
          </p:cNvSpPr>
          <p:nvPr/>
        </p:nvSpPr>
        <p:spPr>
          <a:xfrm>
            <a:off x="15392205" y="9402584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63CDF8-4768-A54E-9D90-8BB8818FCF36}"/>
              </a:ext>
            </a:extLst>
          </p:cNvPr>
          <p:cNvSpPr>
            <a:spLocks noChangeAspect="1"/>
          </p:cNvSpPr>
          <p:nvPr/>
        </p:nvSpPr>
        <p:spPr>
          <a:xfrm>
            <a:off x="18341478" y="8849388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5E294F-AC59-7C44-BE05-BA1BB1DE6C3A}"/>
              </a:ext>
            </a:extLst>
          </p:cNvPr>
          <p:cNvSpPr>
            <a:spLocks noChangeAspect="1"/>
          </p:cNvSpPr>
          <p:nvPr/>
        </p:nvSpPr>
        <p:spPr>
          <a:xfrm>
            <a:off x="21290750" y="9613668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50330EB-E64D-574C-AC3C-5FDB067623F0}"/>
              </a:ext>
            </a:extLst>
          </p:cNvPr>
          <p:cNvSpPr txBox="1">
            <a:spLocks/>
          </p:cNvSpPr>
          <p:nvPr/>
        </p:nvSpPr>
        <p:spPr>
          <a:xfrm>
            <a:off x="3055302" y="9099701"/>
            <a:ext cx="1401346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Uncertain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Concerned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8D9C550-CF38-ED4F-9D9D-670760D6D0CD}"/>
              </a:ext>
            </a:extLst>
          </p:cNvPr>
          <p:cNvSpPr txBox="1">
            <a:spLocks/>
          </p:cNvSpPr>
          <p:nvPr/>
        </p:nvSpPr>
        <p:spPr>
          <a:xfrm>
            <a:off x="5980807" y="9099701"/>
            <a:ext cx="1306768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Excited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Inquisitive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B3DAEC5-5573-1B43-A762-783FE08E6F03}"/>
              </a:ext>
            </a:extLst>
          </p:cNvPr>
          <p:cNvSpPr txBox="1">
            <a:spLocks/>
          </p:cNvSpPr>
          <p:nvPr/>
        </p:nvSpPr>
        <p:spPr>
          <a:xfrm>
            <a:off x="8914218" y="8824129"/>
            <a:ext cx="1532792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Decisive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Anticipatory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F950BC5-4AA5-104C-B7F8-213DAA9CE660}"/>
              </a:ext>
            </a:extLst>
          </p:cNvPr>
          <p:cNvSpPr txBox="1">
            <a:spLocks/>
          </p:cNvSpPr>
          <p:nvPr/>
        </p:nvSpPr>
        <p:spPr>
          <a:xfrm>
            <a:off x="11100998" y="8573609"/>
            <a:ext cx="287450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Concerned, Anticipatory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Rushed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B75CCEA-7822-2641-A18D-28F27715AF58}"/>
              </a:ext>
            </a:extLst>
          </p:cNvPr>
          <p:cNvSpPr txBox="1">
            <a:spLocks/>
          </p:cNvSpPr>
          <p:nvPr/>
        </p:nvSpPr>
        <p:spPr>
          <a:xfrm>
            <a:off x="14981611" y="8573609"/>
            <a:ext cx="101181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Excited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Hungry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D636E14-E791-A043-85F8-A471D6A3FA4E}"/>
              </a:ext>
            </a:extLst>
          </p:cNvPr>
          <p:cNvSpPr txBox="1">
            <a:spLocks/>
          </p:cNvSpPr>
          <p:nvPr/>
        </p:nvSpPr>
        <p:spPr>
          <a:xfrm>
            <a:off x="17379590" y="9111823"/>
            <a:ext cx="2106667" cy="82022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Relaxed, Satisfied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Enriched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7D1D5139-4B88-124D-A55E-BB3CA887465C}"/>
              </a:ext>
            </a:extLst>
          </p:cNvPr>
          <p:cNvSpPr txBox="1">
            <a:spLocks/>
          </p:cNvSpPr>
          <p:nvPr/>
        </p:nvSpPr>
        <p:spPr>
          <a:xfrm>
            <a:off x="20267946" y="8648765"/>
            <a:ext cx="222849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Talkative, Involved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Connected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E417F8-BD58-1B4C-9A81-7AA6849BAAD1}"/>
              </a:ext>
            </a:extLst>
          </p:cNvPr>
          <p:cNvSpPr/>
          <p:nvPr/>
        </p:nvSpPr>
        <p:spPr>
          <a:xfrm>
            <a:off x="2350749" y="11180762"/>
            <a:ext cx="56571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18D8E5-5026-0548-AD86-3D55AC6965A9}"/>
              </a:ext>
            </a:extLst>
          </p:cNvPr>
          <p:cNvSpPr/>
          <p:nvPr/>
        </p:nvSpPr>
        <p:spPr>
          <a:xfrm>
            <a:off x="2350749" y="11736832"/>
            <a:ext cx="964858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6AC351-ADA4-7746-B1C2-659B91FD0FA3}"/>
              </a:ext>
            </a:extLst>
          </p:cNvPr>
          <p:cNvSpPr/>
          <p:nvPr/>
        </p:nvSpPr>
        <p:spPr>
          <a:xfrm>
            <a:off x="2350749" y="12291760"/>
            <a:ext cx="993288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3FA679-4E43-4E4B-ABE0-B57E7121099E}"/>
              </a:ext>
            </a:extLst>
          </p:cNvPr>
          <p:cNvCxnSpPr/>
          <p:nvPr/>
        </p:nvCxnSpPr>
        <p:spPr>
          <a:xfrm>
            <a:off x="2350749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B89DB80D-4A6D-CA44-AFA1-7FA933DD84C5}"/>
              </a:ext>
            </a:extLst>
          </p:cNvPr>
          <p:cNvSpPr txBox="1">
            <a:spLocks/>
          </p:cNvSpPr>
          <p:nvPr/>
        </p:nvSpPr>
        <p:spPr>
          <a:xfrm>
            <a:off x="2544375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6FFC0D63-7010-EF45-AC93-E70062E7ADDD}"/>
              </a:ext>
            </a:extLst>
          </p:cNvPr>
          <p:cNvSpPr txBox="1">
            <a:spLocks/>
          </p:cNvSpPr>
          <p:nvPr/>
        </p:nvSpPr>
        <p:spPr>
          <a:xfrm>
            <a:off x="2544375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6702DE9-C2D3-E047-9809-0DBD693046F8}"/>
              </a:ext>
            </a:extLst>
          </p:cNvPr>
          <p:cNvSpPr txBox="1">
            <a:spLocks/>
          </p:cNvSpPr>
          <p:nvPr/>
        </p:nvSpPr>
        <p:spPr>
          <a:xfrm>
            <a:off x="2544375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934EEA-FA07-0143-B9F9-56BBDA9E69B6}"/>
              </a:ext>
            </a:extLst>
          </p:cNvPr>
          <p:cNvSpPr/>
          <p:nvPr/>
        </p:nvSpPr>
        <p:spPr>
          <a:xfrm>
            <a:off x="5298389" y="11180762"/>
            <a:ext cx="129339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86F365E-8321-1949-BCCC-365BDDCBF574}"/>
              </a:ext>
            </a:extLst>
          </p:cNvPr>
          <p:cNvSpPr/>
          <p:nvPr/>
        </p:nvSpPr>
        <p:spPr>
          <a:xfrm>
            <a:off x="5298389" y="11736832"/>
            <a:ext cx="994922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D58929-5AF8-4E43-B903-FE631841D5DC}"/>
              </a:ext>
            </a:extLst>
          </p:cNvPr>
          <p:cNvSpPr/>
          <p:nvPr/>
        </p:nvSpPr>
        <p:spPr>
          <a:xfrm>
            <a:off x="5298389" y="12291760"/>
            <a:ext cx="856084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6A5FB3-1E58-D146-AF27-5E2DDD4CE89B}"/>
              </a:ext>
            </a:extLst>
          </p:cNvPr>
          <p:cNvCxnSpPr/>
          <p:nvPr/>
        </p:nvCxnSpPr>
        <p:spPr>
          <a:xfrm>
            <a:off x="5298389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>
            <a:extLst>
              <a:ext uri="{FF2B5EF4-FFF2-40B4-BE49-F238E27FC236}">
                <a16:creationId xmlns:a16="http://schemas.microsoft.com/office/drawing/2014/main" id="{812ADE0A-DF20-B14A-B3D7-818192923DF0}"/>
              </a:ext>
            </a:extLst>
          </p:cNvPr>
          <p:cNvSpPr txBox="1">
            <a:spLocks/>
          </p:cNvSpPr>
          <p:nvPr/>
        </p:nvSpPr>
        <p:spPr>
          <a:xfrm>
            <a:off x="5492015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1A2DA77-9ECE-BC41-AC50-008EFF3FFD25}"/>
              </a:ext>
            </a:extLst>
          </p:cNvPr>
          <p:cNvSpPr txBox="1">
            <a:spLocks/>
          </p:cNvSpPr>
          <p:nvPr/>
        </p:nvSpPr>
        <p:spPr>
          <a:xfrm>
            <a:off x="5492015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01CE2653-38A2-134C-B16F-959D6C8F50D0}"/>
              </a:ext>
            </a:extLst>
          </p:cNvPr>
          <p:cNvSpPr txBox="1">
            <a:spLocks/>
          </p:cNvSpPr>
          <p:nvPr/>
        </p:nvSpPr>
        <p:spPr>
          <a:xfrm>
            <a:off x="5492015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78DD6E-D4F0-3449-B25F-CA581F14F675}"/>
              </a:ext>
            </a:extLst>
          </p:cNvPr>
          <p:cNvSpPr/>
          <p:nvPr/>
        </p:nvSpPr>
        <p:spPr>
          <a:xfrm>
            <a:off x="8247660" y="11180762"/>
            <a:ext cx="245168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58CD8D-E06E-3642-B806-C0A9CCC15AEF}"/>
              </a:ext>
            </a:extLst>
          </p:cNvPr>
          <p:cNvSpPr/>
          <p:nvPr/>
        </p:nvSpPr>
        <p:spPr>
          <a:xfrm>
            <a:off x="8247660" y="11736832"/>
            <a:ext cx="1796470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7F89B3-05B5-384B-B275-9DD3547893E3}"/>
              </a:ext>
            </a:extLst>
          </p:cNvPr>
          <p:cNvSpPr/>
          <p:nvPr/>
        </p:nvSpPr>
        <p:spPr>
          <a:xfrm>
            <a:off x="8247660" y="12291760"/>
            <a:ext cx="1428882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1F7FA8-26E5-0C47-8A63-20A62AEABBB5}"/>
              </a:ext>
            </a:extLst>
          </p:cNvPr>
          <p:cNvCxnSpPr/>
          <p:nvPr/>
        </p:nvCxnSpPr>
        <p:spPr>
          <a:xfrm>
            <a:off x="8247660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>
            <a:extLst>
              <a:ext uri="{FF2B5EF4-FFF2-40B4-BE49-F238E27FC236}">
                <a16:creationId xmlns:a16="http://schemas.microsoft.com/office/drawing/2014/main" id="{682B973E-ADF9-C540-A62B-F3388C2DBBC5}"/>
              </a:ext>
            </a:extLst>
          </p:cNvPr>
          <p:cNvSpPr txBox="1">
            <a:spLocks/>
          </p:cNvSpPr>
          <p:nvPr/>
        </p:nvSpPr>
        <p:spPr>
          <a:xfrm>
            <a:off x="8441286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7E4A01BC-9C93-AE47-BCFC-7711AEA93151}"/>
              </a:ext>
            </a:extLst>
          </p:cNvPr>
          <p:cNvSpPr txBox="1">
            <a:spLocks/>
          </p:cNvSpPr>
          <p:nvPr/>
        </p:nvSpPr>
        <p:spPr>
          <a:xfrm>
            <a:off x="8441286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AE8208B-1465-F54F-A632-6C5818C7B24F}"/>
              </a:ext>
            </a:extLst>
          </p:cNvPr>
          <p:cNvSpPr txBox="1">
            <a:spLocks/>
          </p:cNvSpPr>
          <p:nvPr/>
        </p:nvSpPr>
        <p:spPr>
          <a:xfrm>
            <a:off x="8441286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FE1212-59B3-4748-A427-C40E405E3517}"/>
              </a:ext>
            </a:extLst>
          </p:cNvPr>
          <p:cNvSpPr/>
          <p:nvPr/>
        </p:nvSpPr>
        <p:spPr>
          <a:xfrm>
            <a:off x="11194501" y="11180762"/>
            <a:ext cx="1383198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1418B1-CFDB-5B4D-A938-1CEAFC60ADDA}"/>
              </a:ext>
            </a:extLst>
          </p:cNvPr>
          <p:cNvSpPr/>
          <p:nvPr/>
        </p:nvSpPr>
        <p:spPr>
          <a:xfrm>
            <a:off x="11194501" y="11736832"/>
            <a:ext cx="2223326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986AC7C-15E7-0F40-B2BC-81D368624BA4}"/>
              </a:ext>
            </a:extLst>
          </p:cNvPr>
          <p:cNvSpPr/>
          <p:nvPr/>
        </p:nvSpPr>
        <p:spPr>
          <a:xfrm>
            <a:off x="11194501" y="12291760"/>
            <a:ext cx="1662534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E6B7E64-3E40-9F48-B9F6-C364B80A9191}"/>
              </a:ext>
            </a:extLst>
          </p:cNvPr>
          <p:cNvCxnSpPr/>
          <p:nvPr/>
        </p:nvCxnSpPr>
        <p:spPr>
          <a:xfrm>
            <a:off x="11194501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ubtitle 2">
            <a:extLst>
              <a:ext uri="{FF2B5EF4-FFF2-40B4-BE49-F238E27FC236}">
                <a16:creationId xmlns:a16="http://schemas.microsoft.com/office/drawing/2014/main" id="{B793841D-3488-E54B-86E2-3BFDD7853F4D}"/>
              </a:ext>
            </a:extLst>
          </p:cNvPr>
          <p:cNvSpPr txBox="1">
            <a:spLocks/>
          </p:cNvSpPr>
          <p:nvPr/>
        </p:nvSpPr>
        <p:spPr>
          <a:xfrm>
            <a:off x="11388127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B1E649F4-BA78-0B4F-A376-DC229F2ED768}"/>
              </a:ext>
            </a:extLst>
          </p:cNvPr>
          <p:cNvSpPr txBox="1">
            <a:spLocks/>
          </p:cNvSpPr>
          <p:nvPr/>
        </p:nvSpPr>
        <p:spPr>
          <a:xfrm>
            <a:off x="11388127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7AAD8563-CE1E-EA4F-B929-687FAFB9DCB0}"/>
              </a:ext>
            </a:extLst>
          </p:cNvPr>
          <p:cNvSpPr txBox="1">
            <a:spLocks/>
          </p:cNvSpPr>
          <p:nvPr/>
        </p:nvSpPr>
        <p:spPr>
          <a:xfrm>
            <a:off x="11388127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393E-8D84-5D49-8C9B-16B64F0AC22D}"/>
              </a:ext>
            </a:extLst>
          </p:cNvPr>
          <p:cNvSpPr/>
          <p:nvPr/>
        </p:nvSpPr>
        <p:spPr>
          <a:xfrm>
            <a:off x="14147839" y="11180762"/>
            <a:ext cx="2671605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BBF8D6-F870-2549-9B8A-AE447D081FD6}"/>
              </a:ext>
            </a:extLst>
          </p:cNvPr>
          <p:cNvSpPr/>
          <p:nvPr/>
        </p:nvSpPr>
        <p:spPr>
          <a:xfrm>
            <a:off x="14147839" y="11736832"/>
            <a:ext cx="2219255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C34BCB-9A6E-664E-9852-7FA6FAB59AC3}"/>
              </a:ext>
            </a:extLst>
          </p:cNvPr>
          <p:cNvSpPr/>
          <p:nvPr/>
        </p:nvSpPr>
        <p:spPr>
          <a:xfrm>
            <a:off x="14147840" y="12291760"/>
            <a:ext cx="2450052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E5E7C5-5E5E-6345-873B-A31F5481B7A5}"/>
              </a:ext>
            </a:extLst>
          </p:cNvPr>
          <p:cNvCxnSpPr/>
          <p:nvPr/>
        </p:nvCxnSpPr>
        <p:spPr>
          <a:xfrm>
            <a:off x="14147840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03F02A19-F21F-E748-9094-864E9EEBCD2E}"/>
              </a:ext>
            </a:extLst>
          </p:cNvPr>
          <p:cNvSpPr txBox="1">
            <a:spLocks/>
          </p:cNvSpPr>
          <p:nvPr/>
        </p:nvSpPr>
        <p:spPr>
          <a:xfrm>
            <a:off x="14341466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782753E7-EBD8-CA4F-A637-8761BB2C1D60}"/>
              </a:ext>
            </a:extLst>
          </p:cNvPr>
          <p:cNvSpPr txBox="1">
            <a:spLocks/>
          </p:cNvSpPr>
          <p:nvPr/>
        </p:nvSpPr>
        <p:spPr>
          <a:xfrm>
            <a:off x="14341466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1E0BA226-EFAA-0443-A73D-8875E2AD5B0F}"/>
              </a:ext>
            </a:extLst>
          </p:cNvPr>
          <p:cNvSpPr txBox="1">
            <a:spLocks/>
          </p:cNvSpPr>
          <p:nvPr/>
        </p:nvSpPr>
        <p:spPr>
          <a:xfrm>
            <a:off x="14341466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9AC0DA-5B5F-F14A-A69E-1DA0BAC14EF8}"/>
              </a:ext>
            </a:extLst>
          </p:cNvPr>
          <p:cNvSpPr/>
          <p:nvPr/>
        </p:nvSpPr>
        <p:spPr>
          <a:xfrm>
            <a:off x="17097113" y="11180762"/>
            <a:ext cx="2149630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D224A3-568D-FB44-A5DC-6B80AF340EBA}"/>
              </a:ext>
            </a:extLst>
          </p:cNvPr>
          <p:cNvSpPr/>
          <p:nvPr/>
        </p:nvSpPr>
        <p:spPr>
          <a:xfrm>
            <a:off x="17097113" y="11736832"/>
            <a:ext cx="1519630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64AF4B-7E66-864E-BD50-A83850783ABA}"/>
              </a:ext>
            </a:extLst>
          </p:cNvPr>
          <p:cNvSpPr/>
          <p:nvPr/>
        </p:nvSpPr>
        <p:spPr>
          <a:xfrm>
            <a:off x="17097112" y="12291760"/>
            <a:ext cx="2671605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B7F710-ACC6-3741-8B41-37D961740649}"/>
              </a:ext>
            </a:extLst>
          </p:cNvPr>
          <p:cNvCxnSpPr/>
          <p:nvPr/>
        </p:nvCxnSpPr>
        <p:spPr>
          <a:xfrm>
            <a:off x="17097113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74E475F1-49C3-D440-9319-C66DEE592D9B}"/>
              </a:ext>
            </a:extLst>
          </p:cNvPr>
          <p:cNvSpPr txBox="1">
            <a:spLocks/>
          </p:cNvSpPr>
          <p:nvPr/>
        </p:nvSpPr>
        <p:spPr>
          <a:xfrm>
            <a:off x="17290739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B1354C55-DB95-804A-A5F6-E4E67FA03161}"/>
              </a:ext>
            </a:extLst>
          </p:cNvPr>
          <p:cNvSpPr txBox="1">
            <a:spLocks/>
          </p:cNvSpPr>
          <p:nvPr/>
        </p:nvSpPr>
        <p:spPr>
          <a:xfrm>
            <a:off x="17290739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2777AEEB-1943-E54F-9EA8-4A44E9EEA2F9}"/>
              </a:ext>
            </a:extLst>
          </p:cNvPr>
          <p:cNvSpPr txBox="1">
            <a:spLocks/>
          </p:cNvSpPr>
          <p:nvPr/>
        </p:nvSpPr>
        <p:spPr>
          <a:xfrm>
            <a:off x="17290739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D75C5D-FBB6-7644-91A1-5C8B028A8F74}"/>
              </a:ext>
            </a:extLst>
          </p:cNvPr>
          <p:cNvSpPr/>
          <p:nvPr/>
        </p:nvSpPr>
        <p:spPr>
          <a:xfrm>
            <a:off x="20046392" y="11180762"/>
            <a:ext cx="855600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E82B2D8-9892-AF4F-9E80-46A1EC2C30A8}"/>
              </a:ext>
            </a:extLst>
          </p:cNvPr>
          <p:cNvSpPr/>
          <p:nvPr/>
        </p:nvSpPr>
        <p:spPr>
          <a:xfrm>
            <a:off x="20046392" y="11736832"/>
            <a:ext cx="2296774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D1732E-F119-7E47-873F-36B1310A9291}"/>
              </a:ext>
            </a:extLst>
          </p:cNvPr>
          <p:cNvSpPr/>
          <p:nvPr/>
        </p:nvSpPr>
        <p:spPr>
          <a:xfrm>
            <a:off x="20046392" y="12291760"/>
            <a:ext cx="1678328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7AFEAA6-E451-8D47-A117-2C4550645FDF}"/>
              </a:ext>
            </a:extLst>
          </p:cNvPr>
          <p:cNvCxnSpPr/>
          <p:nvPr/>
        </p:nvCxnSpPr>
        <p:spPr>
          <a:xfrm>
            <a:off x="20046392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ubtitle 2">
            <a:extLst>
              <a:ext uri="{FF2B5EF4-FFF2-40B4-BE49-F238E27FC236}">
                <a16:creationId xmlns:a16="http://schemas.microsoft.com/office/drawing/2014/main" id="{C0FDD3E0-7048-B845-A3D6-5CF91889768F}"/>
              </a:ext>
            </a:extLst>
          </p:cNvPr>
          <p:cNvSpPr txBox="1">
            <a:spLocks/>
          </p:cNvSpPr>
          <p:nvPr/>
        </p:nvSpPr>
        <p:spPr>
          <a:xfrm>
            <a:off x="20240018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2D09119C-1CC6-2347-9BD7-CB7373A254BE}"/>
              </a:ext>
            </a:extLst>
          </p:cNvPr>
          <p:cNvSpPr txBox="1">
            <a:spLocks/>
          </p:cNvSpPr>
          <p:nvPr/>
        </p:nvSpPr>
        <p:spPr>
          <a:xfrm>
            <a:off x="20240018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8D900903-B693-A344-A426-B11BB3CA3375}"/>
              </a:ext>
            </a:extLst>
          </p:cNvPr>
          <p:cNvSpPr txBox="1">
            <a:spLocks/>
          </p:cNvSpPr>
          <p:nvPr/>
        </p:nvSpPr>
        <p:spPr>
          <a:xfrm>
            <a:off x="20240018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AB145E90-F7B3-5048-A661-332420170F13}"/>
              </a:ext>
            </a:extLst>
          </p:cNvPr>
          <p:cNvSpPr/>
          <p:nvPr/>
        </p:nvSpPr>
        <p:spPr>
          <a:xfrm>
            <a:off x="16625816" y="4794618"/>
            <a:ext cx="3473280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49B0CB-A4B3-B943-81C4-75D6F1EF8AAA}"/>
              </a:ext>
            </a:extLst>
          </p:cNvPr>
          <p:cNvSpPr txBox="1"/>
          <p:nvPr/>
        </p:nvSpPr>
        <p:spPr>
          <a:xfrm rot="16200000">
            <a:off x="1262683" y="4693729"/>
            <a:ext cx="12073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3EBE47-3399-1F4C-9B20-275EFA915133}"/>
              </a:ext>
            </a:extLst>
          </p:cNvPr>
          <p:cNvSpPr txBox="1"/>
          <p:nvPr/>
        </p:nvSpPr>
        <p:spPr>
          <a:xfrm rot="16200000">
            <a:off x="1024640" y="7241386"/>
            <a:ext cx="168347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1D3414-8571-974C-92BC-0D19B0173F8F}"/>
              </a:ext>
            </a:extLst>
          </p:cNvPr>
          <p:cNvSpPr txBox="1"/>
          <p:nvPr/>
        </p:nvSpPr>
        <p:spPr>
          <a:xfrm rot="16200000">
            <a:off x="1171314" y="9474278"/>
            <a:ext cx="13901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BB5D57-68E9-0C4F-A427-3D8E8AC8EC7A}"/>
              </a:ext>
            </a:extLst>
          </p:cNvPr>
          <p:cNvSpPr txBox="1"/>
          <p:nvPr/>
        </p:nvSpPr>
        <p:spPr>
          <a:xfrm rot="16200000">
            <a:off x="856327" y="11707168"/>
            <a:ext cx="202010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5C0EAF-76B6-3B44-B1A8-A140245BF757}"/>
              </a:ext>
            </a:extLst>
          </p:cNvPr>
          <p:cNvSpPr txBox="1"/>
          <p:nvPr/>
        </p:nvSpPr>
        <p:spPr>
          <a:xfrm>
            <a:off x="2633226" y="2813157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5F5D5E6-08B6-BD45-BDF6-1AB872AE719A}"/>
              </a:ext>
            </a:extLst>
          </p:cNvPr>
          <p:cNvSpPr txBox="1"/>
          <p:nvPr/>
        </p:nvSpPr>
        <p:spPr>
          <a:xfrm>
            <a:off x="5477465" y="2813157"/>
            <a:ext cx="231345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DISCOVERING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5B4B0E-A4EE-224B-964A-6890172C6958}"/>
              </a:ext>
            </a:extLst>
          </p:cNvPr>
          <p:cNvSpPr txBox="1"/>
          <p:nvPr/>
        </p:nvSpPr>
        <p:spPr>
          <a:xfrm>
            <a:off x="8692179" y="2813157"/>
            <a:ext cx="17748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ORDERING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891CE-CE81-1D4F-84BC-FA90976D9600}"/>
              </a:ext>
            </a:extLst>
          </p:cNvPr>
          <p:cNvSpPr txBox="1"/>
          <p:nvPr/>
        </p:nvSpPr>
        <p:spPr>
          <a:xfrm>
            <a:off x="11755825" y="2813157"/>
            <a:ext cx="15648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WAITING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7EB93E-9AC0-C94B-82AD-B438F1242DA5}"/>
              </a:ext>
            </a:extLst>
          </p:cNvPr>
          <p:cNvSpPr txBox="1"/>
          <p:nvPr/>
        </p:nvSpPr>
        <p:spPr>
          <a:xfrm>
            <a:off x="14571374" y="2813157"/>
            <a:ext cx="18245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RECEIVING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FD89A1-A999-2D4B-A3BA-0C08E78C3989}"/>
              </a:ext>
            </a:extLst>
          </p:cNvPr>
          <p:cNvSpPr txBox="1"/>
          <p:nvPr/>
        </p:nvSpPr>
        <p:spPr>
          <a:xfrm>
            <a:off x="17365155" y="2813157"/>
            <a:ext cx="213552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CONSUMING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14F15C-4455-FD4F-BE65-4C11F29B744B}"/>
              </a:ext>
            </a:extLst>
          </p:cNvPr>
          <p:cNvSpPr txBox="1"/>
          <p:nvPr/>
        </p:nvSpPr>
        <p:spPr>
          <a:xfrm>
            <a:off x="20590948" y="2813157"/>
            <a:ext cx="15824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SHARING</a:t>
            </a:r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1D58B411-93C6-A149-990A-8E4331CF78FD}"/>
              </a:ext>
            </a:extLst>
          </p:cNvPr>
          <p:cNvSpPr/>
          <p:nvPr/>
        </p:nvSpPr>
        <p:spPr>
          <a:xfrm>
            <a:off x="13676545" y="4794618"/>
            <a:ext cx="3281737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2615394C-5E1D-5A4E-864E-2EB5A7486C96}"/>
              </a:ext>
            </a:extLst>
          </p:cNvPr>
          <p:cNvSpPr/>
          <p:nvPr/>
        </p:nvSpPr>
        <p:spPr>
          <a:xfrm>
            <a:off x="7777999" y="4794618"/>
            <a:ext cx="3281737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71CE48D8-E093-5242-BBDB-440F403CF0B5}"/>
              </a:ext>
            </a:extLst>
          </p:cNvPr>
          <p:cNvSpPr/>
          <p:nvPr/>
        </p:nvSpPr>
        <p:spPr>
          <a:xfrm>
            <a:off x="4828725" y="4794618"/>
            <a:ext cx="3250210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8" name="Circular Arrow 127">
            <a:extLst>
              <a:ext uri="{FF2B5EF4-FFF2-40B4-BE49-F238E27FC236}">
                <a16:creationId xmlns:a16="http://schemas.microsoft.com/office/drawing/2014/main" id="{BCF19E56-68F8-B64A-8266-B660021F0232}"/>
              </a:ext>
            </a:extLst>
          </p:cNvPr>
          <p:cNvSpPr/>
          <p:nvPr/>
        </p:nvSpPr>
        <p:spPr>
          <a:xfrm>
            <a:off x="2348172" y="3590776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9" name="Circular Arrow 128">
            <a:extLst>
              <a:ext uri="{FF2B5EF4-FFF2-40B4-BE49-F238E27FC236}">
                <a16:creationId xmlns:a16="http://schemas.microsoft.com/office/drawing/2014/main" id="{DB51A63F-BCEC-3F45-93A9-E6E8B8D1B864}"/>
              </a:ext>
            </a:extLst>
          </p:cNvPr>
          <p:cNvSpPr/>
          <p:nvPr/>
        </p:nvSpPr>
        <p:spPr>
          <a:xfrm rot="10800000">
            <a:off x="2348172" y="3596538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0" name="Circular Arrow 129">
            <a:extLst>
              <a:ext uri="{FF2B5EF4-FFF2-40B4-BE49-F238E27FC236}">
                <a16:creationId xmlns:a16="http://schemas.microsoft.com/office/drawing/2014/main" id="{47775653-D9D1-8348-A847-CC94E51D8148}"/>
              </a:ext>
            </a:extLst>
          </p:cNvPr>
          <p:cNvSpPr/>
          <p:nvPr/>
        </p:nvSpPr>
        <p:spPr>
          <a:xfrm>
            <a:off x="20042297" y="3591193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1" name="Circular Arrow 130">
            <a:extLst>
              <a:ext uri="{FF2B5EF4-FFF2-40B4-BE49-F238E27FC236}">
                <a16:creationId xmlns:a16="http://schemas.microsoft.com/office/drawing/2014/main" id="{C4B7ACF9-9CC1-FB41-874B-C9515ADF0C54}"/>
              </a:ext>
            </a:extLst>
          </p:cNvPr>
          <p:cNvSpPr/>
          <p:nvPr/>
        </p:nvSpPr>
        <p:spPr>
          <a:xfrm rot="10800000">
            <a:off x="20042297" y="3596955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A5D50AD9-95C8-7E4D-B7E4-D2E32EA5C0B0}"/>
              </a:ext>
            </a:extLst>
          </p:cNvPr>
          <p:cNvSpPr/>
          <p:nvPr/>
        </p:nvSpPr>
        <p:spPr>
          <a:xfrm>
            <a:off x="10857188" y="4130585"/>
            <a:ext cx="2953407" cy="1498457"/>
          </a:xfrm>
          <a:custGeom>
            <a:avLst/>
            <a:gdLst>
              <a:gd name="connsiteX0" fmla="*/ 0 w 2354626"/>
              <a:gd name="connsiteY0" fmla="*/ 750426 h 1579941"/>
              <a:gd name="connsiteX1" fmla="*/ 1156138 w 2354626"/>
              <a:gd name="connsiteY1" fmla="*/ 25212 h 1579941"/>
              <a:gd name="connsiteX2" fmla="*/ 1576552 w 2354626"/>
              <a:gd name="connsiteY2" fmla="*/ 1559722 h 1579941"/>
              <a:gd name="connsiteX3" fmla="*/ 2354318 w 2354626"/>
              <a:gd name="connsiteY3" fmla="*/ 918591 h 1579941"/>
              <a:gd name="connsiteX0" fmla="*/ 0 w 2354650"/>
              <a:gd name="connsiteY0" fmla="*/ 780621 h 1611358"/>
              <a:gd name="connsiteX1" fmla="*/ 882869 w 2354650"/>
              <a:gd name="connsiteY1" fmla="*/ 23876 h 1611358"/>
              <a:gd name="connsiteX2" fmla="*/ 1576552 w 2354650"/>
              <a:gd name="connsiteY2" fmla="*/ 1589917 h 1611358"/>
              <a:gd name="connsiteX3" fmla="*/ 2354318 w 2354650"/>
              <a:gd name="connsiteY3" fmla="*/ 948786 h 1611358"/>
              <a:gd name="connsiteX0" fmla="*/ 0 w 2354780"/>
              <a:gd name="connsiteY0" fmla="*/ 777259 h 1536494"/>
              <a:gd name="connsiteX1" fmla="*/ 882869 w 2354780"/>
              <a:gd name="connsiteY1" fmla="*/ 20514 h 1536494"/>
              <a:gd name="connsiteX2" fmla="*/ 1734207 w 2354780"/>
              <a:gd name="connsiteY2" fmla="*/ 1512982 h 1536494"/>
              <a:gd name="connsiteX3" fmla="*/ 2354318 w 2354780"/>
              <a:gd name="connsiteY3" fmla="*/ 945424 h 1536494"/>
              <a:gd name="connsiteX0" fmla="*/ 0 w 2501925"/>
              <a:gd name="connsiteY0" fmla="*/ 925003 h 1526583"/>
              <a:gd name="connsiteX1" fmla="*/ 1030014 w 2501925"/>
              <a:gd name="connsiteY1" fmla="*/ 10603 h 1526583"/>
              <a:gd name="connsiteX2" fmla="*/ 1881352 w 2501925"/>
              <a:gd name="connsiteY2" fmla="*/ 1503071 h 1526583"/>
              <a:gd name="connsiteX3" fmla="*/ 2501463 w 2501925"/>
              <a:gd name="connsiteY3" fmla="*/ 935513 h 1526583"/>
              <a:gd name="connsiteX0" fmla="*/ 0 w 2606946"/>
              <a:gd name="connsiteY0" fmla="*/ 925003 h 1526583"/>
              <a:gd name="connsiteX1" fmla="*/ 1030014 w 2606946"/>
              <a:gd name="connsiteY1" fmla="*/ 10603 h 1526583"/>
              <a:gd name="connsiteX2" fmla="*/ 1881352 w 2606946"/>
              <a:gd name="connsiteY2" fmla="*/ 1503071 h 1526583"/>
              <a:gd name="connsiteX3" fmla="*/ 2606566 w 2606946"/>
              <a:gd name="connsiteY3" fmla="*/ 935513 h 1526583"/>
              <a:gd name="connsiteX0" fmla="*/ 0 w 2606961"/>
              <a:gd name="connsiteY0" fmla="*/ 925003 h 1526583"/>
              <a:gd name="connsiteX1" fmla="*/ 914400 w 2606961"/>
              <a:gd name="connsiteY1" fmla="*/ 10603 h 1526583"/>
              <a:gd name="connsiteX2" fmla="*/ 1881352 w 2606961"/>
              <a:gd name="connsiteY2" fmla="*/ 1503071 h 1526583"/>
              <a:gd name="connsiteX3" fmla="*/ 2606566 w 2606961"/>
              <a:gd name="connsiteY3" fmla="*/ 935513 h 1526583"/>
              <a:gd name="connsiteX0" fmla="*/ 0 w 2607089"/>
              <a:gd name="connsiteY0" fmla="*/ 924339 h 1505566"/>
              <a:gd name="connsiteX1" fmla="*/ 914400 w 2607089"/>
              <a:gd name="connsiteY1" fmla="*/ 9939 h 1505566"/>
              <a:gd name="connsiteX2" fmla="*/ 1996966 w 2607089"/>
              <a:gd name="connsiteY2" fmla="*/ 1481387 h 1505566"/>
              <a:gd name="connsiteX3" fmla="*/ 2606566 w 2607089"/>
              <a:gd name="connsiteY3" fmla="*/ 934849 h 1505566"/>
              <a:gd name="connsiteX0" fmla="*/ 0 w 2607158"/>
              <a:gd name="connsiteY0" fmla="*/ 924339 h 1481462"/>
              <a:gd name="connsiteX1" fmla="*/ 914400 w 2607158"/>
              <a:gd name="connsiteY1" fmla="*/ 9939 h 1481462"/>
              <a:gd name="connsiteX2" fmla="*/ 1996966 w 2607158"/>
              <a:gd name="connsiteY2" fmla="*/ 1481387 h 1481462"/>
              <a:gd name="connsiteX3" fmla="*/ 2606566 w 2607158"/>
              <a:gd name="connsiteY3" fmla="*/ 934849 h 1481462"/>
              <a:gd name="connsiteX0" fmla="*/ 0 w 2607178"/>
              <a:gd name="connsiteY0" fmla="*/ 924339 h 1481393"/>
              <a:gd name="connsiteX1" fmla="*/ 914400 w 2607178"/>
              <a:gd name="connsiteY1" fmla="*/ 9939 h 1481393"/>
              <a:gd name="connsiteX2" fmla="*/ 1996966 w 2607178"/>
              <a:gd name="connsiteY2" fmla="*/ 1481387 h 1481393"/>
              <a:gd name="connsiteX3" fmla="*/ 2606566 w 2607178"/>
              <a:gd name="connsiteY3" fmla="*/ 934849 h 1481393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200"/>
              <a:gd name="connsiteY0" fmla="*/ 914402 h 1471456"/>
              <a:gd name="connsiteX1" fmla="*/ 914400 w 2607200"/>
              <a:gd name="connsiteY1" fmla="*/ 2 h 1471456"/>
              <a:gd name="connsiteX2" fmla="*/ 1996966 w 2607200"/>
              <a:gd name="connsiteY2" fmla="*/ 1471450 h 1471456"/>
              <a:gd name="connsiteX3" fmla="*/ 2606566 w 2607200"/>
              <a:gd name="connsiteY3" fmla="*/ 924912 h 1471456"/>
              <a:gd name="connsiteX0" fmla="*/ 0 w 2607200"/>
              <a:gd name="connsiteY0" fmla="*/ 914475 h 1471529"/>
              <a:gd name="connsiteX1" fmla="*/ 914400 w 2607200"/>
              <a:gd name="connsiteY1" fmla="*/ 75 h 1471529"/>
              <a:gd name="connsiteX2" fmla="*/ 1996966 w 2607200"/>
              <a:gd name="connsiteY2" fmla="*/ 1471523 h 1471529"/>
              <a:gd name="connsiteX3" fmla="*/ 2606566 w 2607200"/>
              <a:gd name="connsiteY3" fmla="*/ 924985 h 1471529"/>
              <a:gd name="connsiteX0" fmla="*/ 0 w 2806896"/>
              <a:gd name="connsiteY0" fmla="*/ 954490 h 1480013"/>
              <a:gd name="connsiteX1" fmla="*/ 1114096 w 2806896"/>
              <a:gd name="connsiteY1" fmla="*/ 8559 h 1480013"/>
              <a:gd name="connsiteX2" fmla="*/ 2196662 w 2806896"/>
              <a:gd name="connsiteY2" fmla="*/ 1480007 h 1480013"/>
              <a:gd name="connsiteX3" fmla="*/ 2806262 w 2806896"/>
              <a:gd name="connsiteY3" fmla="*/ 933469 h 1480013"/>
              <a:gd name="connsiteX0" fmla="*/ 0 w 2796385"/>
              <a:gd name="connsiteY0" fmla="*/ 994917 h 1478399"/>
              <a:gd name="connsiteX1" fmla="*/ 1103585 w 2796385"/>
              <a:gd name="connsiteY1" fmla="*/ 6945 h 1478399"/>
              <a:gd name="connsiteX2" fmla="*/ 2186151 w 2796385"/>
              <a:gd name="connsiteY2" fmla="*/ 1478393 h 1478399"/>
              <a:gd name="connsiteX3" fmla="*/ 2795751 w 2796385"/>
              <a:gd name="connsiteY3" fmla="*/ 931855 h 1478399"/>
              <a:gd name="connsiteX0" fmla="*/ 0 w 2869769"/>
              <a:gd name="connsiteY0" fmla="*/ 994917 h 1498861"/>
              <a:gd name="connsiteX1" fmla="*/ 1103585 w 2869769"/>
              <a:gd name="connsiteY1" fmla="*/ 6945 h 1498861"/>
              <a:gd name="connsiteX2" fmla="*/ 2186151 w 2869769"/>
              <a:gd name="connsiteY2" fmla="*/ 1478393 h 1498861"/>
              <a:gd name="connsiteX3" fmla="*/ 2869323 w 2869769"/>
              <a:gd name="connsiteY3" fmla="*/ 879304 h 1498861"/>
              <a:gd name="connsiteX0" fmla="*/ 0 w 2953788"/>
              <a:gd name="connsiteY0" fmla="*/ 994917 h 1496871"/>
              <a:gd name="connsiteX1" fmla="*/ 1103585 w 2953788"/>
              <a:gd name="connsiteY1" fmla="*/ 6945 h 1496871"/>
              <a:gd name="connsiteX2" fmla="*/ 2186151 w 2953788"/>
              <a:gd name="connsiteY2" fmla="*/ 1478393 h 1496871"/>
              <a:gd name="connsiteX3" fmla="*/ 2953406 w 2953788"/>
              <a:gd name="connsiteY3" fmla="*/ 847773 h 1496871"/>
              <a:gd name="connsiteX0" fmla="*/ 0 w 2869770"/>
              <a:gd name="connsiteY0" fmla="*/ 994917 h 1495634"/>
              <a:gd name="connsiteX1" fmla="*/ 1103585 w 2869770"/>
              <a:gd name="connsiteY1" fmla="*/ 6945 h 1495634"/>
              <a:gd name="connsiteX2" fmla="*/ 2186151 w 2869770"/>
              <a:gd name="connsiteY2" fmla="*/ 1478393 h 1495634"/>
              <a:gd name="connsiteX3" fmla="*/ 2869324 w 2869770"/>
              <a:gd name="connsiteY3" fmla="*/ 826752 h 1495634"/>
              <a:gd name="connsiteX0" fmla="*/ 0 w 2890774"/>
              <a:gd name="connsiteY0" fmla="*/ 994917 h 1498179"/>
              <a:gd name="connsiteX1" fmla="*/ 1103585 w 2890774"/>
              <a:gd name="connsiteY1" fmla="*/ 6945 h 1498179"/>
              <a:gd name="connsiteX2" fmla="*/ 2186151 w 2890774"/>
              <a:gd name="connsiteY2" fmla="*/ 1478393 h 1498179"/>
              <a:gd name="connsiteX3" fmla="*/ 2890345 w 2890774"/>
              <a:gd name="connsiteY3" fmla="*/ 868793 h 1498179"/>
              <a:gd name="connsiteX0" fmla="*/ 0 w 2890345"/>
              <a:gd name="connsiteY0" fmla="*/ 994917 h 1497680"/>
              <a:gd name="connsiteX1" fmla="*/ 1103585 w 2890345"/>
              <a:gd name="connsiteY1" fmla="*/ 6945 h 1497680"/>
              <a:gd name="connsiteX2" fmla="*/ 2186151 w 2890345"/>
              <a:gd name="connsiteY2" fmla="*/ 1478393 h 1497680"/>
              <a:gd name="connsiteX3" fmla="*/ 2890345 w 2890345"/>
              <a:gd name="connsiteY3" fmla="*/ 868793 h 1497680"/>
              <a:gd name="connsiteX0" fmla="*/ 0 w 2953407"/>
              <a:gd name="connsiteY0" fmla="*/ 974673 h 1498457"/>
              <a:gd name="connsiteX1" fmla="*/ 1166647 w 2953407"/>
              <a:gd name="connsiteY1" fmla="*/ 7722 h 1498457"/>
              <a:gd name="connsiteX2" fmla="*/ 2249213 w 2953407"/>
              <a:gd name="connsiteY2" fmla="*/ 1479170 h 1498457"/>
              <a:gd name="connsiteX3" fmla="*/ 2953407 w 2953407"/>
              <a:gd name="connsiteY3" fmla="*/ 869570 h 149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407" h="1498457">
                <a:moveTo>
                  <a:pt x="0" y="974673"/>
                </a:moveTo>
                <a:cubicBezTo>
                  <a:pt x="446689" y="544624"/>
                  <a:pt x="791778" y="-76361"/>
                  <a:pt x="1166647" y="7722"/>
                </a:cubicBezTo>
                <a:cubicBezTo>
                  <a:pt x="1541516" y="91805"/>
                  <a:pt x="1951420" y="1335529"/>
                  <a:pt x="2249213" y="1479170"/>
                </a:cubicBezTo>
                <a:cubicBezTo>
                  <a:pt x="2547006" y="1622811"/>
                  <a:pt x="2937642" y="918618"/>
                  <a:pt x="2953407" y="869570"/>
                </a:cubicBezTo>
              </a:path>
            </a:pathLst>
          </a:cu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133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D3D01-BAA7-D640-8A6A-28417DECEE2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DB845-ECB8-B14E-B30F-6E04D38F2EB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CA655-9EEE-CC43-AA27-F745BBB2572C}"/>
              </a:ext>
            </a:extLst>
          </p:cNvPr>
          <p:cNvSpPr/>
          <p:nvPr/>
        </p:nvSpPr>
        <p:spPr>
          <a:xfrm>
            <a:off x="1520825" y="5373360"/>
            <a:ext cx="5342887" cy="118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4CC0F-03DB-7F4E-846C-3DFB939B5D3D}"/>
              </a:ext>
            </a:extLst>
          </p:cNvPr>
          <p:cNvSpPr/>
          <p:nvPr/>
        </p:nvSpPr>
        <p:spPr>
          <a:xfrm>
            <a:off x="1520825" y="6562080"/>
            <a:ext cx="5342887" cy="6391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ECC71-4795-6F47-92E9-FEFF3F4C9EF2}"/>
              </a:ext>
            </a:extLst>
          </p:cNvPr>
          <p:cNvSpPr txBox="1"/>
          <p:nvPr/>
        </p:nvSpPr>
        <p:spPr>
          <a:xfrm>
            <a:off x="3363356" y="5675333"/>
            <a:ext cx="16578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25E10-CA01-6342-9518-5CA8FEC02BB0}"/>
              </a:ext>
            </a:extLst>
          </p:cNvPr>
          <p:cNvSpPr/>
          <p:nvPr/>
        </p:nvSpPr>
        <p:spPr>
          <a:xfrm>
            <a:off x="6863713" y="5373360"/>
            <a:ext cx="5342887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C004-BA1C-614C-A755-450F5FCD89B9}"/>
              </a:ext>
            </a:extLst>
          </p:cNvPr>
          <p:cNvSpPr/>
          <p:nvPr/>
        </p:nvSpPr>
        <p:spPr>
          <a:xfrm>
            <a:off x="6863713" y="6562080"/>
            <a:ext cx="5342887" cy="639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62B9F-D720-514E-B361-8DFF234AE15F}"/>
              </a:ext>
            </a:extLst>
          </p:cNvPr>
          <p:cNvSpPr txBox="1"/>
          <p:nvPr/>
        </p:nvSpPr>
        <p:spPr>
          <a:xfrm>
            <a:off x="8678191" y="5675333"/>
            <a:ext cx="171393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A58F9-DD62-4649-809D-9AE683ECE8BE}"/>
              </a:ext>
            </a:extLst>
          </p:cNvPr>
          <p:cNvSpPr/>
          <p:nvPr/>
        </p:nvSpPr>
        <p:spPr>
          <a:xfrm>
            <a:off x="12171051" y="5373360"/>
            <a:ext cx="5342887" cy="1188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8B4D0-CE3D-F942-8081-5BADBC840B4C}"/>
              </a:ext>
            </a:extLst>
          </p:cNvPr>
          <p:cNvSpPr/>
          <p:nvPr/>
        </p:nvSpPr>
        <p:spPr>
          <a:xfrm>
            <a:off x="12171051" y="6562080"/>
            <a:ext cx="5342887" cy="6391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FAA6A-2993-4645-B828-6E3233125DC3}"/>
              </a:ext>
            </a:extLst>
          </p:cNvPr>
          <p:cNvSpPr txBox="1"/>
          <p:nvPr/>
        </p:nvSpPr>
        <p:spPr>
          <a:xfrm>
            <a:off x="13527072" y="5675333"/>
            <a:ext cx="26308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26675-5048-9042-876A-40017A121AA4}"/>
              </a:ext>
            </a:extLst>
          </p:cNvPr>
          <p:cNvSpPr/>
          <p:nvPr/>
        </p:nvSpPr>
        <p:spPr>
          <a:xfrm>
            <a:off x="17513938" y="5373360"/>
            <a:ext cx="5342887" cy="1188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CA247-0FDB-0A4D-A49A-6F0116394966}"/>
              </a:ext>
            </a:extLst>
          </p:cNvPr>
          <p:cNvSpPr/>
          <p:nvPr/>
        </p:nvSpPr>
        <p:spPr>
          <a:xfrm>
            <a:off x="17513938" y="6562080"/>
            <a:ext cx="5342887" cy="6391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15BF1-6A91-B840-A1BF-A508A5D0DD16}"/>
              </a:ext>
            </a:extLst>
          </p:cNvPr>
          <p:cNvSpPr txBox="1"/>
          <p:nvPr/>
        </p:nvSpPr>
        <p:spPr>
          <a:xfrm>
            <a:off x="19294754" y="5675333"/>
            <a:ext cx="17812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RETURN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51E1334-9836-1148-9F8A-1BDC124E6395}"/>
              </a:ext>
            </a:extLst>
          </p:cNvPr>
          <p:cNvSpPr txBox="1">
            <a:spLocks/>
          </p:cNvSpPr>
          <p:nvPr/>
        </p:nvSpPr>
        <p:spPr>
          <a:xfrm>
            <a:off x="1930687" y="6858000"/>
            <a:ext cx="4523163" cy="15896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Looks up movies on phone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Decides which movie to see and which theater to go to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Buys ticket online from phone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6507D87-A7B6-B949-A62E-02E3F9EAC3E6}"/>
              </a:ext>
            </a:extLst>
          </p:cNvPr>
          <p:cNvSpPr txBox="1">
            <a:spLocks/>
          </p:cNvSpPr>
          <p:nvPr/>
        </p:nvSpPr>
        <p:spPr>
          <a:xfrm>
            <a:off x="7273575" y="6858000"/>
            <a:ext cx="4523163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Drives to movie theater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Stands in line and buys popcorn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Finds seat next to friend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68344FF-A0E6-AD44-B236-A9DAE3D0A403}"/>
              </a:ext>
            </a:extLst>
          </p:cNvPr>
          <p:cNvSpPr txBox="1">
            <a:spLocks/>
          </p:cNvSpPr>
          <p:nvPr/>
        </p:nvSpPr>
        <p:spPr>
          <a:xfrm>
            <a:off x="12580913" y="6858000"/>
            <a:ext cx="4523163" cy="4355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Watches movie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B6B9FF9-9668-BE4D-B070-B48AB2D94577}"/>
              </a:ext>
            </a:extLst>
          </p:cNvPr>
          <p:cNvSpPr txBox="1">
            <a:spLocks/>
          </p:cNvSpPr>
          <p:nvPr/>
        </p:nvSpPr>
        <p:spPr>
          <a:xfrm>
            <a:off x="17923800" y="6858000"/>
            <a:ext cx="4523163" cy="8202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Exits theater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Drives home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47EA29F-9639-AF45-83BC-D0F161A75E35}"/>
              </a:ext>
            </a:extLst>
          </p:cNvPr>
          <p:cNvSpPr/>
          <p:nvPr/>
        </p:nvSpPr>
        <p:spPr>
          <a:xfrm>
            <a:off x="2695205" y="9416198"/>
            <a:ext cx="19022790" cy="2184548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660"/>
              <a:gd name="connsiteX1" fmla="*/ 2960598 w 18356231"/>
              <a:gd name="connsiteY1" fmla="*/ 681242 h 4242660"/>
              <a:gd name="connsiteX2" fmla="*/ 7153431 w 18356231"/>
              <a:gd name="connsiteY2" fmla="*/ 3535124 h 4242660"/>
              <a:gd name="connsiteX3" fmla="*/ 9749728 w 18356231"/>
              <a:gd name="connsiteY3" fmla="*/ 120322 h 4242660"/>
              <a:gd name="connsiteX4" fmla="*/ 11230857 w 18356231"/>
              <a:gd name="connsiteY4" fmla="*/ 3109133 h 4242660"/>
              <a:gd name="connsiteX5" fmla="*/ 14526679 w 18356231"/>
              <a:gd name="connsiteY5" fmla="*/ 4030170 h 4242660"/>
              <a:gd name="connsiteX6" fmla="*/ 15924833 w 18356231"/>
              <a:gd name="connsiteY6" fmla="*/ 1259588 h 4242660"/>
              <a:gd name="connsiteX7" fmla="*/ 18356040 w 18356231"/>
              <a:gd name="connsiteY7" fmla="*/ 6 h 4242660"/>
              <a:gd name="connsiteX0" fmla="*/ 0 w 18356040"/>
              <a:gd name="connsiteY0" fmla="*/ 4242585 h 4242655"/>
              <a:gd name="connsiteX1" fmla="*/ 2960598 w 18356040"/>
              <a:gd name="connsiteY1" fmla="*/ 681237 h 4242655"/>
              <a:gd name="connsiteX2" fmla="*/ 7153431 w 18356040"/>
              <a:gd name="connsiteY2" fmla="*/ 3535119 h 4242655"/>
              <a:gd name="connsiteX3" fmla="*/ 9749728 w 18356040"/>
              <a:gd name="connsiteY3" fmla="*/ 120317 h 4242655"/>
              <a:gd name="connsiteX4" fmla="*/ 11230857 w 18356040"/>
              <a:gd name="connsiteY4" fmla="*/ 3109128 h 4242655"/>
              <a:gd name="connsiteX5" fmla="*/ 14526679 w 18356040"/>
              <a:gd name="connsiteY5" fmla="*/ 4030165 h 4242655"/>
              <a:gd name="connsiteX6" fmla="*/ 18356040 w 18356040"/>
              <a:gd name="connsiteY6" fmla="*/ 1 h 4242655"/>
              <a:gd name="connsiteX0" fmla="*/ 0 w 18356040"/>
              <a:gd name="connsiteY0" fmla="*/ 4563070 h 4563140"/>
              <a:gd name="connsiteX1" fmla="*/ 2960598 w 18356040"/>
              <a:gd name="connsiteY1" fmla="*/ 1001722 h 4563140"/>
              <a:gd name="connsiteX2" fmla="*/ 7153431 w 18356040"/>
              <a:gd name="connsiteY2" fmla="*/ 3855604 h 4563140"/>
              <a:gd name="connsiteX3" fmla="*/ 12531028 w 18356040"/>
              <a:gd name="connsiteY3" fmla="*/ 1338 h 4563140"/>
              <a:gd name="connsiteX4" fmla="*/ 11230857 w 18356040"/>
              <a:gd name="connsiteY4" fmla="*/ 3429613 h 4563140"/>
              <a:gd name="connsiteX5" fmla="*/ 14526679 w 18356040"/>
              <a:gd name="connsiteY5" fmla="*/ 4350650 h 4563140"/>
              <a:gd name="connsiteX6" fmla="*/ 18356040 w 18356040"/>
              <a:gd name="connsiteY6" fmla="*/ 320486 h 4563140"/>
              <a:gd name="connsiteX0" fmla="*/ 0 w 18356040"/>
              <a:gd name="connsiteY0" fmla="*/ 4563070 h 4563160"/>
              <a:gd name="connsiteX1" fmla="*/ 2941548 w 18356040"/>
              <a:gd name="connsiteY1" fmla="*/ 1777245 h 4563160"/>
              <a:gd name="connsiteX2" fmla="*/ 7153431 w 18356040"/>
              <a:gd name="connsiteY2" fmla="*/ 3855604 h 4563160"/>
              <a:gd name="connsiteX3" fmla="*/ 12531028 w 18356040"/>
              <a:gd name="connsiteY3" fmla="*/ 1338 h 4563160"/>
              <a:gd name="connsiteX4" fmla="*/ 11230857 w 18356040"/>
              <a:gd name="connsiteY4" fmla="*/ 3429613 h 4563160"/>
              <a:gd name="connsiteX5" fmla="*/ 14526679 w 18356040"/>
              <a:gd name="connsiteY5" fmla="*/ 4350650 h 4563160"/>
              <a:gd name="connsiteX6" fmla="*/ 18356040 w 18356040"/>
              <a:gd name="connsiteY6" fmla="*/ 320486 h 4563160"/>
              <a:gd name="connsiteX0" fmla="*/ 0 w 18356040"/>
              <a:gd name="connsiteY0" fmla="*/ 4563113 h 4563203"/>
              <a:gd name="connsiteX1" fmla="*/ 2941548 w 18356040"/>
              <a:gd name="connsiteY1" fmla="*/ 1777288 h 4563203"/>
              <a:gd name="connsiteX2" fmla="*/ 7153431 w 18356040"/>
              <a:gd name="connsiteY2" fmla="*/ 3855647 h 4563203"/>
              <a:gd name="connsiteX3" fmla="*/ 12531028 w 18356040"/>
              <a:gd name="connsiteY3" fmla="*/ 1381 h 4563203"/>
              <a:gd name="connsiteX4" fmla="*/ 14526679 w 18356040"/>
              <a:gd name="connsiteY4" fmla="*/ 4350693 h 4563203"/>
              <a:gd name="connsiteX5" fmla="*/ 18356040 w 18356040"/>
              <a:gd name="connsiteY5" fmla="*/ 320529 h 4563203"/>
              <a:gd name="connsiteX0" fmla="*/ 0 w 19022790"/>
              <a:gd name="connsiteY0" fmla="*/ 4563113 h 4612790"/>
              <a:gd name="connsiteX1" fmla="*/ 2941548 w 19022790"/>
              <a:gd name="connsiteY1" fmla="*/ 1777288 h 4612790"/>
              <a:gd name="connsiteX2" fmla="*/ 7153431 w 19022790"/>
              <a:gd name="connsiteY2" fmla="*/ 3855647 h 4612790"/>
              <a:gd name="connsiteX3" fmla="*/ 12531028 w 19022790"/>
              <a:gd name="connsiteY3" fmla="*/ 1381 h 4612790"/>
              <a:gd name="connsiteX4" fmla="*/ 14526679 w 19022790"/>
              <a:gd name="connsiteY4" fmla="*/ 4350693 h 4612790"/>
              <a:gd name="connsiteX5" fmla="*/ 19022790 w 19022790"/>
              <a:gd name="connsiteY5" fmla="*/ 3603580 h 4612790"/>
              <a:gd name="connsiteX0" fmla="*/ 0 w 19022790"/>
              <a:gd name="connsiteY0" fmla="*/ 4590170 h 4590260"/>
              <a:gd name="connsiteX1" fmla="*/ 2941548 w 19022790"/>
              <a:gd name="connsiteY1" fmla="*/ 1804345 h 4590260"/>
              <a:gd name="connsiteX2" fmla="*/ 7153431 w 19022790"/>
              <a:gd name="connsiteY2" fmla="*/ 3882704 h 4590260"/>
              <a:gd name="connsiteX3" fmla="*/ 12531028 w 19022790"/>
              <a:gd name="connsiteY3" fmla="*/ 28438 h 4590260"/>
              <a:gd name="connsiteX4" fmla="*/ 15822079 w 19022790"/>
              <a:gd name="connsiteY4" fmla="*/ 2206284 h 4590260"/>
              <a:gd name="connsiteX5" fmla="*/ 19022790 w 19022790"/>
              <a:gd name="connsiteY5" fmla="*/ 3630637 h 4590260"/>
              <a:gd name="connsiteX0" fmla="*/ 0 w 19022790"/>
              <a:gd name="connsiteY0" fmla="*/ 4562185 h 4562275"/>
              <a:gd name="connsiteX1" fmla="*/ 2941548 w 19022790"/>
              <a:gd name="connsiteY1" fmla="*/ 1776360 h 4562275"/>
              <a:gd name="connsiteX2" fmla="*/ 7153431 w 19022790"/>
              <a:gd name="connsiteY2" fmla="*/ 3854719 h 4562275"/>
              <a:gd name="connsiteX3" fmla="*/ 12531028 w 19022790"/>
              <a:gd name="connsiteY3" fmla="*/ 453 h 4562275"/>
              <a:gd name="connsiteX4" fmla="*/ 19022790 w 19022790"/>
              <a:gd name="connsiteY4" fmla="*/ 3602652 h 4562275"/>
              <a:gd name="connsiteX0" fmla="*/ 0 w 19022790"/>
              <a:gd name="connsiteY0" fmla="*/ 4563859 h 4563948"/>
              <a:gd name="connsiteX1" fmla="*/ 2941548 w 19022790"/>
              <a:gd name="connsiteY1" fmla="*/ 1778034 h 4563948"/>
              <a:gd name="connsiteX2" fmla="*/ 7173751 w 19022790"/>
              <a:gd name="connsiteY2" fmla="*/ 4158678 h 4563948"/>
              <a:gd name="connsiteX3" fmla="*/ 12531028 w 19022790"/>
              <a:gd name="connsiteY3" fmla="*/ 2127 h 4563948"/>
              <a:gd name="connsiteX4" fmla="*/ 19022790 w 19022790"/>
              <a:gd name="connsiteY4" fmla="*/ 3604326 h 4563948"/>
              <a:gd name="connsiteX0" fmla="*/ 0 w 19022790"/>
              <a:gd name="connsiteY0" fmla="*/ 4563859 h 4563931"/>
              <a:gd name="connsiteX1" fmla="*/ 2941548 w 19022790"/>
              <a:gd name="connsiteY1" fmla="*/ 1778034 h 4563931"/>
              <a:gd name="connsiteX2" fmla="*/ 7173751 w 19022790"/>
              <a:gd name="connsiteY2" fmla="*/ 4158678 h 4563931"/>
              <a:gd name="connsiteX3" fmla="*/ 12531028 w 19022790"/>
              <a:gd name="connsiteY3" fmla="*/ 2127 h 4563931"/>
              <a:gd name="connsiteX4" fmla="*/ 19022790 w 19022790"/>
              <a:gd name="connsiteY4" fmla="*/ 3604326 h 4563931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753767 h 4753831"/>
              <a:gd name="connsiteX1" fmla="*/ 4201388 w 19022790"/>
              <a:gd name="connsiteY1" fmla="*/ 1497721 h 4753831"/>
              <a:gd name="connsiteX2" fmla="*/ 7173751 w 19022790"/>
              <a:gd name="connsiteY2" fmla="*/ 4348586 h 4753831"/>
              <a:gd name="connsiteX3" fmla="*/ 12531028 w 19022790"/>
              <a:gd name="connsiteY3" fmla="*/ 192035 h 4753831"/>
              <a:gd name="connsiteX4" fmla="*/ 19022790 w 19022790"/>
              <a:gd name="connsiteY4" fmla="*/ 3794234 h 4753831"/>
              <a:gd name="connsiteX0" fmla="*/ 0 w 19022790"/>
              <a:gd name="connsiteY0" fmla="*/ 4716810 h 4716874"/>
              <a:gd name="connsiteX1" fmla="*/ 4201388 w 19022790"/>
              <a:gd name="connsiteY1" fmla="*/ 1460764 h 4716874"/>
              <a:gd name="connsiteX2" fmla="*/ 7173751 w 19022790"/>
              <a:gd name="connsiteY2" fmla="*/ 4311629 h 4716874"/>
              <a:gd name="connsiteX3" fmla="*/ 12531028 w 19022790"/>
              <a:gd name="connsiteY3" fmla="*/ 155078 h 4716874"/>
              <a:gd name="connsiteX4" fmla="*/ 19022790 w 19022790"/>
              <a:gd name="connsiteY4" fmla="*/ 3757277 h 4716874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2790" h="4716872">
                <a:moveTo>
                  <a:pt x="0" y="4716808"/>
                </a:moveTo>
                <a:cubicBezTo>
                  <a:pt x="10476" y="4734891"/>
                  <a:pt x="2782243" y="957310"/>
                  <a:pt x="4201388" y="1460762"/>
                </a:cubicBezTo>
                <a:cubicBezTo>
                  <a:pt x="5620533" y="1964214"/>
                  <a:pt x="5744838" y="4932287"/>
                  <a:pt x="7173751" y="4311627"/>
                </a:cubicBezTo>
                <a:cubicBezTo>
                  <a:pt x="8602664" y="3690967"/>
                  <a:pt x="10820348" y="1255084"/>
                  <a:pt x="12531028" y="155076"/>
                </a:cubicBezTo>
                <a:cubicBezTo>
                  <a:pt x="14241708" y="-944932"/>
                  <a:pt x="17568740" y="4182369"/>
                  <a:pt x="19022790" y="3757275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402CD1-CDC5-5A48-A101-A17C8A265274}"/>
              </a:ext>
            </a:extLst>
          </p:cNvPr>
          <p:cNvSpPr/>
          <p:nvPr/>
        </p:nvSpPr>
        <p:spPr>
          <a:xfrm>
            <a:off x="2265505" y="11171046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D30D9F-BF1D-D545-B760-44103209A9A8}"/>
              </a:ext>
            </a:extLst>
          </p:cNvPr>
          <p:cNvSpPr/>
          <p:nvPr/>
        </p:nvSpPr>
        <p:spPr>
          <a:xfrm>
            <a:off x="4059999" y="10208975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E42A71-5C77-554B-99F7-73DB14AA7F4D}"/>
              </a:ext>
            </a:extLst>
          </p:cNvPr>
          <p:cNvSpPr/>
          <p:nvPr/>
        </p:nvSpPr>
        <p:spPr>
          <a:xfrm>
            <a:off x="5968764" y="9652299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AB634F-847B-AD40-A331-76C9E7D3877A}"/>
              </a:ext>
            </a:extLst>
          </p:cNvPr>
          <p:cNvSpPr/>
          <p:nvPr/>
        </p:nvSpPr>
        <p:spPr>
          <a:xfrm>
            <a:off x="7537294" y="10175559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9755A4-71B6-174B-8590-88E1CB37ADF7}"/>
              </a:ext>
            </a:extLst>
          </p:cNvPr>
          <p:cNvSpPr/>
          <p:nvPr/>
        </p:nvSpPr>
        <p:spPr>
          <a:xfrm>
            <a:off x="9276714" y="11031922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3AB56A-C6E6-1C4C-AB0E-ED4EFF04691B}"/>
              </a:ext>
            </a:extLst>
          </p:cNvPr>
          <p:cNvSpPr/>
          <p:nvPr/>
        </p:nvSpPr>
        <p:spPr>
          <a:xfrm>
            <a:off x="11122431" y="10397469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A1F01C-6F34-554E-B84C-6332D8D242E8}"/>
              </a:ext>
            </a:extLst>
          </p:cNvPr>
          <p:cNvSpPr/>
          <p:nvPr/>
        </p:nvSpPr>
        <p:spPr>
          <a:xfrm>
            <a:off x="14493160" y="9142410"/>
            <a:ext cx="859400" cy="859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F465BC-9B41-1743-BA51-31FC7F9FAE72}"/>
              </a:ext>
            </a:extLst>
          </p:cNvPr>
          <p:cNvSpPr/>
          <p:nvPr/>
        </p:nvSpPr>
        <p:spPr>
          <a:xfrm>
            <a:off x="18007324" y="9716152"/>
            <a:ext cx="859400" cy="85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33194-B845-B844-BC63-FFEC3E43D1E7}"/>
              </a:ext>
            </a:extLst>
          </p:cNvPr>
          <p:cNvSpPr/>
          <p:nvPr/>
        </p:nvSpPr>
        <p:spPr>
          <a:xfrm>
            <a:off x="21180829" y="10738128"/>
            <a:ext cx="859400" cy="85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E75A0-7173-8B40-8770-4711FC0CE174}"/>
              </a:ext>
            </a:extLst>
          </p:cNvPr>
          <p:cNvSpPr txBox="1"/>
          <p:nvPr/>
        </p:nvSpPr>
        <p:spPr>
          <a:xfrm>
            <a:off x="2545164" y="11370025"/>
            <a:ext cx="3000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A7686-CCF1-5749-ADA1-F5A131E069A9}"/>
              </a:ext>
            </a:extLst>
          </p:cNvPr>
          <p:cNvSpPr txBox="1"/>
          <p:nvPr/>
        </p:nvSpPr>
        <p:spPr>
          <a:xfrm>
            <a:off x="4309201" y="10407842"/>
            <a:ext cx="36099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2A2FD-D351-2C4A-9F5D-540B60ADB809}"/>
              </a:ext>
            </a:extLst>
          </p:cNvPr>
          <p:cNvSpPr txBox="1"/>
          <p:nvPr/>
        </p:nvSpPr>
        <p:spPr>
          <a:xfrm>
            <a:off x="6213157" y="9851166"/>
            <a:ext cx="3706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710596-0E3E-C04C-878A-AFDC0D68E4C8}"/>
              </a:ext>
            </a:extLst>
          </p:cNvPr>
          <p:cNvSpPr txBox="1"/>
          <p:nvPr/>
        </p:nvSpPr>
        <p:spPr>
          <a:xfrm>
            <a:off x="7770466" y="10374426"/>
            <a:ext cx="39305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F4AABF-0197-FB43-AF5F-8986F5D79BDD}"/>
              </a:ext>
            </a:extLst>
          </p:cNvPr>
          <p:cNvSpPr txBox="1"/>
          <p:nvPr/>
        </p:nvSpPr>
        <p:spPr>
          <a:xfrm>
            <a:off x="9513893" y="11230789"/>
            <a:ext cx="38504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78783E-2EFD-3D4D-B4BA-2604F021429E}"/>
              </a:ext>
            </a:extLst>
          </p:cNvPr>
          <p:cNvSpPr txBox="1"/>
          <p:nvPr/>
        </p:nvSpPr>
        <p:spPr>
          <a:xfrm>
            <a:off x="11362015" y="10605258"/>
            <a:ext cx="3802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C6EEF8-9D13-3743-8F78-1EB930ABFB61}"/>
              </a:ext>
            </a:extLst>
          </p:cNvPr>
          <p:cNvSpPr txBox="1"/>
          <p:nvPr/>
        </p:nvSpPr>
        <p:spPr>
          <a:xfrm>
            <a:off x="14747972" y="9341277"/>
            <a:ext cx="3497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D1D33-85DE-9B46-8061-A6A882539A20}"/>
              </a:ext>
            </a:extLst>
          </p:cNvPr>
          <p:cNvSpPr txBox="1"/>
          <p:nvPr/>
        </p:nvSpPr>
        <p:spPr>
          <a:xfrm>
            <a:off x="18245305" y="9915020"/>
            <a:ext cx="38343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DA583-86F8-864D-B6D4-E79A0136413F}"/>
              </a:ext>
            </a:extLst>
          </p:cNvPr>
          <p:cNvSpPr txBox="1"/>
          <p:nvPr/>
        </p:nvSpPr>
        <p:spPr>
          <a:xfrm>
            <a:off x="21423619" y="10936996"/>
            <a:ext cx="3738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AB1E7D7C-5AFD-7040-A316-B3045C53E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70CA1E9C-49D2-E549-9368-7D25CC21D56C}"/>
              </a:ext>
            </a:extLst>
          </p:cNvPr>
          <p:cNvSpPr/>
          <p:nvPr/>
        </p:nvSpPr>
        <p:spPr>
          <a:xfrm>
            <a:off x="2065625" y="4039239"/>
            <a:ext cx="4253288" cy="545548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CABDB3-D3A5-674C-B150-09CC1093FEF5}"/>
              </a:ext>
            </a:extLst>
          </p:cNvPr>
          <p:cNvSpPr txBox="1"/>
          <p:nvPr/>
        </p:nvSpPr>
        <p:spPr>
          <a:xfrm>
            <a:off x="2601133" y="4081181"/>
            <a:ext cx="31822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ALICE RICHARDSON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ECBA0104-5E9E-FA4D-8F5B-FDF72E705A80}"/>
              </a:ext>
            </a:extLst>
          </p:cNvPr>
          <p:cNvSpPr/>
          <p:nvPr/>
        </p:nvSpPr>
        <p:spPr>
          <a:xfrm>
            <a:off x="8715402" y="2506568"/>
            <a:ext cx="5342887" cy="688472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96F307-F65A-5045-91A4-6DD39C2D1D2A}"/>
              </a:ext>
            </a:extLst>
          </p:cNvPr>
          <p:cNvSpPr txBox="1">
            <a:spLocks/>
          </p:cNvSpPr>
          <p:nvPr/>
        </p:nvSpPr>
        <p:spPr>
          <a:xfrm>
            <a:off x="8715402" y="3246523"/>
            <a:ext cx="534288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Alice is going to the movies. She is excited to go out for the night and will meet her friend at the theater.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9FAF21-4847-934F-8018-E431851CC844}"/>
              </a:ext>
            </a:extLst>
          </p:cNvPr>
          <p:cNvSpPr txBox="1"/>
          <p:nvPr/>
        </p:nvSpPr>
        <p:spPr>
          <a:xfrm>
            <a:off x="10503433" y="2619971"/>
            <a:ext cx="17668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SCENARIO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F32B8EF-BABE-D444-ADF4-1F6331BA6B40}"/>
              </a:ext>
            </a:extLst>
          </p:cNvPr>
          <p:cNvSpPr/>
          <p:nvPr/>
        </p:nvSpPr>
        <p:spPr>
          <a:xfrm>
            <a:off x="15787430" y="2506568"/>
            <a:ext cx="5342887" cy="688472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1C17205-514A-3B4A-AC0D-8E820BB19F2E}"/>
              </a:ext>
            </a:extLst>
          </p:cNvPr>
          <p:cNvSpPr txBox="1">
            <a:spLocks/>
          </p:cNvSpPr>
          <p:nvPr/>
        </p:nvSpPr>
        <p:spPr>
          <a:xfrm>
            <a:off x="15787430" y="3246523"/>
            <a:ext cx="534288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Great movie, Friendly staff, Good seat.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0A47DD-01BA-414F-9D36-6CAB099EEA0C}"/>
              </a:ext>
            </a:extLst>
          </p:cNvPr>
          <p:cNvSpPr txBox="1"/>
          <p:nvPr/>
        </p:nvSpPr>
        <p:spPr>
          <a:xfrm>
            <a:off x="17205170" y="2619971"/>
            <a:ext cx="25074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42140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2C1F32-24A5-8F4D-A0E9-A877EE2F4043}"/>
              </a:ext>
            </a:extLst>
          </p:cNvPr>
          <p:cNvCxnSpPr>
            <a:cxnSpLocks/>
          </p:cNvCxnSpPr>
          <p:nvPr/>
        </p:nvCxnSpPr>
        <p:spPr>
          <a:xfrm>
            <a:off x="4655007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9BB73-A407-2745-A802-D332B1CE8ED0}"/>
              </a:ext>
            </a:extLst>
          </p:cNvPr>
          <p:cNvCxnSpPr>
            <a:cxnSpLocks/>
          </p:cNvCxnSpPr>
          <p:nvPr/>
        </p:nvCxnSpPr>
        <p:spPr>
          <a:xfrm>
            <a:off x="10099340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FAF67B-6C4C-BA4A-8C1B-81526A604F4A}"/>
              </a:ext>
            </a:extLst>
          </p:cNvPr>
          <p:cNvCxnSpPr>
            <a:cxnSpLocks/>
          </p:cNvCxnSpPr>
          <p:nvPr/>
        </p:nvCxnSpPr>
        <p:spPr>
          <a:xfrm>
            <a:off x="1158724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88FE84-3235-D745-A614-122808D4B54B}"/>
              </a:ext>
            </a:extLst>
          </p:cNvPr>
          <p:cNvCxnSpPr>
            <a:cxnSpLocks/>
          </p:cNvCxnSpPr>
          <p:nvPr/>
        </p:nvCxnSpPr>
        <p:spPr>
          <a:xfrm>
            <a:off x="13075150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1619A4-8B41-2C4B-A0D3-63ED3E3857BF}"/>
              </a:ext>
            </a:extLst>
          </p:cNvPr>
          <p:cNvCxnSpPr>
            <a:cxnSpLocks/>
          </p:cNvCxnSpPr>
          <p:nvPr/>
        </p:nvCxnSpPr>
        <p:spPr>
          <a:xfrm>
            <a:off x="1456305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BF6D7-1094-E54A-B639-C94B7D74E8CD}"/>
              </a:ext>
            </a:extLst>
          </p:cNvPr>
          <p:cNvCxnSpPr>
            <a:cxnSpLocks/>
          </p:cNvCxnSpPr>
          <p:nvPr/>
        </p:nvCxnSpPr>
        <p:spPr>
          <a:xfrm>
            <a:off x="16050960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EDFDF4-8E04-E246-9982-E22E9C65CAD4}"/>
              </a:ext>
            </a:extLst>
          </p:cNvPr>
          <p:cNvCxnSpPr>
            <a:cxnSpLocks/>
          </p:cNvCxnSpPr>
          <p:nvPr/>
        </p:nvCxnSpPr>
        <p:spPr>
          <a:xfrm>
            <a:off x="19090941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B403EC-A6A8-2F4C-95AF-1739CCF6D3B0}"/>
              </a:ext>
            </a:extLst>
          </p:cNvPr>
          <p:cNvCxnSpPr>
            <a:cxnSpLocks/>
          </p:cNvCxnSpPr>
          <p:nvPr/>
        </p:nvCxnSpPr>
        <p:spPr>
          <a:xfrm>
            <a:off x="861143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5659EB-BFAF-2B4B-AC33-3C1DA293F2C5}"/>
              </a:ext>
            </a:extLst>
          </p:cNvPr>
          <p:cNvCxnSpPr>
            <a:cxnSpLocks/>
          </p:cNvCxnSpPr>
          <p:nvPr/>
        </p:nvCxnSpPr>
        <p:spPr>
          <a:xfrm>
            <a:off x="6151412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8C4DD1-1C2B-D840-888A-05FBCCEF47F8}"/>
              </a:ext>
            </a:extLst>
          </p:cNvPr>
          <p:cNvCxnSpPr>
            <a:cxnSpLocks/>
          </p:cNvCxnSpPr>
          <p:nvPr/>
        </p:nvCxnSpPr>
        <p:spPr>
          <a:xfrm>
            <a:off x="17529007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214645-FF11-2C44-82D5-060FB4E7078A}"/>
              </a:ext>
            </a:extLst>
          </p:cNvPr>
          <p:cNvCxnSpPr>
            <a:cxnSpLocks/>
          </p:cNvCxnSpPr>
          <p:nvPr/>
        </p:nvCxnSpPr>
        <p:spPr>
          <a:xfrm>
            <a:off x="3140532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F0F170-E433-EE47-8FAB-E8716A513E4B}"/>
              </a:ext>
            </a:extLst>
          </p:cNvPr>
          <p:cNvCxnSpPr>
            <a:cxnSpLocks/>
          </p:cNvCxnSpPr>
          <p:nvPr/>
        </p:nvCxnSpPr>
        <p:spPr>
          <a:xfrm>
            <a:off x="20643015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01EA29-87D3-5C4F-8CC9-EE045C1A85D2}"/>
              </a:ext>
            </a:extLst>
          </p:cNvPr>
          <p:cNvCxnSpPr>
            <a:cxnSpLocks/>
          </p:cNvCxnSpPr>
          <p:nvPr/>
        </p:nvCxnSpPr>
        <p:spPr>
          <a:xfrm>
            <a:off x="22841420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3D1173-08E6-D840-966E-A1300A737B30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6CAD7-8E26-1445-9D36-6941F6DFF1F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F6912-970D-DC47-8E5D-C963B5BAB838}"/>
              </a:ext>
            </a:extLst>
          </p:cNvPr>
          <p:cNvSpPr txBox="1"/>
          <p:nvPr/>
        </p:nvSpPr>
        <p:spPr>
          <a:xfrm>
            <a:off x="1520825" y="6278476"/>
            <a:ext cx="160813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BASELINE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995BC-C86C-0249-9195-8916CB1BA319}"/>
              </a:ext>
            </a:extLst>
          </p:cNvPr>
          <p:cNvCxnSpPr>
            <a:cxnSpLocks/>
          </p:cNvCxnSpPr>
          <p:nvPr/>
        </p:nvCxnSpPr>
        <p:spPr>
          <a:xfrm>
            <a:off x="3128958" y="7010571"/>
            <a:ext cx="19719647" cy="0"/>
          </a:xfrm>
          <a:prstGeom prst="line">
            <a:avLst/>
          </a:prstGeom>
          <a:ln w="381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F9CDAE-DA31-8B42-ACEE-87D93BEBA953}"/>
              </a:ext>
            </a:extLst>
          </p:cNvPr>
          <p:cNvSpPr txBox="1"/>
          <p:nvPr/>
        </p:nvSpPr>
        <p:spPr>
          <a:xfrm rot="16200000">
            <a:off x="1542864" y="3595733"/>
            <a:ext cx="202010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GOOD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DDC1B-F62A-514F-8105-29A059430CDE}"/>
              </a:ext>
            </a:extLst>
          </p:cNvPr>
          <p:cNvSpPr txBox="1"/>
          <p:nvPr/>
        </p:nvSpPr>
        <p:spPr>
          <a:xfrm rot="16200000">
            <a:off x="1542582" y="8591885"/>
            <a:ext cx="202010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BAD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8743-92F0-374F-A26C-B7DF4DD48A45}"/>
              </a:ext>
            </a:extLst>
          </p:cNvPr>
          <p:cNvSpPr txBox="1"/>
          <p:nvPr/>
        </p:nvSpPr>
        <p:spPr>
          <a:xfrm>
            <a:off x="1520825" y="11833462"/>
            <a:ext cx="1311578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</a:t>
            </a:r>
          </a:p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POINTS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C9AD8A-C0FD-B14E-B5BF-F6C0E0BA3ECA}"/>
              </a:ext>
            </a:extLst>
          </p:cNvPr>
          <p:cNvCxnSpPr>
            <a:cxnSpLocks/>
          </p:cNvCxnSpPr>
          <p:nvPr/>
        </p:nvCxnSpPr>
        <p:spPr>
          <a:xfrm>
            <a:off x="3128958" y="12248960"/>
            <a:ext cx="19719647" cy="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EE29D7-5F85-C04F-B0DE-8081BD5AED46}"/>
              </a:ext>
            </a:extLst>
          </p:cNvPr>
          <p:cNvCxnSpPr>
            <a:cxnSpLocks/>
          </p:cNvCxnSpPr>
          <p:nvPr/>
        </p:nvCxnSpPr>
        <p:spPr>
          <a:xfrm>
            <a:off x="3128958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11C02-E9C6-A048-B727-A3CDA368D7FF}"/>
              </a:ext>
            </a:extLst>
          </p:cNvPr>
          <p:cNvCxnSpPr>
            <a:cxnSpLocks/>
          </p:cNvCxnSpPr>
          <p:nvPr/>
        </p:nvCxnSpPr>
        <p:spPr>
          <a:xfrm>
            <a:off x="2285682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2D22A3-4F2C-5F4C-AC2E-4818A082B873}"/>
              </a:ext>
            </a:extLst>
          </p:cNvPr>
          <p:cNvCxnSpPr>
            <a:cxnSpLocks/>
          </p:cNvCxnSpPr>
          <p:nvPr/>
        </p:nvCxnSpPr>
        <p:spPr>
          <a:xfrm>
            <a:off x="2064301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DBE72-7E18-004D-BB72-0DD70C147884}"/>
              </a:ext>
            </a:extLst>
          </p:cNvPr>
          <p:cNvCxnSpPr>
            <a:cxnSpLocks/>
          </p:cNvCxnSpPr>
          <p:nvPr/>
        </p:nvCxnSpPr>
        <p:spPr>
          <a:xfrm>
            <a:off x="17538866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13713-7630-6A4F-B55C-657482E71F1F}"/>
              </a:ext>
            </a:extLst>
          </p:cNvPr>
          <p:cNvCxnSpPr>
            <a:cxnSpLocks/>
          </p:cNvCxnSpPr>
          <p:nvPr/>
        </p:nvCxnSpPr>
        <p:spPr>
          <a:xfrm>
            <a:off x="6181057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0BF9EC-272D-0443-9106-805313B93AEF}"/>
              </a:ext>
            </a:extLst>
          </p:cNvPr>
          <p:cNvCxnSpPr>
            <a:cxnSpLocks/>
          </p:cNvCxnSpPr>
          <p:nvPr/>
        </p:nvCxnSpPr>
        <p:spPr>
          <a:xfrm>
            <a:off x="861143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87AA6E-70F3-AF47-871A-779A15E6E932}"/>
              </a:ext>
            </a:extLst>
          </p:cNvPr>
          <p:cNvSpPr txBox="1"/>
          <p:nvPr/>
        </p:nvSpPr>
        <p:spPr>
          <a:xfrm>
            <a:off x="3650567" y="11639028"/>
            <a:ext cx="200888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ANTICIPATE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0DACE-2A3B-A344-B493-E28792B7306B}"/>
              </a:ext>
            </a:extLst>
          </p:cNvPr>
          <p:cNvSpPr txBox="1"/>
          <p:nvPr/>
        </p:nvSpPr>
        <p:spPr>
          <a:xfrm>
            <a:off x="6831029" y="11639028"/>
            <a:ext cx="11304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828F-AE31-2241-98F1-DA7AD7ACB752}"/>
              </a:ext>
            </a:extLst>
          </p:cNvPr>
          <p:cNvSpPr txBox="1"/>
          <p:nvPr/>
        </p:nvSpPr>
        <p:spPr>
          <a:xfrm>
            <a:off x="12352840" y="11639028"/>
            <a:ext cx="14446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ENGAGE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46836-559F-054B-8E6D-17554D5BED9F}"/>
              </a:ext>
            </a:extLst>
          </p:cNvPr>
          <p:cNvSpPr txBox="1"/>
          <p:nvPr/>
        </p:nvSpPr>
        <p:spPr>
          <a:xfrm>
            <a:off x="18667459" y="11639028"/>
            <a:ext cx="84350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EXIT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E6DA2-665E-3542-B02A-C95B1B6493F0}"/>
              </a:ext>
            </a:extLst>
          </p:cNvPr>
          <p:cNvSpPr txBox="1"/>
          <p:nvPr/>
        </p:nvSpPr>
        <p:spPr>
          <a:xfrm>
            <a:off x="21025204" y="11639028"/>
            <a:ext cx="14494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REFLECT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AD852-6B2B-BF48-8021-61CDBC3FDCF8}"/>
              </a:ext>
            </a:extLst>
          </p:cNvPr>
          <p:cNvSpPr txBox="1"/>
          <p:nvPr/>
        </p:nvSpPr>
        <p:spPr>
          <a:xfrm>
            <a:off x="3386076" y="12341851"/>
            <a:ext cx="101181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Office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419131-7497-9545-9B43-0A0E06F58828}"/>
              </a:ext>
            </a:extLst>
          </p:cNvPr>
          <p:cNvSpPr txBox="1"/>
          <p:nvPr/>
        </p:nvSpPr>
        <p:spPr>
          <a:xfrm>
            <a:off x="5092460" y="12341851"/>
            <a:ext cx="6511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4E15F7-F6C6-B548-B7D1-9DD9718CFC96}"/>
              </a:ext>
            </a:extLst>
          </p:cNvPr>
          <p:cNvSpPr txBox="1"/>
          <p:nvPr/>
        </p:nvSpPr>
        <p:spPr>
          <a:xfrm>
            <a:off x="6790151" y="12341851"/>
            <a:ext cx="121219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Walk-in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DA9DD-D162-AB45-91F3-95182A467008}"/>
              </a:ext>
            </a:extLst>
          </p:cNvPr>
          <p:cNvSpPr txBox="1"/>
          <p:nvPr/>
        </p:nvSpPr>
        <p:spPr>
          <a:xfrm>
            <a:off x="8985735" y="12341851"/>
            <a:ext cx="7393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D0839-54B6-5C4B-A46C-FF239E90A672}"/>
              </a:ext>
            </a:extLst>
          </p:cNvPr>
          <p:cNvSpPr txBox="1"/>
          <p:nvPr/>
        </p:nvSpPr>
        <p:spPr>
          <a:xfrm>
            <a:off x="10355019" y="12341851"/>
            <a:ext cx="9765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9D855-7320-974F-84FF-7B36DD597F25}"/>
              </a:ext>
            </a:extLst>
          </p:cNvPr>
          <p:cNvSpPr txBox="1"/>
          <p:nvPr/>
        </p:nvSpPr>
        <p:spPr>
          <a:xfrm>
            <a:off x="11998414" y="12341851"/>
            <a:ext cx="6655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D8F03E-C46E-7D40-80FE-E17C3269A55B}"/>
              </a:ext>
            </a:extLst>
          </p:cNvPr>
          <p:cNvSpPr txBox="1"/>
          <p:nvPr/>
        </p:nvSpPr>
        <p:spPr>
          <a:xfrm>
            <a:off x="13556852" y="12341851"/>
            <a:ext cx="5245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DD6FC-8615-9546-94B2-4AA2CD2AC405}"/>
              </a:ext>
            </a:extLst>
          </p:cNvPr>
          <p:cNvSpPr txBox="1"/>
          <p:nvPr/>
        </p:nvSpPr>
        <p:spPr>
          <a:xfrm>
            <a:off x="14850793" y="12341851"/>
            <a:ext cx="9124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Drink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8338E-F239-134E-9C27-E3CD984EB1F5}"/>
              </a:ext>
            </a:extLst>
          </p:cNvPr>
          <p:cNvSpPr txBox="1"/>
          <p:nvPr/>
        </p:nvSpPr>
        <p:spPr>
          <a:xfrm>
            <a:off x="16333087" y="12341851"/>
            <a:ext cx="9236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DA28D4-4F38-0446-BDE8-6ACB62C663E8}"/>
              </a:ext>
            </a:extLst>
          </p:cNvPr>
          <p:cNvSpPr txBox="1"/>
          <p:nvPr/>
        </p:nvSpPr>
        <p:spPr>
          <a:xfrm>
            <a:off x="17701595" y="12341851"/>
            <a:ext cx="122661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Pack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72785C-6F15-304B-89C9-307016C6A88B}"/>
              </a:ext>
            </a:extLst>
          </p:cNvPr>
          <p:cNvSpPr txBox="1"/>
          <p:nvPr/>
        </p:nvSpPr>
        <p:spPr>
          <a:xfrm>
            <a:off x="19385117" y="12341851"/>
            <a:ext cx="9637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Leave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6D140-0501-E94C-AB65-BD0E16872FAB}"/>
              </a:ext>
            </a:extLst>
          </p:cNvPr>
          <p:cNvSpPr txBox="1"/>
          <p:nvPr/>
        </p:nvSpPr>
        <p:spPr>
          <a:xfrm>
            <a:off x="21424350" y="12341851"/>
            <a:ext cx="6511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AF43BA-AA3A-074E-91D1-3B5996582252}"/>
              </a:ext>
            </a:extLst>
          </p:cNvPr>
          <p:cNvSpPr/>
          <p:nvPr/>
        </p:nvSpPr>
        <p:spPr>
          <a:xfrm>
            <a:off x="4879494" y="7551200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5FBA5CED-79E3-F941-BEE9-64CA1CEE66AB}"/>
              </a:ext>
            </a:extLst>
          </p:cNvPr>
          <p:cNvSpPr txBox="1">
            <a:spLocks/>
          </p:cNvSpPr>
          <p:nvPr/>
        </p:nvSpPr>
        <p:spPr>
          <a:xfrm>
            <a:off x="5348316" y="7486621"/>
            <a:ext cx="104067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Worry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FEEAA8-F9DF-7F4D-A1FD-30533B45B31B}"/>
              </a:ext>
            </a:extLst>
          </p:cNvPr>
          <p:cNvSpPr/>
          <p:nvPr/>
        </p:nvSpPr>
        <p:spPr>
          <a:xfrm>
            <a:off x="21077437" y="480800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B4E2956-5ABB-404B-B383-0F8B6A26780C}"/>
              </a:ext>
            </a:extLst>
          </p:cNvPr>
          <p:cNvSpPr txBox="1">
            <a:spLocks/>
          </p:cNvSpPr>
          <p:nvPr/>
        </p:nvSpPr>
        <p:spPr>
          <a:xfrm>
            <a:off x="21546259" y="4558760"/>
            <a:ext cx="92365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Drink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8DB2E8-7376-CA40-9993-341ACF22192D}"/>
              </a:ext>
            </a:extLst>
          </p:cNvPr>
          <p:cNvSpPr/>
          <p:nvPr/>
        </p:nvSpPr>
        <p:spPr>
          <a:xfrm>
            <a:off x="19357495" y="587480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28E06DCD-C832-AA45-B985-FFA2DF94F56D}"/>
              </a:ext>
            </a:extLst>
          </p:cNvPr>
          <p:cNvSpPr txBox="1">
            <a:spLocks/>
          </p:cNvSpPr>
          <p:nvPr/>
        </p:nvSpPr>
        <p:spPr>
          <a:xfrm>
            <a:off x="19826317" y="5810223"/>
            <a:ext cx="1407758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Goodbye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F17CDB0-FC3D-2746-A1E1-6149A410A420}"/>
              </a:ext>
            </a:extLst>
          </p:cNvPr>
          <p:cNvSpPr/>
          <p:nvPr/>
        </p:nvSpPr>
        <p:spPr>
          <a:xfrm>
            <a:off x="19357495" y="92465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5BB759E7-60E1-4340-A334-C31EF2BBFF37}"/>
              </a:ext>
            </a:extLst>
          </p:cNvPr>
          <p:cNvSpPr txBox="1">
            <a:spLocks/>
          </p:cNvSpPr>
          <p:nvPr/>
        </p:nvSpPr>
        <p:spPr>
          <a:xfrm>
            <a:off x="19826317" y="9181992"/>
            <a:ext cx="115929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Closing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5030C4-231F-DC4C-A5EB-D1029CC9BBEC}"/>
              </a:ext>
            </a:extLst>
          </p:cNvPr>
          <p:cNvSpPr/>
          <p:nvPr/>
        </p:nvSpPr>
        <p:spPr>
          <a:xfrm>
            <a:off x="7116952" y="634305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05149F5F-4BA8-964F-B8CA-70C2E6D13B49}"/>
              </a:ext>
            </a:extLst>
          </p:cNvPr>
          <p:cNvSpPr txBox="1">
            <a:spLocks/>
          </p:cNvSpPr>
          <p:nvPr/>
        </p:nvSpPr>
        <p:spPr>
          <a:xfrm>
            <a:off x="7585774" y="6278476"/>
            <a:ext cx="151035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Ambience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BCB9094-FB5A-594E-94F3-C0590E08108C}"/>
              </a:ext>
            </a:extLst>
          </p:cNvPr>
          <p:cNvSpPr/>
          <p:nvPr/>
        </p:nvSpPr>
        <p:spPr>
          <a:xfrm>
            <a:off x="7116952" y="496905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EC37E2AF-08E3-F246-90FA-455B9538AF37}"/>
              </a:ext>
            </a:extLst>
          </p:cNvPr>
          <p:cNvSpPr txBox="1">
            <a:spLocks/>
          </p:cNvSpPr>
          <p:nvPr/>
        </p:nvSpPr>
        <p:spPr>
          <a:xfrm>
            <a:off x="7585774" y="4904476"/>
            <a:ext cx="10647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Aroma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649776-03FF-BE4F-9C8D-D3F92FB3E163}"/>
              </a:ext>
            </a:extLst>
          </p:cNvPr>
          <p:cNvSpPr/>
          <p:nvPr/>
        </p:nvSpPr>
        <p:spPr>
          <a:xfrm>
            <a:off x="7116952" y="798919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29BEED1E-DD96-E74B-85B8-414CC7CE3769}"/>
              </a:ext>
            </a:extLst>
          </p:cNvPr>
          <p:cNvSpPr txBox="1">
            <a:spLocks/>
          </p:cNvSpPr>
          <p:nvPr/>
        </p:nvSpPr>
        <p:spPr>
          <a:xfrm>
            <a:off x="7585774" y="7924613"/>
            <a:ext cx="8515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Loud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FC52726-78DD-C842-B84E-C9D0F595E701}"/>
              </a:ext>
            </a:extLst>
          </p:cNvPr>
          <p:cNvSpPr/>
          <p:nvPr/>
        </p:nvSpPr>
        <p:spPr>
          <a:xfrm>
            <a:off x="7116952" y="9442994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4CC87ED4-EC1B-4C44-9BBC-72C2874D74AA}"/>
              </a:ext>
            </a:extLst>
          </p:cNvPr>
          <p:cNvSpPr txBox="1">
            <a:spLocks/>
          </p:cNvSpPr>
          <p:nvPr/>
        </p:nvSpPr>
        <p:spPr>
          <a:xfrm>
            <a:off x="7585774" y="9378415"/>
            <a:ext cx="80182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Cold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5CBE276-6D8B-6049-A0F6-840E9E4ACB61}"/>
              </a:ext>
            </a:extLst>
          </p:cNvPr>
          <p:cNvSpPr/>
          <p:nvPr/>
        </p:nvSpPr>
        <p:spPr>
          <a:xfrm>
            <a:off x="10535732" y="7559438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689D2431-13D7-E245-BD0E-0A1C2722624A}"/>
              </a:ext>
            </a:extLst>
          </p:cNvPr>
          <p:cNvSpPr txBox="1">
            <a:spLocks/>
          </p:cNvSpPr>
          <p:nvPr/>
        </p:nvSpPr>
        <p:spPr>
          <a:xfrm>
            <a:off x="11004554" y="7310193"/>
            <a:ext cx="1342034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Fake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Greeting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92F5910-C1C0-1445-A883-529C7C10C9F1}"/>
              </a:ext>
            </a:extLst>
          </p:cNvPr>
          <p:cNvSpPr/>
          <p:nvPr/>
        </p:nvSpPr>
        <p:spPr>
          <a:xfrm>
            <a:off x="10535732" y="8417167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852F1964-08DB-E54C-A5E4-9C7C2D8F56CE}"/>
              </a:ext>
            </a:extLst>
          </p:cNvPr>
          <p:cNvSpPr txBox="1">
            <a:spLocks/>
          </p:cNvSpPr>
          <p:nvPr/>
        </p:nvSpPr>
        <p:spPr>
          <a:xfrm>
            <a:off x="11004554" y="8352588"/>
            <a:ext cx="183095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Factory Line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0E2F5D-84BD-8148-8BE8-23FC3AA9D1B1}"/>
              </a:ext>
            </a:extLst>
          </p:cNvPr>
          <p:cNvSpPr/>
          <p:nvPr/>
        </p:nvSpPr>
        <p:spPr>
          <a:xfrm>
            <a:off x="11856335" y="55838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C6C794D-528D-E044-ADFA-F45DCB69F20E}"/>
              </a:ext>
            </a:extLst>
          </p:cNvPr>
          <p:cNvSpPr txBox="1">
            <a:spLocks/>
          </p:cNvSpPr>
          <p:nvPr/>
        </p:nvSpPr>
        <p:spPr>
          <a:xfrm>
            <a:off x="12325157" y="5519292"/>
            <a:ext cx="17235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E1C398D-612F-C148-8269-F08D7B90FBDA}"/>
              </a:ext>
            </a:extLst>
          </p:cNvPr>
          <p:cNvSpPr/>
          <p:nvPr/>
        </p:nvSpPr>
        <p:spPr>
          <a:xfrm>
            <a:off x="11856335" y="4571969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D27E52E3-2795-3C4A-BE31-7C6E5C0243D0}"/>
              </a:ext>
            </a:extLst>
          </p:cNvPr>
          <p:cNvSpPr txBox="1">
            <a:spLocks/>
          </p:cNvSpPr>
          <p:nvPr/>
        </p:nvSpPr>
        <p:spPr>
          <a:xfrm>
            <a:off x="12325157" y="4507390"/>
            <a:ext cx="9364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Polite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6D984C9-C1E4-F94E-9512-F09DB2E4FFCF}"/>
              </a:ext>
            </a:extLst>
          </p:cNvPr>
          <p:cNvSpPr/>
          <p:nvPr/>
        </p:nvSpPr>
        <p:spPr>
          <a:xfrm>
            <a:off x="13844224" y="974786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9D1A7C19-E0AE-A54E-ACC2-AB44734668B5}"/>
              </a:ext>
            </a:extLst>
          </p:cNvPr>
          <p:cNvSpPr txBox="1">
            <a:spLocks/>
          </p:cNvSpPr>
          <p:nvPr/>
        </p:nvSpPr>
        <p:spPr>
          <a:xfrm>
            <a:off x="14313046" y="9683283"/>
            <a:ext cx="1407758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Confined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D0BA79-56DF-D745-8CFE-DEAD8F753ABE}"/>
              </a:ext>
            </a:extLst>
          </p:cNvPr>
          <p:cNvSpPr/>
          <p:nvPr/>
        </p:nvSpPr>
        <p:spPr>
          <a:xfrm>
            <a:off x="14895489" y="4303620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18C37410-581B-AA44-A7D5-A1F31F68FC72}"/>
              </a:ext>
            </a:extLst>
          </p:cNvPr>
          <p:cNvSpPr txBox="1">
            <a:spLocks/>
          </p:cNvSpPr>
          <p:nvPr/>
        </p:nvSpPr>
        <p:spPr>
          <a:xfrm>
            <a:off x="15364311" y="4054375"/>
            <a:ext cx="190468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Temperature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ED1ECD3-DE3D-8F47-AE5B-AD742CB8406F}"/>
              </a:ext>
            </a:extLst>
          </p:cNvPr>
          <p:cNvSpPr/>
          <p:nvPr/>
        </p:nvSpPr>
        <p:spPr>
          <a:xfrm>
            <a:off x="14895489" y="3291718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3253D941-A5BD-5443-BD33-D76AB69269E0}"/>
              </a:ext>
            </a:extLst>
          </p:cNvPr>
          <p:cNvSpPr txBox="1">
            <a:spLocks/>
          </p:cNvSpPr>
          <p:nvPr/>
        </p:nvSpPr>
        <p:spPr>
          <a:xfrm>
            <a:off x="15364311" y="3227139"/>
            <a:ext cx="171393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Tasty Drink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9B2107B-5793-8045-A57C-7DBEB3C0E904}"/>
              </a:ext>
            </a:extLst>
          </p:cNvPr>
          <p:cNvSpPr/>
          <p:nvPr/>
        </p:nvSpPr>
        <p:spPr>
          <a:xfrm>
            <a:off x="16590475" y="559238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DC0A0042-EA7A-A444-A285-8AFDE520897D}"/>
              </a:ext>
            </a:extLst>
          </p:cNvPr>
          <p:cNvSpPr txBox="1">
            <a:spLocks/>
          </p:cNvSpPr>
          <p:nvPr/>
        </p:nvSpPr>
        <p:spPr>
          <a:xfrm>
            <a:off x="17059297" y="5343136"/>
            <a:ext cx="922047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Free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Wi-Fi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BD7922-DBCB-5748-BB1B-10E04E385E83}"/>
              </a:ext>
            </a:extLst>
          </p:cNvPr>
          <p:cNvSpPr/>
          <p:nvPr/>
        </p:nvSpPr>
        <p:spPr>
          <a:xfrm>
            <a:off x="16590475" y="86924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11F67A32-5BCC-5743-9442-990801636183}"/>
              </a:ext>
            </a:extLst>
          </p:cNvPr>
          <p:cNvSpPr txBox="1">
            <a:spLocks/>
          </p:cNvSpPr>
          <p:nvPr/>
        </p:nvSpPr>
        <p:spPr>
          <a:xfrm>
            <a:off x="17059297" y="8627892"/>
            <a:ext cx="8515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Loud</a:t>
            </a:r>
          </a:p>
        </p:txBody>
      </p:sp>
    </p:spTree>
    <p:extLst>
      <p:ext uri="{BB962C8B-B14F-4D97-AF65-F5344CB8AC3E}">
        <p14:creationId xmlns:p14="http://schemas.microsoft.com/office/powerpoint/2010/main" val="230416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77F01-1921-494B-A020-8457A610B9C9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FDC04-F40A-8240-879A-9B8B800ACD0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6D8A1-7E7F-5D4F-9EE1-64D9E80F72F9}"/>
              </a:ext>
            </a:extLst>
          </p:cNvPr>
          <p:cNvSpPr/>
          <p:nvPr/>
        </p:nvSpPr>
        <p:spPr>
          <a:xfrm>
            <a:off x="1520825" y="4884822"/>
            <a:ext cx="5342887" cy="60289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11ED3-996C-9243-BAB2-CAE0C622FAD0}"/>
              </a:ext>
            </a:extLst>
          </p:cNvPr>
          <p:cNvSpPr/>
          <p:nvPr/>
        </p:nvSpPr>
        <p:spPr>
          <a:xfrm>
            <a:off x="6863713" y="4884822"/>
            <a:ext cx="5342887" cy="60289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9F0D2-1466-744C-9341-C3E693E544A4}"/>
              </a:ext>
            </a:extLst>
          </p:cNvPr>
          <p:cNvSpPr/>
          <p:nvPr/>
        </p:nvSpPr>
        <p:spPr>
          <a:xfrm>
            <a:off x="12206600" y="4884822"/>
            <a:ext cx="5307338" cy="602898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070E4-81B2-324E-AC36-3CF37BACABC7}"/>
              </a:ext>
            </a:extLst>
          </p:cNvPr>
          <p:cNvSpPr/>
          <p:nvPr/>
        </p:nvSpPr>
        <p:spPr>
          <a:xfrm>
            <a:off x="17513938" y="4884822"/>
            <a:ext cx="5342887" cy="6028984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A678DFC-0C68-CD4B-88CE-77EC602E1584}"/>
              </a:ext>
            </a:extLst>
          </p:cNvPr>
          <p:cNvSpPr/>
          <p:nvPr/>
        </p:nvSpPr>
        <p:spPr>
          <a:xfrm>
            <a:off x="1520825" y="8958937"/>
            <a:ext cx="21336000" cy="1501816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660"/>
              <a:gd name="connsiteX1" fmla="*/ 2960598 w 18356231"/>
              <a:gd name="connsiteY1" fmla="*/ 681242 h 4242660"/>
              <a:gd name="connsiteX2" fmla="*/ 7153431 w 18356231"/>
              <a:gd name="connsiteY2" fmla="*/ 3535124 h 4242660"/>
              <a:gd name="connsiteX3" fmla="*/ 9749728 w 18356231"/>
              <a:gd name="connsiteY3" fmla="*/ 120322 h 4242660"/>
              <a:gd name="connsiteX4" fmla="*/ 11230857 w 18356231"/>
              <a:gd name="connsiteY4" fmla="*/ 3109133 h 4242660"/>
              <a:gd name="connsiteX5" fmla="*/ 14526679 w 18356231"/>
              <a:gd name="connsiteY5" fmla="*/ 4030170 h 4242660"/>
              <a:gd name="connsiteX6" fmla="*/ 15924833 w 18356231"/>
              <a:gd name="connsiteY6" fmla="*/ 1259588 h 4242660"/>
              <a:gd name="connsiteX7" fmla="*/ 18356040 w 18356231"/>
              <a:gd name="connsiteY7" fmla="*/ 6 h 4242660"/>
              <a:gd name="connsiteX0" fmla="*/ 0 w 18356040"/>
              <a:gd name="connsiteY0" fmla="*/ 4242585 h 4242655"/>
              <a:gd name="connsiteX1" fmla="*/ 2960598 w 18356040"/>
              <a:gd name="connsiteY1" fmla="*/ 681237 h 4242655"/>
              <a:gd name="connsiteX2" fmla="*/ 7153431 w 18356040"/>
              <a:gd name="connsiteY2" fmla="*/ 3535119 h 4242655"/>
              <a:gd name="connsiteX3" fmla="*/ 9749728 w 18356040"/>
              <a:gd name="connsiteY3" fmla="*/ 120317 h 4242655"/>
              <a:gd name="connsiteX4" fmla="*/ 11230857 w 18356040"/>
              <a:gd name="connsiteY4" fmla="*/ 3109128 h 4242655"/>
              <a:gd name="connsiteX5" fmla="*/ 14526679 w 18356040"/>
              <a:gd name="connsiteY5" fmla="*/ 4030165 h 4242655"/>
              <a:gd name="connsiteX6" fmla="*/ 18356040 w 18356040"/>
              <a:gd name="connsiteY6" fmla="*/ 1 h 4242655"/>
              <a:gd name="connsiteX0" fmla="*/ 0 w 18356040"/>
              <a:gd name="connsiteY0" fmla="*/ 4563070 h 4563140"/>
              <a:gd name="connsiteX1" fmla="*/ 2960598 w 18356040"/>
              <a:gd name="connsiteY1" fmla="*/ 1001722 h 4563140"/>
              <a:gd name="connsiteX2" fmla="*/ 7153431 w 18356040"/>
              <a:gd name="connsiteY2" fmla="*/ 3855604 h 4563140"/>
              <a:gd name="connsiteX3" fmla="*/ 12531028 w 18356040"/>
              <a:gd name="connsiteY3" fmla="*/ 1338 h 4563140"/>
              <a:gd name="connsiteX4" fmla="*/ 11230857 w 18356040"/>
              <a:gd name="connsiteY4" fmla="*/ 3429613 h 4563140"/>
              <a:gd name="connsiteX5" fmla="*/ 14526679 w 18356040"/>
              <a:gd name="connsiteY5" fmla="*/ 4350650 h 4563140"/>
              <a:gd name="connsiteX6" fmla="*/ 18356040 w 18356040"/>
              <a:gd name="connsiteY6" fmla="*/ 320486 h 4563140"/>
              <a:gd name="connsiteX0" fmla="*/ 0 w 18356040"/>
              <a:gd name="connsiteY0" fmla="*/ 4563070 h 4563160"/>
              <a:gd name="connsiteX1" fmla="*/ 2941548 w 18356040"/>
              <a:gd name="connsiteY1" fmla="*/ 1777245 h 4563160"/>
              <a:gd name="connsiteX2" fmla="*/ 7153431 w 18356040"/>
              <a:gd name="connsiteY2" fmla="*/ 3855604 h 4563160"/>
              <a:gd name="connsiteX3" fmla="*/ 12531028 w 18356040"/>
              <a:gd name="connsiteY3" fmla="*/ 1338 h 4563160"/>
              <a:gd name="connsiteX4" fmla="*/ 11230857 w 18356040"/>
              <a:gd name="connsiteY4" fmla="*/ 3429613 h 4563160"/>
              <a:gd name="connsiteX5" fmla="*/ 14526679 w 18356040"/>
              <a:gd name="connsiteY5" fmla="*/ 4350650 h 4563160"/>
              <a:gd name="connsiteX6" fmla="*/ 18356040 w 18356040"/>
              <a:gd name="connsiteY6" fmla="*/ 320486 h 4563160"/>
              <a:gd name="connsiteX0" fmla="*/ 0 w 18356040"/>
              <a:gd name="connsiteY0" fmla="*/ 4563113 h 4563203"/>
              <a:gd name="connsiteX1" fmla="*/ 2941548 w 18356040"/>
              <a:gd name="connsiteY1" fmla="*/ 1777288 h 4563203"/>
              <a:gd name="connsiteX2" fmla="*/ 7153431 w 18356040"/>
              <a:gd name="connsiteY2" fmla="*/ 3855647 h 4563203"/>
              <a:gd name="connsiteX3" fmla="*/ 12531028 w 18356040"/>
              <a:gd name="connsiteY3" fmla="*/ 1381 h 4563203"/>
              <a:gd name="connsiteX4" fmla="*/ 14526679 w 18356040"/>
              <a:gd name="connsiteY4" fmla="*/ 4350693 h 4563203"/>
              <a:gd name="connsiteX5" fmla="*/ 18356040 w 18356040"/>
              <a:gd name="connsiteY5" fmla="*/ 320529 h 4563203"/>
              <a:gd name="connsiteX0" fmla="*/ 0 w 19022790"/>
              <a:gd name="connsiteY0" fmla="*/ 4563113 h 4612790"/>
              <a:gd name="connsiteX1" fmla="*/ 2941548 w 19022790"/>
              <a:gd name="connsiteY1" fmla="*/ 1777288 h 4612790"/>
              <a:gd name="connsiteX2" fmla="*/ 7153431 w 19022790"/>
              <a:gd name="connsiteY2" fmla="*/ 3855647 h 4612790"/>
              <a:gd name="connsiteX3" fmla="*/ 12531028 w 19022790"/>
              <a:gd name="connsiteY3" fmla="*/ 1381 h 4612790"/>
              <a:gd name="connsiteX4" fmla="*/ 14526679 w 19022790"/>
              <a:gd name="connsiteY4" fmla="*/ 4350693 h 4612790"/>
              <a:gd name="connsiteX5" fmla="*/ 19022790 w 19022790"/>
              <a:gd name="connsiteY5" fmla="*/ 3603580 h 4612790"/>
              <a:gd name="connsiteX0" fmla="*/ 0 w 19022790"/>
              <a:gd name="connsiteY0" fmla="*/ 4590170 h 4590260"/>
              <a:gd name="connsiteX1" fmla="*/ 2941548 w 19022790"/>
              <a:gd name="connsiteY1" fmla="*/ 1804345 h 4590260"/>
              <a:gd name="connsiteX2" fmla="*/ 7153431 w 19022790"/>
              <a:gd name="connsiteY2" fmla="*/ 3882704 h 4590260"/>
              <a:gd name="connsiteX3" fmla="*/ 12531028 w 19022790"/>
              <a:gd name="connsiteY3" fmla="*/ 28438 h 4590260"/>
              <a:gd name="connsiteX4" fmla="*/ 15822079 w 19022790"/>
              <a:gd name="connsiteY4" fmla="*/ 2206284 h 4590260"/>
              <a:gd name="connsiteX5" fmla="*/ 19022790 w 19022790"/>
              <a:gd name="connsiteY5" fmla="*/ 3630637 h 4590260"/>
              <a:gd name="connsiteX0" fmla="*/ 0 w 19022790"/>
              <a:gd name="connsiteY0" fmla="*/ 4562185 h 4562275"/>
              <a:gd name="connsiteX1" fmla="*/ 2941548 w 19022790"/>
              <a:gd name="connsiteY1" fmla="*/ 1776360 h 4562275"/>
              <a:gd name="connsiteX2" fmla="*/ 7153431 w 19022790"/>
              <a:gd name="connsiteY2" fmla="*/ 3854719 h 4562275"/>
              <a:gd name="connsiteX3" fmla="*/ 12531028 w 19022790"/>
              <a:gd name="connsiteY3" fmla="*/ 453 h 4562275"/>
              <a:gd name="connsiteX4" fmla="*/ 19022790 w 19022790"/>
              <a:gd name="connsiteY4" fmla="*/ 3602652 h 4562275"/>
              <a:gd name="connsiteX0" fmla="*/ 0 w 19022790"/>
              <a:gd name="connsiteY0" fmla="*/ 4563859 h 4563948"/>
              <a:gd name="connsiteX1" fmla="*/ 2941548 w 19022790"/>
              <a:gd name="connsiteY1" fmla="*/ 1778034 h 4563948"/>
              <a:gd name="connsiteX2" fmla="*/ 7173751 w 19022790"/>
              <a:gd name="connsiteY2" fmla="*/ 4158678 h 4563948"/>
              <a:gd name="connsiteX3" fmla="*/ 12531028 w 19022790"/>
              <a:gd name="connsiteY3" fmla="*/ 2127 h 4563948"/>
              <a:gd name="connsiteX4" fmla="*/ 19022790 w 19022790"/>
              <a:gd name="connsiteY4" fmla="*/ 3604326 h 4563948"/>
              <a:gd name="connsiteX0" fmla="*/ 0 w 19022790"/>
              <a:gd name="connsiteY0" fmla="*/ 4563859 h 4563931"/>
              <a:gd name="connsiteX1" fmla="*/ 2941548 w 19022790"/>
              <a:gd name="connsiteY1" fmla="*/ 1778034 h 4563931"/>
              <a:gd name="connsiteX2" fmla="*/ 7173751 w 19022790"/>
              <a:gd name="connsiteY2" fmla="*/ 4158678 h 4563931"/>
              <a:gd name="connsiteX3" fmla="*/ 12531028 w 19022790"/>
              <a:gd name="connsiteY3" fmla="*/ 2127 h 4563931"/>
              <a:gd name="connsiteX4" fmla="*/ 19022790 w 19022790"/>
              <a:gd name="connsiteY4" fmla="*/ 3604326 h 4563931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753767 h 4753831"/>
              <a:gd name="connsiteX1" fmla="*/ 4201388 w 19022790"/>
              <a:gd name="connsiteY1" fmla="*/ 1497721 h 4753831"/>
              <a:gd name="connsiteX2" fmla="*/ 7173751 w 19022790"/>
              <a:gd name="connsiteY2" fmla="*/ 4348586 h 4753831"/>
              <a:gd name="connsiteX3" fmla="*/ 12531028 w 19022790"/>
              <a:gd name="connsiteY3" fmla="*/ 192035 h 4753831"/>
              <a:gd name="connsiteX4" fmla="*/ 19022790 w 19022790"/>
              <a:gd name="connsiteY4" fmla="*/ 3794234 h 4753831"/>
              <a:gd name="connsiteX0" fmla="*/ 0 w 19022790"/>
              <a:gd name="connsiteY0" fmla="*/ 4716810 h 4716874"/>
              <a:gd name="connsiteX1" fmla="*/ 4201388 w 19022790"/>
              <a:gd name="connsiteY1" fmla="*/ 1460764 h 4716874"/>
              <a:gd name="connsiteX2" fmla="*/ 7173751 w 19022790"/>
              <a:gd name="connsiteY2" fmla="*/ 4311629 h 4716874"/>
              <a:gd name="connsiteX3" fmla="*/ 12531028 w 19022790"/>
              <a:gd name="connsiteY3" fmla="*/ 155078 h 4716874"/>
              <a:gd name="connsiteX4" fmla="*/ 19022790 w 19022790"/>
              <a:gd name="connsiteY4" fmla="*/ 3757277 h 4716874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20081569"/>
              <a:gd name="connsiteY0" fmla="*/ 1755251 h 4394733"/>
              <a:gd name="connsiteX1" fmla="*/ 5260167 w 20081569"/>
              <a:gd name="connsiteY1" fmla="*/ 1460762 h 4394733"/>
              <a:gd name="connsiteX2" fmla="*/ 8232530 w 20081569"/>
              <a:gd name="connsiteY2" fmla="*/ 4311627 h 4394733"/>
              <a:gd name="connsiteX3" fmla="*/ 13589807 w 20081569"/>
              <a:gd name="connsiteY3" fmla="*/ 155076 h 4394733"/>
              <a:gd name="connsiteX4" fmla="*/ 20081569 w 20081569"/>
              <a:gd name="connsiteY4" fmla="*/ 3757275 h 4394733"/>
              <a:gd name="connsiteX0" fmla="*/ 0 w 20081569"/>
              <a:gd name="connsiteY0" fmla="*/ 1755251 h 4395761"/>
              <a:gd name="connsiteX1" fmla="*/ 1588038 w 20081569"/>
              <a:gd name="connsiteY1" fmla="*/ 1490555 h 4395761"/>
              <a:gd name="connsiteX2" fmla="*/ 5260167 w 20081569"/>
              <a:gd name="connsiteY2" fmla="*/ 1460762 h 4395761"/>
              <a:gd name="connsiteX3" fmla="*/ 8232530 w 20081569"/>
              <a:gd name="connsiteY3" fmla="*/ 4311627 h 4395761"/>
              <a:gd name="connsiteX4" fmla="*/ 13589807 w 20081569"/>
              <a:gd name="connsiteY4" fmla="*/ 155076 h 4395761"/>
              <a:gd name="connsiteX5" fmla="*/ 20081569 w 20081569"/>
              <a:gd name="connsiteY5" fmla="*/ 3757275 h 4395761"/>
              <a:gd name="connsiteX0" fmla="*/ 0 w 20081569"/>
              <a:gd name="connsiteY0" fmla="*/ 1773589 h 4420436"/>
              <a:gd name="connsiteX1" fmla="*/ 2502438 w 20081569"/>
              <a:gd name="connsiteY1" fmla="*/ 2138 h 4420436"/>
              <a:gd name="connsiteX2" fmla="*/ 5260167 w 20081569"/>
              <a:gd name="connsiteY2" fmla="*/ 1479100 h 4420436"/>
              <a:gd name="connsiteX3" fmla="*/ 8232530 w 20081569"/>
              <a:gd name="connsiteY3" fmla="*/ 4329965 h 4420436"/>
              <a:gd name="connsiteX4" fmla="*/ 13589807 w 20081569"/>
              <a:gd name="connsiteY4" fmla="*/ 173414 h 4420436"/>
              <a:gd name="connsiteX5" fmla="*/ 20081569 w 20081569"/>
              <a:gd name="connsiteY5" fmla="*/ 3775613 h 4420436"/>
              <a:gd name="connsiteX0" fmla="*/ 0 w 20081569"/>
              <a:gd name="connsiteY0" fmla="*/ 1773589 h 4420436"/>
              <a:gd name="connsiteX1" fmla="*/ 2502438 w 20081569"/>
              <a:gd name="connsiteY1" fmla="*/ 2138 h 4420436"/>
              <a:gd name="connsiteX2" fmla="*/ 5260167 w 20081569"/>
              <a:gd name="connsiteY2" fmla="*/ 1479100 h 4420436"/>
              <a:gd name="connsiteX3" fmla="*/ 8232530 w 20081569"/>
              <a:gd name="connsiteY3" fmla="*/ 4329965 h 4420436"/>
              <a:gd name="connsiteX4" fmla="*/ 13589807 w 20081569"/>
              <a:gd name="connsiteY4" fmla="*/ 173414 h 4420436"/>
              <a:gd name="connsiteX5" fmla="*/ 20081569 w 20081569"/>
              <a:gd name="connsiteY5" fmla="*/ 3775613 h 4420436"/>
              <a:gd name="connsiteX0" fmla="*/ 0 w 20081569"/>
              <a:gd name="connsiteY0" fmla="*/ 1772276 h 4345687"/>
              <a:gd name="connsiteX1" fmla="*/ 2502438 w 20081569"/>
              <a:gd name="connsiteY1" fmla="*/ 825 h 4345687"/>
              <a:gd name="connsiteX2" fmla="*/ 4057009 w 20081569"/>
              <a:gd name="connsiteY2" fmla="*/ 1581701 h 4345687"/>
              <a:gd name="connsiteX3" fmla="*/ 8232530 w 20081569"/>
              <a:gd name="connsiteY3" fmla="*/ 4328652 h 4345687"/>
              <a:gd name="connsiteX4" fmla="*/ 13589807 w 20081569"/>
              <a:gd name="connsiteY4" fmla="*/ 172101 h 4345687"/>
              <a:gd name="connsiteX5" fmla="*/ 20081569 w 20081569"/>
              <a:gd name="connsiteY5" fmla="*/ 3774300 h 4345687"/>
              <a:gd name="connsiteX0" fmla="*/ 0 w 20081569"/>
              <a:gd name="connsiteY0" fmla="*/ 1772090 h 3806857"/>
              <a:gd name="connsiteX1" fmla="*/ 2502438 w 20081569"/>
              <a:gd name="connsiteY1" fmla="*/ 639 h 3806857"/>
              <a:gd name="connsiteX2" fmla="*/ 4057009 w 20081569"/>
              <a:gd name="connsiteY2" fmla="*/ 1581515 h 3806857"/>
              <a:gd name="connsiteX3" fmla="*/ 6355604 w 20081569"/>
              <a:gd name="connsiteY3" fmla="*/ 2717796 h 3806857"/>
              <a:gd name="connsiteX4" fmla="*/ 13589807 w 20081569"/>
              <a:gd name="connsiteY4" fmla="*/ 171915 h 3806857"/>
              <a:gd name="connsiteX5" fmla="*/ 20081569 w 20081569"/>
              <a:gd name="connsiteY5" fmla="*/ 3774114 h 3806857"/>
              <a:gd name="connsiteX0" fmla="*/ 0 w 20081569"/>
              <a:gd name="connsiteY0" fmla="*/ 1772090 h 3806857"/>
              <a:gd name="connsiteX1" fmla="*/ 2502438 w 20081569"/>
              <a:gd name="connsiteY1" fmla="*/ 639 h 3806857"/>
              <a:gd name="connsiteX2" fmla="*/ 4057009 w 20081569"/>
              <a:gd name="connsiteY2" fmla="*/ 1581515 h 3806857"/>
              <a:gd name="connsiteX3" fmla="*/ 6355604 w 20081569"/>
              <a:gd name="connsiteY3" fmla="*/ 2717796 h 3806857"/>
              <a:gd name="connsiteX4" fmla="*/ 9426881 w 20081569"/>
              <a:gd name="connsiteY4" fmla="*/ 171915 h 3806857"/>
              <a:gd name="connsiteX5" fmla="*/ 20081569 w 20081569"/>
              <a:gd name="connsiteY5" fmla="*/ 3774114 h 3806857"/>
              <a:gd name="connsiteX0" fmla="*/ 0 w 20081569"/>
              <a:gd name="connsiteY0" fmla="*/ 2187604 h 4222371"/>
              <a:gd name="connsiteX1" fmla="*/ 1539912 w 20081569"/>
              <a:gd name="connsiteY1" fmla="*/ 494 h 4222371"/>
              <a:gd name="connsiteX2" fmla="*/ 4057009 w 20081569"/>
              <a:gd name="connsiteY2" fmla="*/ 1997029 h 4222371"/>
              <a:gd name="connsiteX3" fmla="*/ 6355604 w 20081569"/>
              <a:gd name="connsiteY3" fmla="*/ 3133310 h 4222371"/>
              <a:gd name="connsiteX4" fmla="*/ 9426881 w 20081569"/>
              <a:gd name="connsiteY4" fmla="*/ 587429 h 4222371"/>
              <a:gd name="connsiteX5" fmla="*/ 20081569 w 20081569"/>
              <a:gd name="connsiteY5" fmla="*/ 4189628 h 4222371"/>
              <a:gd name="connsiteX0" fmla="*/ 0 w 20081569"/>
              <a:gd name="connsiteY0" fmla="*/ 2189729 h 4224496"/>
              <a:gd name="connsiteX1" fmla="*/ 1539912 w 20081569"/>
              <a:gd name="connsiteY1" fmla="*/ 2619 h 4224496"/>
              <a:gd name="connsiteX2" fmla="*/ 3214798 w 20081569"/>
              <a:gd name="connsiteY2" fmla="*/ 2726554 h 4224496"/>
              <a:gd name="connsiteX3" fmla="*/ 6355604 w 20081569"/>
              <a:gd name="connsiteY3" fmla="*/ 3135435 h 4224496"/>
              <a:gd name="connsiteX4" fmla="*/ 9426881 w 20081569"/>
              <a:gd name="connsiteY4" fmla="*/ 589554 h 4224496"/>
              <a:gd name="connsiteX5" fmla="*/ 20081569 w 20081569"/>
              <a:gd name="connsiteY5" fmla="*/ 4191753 h 4224496"/>
              <a:gd name="connsiteX0" fmla="*/ 0 w 20081569"/>
              <a:gd name="connsiteY0" fmla="*/ 2293528 h 4328295"/>
              <a:gd name="connsiteX1" fmla="*/ 1828670 w 20081569"/>
              <a:gd name="connsiteY1" fmla="*/ 2505 h 4328295"/>
              <a:gd name="connsiteX2" fmla="*/ 3214798 w 20081569"/>
              <a:gd name="connsiteY2" fmla="*/ 2830353 h 4328295"/>
              <a:gd name="connsiteX3" fmla="*/ 6355604 w 20081569"/>
              <a:gd name="connsiteY3" fmla="*/ 3239234 h 4328295"/>
              <a:gd name="connsiteX4" fmla="*/ 9426881 w 20081569"/>
              <a:gd name="connsiteY4" fmla="*/ 693353 h 4328295"/>
              <a:gd name="connsiteX5" fmla="*/ 20081569 w 20081569"/>
              <a:gd name="connsiteY5" fmla="*/ 4295552 h 4328295"/>
              <a:gd name="connsiteX0" fmla="*/ 0 w 20081569"/>
              <a:gd name="connsiteY0" fmla="*/ 2296018 h 4335280"/>
              <a:gd name="connsiteX1" fmla="*/ 1828670 w 20081569"/>
              <a:gd name="connsiteY1" fmla="*/ 4995 h 4335280"/>
              <a:gd name="connsiteX2" fmla="*/ 3214798 w 20081569"/>
              <a:gd name="connsiteY2" fmla="*/ 2832843 h 4335280"/>
              <a:gd name="connsiteX3" fmla="*/ 6163098 w 20081569"/>
              <a:gd name="connsiteY3" fmla="*/ 176252 h 4335280"/>
              <a:gd name="connsiteX4" fmla="*/ 9426881 w 20081569"/>
              <a:gd name="connsiteY4" fmla="*/ 695843 h 4335280"/>
              <a:gd name="connsiteX5" fmla="*/ 20081569 w 20081569"/>
              <a:gd name="connsiteY5" fmla="*/ 4298042 h 4335280"/>
              <a:gd name="connsiteX0" fmla="*/ 0 w 20081569"/>
              <a:gd name="connsiteY0" fmla="*/ 2293528 h 4543243"/>
              <a:gd name="connsiteX1" fmla="*/ 1828670 w 20081569"/>
              <a:gd name="connsiteY1" fmla="*/ 2505 h 4543243"/>
              <a:gd name="connsiteX2" fmla="*/ 3214798 w 20081569"/>
              <a:gd name="connsiteY2" fmla="*/ 2830353 h 4543243"/>
              <a:gd name="connsiteX3" fmla="*/ 6163098 w 20081569"/>
              <a:gd name="connsiteY3" fmla="*/ 173762 h 4543243"/>
              <a:gd name="connsiteX4" fmla="*/ 13301050 w 20081569"/>
              <a:gd name="connsiteY4" fmla="*/ 3914696 h 4543243"/>
              <a:gd name="connsiteX5" fmla="*/ 20081569 w 20081569"/>
              <a:gd name="connsiteY5" fmla="*/ 4295552 h 4543243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163098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282136"/>
              <a:gd name="connsiteX1" fmla="*/ 1828670 w 20851588"/>
              <a:gd name="connsiteY1" fmla="*/ 246523 h 4282136"/>
              <a:gd name="connsiteX2" fmla="*/ 3685061 w 20851588"/>
              <a:gd name="connsiteY2" fmla="*/ 3412834 h 4282136"/>
              <a:gd name="connsiteX3" fmla="*/ 6716551 w 20851588"/>
              <a:gd name="connsiteY3" fmla="*/ 417780 h 4282136"/>
              <a:gd name="connsiteX4" fmla="*/ 13301050 w 20851588"/>
              <a:gd name="connsiteY4" fmla="*/ 4158714 h 4282136"/>
              <a:gd name="connsiteX5" fmla="*/ 16808329 w 20851588"/>
              <a:gd name="connsiteY5" fmla="*/ 3071512 h 4282136"/>
              <a:gd name="connsiteX6" fmla="*/ 20851588 w 20851588"/>
              <a:gd name="connsiteY6" fmla="*/ 0 h 4282136"/>
              <a:gd name="connsiteX0" fmla="*/ 0 w 20851588"/>
              <a:gd name="connsiteY0" fmla="*/ 2537546 h 4264217"/>
              <a:gd name="connsiteX1" fmla="*/ 1828670 w 20851588"/>
              <a:gd name="connsiteY1" fmla="*/ 246523 h 4264217"/>
              <a:gd name="connsiteX2" fmla="*/ 3685061 w 20851588"/>
              <a:gd name="connsiteY2" fmla="*/ 3412834 h 4264217"/>
              <a:gd name="connsiteX3" fmla="*/ 6716551 w 20851588"/>
              <a:gd name="connsiteY3" fmla="*/ 417780 h 4264217"/>
              <a:gd name="connsiteX4" fmla="*/ 13301050 w 20851588"/>
              <a:gd name="connsiteY4" fmla="*/ 4158714 h 4264217"/>
              <a:gd name="connsiteX5" fmla="*/ 16808329 w 20851588"/>
              <a:gd name="connsiteY5" fmla="*/ 3071512 h 4264217"/>
              <a:gd name="connsiteX6" fmla="*/ 20851588 w 20851588"/>
              <a:gd name="connsiteY6" fmla="*/ 0 h 4264217"/>
              <a:gd name="connsiteX0" fmla="*/ 0 w 20851588"/>
              <a:gd name="connsiteY0" fmla="*/ 2537546 h 4319274"/>
              <a:gd name="connsiteX1" fmla="*/ 1828670 w 20851588"/>
              <a:gd name="connsiteY1" fmla="*/ 246523 h 4319274"/>
              <a:gd name="connsiteX2" fmla="*/ 3685061 w 20851588"/>
              <a:gd name="connsiteY2" fmla="*/ 3412834 h 4319274"/>
              <a:gd name="connsiteX3" fmla="*/ 6716551 w 20851588"/>
              <a:gd name="connsiteY3" fmla="*/ 417780 h 4319274"/>
              <a:gd name="connsiteX4" fmla="*/ 13301050 w 20851588"/>
              <a:gd name="connsiteY4" fmla="*/ 4158714 h 4319274"/>
              <a:gd name="connsiteX5" fmla="*/ 17330843 w 20851588"/>
              <a:gd name="connsiteY5" fmla="*/ 3409975 h 4319274"/>
              <a:gd name="connsiteX6" fmla="*/ 20851588 w 20851588"/>
              <a:gd name="connsiteY6" fmla="*/ 0 h 4319274"/>
              <a:gd name="connsiteX0" fmla="*/ 0 w 20851588"/>
              <a:gd name="connsiteY0" fmla="*/ 2537546 h 4282820"/>
              <a:gd name="connsiteX1" fmla="*/ 1828670 w 20851588"/>
              <a:gd name="connsiteY1" fmla="*/ 246523 h 4282820"/>
              <a:gd name="connsiteX2" fmla="*/ 3685061 w 20851588"/>
              <a:gd name="connsiteY2" fmla="*/ 3412834 h 4282820"/>
              <a:gd name="connsiteX3" fmla="*/ 6716551 w 20851588"/>
              <a:gd name="connsiteY3" fmla="*/ 417780 h 4282820"/>
              <a:gd name="connsiteX4" fmla="*/ 13301050 w 20851588"/>
              <a:gd name="connsiteY4" fmla="*/ 4158714 h 4282820"/>
              <a:gd name="connsiteX5" fmla="*/ 17542496 w 20851588"/>
              <a:gd name="connsiteY5" fmla="*/ 3202146 h 4282820"/>
              <a:gd name="connsiteX6" fmla="*/ 20851588 w 20851588"/>
              <a:gd name="connsiteY6" fmla="*/ 0 h 4282820"/>
              <a:gd name="connsiteX0" fmla="*/ 0 w 20851588"/>
              <a:gd name="connsiteY0" fmla="*/ 2537546 h 4297494"/>
              <a:gd name="connsiteX1" fmla="*/ 1828670 w 20851588"/>
              <a:gd name="connsiteY1" fmla="*/ 246523 h 4297494"/>
              <a:gd name="connsiteX2" fmla="*/ 3685061 w 20851588"/>
              <a:gd name="connsiteY2" fmla="*/ 3412834 h 4297494"/>
              <a:gd name="connsiteX3" fmla="*/ 6716551 w 20851588"/>
              <a:gd name="connsiteY3" fmla="*/ 417780 h 4297494"/>
              <a:gd name="connsiteX4" fmla="*/ 13301050 w 20851588"/>
              <a:gd name="connsiteY4" fmla="*/ 4158714 h 4297494"/>
              <a:gd name="connsiteX5" fmla="*/ 17542496 w 20851588"/>
              <a:gd name="connsiteY5" fmla="*/ 3202146 h 4297494"/>
              <a:gd name="connsiteX6" fmla="*/ 20851588 w 20851588"/>
              <a:gd name="connsiteY6" fmla="*/ 0 h 429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51588" h="4297494">
                <a:moveTo>
                  <a:pt x="0" y="2537546"/>
                </a:moveTo>
                <a:cubicBezTo>
                  <a:pt x="264673" y="2493430"/>
                  <a:pt x="1214493" y="100642"/>
                  <a:pt x="1828670" y="246523"/>
                </a:cubicBezTo>
                <a:cubicBezTo>
                  <a:pt x="2442847" y="392404"/>
                  <a:pt x="2347899" y="3327880"/>
                  <a:pt x="3685061" y="3412834"/>
                </a:cubicBezTo>
                <a:cubicBezTo>
                  <a:pt x="5022223" y="3497788"/>
                  <a:pt x="5113886" y="293467"/>
                  <a:pt x="6716551" y="417780"/>
                </a:cubicBezTo>
                <a:cubicBezTo>
                  <a:pt x="8319216" y="542093"/>
                  <a:pt x="11496726" y="3694653"/>
                  <a:pt x="13301050" y="4158714"/>
                </a:cubicBezTo>
                <a:cubicBezTo>
                  <a:pt x="15105374" y="4622775"/>
                  <a:pt x="16636751" y="3825494"/>
                  <a:pt x="17542496" y="3202146"/>
                </a:cubicBezTo>
                <a:cubicBezTo>
                  <a:pt x="18448241" y="2578798"/>
                  <a:pt x="20177712" y="511919"/>
                  <a:pt x="20851588" y="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25613-084A-8F4C-B032-488E6879987F}"/>
              </a:ext>
            </a:extLst>
          </p:cNvPr>
          <p:cNvSpPr txBox="1"/>
          <p:nvPr/>
        </p:nvSpPr>
        <p:spPr>
          <a:xfrm>
            <a:off x="3401829" y="5170010"/>
            <a:ext cx="158088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4F65A-C3F4-9D49-9182-EF63D5D9DB9D}"/>
              </a:ext>
            </a:extLst>
          </p:cNvPr>
          <p:cNvSpPr txBox="1"/>
          <p:nvPr/>
        </p:nvSpPr>
        <p:spPr>
          <a:xfrm>
            <a:off x="8412895" y="5170010"/>
            <a:ext cx="22445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AB94-E78D-0C40-A71A-97F3356EDDDA}"/>
              </a:ext>
            </a:extLst>
          </p:cNvPr>
          <p:cNvSpPr txBox="1"/>
          <p:nvPr/>
        </p:nvSpPr>
        <p:spPr>
          <a:xfrm>
            <a:off x="13602413" y="5170010"/>
            <a:ext cx="24801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NEGOTIATE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49463-F826-BE4E-B951-7D2CED785CDD}"/>
              </a:ext>
            </a:extLst>
          </p:cNvPr>
          <p:cNvSpPr txBox="1"/>
          <p:nvPr/>
        </p:nvSpPr>
        <p:spPr>
          <a:xfrm>
            <a:off x="19370897" y="5170010"/>
            <a:ext cx="16289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SELECT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63624DD-8196-3844-8D53-8251668D24B8}"/>
              </a:ext>
            </a:extLst>
          </p:cNvPr>
          <p:cNvSpPr txBox="1">
            <a:spLocks/>
          </p:cNvSpPr>
          <p:nvPr/>
        </p:nvSpPr>
        <p:spPr>
          <a:xfrm>
            <a:off x="1930687" y="5943606"/>
            <a:ext cx="452316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Review current plan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Define parameters for new plan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F3EDF5B-3966-E549-9B7B-4D05B0987E16}"/>
              </a:ext>
            </a:extLst>
          </p:cNvPr>
          <p:cNvSpPr txBox="1">
            <a:spLocks/>
          </p:cNvSpPr>
          <p:nvPr/>
        </p:nvSpPr>
        <p:spPr>
          <a:xfrm>
            <a:off x="7273575" y="5943606"/>
            <a:ext cx="4523163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Watches commercial on TV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Researches companies and offers on consumer reports website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Uses current carrier website tool to compare options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9734E81-1CB0-384C-A18B-1F74DAE1D69E}"/>
              </a:ext>
            </a:extLst>
          </p:cNvPr>
          <p:cNvSpPr txBox="1">
            <a:spLocks/>
          </p:cNvSpPr>
          <p:nvPr/>
        </p:nvSpPr>
        <p:spPr>
          <a:xfrm>
            <a:off x="12580913" y="5943606"/>
            <a:ext cx="4523163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Calls current carrier to tell them she is shopping around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Calls competitors to see what they can offer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F81D9-7F5E-3443-8F0E-A6D82C1822BA}"/>
              </a:ext>
            </a:extLst>
          </p:cNvPr>
          <p:cNvSpPr txBox="1">
            <a:spLocks/>
          </p:cNvSpPr>
          <p:nvPr/>
        </p:nvSpPr>
        <p:spPr>
          <a:xfrm>
            <a:off x="17923800" y="5943606"/>
            <a:ext cx="452316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Decides on a new plan and calls customer service to switch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4FDCF-0AD6-5D40-B2A3-F0A47DDD7473}"/>
              </a:ext>
            </a:extLst>
          </p:cNvPr>
          <p:cNvSpPr txBox="1"/>
          <p:nvPr/>
        </p:nvSpPr>
        <p:spPr>
          <a:xfrm>
            <a:off x="1520825" y="11203301"/>
            <a:ext cx="340830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1DB44A5-4B55-A642-91B4-D9D2A532E5DB}"/>
              </a:ext>
            </a:extLst>
          </p:cNvPr>
          <p:cNvSpPr txBox="1">
            <a:spLocks/>
          </p:cNvSpPr>
          <p:nvPr/>
        </p:nvSpPr>
        <p:spPr>
          <a:xfrm>
            <a:off x="1520825" y="11890001"/>
            <a:ext cx="782965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15D31-E82C-C247-906D-FE49148C425B}"/>
              </a:ext>
            </a:extLst>
          </p:cNvPr>
          <p:cNvSpPr txBox="1"/>
          <p:nvPr/>
        </p:nvSpPr>
        <p:spPr>
          <a:xfrm>
            <a:off x="10657420" y="11203301"/>
            <a:ext cx="69477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INTERNAL OWNERSHIP + METRICS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81FB8CC-E8A0-3449-9077-B32B9D3C5725}"/>
              </a:ext>
            </a:extLst>
          </p:cNvPr>
          <p:cNvSpPr txBox="1">
            <a:spLocks/>
          </p:cNvSpPr>
          <p:nvPr/>
        </p:nvSpPr>
        <p:spPr>
          <a:xfrm>
            <a:off x="10657420" y="11890001"/>
            <a:ext cx="1219940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will. 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FD0EB05-DDA5-0845-BD92-8AD8469C71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4748F-FDE1-5543-BB93-66343C3D1862}"/>
              </a:ext>
            </a:extLst>
          </p:cNvPr>
          <p:cNvSpPr txBox="1"/>
          <p:nvPr/>
        </p:nvSpPr>
        <p:spPr>
          <a:xfrm>
            <a:off x="4143710" y="2772087"/>
            <a:ext cx="33153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SONIA JENKINS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20BCEB9-C4DE-F94B-BF3C-9C6D1A0A49BE}"/>
              </a:ext>
            </a:extLst>
          </p:cNvPr>
          <p:cNvSpPr txBox="1">
            <a:spLocks/>
          </p:cNvSpPr>
          <p:nvPr/>
        </p:nvSpPr>
        <p:spPr>
          <a:xfrm>
            <a:off x="4143710" y="3458787"/>
            <a:ext cx="702159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SCENARIO: Green marketing is a practice whereby companies seek to go above and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ECBE6-EA30-3541-A89F-318CAA5C47D7}"/>
              </a:ext>
            </a:extLst>
          </p:cNvPr>
          <p:cNvSpPr txBox="1"/>
          <p:nvPr/>
        </p:nvSpPr>
        <p:spPr>
          <a:xfrm>
            <a:off x="11796739" y="2772087"/>
            <a:ext cx="33153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SONIA JENKINS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41F1432-445F-7D4B-8962-6CBF154E0B22}"/>
              </a:ext>
            </a:extLst>
          </p:cNvPr>
          <p:cNvSpPr txBox="1">
            <a:spLocks/>
          </p:cNvSpPr>
          <p:nvPr/>
        </p:nvSpPr>
        <p:spPr>
          <a:xfrm>
            <a:off x="11796739" y="3458787"/>
            <a:ext cx="1106008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 </a:t>
            </a:r>
          </a:p>
        </p:txBody>
      </p:sp>
    </p:spTree>
    <p:extLst>
      <p:ext uri="{BB962C8B-B14F-4D97-AF65-F5344CB8AC3E}">
        <p14:creationId xmlns:p14="http://schemas.microsoft.com/office/powerpoint/2010/main" val="15196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1AFB4C35-92FF-D949-B0FD-3831C984579D}"/>
              </a:ext>
            </a:extLst>
          </p:cNvPr>
          <p:cNvSpPr/>
          <p:nvPr/>
        </p:nvSpPr>
        <p:spPr>
          <a:xfrm>
            <a:off x="1508125" y="2629702"/>
            <a:ext cx="21361400" cy="8986615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6064" h="7262793">
                <a:moveTo>
                  <a:pt x="0" y="11340"/>
                </a:moveTo>
                <a:cubicBezTo>
                  <a:pt x="417717" y="-316496"/>
                  <a:pt x="1605392" y="6571803"/>
                  <a:pt x="2691244" y="6733763"/>
                </a:cubicBezTo>
                <a:cubicBezTo>
                  <a:pt x="3777096" y="6895723"/>
                  <a:pt x="5136457" y="895000"/>
                  <a:pt x="6515112" y="983101"/>
                </a:cubicBezTo>
                <a:cubicBezTo>
                  <a:pt x="7893767" y="1071202"/>
                  <a:pt x="9475299" y="7321928"/>
                  <a:pt x="10963173" y="7262371"/>
                </a:cubicBezTo>
                <a:cubicBezTo>
                  <a:pt x="12451047" y="7202814"/>
                  <a:pt x="14012031" y="705130"/>
                  <a:pt x="15442354" y="625760"/>
                </a:cubicBezTo>
                <a:cubicBezTo>
                  <a:pt x="16872677" y="546390"/>
                  <a:pt x="18331458" y="6878103"/>
                  <a:pt x="19545114" y="6786151"/>
                </a:cubicBezTo>
                <a:cubicBezTo>
                  <a:pt x="20635501" y="6713647"/>
                  <a:pt x="21394321" y="14014"/>
                  <a:pt x="21886064" y="112940"/>
                </a:cubicBezTo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258B07F6-D4A1-1B4E-8288-63AE74BC3882}"/>
              </a:ext>
            </a:extLst>
          </p:cNvPr>
          <p:cNvSpPr/>
          <p:nvPr/>
        </p:nvSpPr>
        <p:spPr>
          <a:xfrm>
            <a:off x="1520824" y="6424864"/>
            <a:ext cx="4195716" cy="1419726"/>
          </a:xfrm>
          <a:prstGeom prst="chevron">
            <a:avLst>
              <a:gd name="adj" fmla="val 211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612ADFD3-6974-674A-94DC-A382D49AC9B0}"/>
              </a:ext>
            </a:extLst>
          </p:cNvPr>
          <p:cNvSpPr/>
          <p:nvPr/>
        </p:nvSpPr>
        <p:spPr>
          <a:xfrm>
            <a:off x="5805895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76F7D6BC-50C4-B149-B063-151F486C06AE}"/>
              </a:ext>
            </a:extLst>
          </p:cNvPr>
          <p:cNvSpPr/>
          <p:nvPr/>
        </p:nvSpPr>
        <p:spPr>
          <a:xfrm>
            <a:off x="10090966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438F5415-4B02-D047-AA68-95F585E9AE0C}"/>
              </a:ext>
            </a:extLst>
          </p:cNvPr>
          <p:cNvSpPr/>
          <p:nvPr/>
        </p:nvSpPr>
        <p:spPr>
          <a:xfrm>
            <a:off x="14376037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E5EF68CE-E4FD-064B-BE10-23EDB458C394}"/>
              </a:ext>
            </a:extLst>
          </p:cNvPr>
          <p:cNvSpPr/>
          <p:nvPr/>
        </p:nvSpPr>
        <p:spPr>
          <a:xfrm>
            <a:off x="18661109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61E62-DC9D-AC4F-949C-CEC595429ECC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2D3FF-9C9B-E746-9D1E-EB26BF4C22A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FA853-BE91-2C44-951B-F9120CC88E94}"/>
              </a:ext>
            </a:extLst>
          </p:cNvPr>
          <p:cNvSpPr txBox="1"/>
          <p:nvPr/>
        </p:nvSpPr>
        <p:spPr>
          <a:xfrm>
            <a:off x="2246353" y="6842339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C6821-3F5B-4D47-BD7A-17C16FE2F743}"/>
              </a:ext>
            </a:extLst>
          </p:cNvPr>
          <p:cNvSpPr txBox="1"/>
          <p:nvPr/>
        </p:nvSpPr>
        <p:spPr>
          <a:xfrm>
            <a:off x="6109835" y="6842339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C874E-B2F2-C94E-AE5D-D52B8348622F}"/>
              </a:ext>
            </a:extLst>
          </p:cNvPr>
          <p:cNvSpPr txBox="1"/>
          <p:nvPr/>
        </p:nvSpPr>
        <p:spPr>
          <a:xfrm>
            <a:off x="10737148" y="6842339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7058C-DEAF-AE44-AC47-A08B7C9FB823}"/>
              </a:ext>
            </a:extLst>
          </p:cNvPr>
          <p:cNvSpPr txBox="1"/>
          <p:nvPr/>
        </p:nvSpPr>
        <p:spPr>
          <a:xfrm>
            <a:off x="15533575" y="6842339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4719-C662-D441-A9C3-4CEA9625C539}"/>
              </a:ext>
            </a:extLst>
          </p:cNvPr>
          <p:cNvSpPr txBox="1"/>
          <p:nvPr/>
        </p:nvSpPr>
        <p:spPr>
          <a:xfrm>
            <a:off x="19761740" y="6842339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C2B4B6-0A48-384F-AE7A-067F3E540161}"/>
              </a:ext>
            </a:extLst>
          </p:cNvPr>
          <p:cNvSpPr/>
          <p:nvPr/>
        </p:nvSpPr>
        <p:spPr>
          <a:xfrm>
            <a:off x="2839453" y="838065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9C73DE-714B-AE4F-8E2A-9A1433EBE6F3}"/>
              </a:ext>
            </a:extLst>
          </p:cNvPr>
          <p:cNvSpPr/>
          <p:nvPr/>
        </p:nvSpPr>
        <p:spPr>
          <a:xfrm>
            <a:off x="3359715" y="9972969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D7DA0E-4DCA-5448-B562-86C4996CEED1}"/>
              </a:ext>
            </a:extLst>
          </p:cNvPr>
          <p:cNvSpPr/>
          <p:nvPr/>
        </p:nvSpPr>
        <p:spPr>
          <a:xfrm>
            <a:off x="4967798" y="9137396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CC4432-CD6B-1147-A78F-8698217D2689}"/>
              </a:ext>
            </a:extLst>
          </p:cNvPr>
          <p:cNvSpPr/>
          <p:nvPr/>
        </p:nvSpPr>
        <p:spPr>
          <a:xfrm>
            <a:off x="6323633" y="5400968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821AEB-6390-4A44-9596-379C16C6ABB1}"/>
              </a:ext>
            </a:extLst>
          </p:cNvPr>
          <p:cNvSpPr/>
          <p:nvPr/>
        </p:nvSpPr>
        <p:spPr>
          <a:xfrm>
            <a:off x="7017316" y="3997837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A7FA5F-753F-0246-A9BF-7BA184C76BC2}"/>
              </a:ext>
            </a:extLst>
          </p:cNvPr>
          <p:cNvSpPr/>
          <p:nvPr/>
        </p:nvSpPr>
        <p:spPr>
          <a:xfrm>
            <a:off x="8688461" y="4943768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ED31B-B70E-8B43-A688-4AABA19C9C77}"/>
              </a:ext>
            </a:extLst>
          </p:cNvPr>
          <p:cNvSpPr/>
          <p:nvPr/>
        </p:nvSpPr>
        <p:spPr>
          <a:xfrm>
            <a:off x="10154654" y="855407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E5E5A9-22D7-B74A-9BD7-87A868218D5B}"/>
              </a:ext>
            </a:extLst>
          </p:cNvPr>
          <p:cNvSpPr/>
          <p:nvPr/>
        </p:nvSpPr>
        <p:spPr>
          <a:xfrm>
            <a:off x="11097290" y="10723649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07AE6A-CF39-AF45-B61D-DA1B44DCF0C6}"/>
              </a:ext>
            </a:extLst>
          </p:cNvPr>
          <p:cNvSpPr/>
          <p:nvPr/>
        </p:nvSpPr>
        <p:spPr>
          <a:xfrm>
            <a:off x="13355054" y="9421176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EAAB24-AC8A-4C49-ACB9-1B5C66DFA3E3}"/>
              </a:ext>
            </a:extLst>
          </p:cNvPr>
          <p:cNvSpPr/>
          <p:nvPr/>
        </p:nvSpPr>
        <p:spPr>
          <a:xfrm>
            <a:off x="14915841" y="5259080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8AC5F3-6B8E-B94B-BE84-65E85DC577BF}"/>
              </a:ext>
            </a:extLst>
          </p:cNvPr>
          <p:cNvSpPr/>
          <p:nvPr/>
        </p:nvSpPr>
        <p:spPr>
          <a:xfrm>
            <a:off x="15924834" y="3414514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E8388C-16B8-524A-9381-B773846DAC7A}"/>
              </a:ext>
            </a:extLst>
          </p:cNvPr>
          <p:cNvSpPr/>
          <p:nvPr/>
        </p:nvSpPr>
        <p:spPr>
          <a:xfrm>
            <a:off x="17485620" y="4596928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4A887-5302-A047-A21C-034EE75B92B0}"/>
              </a:ext>
            </a:extLst>
          </p:cNvPr>
          <p:cNvSpPr/>
          <p:nvPr/>
        </p:nvSpPr>
        <p:spPr>
          <a:xfrm>
            <a:off x="18857220" y="8286059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751C3-6B6E-E542-A950-CD72D6A8571B}"/>
              </a:ext>
            </a:extLst>
          </p:cNvPr>
          <p:cNvSpPr/>
          <p:nvPr/>
        </p:nvSpPr>
        <p:spPr>
          <a:xfrm>
            <a:off x="19472076" y="9641894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799C6A-4D46-154B-9C23-E1B40044A10F}"/>
              </a:ext>
            </a:extLst>
          </p:cNvPr>
          <p:cNvSpPr/>
          <p:nvPr/>
        </p:nvSpPr>
        <p:spPr>
          <a:xfrm>
            <a:off x="21300876" y="8790556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9E740-13D4-E242-A657-40E7F2D34B09}"/>
              </a:ext>
            </a:extLst>
          </p:cNvPr>
          <p:cNvSpPr/>
          <p:nvPr/>
        </p:nvSpPr>
        <p:spPr>
          <a:xfrm>
            <a:off x="20512600" y="10745480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1AC2E7D-1BD2-B74F-9FA6-94B388E55C7E}"/>
              </a:ext>
            </a:extLst>
          </p:cNvPr>
          <p:cNvSpPr txBox="1">
            <a:spLocks/>
          </p:cNvSpPr>
          <p:nvPr/>
        </p:nvSpPr>
        <p:spPr>
          <a:xfrm>
            <a:off x="3447680" y="8402482"/>
            <a:ext cx="5501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1EBC71C-D5DD-9F4C-9C00-F9CA06E23E59}"/>
              </a:ext>
            </a:extLst>
          </p:cNvPr>
          <p:cNvSpPr txBox="1">
            <a:spLocks/>
          </p:cNvSpPr>
          <p:nvPr/>
        </p:nvSpPr>
        <p:spPr>
          <a:xfrm>
            <a:off x="2254519" y="9624590"/>
            <a:ext cx="998991" cy="12003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Radio,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TV,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Print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3CF75CE-EC27-634F-9780-33E8795ECBAB}"/>
              </a:ext>
            </a:extLst>
          </p:cNvPr>
          <p:cNvSpPr txBox="1">
            <a:spLocks/>
          </p:cNvSpPr>
          <p:nvPr/>
        </p:nvSpPr>
        <p:spPr>
          <a:xfrm>
            <a:off x="8960451" y="8385328"/>
            <a:ext cx="100860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9957BCC-2041-2C4A-B1FE-9FAB3B5B5B07}"/>
              </a:ext>
            </a:extLst>
          </p:cNvPr>
          <p:cNvSpPr txBox="1">
            <a:spLocks/>
          </p:cNvSpPr>
          <p:nvPr/>
        </p:nvSpPr>
        <p:spPr>
          <a:xfrm>
            <a:off x="9866105" y="10562680"/>
            <a:ext cx="1122423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Store/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Branch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A5D3D67-C3D8-6D4E-8240-3810316DA0E6}"/>
              </a:ext>
            </a:extLst>
          </p:cNvPr>
          <p:cNvSpPr txBox="1">
            <a:spLocks/>
          </p:cNvSpPr>
          <p:nvPr/>
        </p:nvSpPr>
        <p:spPr>
          <a:xfrm>
            <a:off x="16879666" y="8127492"/>
            <a:ext cx="18069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 Center/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IVR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257DABB-BBE9-9947-A252-8E5B6A52DEEF}"/>
              </a:ext>
            </a:extLst>
          </p:cNvPr>
          <p:cNvSpPr txBox="1">
            <a:spLocks/>
          </p:cNvSpPr>
          <p:nvPr/>
        </p:nvSpPr>
        <p:spPr>
          <a:xfrm>
            <a:off x="17076343" y="9663724"/>
            <a:ext cx="228620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 Mouth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F5BF6585-7ABC-8A46-9509-BFB00801EDAC}"/>
              </a:ext>
            </a:extLst>
          </p:cNvPr>
          <p:cNvSpPr txBox="1">
            <a:spLocks/>
          </p:cNvSpPr>
          <p:nvPr/>
        </p:nvSpPr>
        <p:spPr>
          <a:xfrm>
            <a:off x="19126905" y="10767310"/>
            <a:ext cx="127631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Mailings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29A9FC6-0848-A142-9A40-DDEF0DBE3E4E}"/>
              </a:ext>
            </a:extLst>
          </p:cNvPr>
          <p:cNvSpPr txBox="1">
            <a:spLocks/>
          </p:cNvSpPr>
          <p:nvPr/>
        </p:nvSpPr>
        <p:spPr>
          <a:xfrm>
            <a:off x="19838244" y="8627721"/>
            <a:ext cx="135973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Offers in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Invoice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84A6D95-32E8-C54A-BCCE-9D6727C1974D}"/>
              </a:ext>
            </a:extLst>
          </p:cNvPr>
          <p:cNvSpPr txBox="1">
            <a:spLocks/>
          </p:cNvSpPr>
          <p:nvPr/>
        </p:nvSpPr>
        <p:spPr>
          <a:xfrm>
            <a:off x="13979796" y="9258340"/>
            <a:ext cx="1112805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Agent/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Broker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A3AE298-9D68-B841-A47C-D80D86B0AC2F}"/>
              </a:ext>
            </a:extLst>
          </p:cNvPr>
          <p:cNvSpPr txBox="1">
            <a:spLocks/>
          </p:cNvSpPr>
          <p:nvPr/>
        </p:nvSpPr>
        <p:spPr>
          <a:xfrm>
            <a:off x="5613036" y="8974561"/>
            <a:ext cx="1306768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Mouth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DD269088-F5DA-AB4C-A6AD-96E41F3C2CD4}"/>
              </a:ext>
            </a:extLst>
          </p:cNvPr>
          <p:cNvSpPr txBox="1">
            <a:spLocks/>
          </p:cNvSpPr>
          <p:nvPr/>
        </p:nvSpPr>
        <p:spPr>
          <a:xfrm>
            <a:off x="5091238" y="5420808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0F41A72-33E9-804D-8799-37A8470DEFF4}"/>
              </a:ext>
            </a:extLst>
          </p:cNvPr>
          <p:cNvSpPr txBox="1">
            <a:spLocks/>
          </p:cNvSpPr>
          <p:nvPr/>
        </p:nvSpPr>
        <p:spPr>
          <a:xfrm>
            <a:off x="5590356" y="3835001"/>
            <a:ext cx="127631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Paid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Content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DF6547E-3AE5-9846-84E4-D1467FCDD131}"/>
              </a:ext>
            </a:extLst>
          </p:cNvPr>
          <p:cNvSpPr txBox="1">
            <a:spLocks/>
          </p:cNvSpPr>
          <p:nvPr/>
        </p:nvSpPr>
        <p:spPr>
          <a:xfrm>
            <a:off x="9360294" y="4966000"/>
            <a:ext cx="142539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Websites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877A711-1DEC-6641-B9A0-A03A507CA5E6}"/>
              </a:ext>
            </a:extLst>
          </p:cNvPr>
          <p:cNvSpPr txBox="1">
            <a:spLocks/>
          </p:cNvSpPr>
          <p:nvPr/>
        </p:nvSpPr>
        <p:spPr>
          <a:xfrm>
            <a:off x="18166300" y="4618758"/>
            <a:ext cx="81785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E3CB4DD-AE52-AA43-BA80-41394CB99078}"/>
              </a:ext>
            </a:extLst>
          </p:cNvPr>
          <p:cNvSpPr txBox="1">
            <a:spLocks/>
          </p:cNvSpPr>
          <p:nvPr/>
        </p:nvSpPr>
        <p:spPr>
          <a:xfrm>
            <a:off x="14056969" y="3436344"/>
            <a:ext cx="172996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830F6B76-8F82-E744-BE6E-75C6ACB22EAA}"/>
              </a:ext>
            </a:extLst>
          </p:cNvPr>
          <p:cNvSpPr txBox="1">
            <a:spLocks/>
          </p:cNvSpPr>
          <p:nvPr/>
        </p:nvSpPr>
        <p:spPr>
          <a:xfrm>
            <a:off x="12439085" y="5282491"/>
            <a:ext cx="23102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Mobile App Site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A96A9-2439-4B43-B5DC-322E99F34034}"/>
              </a:ext>
            </a:extLst>
          </p:cNvPr>
          <p:cNvSpPr/>
          <p:nvPr/>
        </p:nvSpPr>
        <p:spPr>
          <a:xfrm>
            <a:off x="2112563" y="5293963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D9AB3842-B483-E545-B50C-F2B2216F5195}"/>
              </a:ext>
            </a:extLst>
          </p:cNvPr>
          <p:cNvSpPr txBox="1">
            <a:spLocks/>
          </p:cNvSpPr>
          <p:nvPr/>
        </p:nvSpPr>
        <p:spPr>
          <a:xfrm>
            <a:off x="2784396" y="5316195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6BEEE-C394-BE4F-91BA-AB7FC3B7FC07}"/>
              </a:ext>
            </a:extLst>
          </p:cNvPr>
          <p:cNvSpPr/>
          <p:nvPr/>
        </p:nvSpPr>
        <p:spPr>
          <a:xfrm>
            <a:off x="1655363" y="3367887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5B3AE78-F87E-2848-B8FF-12EC47BACE08}"/>
              </a:ext>
            </a:extLst>
          </p:cNvPr>
          <p:cNvSpPr txBox="1">
            <a:spLocks/>
          </p:cNvSpPr>
          <p:nvPr/>
        </p:nvSpPr>
        <p:spPr>
          <a:xfrm>
            <a:off x="2327196" y="3205453"/>
            <a:ext cx="1159292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Online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Display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E2BAD00-A7D6-1041-9677-812118898564}"/>
              </a:ext>
            </a:extLst>
          </p:cNvPr>
          <p:cNvSpPr/>
          <p:nvPr/>
        </p:nvSpPr>
        <p:spPr>
          <a:xfrm>
            <a:off x="21851663" y="5589821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1FD8AAC6-80B2-544B-A9C0-5C813B8EFEFA}"/>
              </a:ext>
            </a:extLst>
          </p:cNvPr>
          <p:cNvSpPr txBox="1">
            <a:spLocks/>
          </p:cNvSpPr>
          <p:nvPr/>
        </p:nvSpPr>
        <p:spPr>
          <a:xfrm>
            <a:off x="20588381" y="5613232"/>
            <a:ext cx="10967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Survey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723669-1808-C14E-B2D5-971E57A15B80}"/>
              </a:ext>
            </a:extLst>
          </p:cNvPr>
          <p:cNvSpPr/>
          <p:nvPr/>
        </p:nvSpPr>
        <p:spPr>
          <a:xfrm>
            <a:off x="22308863" y="3284365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E91DC80-FD58-7342-98E8-1FC02E7B6501}"/>
              </a:ext>
            </a:extLst>
          </p:cNvPr>
          <p:cNvSpPr txBox="1">
            <a:spLocks/>
          </p:cNvSpPr>
          <p:nvPr/>
        </p:nvSpPr>
        <p:spPr>
          <a:xfrm>
            <a:off x="20835587" y="3123110"/>
            <a:ext cx="13067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Loyalty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AF9919-FAE7-374D-91F1-55369F8AF935}"/>
              </a:ext>
            </a:extLst>
          </p:cNvPr>
          <p:cNvSpPr txBox="1"/>
          <p:nvPr/>
        </p:nvSpPr>
        <p:spPr>
          <a:xfrm>
            <a:off x="9771332" y="2504078"/>
            <a:ext cx="48349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DIGITAL TOUCHPOINTS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44062A-C415-F845-B47E-8C053B502522}"/>
              </a:ext>
            </a:extLst>
          </p:cNvPr>
          <p:cNvSpPr txBox="1"/>
          <p:nvPr/>
        </p:nvSpPr>
        <p:spPr>
          <a:xfrm>
            <a:off x="9560540" y="12369225"/>
            <a:ext cx="52565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PHYSICAL TOUCHPOINTS</a:t>
            </a:r>
          </a:p>
        </p:txBody>
      </p:sp>
    </p:spTree>
    <p:extLst>
      <p:ext uri="{BB962C8B-B14F-4D97-AF65-F5344CB8AC3E}">
        <p14:creationId xmlns:p14="http://schemas.microsoft.com/office/powerpoint/2010/main" val="10332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D720795F-AE4D-DD4B-AEF4-0ECA5ACB2013}"/>
              </a:ext>
            </a:extLst>
          </p:cNvPr>
          <p:cNvSpPr/>
          <p:nvPr/>
        </p:nvSpPr>
        <p:spPr>
          <a:xfrm>
            <a:off x="1581277" y="3471510"/>
            <a:ext cx="21288252" cy="8590315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2 h 7251033"/>
              <a:gd name="connsiteX1" fmla="*/ 2691244 w 21886075"/>
              <a:gd name="connsiteY1" fmla="*/ 6722425 h 7251033"/>
              <a:gd name="connsiteX2" fmla="*/ 6515112 w 21886075"/>
              <a:gd name="connsiteY2" fmla="*/ 971763 h 7251033"/>
              <a:gd name="connsiteX3" fmla="*/ 10963173 w 21886075"/>
              <a:gd name="connsiteY3" fmla="*/ 7251033 h 7251033"/>
              <a:gd name="connsiteX4" fmla="*/ 15442354 w 21886075"/>
              <a:gd name="connsiteY4" fmla="*/ 614422 h 7251033"/>
              <a:gd name="connsiteX5" fmla="*/ 19545114 w 21886075"/>
              <a:gd name="connsiteY5" fmla="*/ 6774813 h 7251033"/>
              <a:gd name="connsiteX6" fmla="*/ 21886064 w 21886075"/>
              <a:gd name="connsiteY6" fmla="*/ 101602 h 7251033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6440163 w 21811126"/>
              <a:gd name="connsiteY2" fmla="*/ 870161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4079279 w 21811126"/>
              <a:gd name="connsiteY2" fmla="*/ 14594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3871686 w 21811126"/>
              <a:gd name="connsiteY1" fmla="*/ 667994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204077 w 21811126"/>
              <a:gd name="connsiteY1" fmla="*/ 657648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060751"/>
              <a:gd name="connsiteX1" fmla="*/ 2204077 w 21811126"/>
              <a:gd name="connsiteY1" fmla="*/ 6576483 h 7060751"/>
              <a:gd name="connsiteX2" fmla="*/ 3891908 w 21811126"/>
              <a:gd name="connsiteY2" fmla="*/ 101603 h 7060751"/>
              <a:gd name="connsiteX3" fmla="*/ 8002699 w 21811126"/>
              <a:gd name="connsiteY3" fmla="*/ 7060751 h 7060751"/>
              <a:gd name="connsiteX4" fmla="*/ 15367405 w 21811126"/>
              <a:gd name="connsiteY4" fmla="*/ 512820 h 7060751"/>
              <a:gd name="connsiteX5" fmla="*/ 19470165 w 21811126"/>
              <a:gd name="connsiteY5" fmla="*/ 6673211 h 7060751"/>
              <a:gd name="connsiteX6" fmla="*/ 21811115 w 21811126"/>
              <a:gd name="connsiteY6" fmla="*/ 0 h 70607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5367405 w 21811126"/>
              <a:gd name="connsiteY4" fmla="*/ 512820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2125873 w 21811126"/>
              <a:gd name="connsiteY4" fmla="*/ 261561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27731"/>
              <a:gd name="connsiteX1" fmla="*/ 2204077 w 21811126"/>
              <a:gd name="connsiteY1" fmla="*/ 6576483 h 6927731"/>
              <a:gd name="connsiteX2" fmla="*/ 3891908 w 21811126"/>
              <a:gd name="connsiteY2" fmla="*/ 101603 h 6927731"/>
              <a:gd name="connsiteX3" fmla="*/ 10888226 w 21811126"/>
              <a:gd name="connsiteY3" fmla="*/ 6927731 h 6927731"/>
              <a:gd name="connsiteX4" fmla="*/ 12125873 w 21811126"/>
              <a:gd name="connsiteY4" fmla="*/ 261561 h 6927731"/>
              <a:gd name="connsiteX5" fmla="*/ 19470165 w 21811126"/>
              <a:gd name="connsiteY5" fmla="*/ 6673211 h 6927731"/>
              <a:gd name="connsiteX6" fmla="*/ 21811115 w 21811126"/>
              <a:gd name="connsiteY6" fmla="*/ 0 h 6927731"/>
              <a:gd name="connsiteX0" fmla="*/ 0 w 21811119"/>
              <a:gd name="connsiteY0" fmla="*/ 4288053 h 6927731"/>
              <a:gd name="connsiteX1" fmla="*/ 2204077 w 21811119"/>
              <a:gd name="connsiteY1" fmla="*/ 6576483 h 6927731"/>
              <a:gd name="connsiteX2" fmla="*/ 3891908 w 21811119"/>
              <a:gd name="connsiteY2" fmla="*/ 101603 h 6927731"/>
              <a:gd name="connsiteX3" fmla="*/ 10888226 w 21811119"/>
              <a:gd name="connsiteY3" fmla="*/ 6927731 h 6927731"/>
              <a:gd name="connsiteX4" fmla="*/ 12125873 w 21811119"/>
              <a:gd name="connsiteY4" fmla="*/ 261561 h 6927731"/>
              <a:gd name="connsiteX5" fmla="*/ 16228633 w 21811119"/>
              <a:gd name="connsiteY5" fmla="*/ 6924471 h 6927731"/>
              <a:gd name="connsiteX6" fmla="*/ 21811115 w 21811119"/>
              <a:gd name="connsiteY6" fmla="*/ 0 h 6927731"/>
              <a:gd name="connsiteX0" fmla="*/ 0 w 21811119"/>
              <a:gd name="connsiteY0" fmla="*/ 4288053 h 6942511"/>
              <a:gd name="connsiteX1" fmla="*/ 2204077 w 21811119"/>
              <a:gd name="connsiteY1" fmla="*/ 6576483 h 6942511"/>
              <a:gd name="connsiteX2" fmla="*/ 3891908 w 21811119"/>
              <a:gd name="connsiteY2" fmla="*/ 101603 h 6942511"/>
              <a:gd name="connsiteX3" fmla="*/ 8058912 w 21811119"/>
              <a:gd name="connsiteY3" fmla="*/ 6942511 h 6942511"/>
              <a:gd name="connsiteX4" fmla="*/ 12125873 w 21811119"/>
              <a:gd name="connsiteY4" fmla="*/ 261561 h 6942511"/>
              <a:gd name="connsiteX5" fmla="*/ 16228633 w 21811119"/>
              <a:gd name="connsiteY5" fmla="*/ 6924471 h 6942511"/>
              <a:gd name="connsiteX6" fmla="*/ 21811115 w 21811119"/>
              <a:gd name="connsiteY6" fmla="*/ 0 h 694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1119" h="6942511">
                <a:moveTo>
                  <a:pt x="0" y="4288053"/>
                </a:moveTo>
                <a:cubicBezTo>
                  <a:pt x="7840" y="4283530"/>
                  <a:pt x="2172193" y="6483804"/>
                  <a:pt x="2204077" y="6576483"/>
                </a:cubicBezTo>
                <a:cubicBezTo>
                  <a:pt x="2265240" y="6507507"/>
                  <a:pt x="3918543" y="112562"/>
                  <a:pt x="3891908" y="101603"/>
                </a:cubicBezTo>
                <a:cubicBezTo>
                  <a:pt x="3919207" y="117384"/>
                  <a:pt x="8034879" y="6898147"/>
                  <a:pt x="8058912" y="6942511"/>
                </a:cubicBezTo>
                <a:cubicBezTo>
                  <a:pt x="8053668" y="6929141"/>
                  <a:pt x="12159391" y="248556"/>
                  <a:pt x="12125873" y="261561"/>
                </a:cubicBezTo>
                <a:cubicBezTo>
                  <a:pt x="12136268" y="263019"/>
                  <a:pt x="16259242" y="6935595"/>
                  <a:pt x="16228633" y="6924471"/>
                </a:cubicBezTo>
                <a:cubicBezTo>
                  <a:pt x="16250415" y="6932796"/>
                  <a:pt x="21817075" y="16543"/>
                  <a:pt x="21811115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4D25070-32F6-3843-B22B-CDCDDBAFF4E4}"/>
              </a:ext>
            </a:extLst>
          </p:cNvPr>
          <p:cNvSpPr/>
          <p:nvPr/>
        </p:nvSpPr>
        <p:spPr>
          <a:xfrm>
            <a:off x="1756142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B968939-5ECC-BA44-9B1D-32D6F2B08FC4}"/>
              </a:ext>
            </a:extLst>
          </p:cNvPr>
          <p:cNvSpPr/>
          <p:nvPr/>
        </p:nvSpPr>
        <p:spPr>
          <a:xfrm>
            <a:off x="1355127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1FB492B-AD05-5E48-8F29-2384C442239E}"/>
              </a:ext>
            </a:extLst>
          </p:cNvPr>
          <p:cNvSpPr/>
          <p:nvPr/>
        </p:nvSpPr>
        <p:spPr>
          <a:xfrm>
            <a:off x="954112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C89854A-3F2E-4848-A8A1-F15A919A5140}"/>
              </a:ext>
            </a:extLst>
          </p:cNvPr>
          <p:cNvSpPr/>
          <p:nvPr/>
        </p:nvSpPr>
        <p:spPr>
          <a:xfrm>
            <a:off x="5530976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3A8D995-79C9-B644-8398-E28DAF80E860}"/>
              </a:ext>
            </a:extLst>
          </p:cNvPr>
          <p:cNvSpPr/>
          <p:nvPr/>
        </p:nvSpPr>
        <p:spPr>
          <a:xfrm>
            <a:off x="1520825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228D9-5EA5-5844-A3FF-E813B107FE30}"/>
              </a:ext>
            </a:extLst>
          </p:cNvPr>
          <p:cNvSpPr txBox="1"/>
          <p:nvPr/>
        </p:nvSpPr>
        <p:spPr>
          <a:xfrm>
            <a:off x="7086372" y="612372"/>
            <a:ext cx="10205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TOUCHPOINTS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03ECA-6CDC-4A44-ADF7-08041EB4E9F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EB51B-091B-9A41-A9D5-0D97B088D303}"/>
              </a:ext>
            </a:extLst>
          </p:cNvPr>
          <p:cNvSpPr txBox="1"/>
          <p:nvPr/>
        </p:nvSpPr>
        <p:spPr>
          <a:xfrm>
            <a:off x="6794627" y="7474281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AB94F-F4F2-8A4A-8DD7-37B2AE5840ED}"/>
              </a:ext>
            </a:extLst>
          </p:cNvPr>
          <p:cNvSpPr txBox="1"/>
          <p:nvPr/>
        </p:nvSpPr>
        <p:spPr>
          <a:xfrm>
            <a:off x="11154686" y="7474281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D3BBE-EE6D-E04B-9BBD-28A39B1DEAC8}"/>
              </a:ext>
            </a:extLst>
          </p:cNvPr>
          <p:cNvSpPr txBox="1"/>
          <p:nvPr/>
        </p:nvSpPr>
        <p:spPr>
          <a:xfrm>
            <a:off x="15670007" y="7474281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BF2C3-8255-4E46-9FAC-39514F6D2F9D}"/>
              </a:ext>
            </a:extLst>
          </p:cNvPr>
          <p:cNvSpPr txBox="1"/>
          <p:nvPr/>
        </p:nvSpPr>
        <p:spPr>
          <a:xfrm>
            <a:off x="19617064" y="7474281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186F-408D-1140-83C2-C67DB4DA0E81}"/>
              </a:ext>
            </a:extLst>
          </p:cNvPr>
          <p:cNvSpPr txBox="1"/>
          <p:nvPr/>
        </p:nvSpPr>
        <p:spPr>
          <a:xfrm>
            <a:off x="2632380" y="7474281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B01B79-20AF-8143-8601-DA8C72395384}"/>
              </a:ext>
            </a:extLst>
          </p:cNvPr>
          <p:cNvSpPr/>
          <p:nvPr/>
        </p:nvSpPr>
        <p:spPr>
          <a:xfrm>
            <a:off x="4590230" y="6005133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EF9CF0-D00D-8C4A-9048-447DE68A6CA8}"/>
              </a:ext>
            </a:extLst>
          </p:cNvPr>
          <p:cNvSpPr/>
          <p:nvPr/>
        </p:nvSpPr>
        <p:spPr>
          <a:xfrm>
            <a:off x="4941883" y="4215416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6370A-1660-7543-A52A-DA8D97DD39FB}"/>
              </a:ext>
            </a:extLst>
          </p:cNvPr>
          <p:cNvSpPr/>
          <p:nvPr/>
        </p:nvSpPr>
        <p:spPr>
          <a:xfrm>
            <a:off x="6110046" y="5372344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4CF1-2BE4-B54F-8CEF-269ABC39FE1D}"/>
              </a:ext>
            </a:extLst>
          </p:cNvPr>
          <p:cNvSpPr/>
          <p:nvPr/>
        </p:nvSpPr>
        <p:spPr>
          <a:xfrm>
            <a:off x="11976983" y="607285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1CF949-0191-E546-B73E-75464DE765BB}"/>
              </a:ext>
            </a:extLst>
          </p:cNvPr>
          <p:cNvSpPr/>
          <p:nvPr/>
        </p:nvSpPr>
        <p:spPr>
          <a:xfrm>
            <a:off x="12756739" y="438882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1C5556-2F97-E04D-B6F3-CB3CFD0CE801}"/>
              </a:ext>
            </a:extLst>
          </p:cNvPr>
          <p:cNvSpPr/>
          <p:nvPr/>
        </p:nvSpPr>
        <p:spPr>
          <a:xfrm>
            <a:off x="14075328" y="5329060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7498736-6993-F343-8704-8C85753ABC1C}"/>
              </a:ext>
            </a:extLst>
          </p:cNvPr>
          <p:cNvSpPr txBox="1">
            <a:spLocks/>
          </p:cNvSpPr>
          <p:nvPr/>
        </p:nvSpPr>
        <p:spPr>
          <a:xfrm>
            <a:off x="3357835" y="6024973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9FDD8CC-399C-034E-8B2C-9F7C71F7066C}"/>
              </a:ext>
            </a:extLst>
          </p:cNvPr>
          <p:cNvSpPr txBox="1">
            <a:spLocks/>
          </p:cNvSpPr>
          <p:nvPr/>
        </p:nvSpPr>
        <p:spPr>
          <a:xfrm>
            <a:off x="3514923" y="4052580"/>
            <a:ext cx="127631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Paid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Content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88803DE-C708-1D44-967E-5C644060EB9C}"/>
              </a:ext>
            </a:extLst>
          </p:cNvPr>
          <p:cNvSpPr txBox="1">
            <a:spLocks/>
          </p:cNvSpPr>
          <p:nvPr/>
        </p:nvSpPr>
        <p:spPr>
          <a:xfrm>
            <a:off x="6781879" y="5394576"/>
            <a:ext cx="142539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Websites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421FD74-1016-FD4F-BB2D-6D8623FD5722}"/>
              </a:ext>
            </a:extLst>
          </p:cNvPr>
          <p:cNvSpPr txBox="1">
            <a:spLocks/>
          </p:cNvSpPr>
          <p:nvPr/>
        </p:nvSpPr>
        <p:spPr>
          <a:xfrm>
            <a:off x="14756008" y="5350890"/>
            <a:ext cx="81785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AB007A1-C7F6-7949-9F71-EB905DF72D12}"/>
              </a:ext>
            </a:extLst>
          </p:cNvPr>
          <p:cNvSpPr txBox="1">
            <a:spLocks/>
          </p:cNvSpPr>
          <p:nvPr/>
        </p:nvSpPr>
        <p:spPr>
          <a:xfrm>
            <a:off x="10888874" y="4410651"/>
            <a:ext cx="172996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2541F8A-704C-C14D-95B1-D66C935466D9}"/>
              </a:ext>
            </a:extLst>
          </p:cNvPr>
          <p:cNvSpPr txBox="1">
            <a:spLocks/>
          </p:cNvSpPr>
          <p:nvPr/>
        </p:nvSpPr>
        <p:spPr>
          <a:xfrm>
            <a:off x="9500227" y="6096262"/>
            <a:ext cx="23102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Mobile App Site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B417CD-8051-5840-AB72-62607209C0DD}"/>
              </a:ext>
            </a:extLst>
          </p:cNvPr>
          <p:cNvSpPr/>
          <p:nvPr/>
        </p:nvSpPr>
        <p:spPr>
          <a:xfrm>
            <a:off x="21048213" y="5682193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33DCE054-6185-514E-A775-5CFE1C013634}"/>
              </a:ext>
            </a:extLst>
          </p:cNvPr>
          <p:cNvSpPr txBox="1">
            <a:spLocks/>
          </p:cNvSpPr>
          <p:nvPr/>
        </p:nvSpPr>
        <p:spPr>
          <a:xfrm>
            <a:off x="19784931" y="5705604"/>
            <a:ext cx="10967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Survey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B675A5-6242-9544-B7AC-8E2107973AFB}"/>
              </a:ext>
            </a:extLst>
          </p:cNvPr>
          <p:cNvSpPr/>
          <p:nvPr/>
        </p:nvSpPr>
        <p:spPr>
          <a:xfrm>
            <a:off x="22234204" y="3806397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0A3DCDD-57BA-0B46-BC0D-1169B6A6133B}"/>
              </a:ext>
            </a:extLst>
          </p:cNvPr>
          <p:cNvSpPr txBox="1">
            <a:spLocks/>
          </p:cNvSpPr>
          <p:nvPr/>
        </p:nvSpPr>
        <p:spPr>
          <a:xfrm>
            <a:off x="20760928" y="3645142"/>
            <a:ext cx="13067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Loyalty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3E797A-D464-8540-A89E-2D46AD696BD9}"/>
              </a:ext>
            </a:extLst>
          </p:cNvPr>
          <p:cNvSpPr/>
          <p:nvPr/>
        </p:nvSpPr>
        <p:spPr>
          <a:xfrm>
            <a:off x="1886272" y="925570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16E2FB-328B-DC4F-9BE1-B0B1411F684E}"/>
              </a:ext>
            </a:extLst>
          </p:cNvPr>
          <p:cNvSpPr/>
          <p:nvPr/>
        </p:nvSpPr>
        <p:spPr>
          <a:xfrm>
            <a:off x="3434075" y="11282711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300FA5-91CF-064A-9948-195B6E43F0C5}"/>
              </a:ext>
            </a:extLst>
          </p:cNvPr>
          <p:cNvSpPr/>
          <p:nvPr/>
        </p:nvSpPr>
        <p:spPr>
          <a:xfrm>
            <a:off x="3994882" y="906830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94EB6F-94A9-6B4D-AD88-D678B5A15E3B}"/>
              </a:ext>
            </a:extLst>
          </p:cNvPr>
          <p:cNvSpPr/>
          <p:nvPr/>
        </p:nvSpPr>
        <p:spPr>
          <a:xfrm>
            <a:off x="8111904" y="9626622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9AF7A5-762C-454E-A9DE-6AEFB38FC94F}"/>
              </a:ext>
            </a:extLst>
          </p:cNvPr>
          <p:cNvSpPr/>
          <p:nvPr/>
        </p:nvSpPr>
        <p:spPr>
          <a:xfrm>
            <a:off x="8994901" y="11388391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1B3FB-82F4-CC4F-A8C2-4E0049500D81}"/>
              </a:ext>
            </a:extLst>
          </p:cNvPr>
          <p:cNvSpPr/>
          <p:nvPr/>
        </p:nvSpPr>
        <p:spPr>
          <a:xfrm>
            <a:off x="10420478" y="9231138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467644-ABBA-074C-B7AF-5225CCFFEA9B}"/>
              </a:ext>
            </a:extLst>
          </p:cNvPr>
          <p:cNvSpPr/>
          <p:nvPr/>
        </p:nvSpPr>
        <p:spPr>
          <a:xfrm>
            <a:off x="18857220" y="8111889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AEB01B-28BA-F048-8E40-5BAEE0AC22B9}"/>
              </a:ext>
            </a:extLst>
          </p:cNvPr>
          <p:cNvSpPr/>
          <p:nvPr/>
        </p:nvSpPr>
        <p:spPr>
          <a:xfrm>
            <a:off x="16177497" y="9641007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11DA17-55F3-CF4E-8195-044AF17FDE57}"/>
              </a:ext>
            </a:extLst>
          </p:cNvPr>
          <p:cNvSpPr/>
          <p:nvPr/>
        </p:nvSpPr>
        <p:spPr>
          <a:xfrm>
            <a:off x="18387822" y="9906415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513AD0-EB24-5548-A92C-F68CD787D429}"/>
              </a:ext>
            </a:extLst>
          </p:cNvPr>
          <p:cNvSpPr/>
          <p:nvPr/>
        </p:nvSpPr>
        <p:spPr>
          <a:xfrm>
            <a:off x="16924031" y="11330736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3032929-7165-7543-953D-2A1E4D93E970}"/>
              </a:ext>
            </a:extLst>
          </p:cNvPr>
          <p:cNvSpPr txBox="1">
            <a:spLocks/>
          </p:cNvSpPr>
          <p:nvPr/>
        </p:nvSpPr>
        <p:spPr>
          <a:xfrm>
            <a:off x="2494499" y="9277532"/>
            <a:ext cx="5501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8FC8D9E-8792-E74D-8B28-7EFE7B697832}"/>
              </a:ext>
            </a:extLst>
          </p:cNvPr>
          <p:cNvSpPr txBox="1">
            <a:spLocks/>
          </p:cNvSpPr>
          <p:nvPr/>
        </p:nvSpPr>
        <p:spPr>
          <a:xfrm>
            <a:off x="2328879" y="10934332"/>
            <a:ext cx="998991" cy="12003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Radio,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TV,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Print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95E0657-4EC9-B849-94F9-97AD345A1054}"/>
              </a:ext>
            </a:extLst>
          </p:cNvPr>
          <p:cNvSpPr txBox="1">
            <a:spLocks/>
          </p:cNvSpPr>
          <p:nvPr/>
        </p:nvSpPr>
        <p:spPr>
          <a:xfrm>
            <a:off x="6917701" y="9457879"/>
            <a:ext cx="100860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251EC8E-CE4C-6F42-81E3-824F8139C4DE}"/>
              </a:ext>
            </a:extLst>
          </p:cNvPr>
          <p:cNvSpPr txBox="1">
            <a:spLocks/>
          </p:cNvSpPr>
          <p:nvPr/>
        </p:nvSpPr>
        <p:spPr>
          <a:xfrm>
            <a:off x="7763716" y="11227422"/>
            <a:ext cx="1122423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Store/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Branch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EDB9F60-F5A8-204D-A657-33A5FC60E4EA}"/>
              </a:ext>
            </a:extLst>
          </p:cNvPr>
          <p:cNvSpPr txBox="1">
            <a:spLocks/>
          </p:cNvSpPr>
          <p:nvPr/>
        </p:nvSpPr>
        <p:spPr>
          <a:xfrm>
            <a:off x="13781764" y="9662837"/>
            <a:ext cx="228620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 Mouth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EBCBC1D-E35A-964C-959D-80FC093E94E9}"/>
              </a:ext>
            </a:extLst>
          </p:cNvPr>
          <p:cNvSpPr txBox="1">
            <a:spLocks/>
          </p:cNvSpPr>
          <p:nvPr/>
        </p:nvSpPr>
        <p:spPr>
          <a:xfrm>
            <a:off x="15538336" y="11352566"/>
            <a:ext cx="127631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Mailings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1764F08-A745-0E4D-8BD5-85C7B5103CB3}"/>
              </a:ext>
            </a:extLst>
          </p:cNvPr>
          <p:cNvSpPr txBox="1">
            <a:spLocks/>
          </p:cNvSpPr>
          <p:nvPr/>
        </p:nvSpPr>
        <p:spPr>
          <a:xfrm>
            <a:off x="19046184" y="9743580"/>
            <a:ext cx="135973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Offers 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Invoice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594F590-8EB3-434E-B93D-8B6FCDB1D201}"/>
              </a:ext>
            </a:extLst>
          </p:cNvPr>
          <p:cNvSpPr txBox="1">
            <a:spLocks/>
          </p:cNvSpPr>
          <p:nvPr/>
        </p:nvSpPr>
        <p:spPr>
          <a:xfrm>
            <a:off x="11045220" y="9068302"/>
            <a:ext cx="1112805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Agent/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Broker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C71A27FE-0354-934D-AB7D-9C064D33EE49}"/>
              </a:ext>
            </a:extLst>
          </p:cNvPr>
          <p:cNvSpPr txBox="1">
            <a:spLocks/>
          </p:cNvSpPr>
          <p:nvPr/>
        </p:nvSpPr>
        <p:spPr>
          <a:xfrm>
            <a:off x="4640120" y="8905467"/>
            <a:ext cx="1306768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Mouth</a:t>
            </a:r>
          </a:p>
        </p:txBody>
      </p:sp>
    </p:spTree>
    <p:extLst>
      <p:ext uri="{BB962C8B-B14F-4D97-AF65-F5344CB8AC3E}">
        <p14:creationId xmlns:p14="http://schemas.microsoft.com/office/powerpoint/2010/main" val="155853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EB98CE-ADE5-C64E-930A-7753436D28F6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3EB9-0875-3545-BE5E-361C10B68A1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32D26553-8C80-6947-B99A-93F329DB54FE}"/>
              </a:ext>
            </a:extLst>
          </p:cNvPr>
          <p:cNvSpPr/>
          <p:nvPr/>
        </p:nvSpPr>
        <p:spPr>
          <a:xfrm>
            <a:off x="3832096" y="2590849"/>
            <a:ext cx="4075507" cy="1193438"/>
          </a:xfrm>
          <a:prstGeom prst="chevron">
            <a:avLst>
              <a:gd name="adj" fmla="val 340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5DD98-18B4-F04A-AD7D-300F8954E4F2}"/>
              </a:ext>
            </a:extLst>
          </p:cNvPr>
          <p:cNvSpPr txBox="1"/>
          <p:nvPr/>
        </p:nvSpPr>
        <p:spPr>
          <a:xfrm>
            <a:off x="4816516" y="2956734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7554606C-638E-8E44-834B-D62034E44B56}"/>
              </a:ext>
            </a:extLst>
          </p:cNvPr>
          <p:cNvSpPr/>
          <p:nvPr/>
        </p:nvSpPr>
        <p:spPr>
          <a:xfrm>
            <a:off x="7569401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1E00C-B0A5-634E-9167-FD6A6B188328}"/>
              </a:ext>
            </a:extLst>
          </p:cNvPr>
          <p:cNvSpPr txBox="1"/>
          <p:nvPr/>
        </p:nvSpPr>
        <p:spPr>
          <a:xfrm>
            <a:off x="8238830" y="2956734"/>
            <a:ext cx="273664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0FEE9EB-295A-7145-978A-F52BBD3E08CC}"/>
              </a:ext>
            </a:extLst>
          </p:cNvPr>
          <p:cNvSpPr/>
          <p:nvPr/>
        </p:nvSpPr>
        <p:spPr>
          <a:xfrm>
            <a:off x="11306707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97656-3DD9-F748-876E-8A25B3C22742}"/>
              </a:ext>
            </a:extLst>
          </p:cNvPr>
          <p:cNvSpPr txBox="1"/>
          <p:nvPr/>
        </p:nvSpPr>
        <p:spPr>
          <a:xfrm>
            <a:off x="12233419" y="2956734"/>
            <a:ext cx="22220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4FCC283C-D5E2-754B-BD7C-4A46841B890F}"/>
              </a:ext>
            </a:extLst>
          </p:cNvPr>
          <p:cNvSpPr/>
          <p:nvPr/>
        </p:nvSpPr>
        <p:spPr>
          <a:xfrm>
            <a:off x="15044012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0148B-222D-D449-8BAC-50ACF1B603E0}"/>
              </a:ext>
            </a:extLst>
          </p:cNvPr>
          <p:cNvSpPr txBox="1"/>
          <p:nvPr/>
        </p:nvSpPr>
        <p:spPr>
          <a:xfrm>
            <a:off x="16353040" y="2956734"/>
            <a:ext cx="14574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61E95C4-5678-4946-ACC0-F85C2A86038F}"/>
              </a:ext>
            </a:extLst>
          </p:cNvPr>
          <p:cNvSpPr/>
          <p:nvPr/>
        </p:nvSpPr>
        <p:spPr>
          <a:xfrm>
            <a:off x="18781318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86985-4665-9849-B4C3-A10D524FC549}"/>
              </a:ext>
            </a:extLst>
          </p:cNvPr>
          <p:cNvSpPr txBox="1"/>
          <p:nvPr/>
        </p:nvSpPr>
        <p:spPr>
          <a:xfrm>
            <a:off x="20047065" y="2956734"/>
            <a:ext cx="15440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654FC-9F0B-124E-9908-A9B6F14B61DD}"/>
              </a:ext>
            </a:extLst>
          </p:cNvPr>
          <p:cNvSpPr txBox="1"/>
          <p:nvPr/>
        </p:nvSpPr>
        <p:spPr>
          <a:xfrm>
            <a:off x="1527939" y="2895182"/>
            <a:ext cx="17668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804CC6-8DC2-DD48-B611-E152CD84DCDE}"/>
              </a:ext>
            </a:extLst>
          </p:cNvPr>
          <p:cNvSpPr/>
          <p:nvPr/>
        </p:nvSpPr>
        <p:spPr>
          <a:xfrm>
            <a:off x="3832096" y="4150382"/>
            <a:ext cx="1852434" cy="1860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60303-B2E7-4E40-A54E-8032BE21DBEC}"/>
              </a:ext>
            </a:extLst>
          </p:cNvPr>
          <p:cNvSpPr/>
          <p:nvPr/>
        </p:nvSpPr>
        <p:spPr>
          <a:xfrm>
            <a:off x="5740128" y="4150382"/>
            <a:ext cx="1852434" cy="1860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450833-8FD6-6C49-90BD-CABDE0B85D98}"/>
              </a:ext>
            </a:extLst>
          </p:cNvPr>
          <p:cNvSpPr/>
          <p:nvPr/>
        </p:nvSpPr>
        <p:spPr>
          <a:xfrm>
            <a:off x="7648162" y="4150382"/>
            <a:ext cx="1852434" cy="1860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2C7FFE-970C-834C-832A-CB87E27C153B}"/>
              </a:ext>
            </a:extLst>
          </p:cNvPr>
          <p:cNvSpPr/>
          <p:nvPr/>
        </p:nvSpPr>
        <p:spPr>
          <a:xfrm>
            <a:off x="9556194" y="4150382"/>
            <a:ext cx="1852434" cy="1860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203CCF-9AAB-F449-84E9-A80F04C76E5A}"/>
              </a:ext>
            </a:extLst>
          </p:cNvPr>
          <p:cNvSpPr/>
          <p:nvPr/>
        </p:nvSpPr>
        <p:spPr>
          <a:xfrm>
            <a:off x="11464226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39F3D5-F4CD-B643-8513-B9ECEB905537}"/>
              </a:ext>
            </a:extLst>
          </p:cNvPr>
          <p:cNvSpPr/>
          <p:nvPr/>
        </p:nvSpPr>
        <p:spPr>
          <a:xfrm>
            <a:off x="13372260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91BC53-44B7-AF43-A2B9-9982AB34FDE1}"/>
              </a:ext>
            </a:extLst>
          </p:cNvPr>
          <p:cNvSpPr/>
          <p:nvPr/>
        </p:nvSpPr>
        <p:spPr>
          <a:xfrm>
            <a:off x="15280292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5F6486-1C81-224A-A5A6-D76713CE1B31}"/>
              </a:ext>
            </a:extLst>
          </p:cNvPr>
          <p:cNvSpPr/>
          <p:nvPr/>
        </p:nvSpPr>
        <p:spPr>
          <a:xfrm>
            <a:off x="17188324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17D96B-59D6-9F48-8435-FCE7502B1FF4}"/>
              </a:ext>
            </a:extLst>
          </p:cNvPr>
          <p:cNvSpPr/>
          <p:nvPr/>
        </p:nvSpPr>
        <p:spPr>
          <a:xfrm>
            <a:off x="19096357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BD777E-4C34-174B-8F7F-C9A831F99814}"/>
              </a:ext>
            </a:extLst>
          </p:cNvPr>
          <p:cNvSpPr/>
          <p:nvPr/>
        </p:nvSpPr>
        <p:spPr>
          <a:xfrm>
            <a:off x="21004390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6B5F503-20DF-2C48-ABD9-9447E8A739FA}"/>
              </a:ext>
            </a:extLst>
          </p:cNvPr>
          <p:cNvSpPr txBox="1">
            <a:spLocks/>
          </p:cNvSpPr>
          <p:nvPr/>
        </p:nvSpPr>
        <p:spPr>
          <a:xfrm>
            <a:off x="392160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7DD1D5F-7A88-7045-A1A4-7EF86B4AC88E}"/>
              </a:ext>
            </a:extLst>
          </p:cNvPr>
          <p:cNvSpPr txBox="1">
            <a:spLocks/>
          </p:cNvSpPr>
          <p:nvPr/>
        </p:nvSpPr>
        <p:spPr>
          <a:xfrm>
            <a:off x="5829640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3AD75E2-74ED-1647-A24D-5C844875F15C}"/>
              </a:ext>
            </a:extLst>
          </p:cNvPr>
          <p:cNvSpPr txBox="1">
            <a:spLocks/>
          </p:cNvSpPr>
          <p:nvPr/>
        </p:nvSpPr>
        <p:spPr>
          <a:xfrm>
            <a:off x="7737673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3000A22-9769-7C4F-87F8-A1B7A99D7329}"/>
              </a:ext>
            </a:extLst>
          </p:cNvPr>
          <p:cNvSpPr txBox="1">
            <a:spLocks/>
          </p:cNvSpPr>
          <p:nvPr/>
        </p:nvSpPr>
        <p:spPr>
          <a:xfrm>
            <a:off x="9645706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FEF245A-9B8C-C241-B28B-BD223474E222}"/>
              </a:ext>
            </a:extLst>
          </p:cNvPr>
          <p:cNvSpPr txBox="1">
            <a:spLocks/>
          </p:cNvSpPr>
          <p:nvPr/>
        </p:nvSpPr>
        <p:spPr>
          <a:xfrm>
            <a:off x="1155373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CAE78E2-660F-8344-B193-2B672E6597E8}"/>
              </a:ext>
            </a:extLst>
          </p:cNvPr>
          <p:cNvSpPr txBox="1">
            <a:spLocks/>
          </p:cNvSpPr>
          <p:nvPr/>
        </p:nvSpPr>
        <p:spPr>
          <a:xfrm>
            <a:off x="13461771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2250142-94AC-4842-89A6-250B6A287DCB}"/>
              </a:ext>
            </a:extLst>
          </p:cNvPr>
          <p:cNvSpPr txBox="1">
            <a:spLocks/>
          </p:cNvSpPr>
          <p:nvPr/>
        </p:nvSpPr>
        <p:spPr>
          <a:xfrm>
            <a:off x="15369804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17A5F8A-CAA5-9E4A-8544-272F36E179EF}"/>
              </a:ext>
            </a:extLst>
          </p:cNvPr>
          <p:cNvSpPr txBox="1">
            <a:spLocks/>
          </p:cNvSpPr>
          <p:nvPr/>
        </p:nvSpPr>
        <p:spPr>
          <a:xfrm>
            <a:off x="17277836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D25A0D7-913B-C249-B8E1-B389B2564EAF}"/>
              </a:ext>
            </a:extLst>
          </p:cNvPr>
          <p:cNvSpPr txBox="1">
            <a:spLocks/>
          </p:cNvSpPr>
          <p:nvPr/>
        </p:nvSpPr>
        <p:spPr>
          <a:xfrm>
            <a:off x="1918586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C7A2DCD6-396E-9F4D-8D19-1283E7E242BD}"/>
              </a:ext>
            </a:extLst>
          </p:cNvPr>
          <p:cNvSpPr txBox="1">
            <a:spLocks/>
          </p:cNvSpPr>
          <p:nvPr/>
        </p:nvSpPr>
        <p:spPr>
          <a:xfrm>
            <a:off x="21093902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3CD489-32E2-6C43-BBA3-CFA1310052AA}"/>
              </a:ext>
            </a:extLst>
          </p:cNvPr>
          <p:cNvSpPr txBox="1"/>
          <p:nvPr/>
        </p:nvSpPr>
        <p:spPr>
          <a:xfrm>
            <a:off x="1527939" y="4788392"/>
            <a:ext cx="140775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STEPS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5B8A19-D3FC-B24B-9163-B79EDA6154AC}"/>
              </a:ext>
            </a:extLst>
          </p:cNvPr>
          <p:cNvSpPr txBox="1"/>
          <p:nvPr/>
        </p:nvSpPr>
        <p:spPr>
          <a:xfrm>
            <a:off x="1527939" y="7488048"/>
            <a:ext cx="32399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ED0876-5235-AA4C-A98B-B40EAB01E5FE}"/>
              </a:ext>
            </a:extLst>
          </p:cNvPr>
          <p:cNvSpPr txBox="1"/>
          <p:nvPr/>
        </p:nvSpPr>
        <p:spPr>
          <a:xfrm>
            <a:off x="1779730" y="9639327"/>
            <a:ext cx="31742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DEPARTMENTS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F05EB-78DA-4E43-A1B3-3A465BBA3FFE}"/>
              </a:ext>
            </a:extLst>
          </p:cNvPr>
          <p:cNvSpPr txBox="1"/>
          <p:nvPr/>
        </p:nvSpPr>
        <p:spPr>
          <a:xfrm>
            <a:off x="3424411" y="10260029"/>
            <a:ext cx="15295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D3C608-C49C-1B4C-9809-1B808010F202}"/>
              </a:ext>
            </a:extLst>
          </p:cNvPr>
          <p:cNvSpPr txBox="1"/>
          <p:nvPr/>
        </p:nvSpPr>
        <p:spPr>
          <a:xfrm>
            <a:off x="3847604" y="10819177"/>
            <a:ext cx="110639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C4C226-1B22-A64A-B4D0-03DA4D2CA09F}"/>
              </a:ext>
            </a:extLst>
          </p:cNvPr>
          <p:cNvSpPr txBox="1"/>
          <p:nvPr/>
        </p:nvSpPr>
        <p:spPr>
          <a:xfrm>
            <a:off x="3199991" y="11378325"/>
            <a:ext cx="17540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Engineering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59E05-3F1A-DC4F-A150-270110CE28B2}"/>
              </a:ext>
            </a:extLst>
          </p:cNvPr>
          <p:cNvSpPr txBox="1"/>
          <p:nvPr/>
        </p:nvSpPr>
        <p:spPr>
          <a:xfrm>
            <a:off x="4352550" y="11937473"/>
            <a:ext cx="6014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45EE2-98BA-7F4D-AF1F-976B8679CF08}"/>
              </a:ext>
            </a:extLst>
          </p:cNvPr>
          <p:cNvSpPr txBox="1"/>
          <p:nvPr/>
        </p:nvSpPr>
        <p:spPr>
          <a:xfrm>
            <a:off x="2331163" y="12496622"/>
            <a:ext cx="26228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 Success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97B3C4-DE97-0D43-BF39-2CEEA0907E4B}"/>
              </a:ext>
            </a:extLst>
          </p:cNvPr>
          <p:cNvSpPr txBox="1"/>
          <p:nvPr/>
        </p:nvSpPr>
        <p:spPr>
          <a:xfrm rot="16200000">
            <a:off x="5337111" y="8306541"/>
            <a:ext cx="169469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ONLINE ADS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8D94B-3673-B64B-8D25-FCB38228F968}"/>
              </a:ext>
            </a:extLst>
          </p:cNvPr>
          <p:cNvSpPr txBox="1"/>
          <p:nvPr/>
        </p:nvSpPr>
        <p:spPr>
          <a:xfrm rot="16200000">
            <a:off x="5766773" y="8077311"/>
            <a:ext cx="215315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BLOG CONTENT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BBE5BA-6F27-E549-97D3-ED6CC133FD32}"/>
              </a:ext>
            </a:extLst>
          </p:cNvPr>
          <p:cNvSpPr txBox="1"/>
          <p:nvPr/>
        </p:nvSpPr>
        <p:spPr>
          <a:xfrm rot="16200000">
            <a:off x="6476962" y="8128608"/>
            <a:ext cx="205056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NEW RELEASES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7D44B3-2F79-5548-AE8A-1429E1D01AE0}"/>
              </a:ext>
            </a:extLst>
          </p:cNvPr>
          <p:cNvSpPr txBox="1"/>
          <p:nvPr/>
        </p:nvSpPr>
        <p:spPr>
          <a:xfrm rot="16200000">
            <a:off x="7158296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22A5A0-6374-424A-822D-4ECDE789C2C0}"/>
              </a:ext>
            </a:extLst>
          </p:cNvPr>
          <p:cNvSpPr txBox="1"/>
          <p:nvPr/>
        </p:nvSpPr>
        <p:spPr>
          <a:xfrm rot="16200000">
            <a:off x="7781922" y="8115784"/>
            <a:ext cx="207620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LANDING PAGE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2D8D61-6D2D-4249-8978-C0E6EF756D0B}"/>
              </a:ext>
            </a:extLst>
          </p:cNvPr>
          <p:cNvSpPr txBox="1"/>
          <p:nvPr/>
        </p:nvSpPr>
        <p:spPr>
          <a:xfrm rot="16200000">
            <a:off x="8363869" y="8038839"/>
            <a:ext cx="223009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 DISCOVERY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1F8FE-6B84-4245-8855-5E8D98CF86A1}"/>
              </a:ext>
            </a:extLst>
          </p:cNvPr>
          <p:cNvSpPr txBox="1"/>
          <p:nvPr/>
        </p:nvSpPr>
        <p:spPr>
          <a:xfrm rot="16200000">
            <a:off x="9547745" y="8563823"/>
            <a:ext cx="11801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E-SHOP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A20B8B-9AC4-BC4B-A04C-00D5105EBA1A}"/>
              </a:ext>
            </a:extLst>
          </p:cNvPr>
          <p:cNvSpPr txBox="1"/>
          <p:nvPr/>
        </p:nvSpPr>
        <p:spPr>
          <a:xfrm rot="16200000">
            <a:off x="9826725" y="8183911"/>
            <a:ext cx="193995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 PAGE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B4FEE3-04E5-914D-8564-0C995EC28800}"/>
              </a:ext>
            </a:extLst>
          </p:cNvPr>
          <p:cNvSpPr txBox="1"/>
          <p:nvPr/>
        </p:nvSpPr>
        <p:spPr>
          <a:xfrm rot="16200000">
            <a:off x="10371804" y="8070098"/>
            <a:ext cx="21675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PAGE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F734E9-0706-634B-98D3-9E360A135788}"/>
              </a:ext>
            </a:extLst>
          </p:cNvPr>
          <p:cNvSpPr txBox="1"/>
          <p:nvPr/>
        </p:nvSpPr>
        <p:spPr>
          <a:xfrm rot="16200000">
            <a:off x="11136494" y="8175896"/>
            <a:ext cx="195598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ENGAGEMENT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A93FF4-CEF9-724A-8316-A77415029FD1}"/>
              </a:ext>
            </a:extLst>
          </p:cNvPr>
          <p:cNvSpPr txBox="1"/>
          <p:nvPr/>
        </p:nvSpPr>
        <p:spPr>
          <a:xfrm rot="16200000">
            <a:off x="11814622" y="8195132"/>
            <a:ext cx="191751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INTERACTION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92F55D-2074-9C4E-BD69-FB04A6D3760A}"/>
              </a:ext>
            </a:extLst>
          </p:cNvPr>
          <p:cNvSpPr txBox="1"/>
          <p:nvPr/>
        </p:nvSpPr>
        <p:spPr>
          <a:xfrm rot="16200000">
            <a:off x="12197798" y="7919416"/>
            <a:ext cx="24689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 EXPERIENCE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C3C521-562C-8341-805E-998EB1917CED}"/>
              </a:ext>
            </a:extLst>
          </p:cNvPr>
          <p:cNvSpPr txBox="1"/>
          <p:nvPr/>
        </p:nvSpPr>
        <p:spPr>
          <a:xfrm rot="16200000">
            <a:off x="12815012" y="7877738"/>
            <a:ext cx="255230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PERSONALIZATION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CF49B2-359F-2D4B-96B6-987795D6B1DB}"/>
              </a:ext>
            </a:extLst>
          </p:cNvPr>
          <p:cNvSpPr txBox="1"/>
          <p:nvPr/>
        </p:nvSpPr>
        <p:spPr>
          <a:xfrm rot="16200000">
            <a:off x="14198461" y="8602295"/>
            <a:ext cx="110318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B0AA91-D2A5-744D-9E96-7F90E8B259A6}"/>
              </a:ext>
            </a:extLst>
          </p:cNvPr>
          <p:cNvSpPr txBox="1"/>
          <p:nvPr/>
        </p:nvSpPr>
        <p:spPr>
          <a:xfrm rot="16200000">
            <a:off x="14356415" y="8101357"/>
            <a:ext cx="210506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CHAT OPTIONS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39C630-546C-534B-B555-100B638C6893}"/>
              </a:ext>
            </a:extLst>
          </p:cNvPr>
          <p:cNvSpPr txBox="1"/>
          <p:nvPr/>
        </p:nvSpPr>
        <p:spPr>
          <a:xfrm rot="16200000">
            <a:off x="15098663" y="8184713"/>
            <a:ext cx="193835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 FEATURES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0A9808-4834-A541-A02F-98B1691DEAD6}"/>
              </a:ext>
            </a:extLst>
          </p:cNvPr>
          <p:cNvSpPr txBox="1"/>
          <p:nvPr/>
        </p:nvSpPr>
        <p:spPr>
          <a:xfrm rot="16200000">
            <a:off x="15702251" y="8129409"/>
            <a:ext cx="204895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OPTIMIZATION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3988A5-AF04-C14E-A380-5BCF236F8F7C}"/>
              </a:ext>
            </a:extLst>
          </p:cNvPr>
          <p:cNvSpPr txBox="1"/>
          <p:nvPr/>
        </p:nvSpPr>
        <p:spPr>
          <a:xfrm rot="16200000">
            <a:off x="16834029" y="8602295"/>
            <a:ext cx="110318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265038-C6BA-404E-96A7-596D615E2684}"/>
              </a:ext>
            </a:extLst>
          </p:cNvPr>
          <p:cNvSpPr txBox="1"/>
          <p:nvPr/>
        </p:nvSpPr>
        <p:spPr>
          <a:xfrm rot="16200000">
            <a:off x="17307832" y="7758314"/>
            <a:ext cx="279114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SMS NOTIFICATIONS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C42EE0-2531-5A45-9484-CFCE8CF10E12}"/>
              </a:ext>
            </a:extLst>
          </p:cNvPr>
          <p:cNvSpPr txBox="1"/>
          <p:nvPr/>
        </p:nvSpPr>
        <p:spPr>
          <a:xfrm rot="16200000">
            <a:off x="16776379" y="7885753"/>
            <a:ext cx="253627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IN-APP MESSAGES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EFF7C0-946A-DF46-BEFF-E9576D46A111}"/>
              </a:ext>
            </a:extLst>
          </p:cNvPr>
          <p:cNvSpPr txBox="1"/>
          <p:nvPr/>
        </p:nvSpPr>
        <p:spPr>
          <a:xfrm rot="16200000">
            <a:off x="18043668" y="7835258"/>
            <a:ext cx="263726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VENDOR PARTNERS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3EA30C-7D54-DF40-A0FF-8948934509A5}"/>
              </a:ext>
            </a:extLst>
          </p:cNvPr>
          <p:cNvSpPr txBox="1"/>
          <p:nvPr/>
        </p:nvSpPr>
        <p:spPr>
          <a:xfrm rot="16200000">
            <a:off x="19018352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610239-B4EA-0844-85BB-C0BDCBDC9E3A}"/>
              </a:ext>
            </a:extLst>
          </p:cNvPr>
          <p:cNvSpPr txBox="1"/>
          <p:nvPr/>
        </p:nvSpPr>
        <p:spPr>
          <a:xfrm rot="16200000">
            <a:off x="20647920" y="8462834"/>
            <a:ext cx="138211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ARTICLES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67BEA0-C9EF-9B4F-9C0A-4F40CE6B0EBD}"/>
              </a:ext>
            </a:extLst>
          </p:cNvPr>
          <p:cNvSpPr txBox="1"/>
          <p:nvPr/>
        </p:nvSpPr>
        <p:spPr>
          <a:xfrm rot="16200000">
            <a:off x="20020287" y="8494093"/>
            <a:ext cx="131959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91EB49-6D26-4A4A-BE27-FC21549445EF}"/>
              </a:ext>
            </a:extLst>
          </p:cNvPr>
          <p:cNvSpPr txBox="1"/>
          <p:nvPr/>
        </p:nvSpPr>
        <p:spPr>
          <a:xfrm rot="16200000">
            <a:off x="20424359" y="7580381"/>
            <a:ext cx="314701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COMPETITOR CONTENT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4E3BD7-5711-FF47-93FE-0B28B32CCF7F}"/>
              </a:ext>
            </a:extLst>
          </p:cNvPr>
          <p:cNvSpPr txBox="1"/>
          <p:nvPr/>
        </p:nvSpPr>
        <p:spPr>
          <a:xfrm rot="16200000">
            <a:off x="21653932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A85286-AD13-904B-8739-7B653B2498AE}"/>
              </a:ext>
            </a:extLst>
          </p:cNvPr>
          <p:cNvSpPr txBox="1"/>
          <p:nvPr/>
        </p:nvSpPr>
        <p:spPr>
          <a:xfrm>
            <a:off x="6991497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17B1FB1-1673-EF41-8EB5-BEDFC6B574A5}"/>
              </a:ext>
            </a:extLst>
          </p:cNvPr>
          <p:cNvSpPr/>
          <p:nvPr/>
        </p:nvSpPr>
        <p:spPr>
          <a:xfrm>
            <a:off x="7057387" y="10377588"/>
            <a:ext cx="226546" cy="22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1F5279F-5451-C640-8D53-958F521C7370}"/>
              </a:ext>
            </a:extLst>
          </p:cNvPr>
          <p:cNvSpPr/>
          <p:nvPr/>
        </p:nvSpPr>
        <p:spPr>
          <a:xfrm>
            <a:off x="7057387" y="10936736"/>
            <a:ext cx="226546" cy="22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2AB1517-576A-054C-85AD-A00FF5390CFA}"/>
              </a:ext>
            </a:extLst>
          </p:cNvPr>
          <p:cNvSpPr/>
          <p:nvPr/>
        </p:nvSpPr>
        <p:spPr>
          <a:xfrm>
            <a:off x="9387323" y="10377588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98D8B0-EEE2-EC4D-8EB4-20FEA5B528F3}"/>
              </a:ext>
            </a:extLst>
          </p:cNvPr>
          <p:cNvSpPr/>
          <p:nvPr/>
        </p:nvSpPr>
        <p:spPr>
          <a:xfrm>
            <a:off x="9387323" y="10936736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E5C557-F1A7-AE4E-837A-A2A25BDB565C}"/>
              </a:ext>
            </a:extLst>
          </p:cNvPr>
          <p:cNvSpPr/>
          <p:nvPr/>
        </p:nvSpPr>
        <p:spPr>
          <a:xfrm>
            <a:off x="9387323" y="11495884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68D6D1-3954-FB43-AC2B-4D88A4F8BCA6}"/>
              </a:ext>
            </a:extLst>
          </p:cNvPr>
          <p:cNvSpPr/>
          <p:nvPr/>
        </p:nvSpPr>
        <p:spPr>
          <a:xfrm>
            <a:off x="11012875" y="10377588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46D016A-35E3-3443-B3BE-A53DE74B72AC}"/>
              </a:ext>
            </a:extLst>
          </p:cNvPr>
          <p:cNvSpPr/>
          <p:nvPr/>
        </p:nvSpPr>
        <p:spPr>
          <a:xfrm>
            <a:off x="11012875" y="10936736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07255BD-26E7-3543-994A-E27A69FE18DA}"/>
              </a:ext>
            </a:extLst>
          </p:cNvPr>
          <p:cNvSpPr/>
          <p:nvPr/>
        </p:nvSpPr>
        <p:spPr>
          <a:xfrm>
            <a:off x="11012875" y="11495884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49CCA2A-BB39-834E-BAC4-8167C507BB2C}"/>
              </a:ext>
            </a:extLst>
          </p:cNvPr>
          <p:cNvSpPr/>
          <p:nvPr/>
        </p:nvSpPr>
        <p:spPr>
          <a:xfrm>
            <a:off x="11012875" y="12055032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272E29-ADB0-8D4B-9CE7-D06A68687BDE}"/>
              </a:ext>
            </a:extLst>
          </p:cNvPr>
          <p:cNvSpPr/>
          <p:nvPr/>
        </p:nvSpPr>
        <p:spPr>
          <a:xfrm>
            <a:off x="12330658" y="10377588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8552C55-B3C8-4246-BEE6-AA8FC0E9EC51}"/>
              </a:ext>
            </a:extLst>
          </p:cNvPr>
          <p:cNvSpPr/>
          <p:nvPr/>
        </p:nvSpPr>
        <p:spPr>
          <a:xfrm>
            <a:off x="12330658" y="10936736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0805183-C021-AB42-9E11-2BB1465E8C96}"/>
              </a:ext>
            </a:extLst>
          </p:cNvPr>
          <p:cNvSpPr/>
          <p:nvPr/>
        </p:nvSpPr>
        <p:spPr>
          <a:xfrm>
            <a:off x="13648441" y="10377588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A37D312-799A-BA42-B953-7D46CBDF6055}"/>
              </a:ext>
            </a:extLst>
          </p:cNvPr>
          <p:cNvSpPr/>
          <p:nvPr/>
        </p:nvSpPr>
        <p:spPr>
          <a:xfrm>
            <a:off x="13648441" y="10936736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DE6132DD-6CFD-C44E-AADA-6D4A7836ADE8}"/>
              </a:ext>
            </a:extLst>
          </p:cNvPr>
          <p:cNvSpPr/>
          <p:nvPr/>
        </p:nvSpPr>
        <p:spPr>
          <a:xfrm>
            <a:off x="14966224" y="10377588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3FEA84F-9415-294C-AB86-B6A2CDDF9913}"/>
              </a:ext>
            </a:extLst>
          </p:cNvPr>
          <p:cNvSpPr/>
          <p:nvPr/>
        </p:nvSpPr>
        <p:spPr>
          <a:xfrm>
            <a:off x="14966224" y="10936736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D33C963-CD77-6045-B576-339CF6DC6F95}"/>
              </a:ext>
            </a:extLst>
          </p:cNvPr>
          <p:cNvSpPr/>
          <p:nvPr/>
        </p:nvSpPr>
        <p:spPr>
          <a:xfrm>
            <a:off x="14966224" y="11495884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A36823D-E464-C641-B6F1-77B614DA8D50}"/>
              </a:ext>
            </a:extLst>
          </p:cNvPr>
          <p:cNvSpPr/>
          <p:nvPr/>
        </p:nvSpPr>
        <p:spPr>
          <a:xfrm>
            <a:off x="14966224" y="12055032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B3E8F1E-2171-2445-A439-10667B75DC16}"/>
              </a:ext>
            </a:extLst>
          </p:cNvPr>
          <p:cNvSpPr/>
          <p:nvPr/>
        </p:nvSpPr>
        <p:spPr>
          <a:xfrm>
            <a:off x="14966224" y="12614181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20EEDDC-C506-0948-A9D3-DDA93F5AA6E5}"/>
              </a:ext>
            </a:extLst>
          </p:cNvPr>
          <p:cNvSpPr/>
          <p:nvPr/>
        </p:nvSpPr>
        <p:spPr>
          <a:xfrm>
            <a:off x="16280859" y="10377588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299B9FF-4F0B-4E47-8727-ABA9479056E3}"/>
              </a:ext>
            </a:extLst>
          </p:cNvPr>
          <p:cNvSpPr/>
          <p:nvPr/>
        </p:nvSpPr>
        <p:spPr>
          <a:xfrm>
            <a:off x="16280859" y="10936736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143FF51-4473-D54C-A469-2FF145AE1244}"/>
              </a:ext>
            </a:extLst>
          </p:cNvPr>
          <p:cNvSpPr/>
          <p:nvPr/>
        </p:nvSpPr>
        <p:spPr>
          <a:xfrm>
            <a:off x="16280859" y="11495884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B8FEDFD-4C0B-B048-950B-1763BE8A2DE4}"/>
              </a:ext>
            </a:extLst>
          </p:cNvPr>
          <p:cNvSpPr/>
          <p:nvPr/>
        </p:nvSpPr>
        <p:spPr>
          <a:xfrm>
            <a:off x="16280859" y="12055032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A5F612F-C3BF-A94B-936C-9A70B4116719}"/>
              </a:ext>
            </a:extLst>
          </p:cNvPr>
          <p:cNvSpPr/>
          <p:nvPr/>
        </p:nvSpPr>
        <p:spPr>
          <a:xfrm>
            <a:off x="17931242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0F3A77B-ED23-1D46-A637-4465F241B0C8}"/>
              </a:ext>
            </a:extLst>
          </p:cNvPr>
          <p:cNvSpPr/>
          <p:nvPr/>
        </p:nvSpPr>
        <p:spPr>
          <a:xfrm>
            <a:off x="17931242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6E7999E-61C1-524A-A1BC-0235EFC4781E}"/>
              </a:ext>
            </a:extLst>
          </p:cNvPr>
          <p:cNvSpPr/>
          <p:nvPr/>
        </p:nvSpPr>
        <p:spPr>
          <a:xfrm>
            <a:off x="17931242" y="11495884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19E7666-E8CE-A34C-95A8-89530C4BD071}"/>
              </a:ext>
            </a:extLst>
          </p:cNvPr>
          <p:cNvSpPr/>
          <p:nvPr/>
        </p:nvSpPr>
        <p:spPr>
          <a:xfrm>
            <a:off x="17931242" y="12055032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6AF93C6-AB41-F74D-910C-F887193EDF2D}"/>
              </a:ext>
            </a:extLst>
          </p:cNvPr>
          <p:cNvSpPr/>
          <p:nvPr/>
        </p:nvSpPr>
        <p:spPr>
          <a:xfrm>
            <a:off x="17931242" y="12614181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24FAD9D-01BC-6D4C-8D7B-A647EB2CF85B}"/>
              </a:ext>
            </a:extLst>
          </p:cNvPr>
          <p:cNvSpPr/>
          <p:nvPr/>
        </p:nvSpPr>
        <p:spPr>
          <a:xfrm>
            <a:off x="19578471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FE69001-C7CF-B240-96A8-340E3CC72267}"/>
              </a:ext>
            </a:extLst>
          </p:cNvPr>
          <p:cNvSpPr/>
          <p:nvPr/>
        </p:nvSpPr>
        <p:spPr>
          <a:xfrm>
            <a:off x="19578471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15096F6-73F7-C84D-828B-4E44E41DDF30}"/>
              </a:ext>
            </a:extLst>
          </p:cNvPr>
          <p:cNvSpPr/>
          <p:nvPr/>
        </p:nvSpPr>
        <p:spPr>
          <a:xfrm>
            <a:off x="19578471" y="11495884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FBB3915-A85B-4F44-9B6D-88D4B3B92CB2}"/>
              </a:ext>
            </a:extLst>
          </p:cNvPr>
          <p:cNvSpPr/>
          <p:nvPr/>
        </p:nvSpPr>
        <p:spPr>
          <a:xfrm>
            <a:off x="21555154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B0EF36C-C314-6748-BA66-8471E437C6CC}"/>
              </a:ext>
            </a:extLst>
          </p:cNvPr>
          <p:cNvSpPr/>
          <p:nvPr/>
        </p:nvSpPr>
        <p:spPr>
          <a:xfrm>
            <a:off x="21555154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820E208-5999-834C-A609-8C49CDA1EEF2}"/>
              </a:ext>
            </a:extLst>
          </p:cNvPr>
          <p:cNvSpPr txBox="1"/>
          <p:nvPr/>
        </p:nvSpPr>
        <p:spPr>
          <a:xfrm>
            <a:off x="9297618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BCC1C1-EFF8-2741-AE65-DCE4C38B2611}"/>
              </a:ext>
            </a:extLst>
          </p:cNvPr>
          <p:cNvSpPr txBox="1"/>
          <p:nvPr/>
        </p:nvSpPr>
        <p:spPr>
          <a:xfrm>
            <a:off x="10944848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1117535-3A96-4146-B40B-156DFB64A74A}"/>
              </a:ext>
            </a:extLst>
          </p:cNvPr>
          <p:cNvSpPr txBox="1"/>
          <p:nvPr/>
        </p:nvSpPr>
        <p:spPr>
          <a:xfrm>
            <a:off x="12262632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7F33CEC-70DA-0640-A161-BAC884183FB1}"/>
              </a:ext>
            </a:extLst>
          </p:cNvPr>
          <p:cNvSpPr txBox="1"/>
          <p:nvPr/>
        </p:nvSpPr>
        <p:spPr>
          <a:xfrm>
            <a:off x="13580417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5764A58-2389-3442-8F26-3C3A6BFFBF81}"/>
              </a:ext>
            </a:extLst>
          </p:cNvPr>
          <p:cNvSpPr txBox="1"/>
          <p:nvPr/>
        </p:nvSpPr>
        <p:spPr>
          <a:xfrm>
            <a:off x="14898200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EDE676A-55E1-1044-AA22-559102C54842}"/>
              </a:ext>
            </a:extLst>
          </p:cNvPr>
          <p:cNvSpPr txBox="1"/>
          <p:nvPr/>
        </p:nvSpPr>
        <p:spPr>
          <a:xfrm>
            <a:off x="1621598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238FAEB-EE38-CE40-9D32-EB0F64FBE549}"/>
              </a:ext>
            </a:extLst>
          </p:cNvPr>
          <p:cNvSpPr txBox="1"/>
          <p:nvPr/>
        </p:nvSpPr>
        <p:spPr>
          <a:xfrm>
            <a:off x="1786321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022A72A-B8DC-6347-B631-5AAFEFF742A7}"/>
              </a:ext>
            </a:extLst>
          </p:cNvPr>
          <p:cNvSpPr txBox="1"/>
          <p:nvPr/>
        </p:nvSpPr>
        <p:spPr>
          <a:xfrm>
            <a:off x="1951044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EE5367B-5AB4-1642-A8AB-C2622594EE19}"/>
              </a:ext>
            </a:extLst>
          </p:cNvPr>
          <p:cNvSpPr txBox="1"/>
          <p:nvPr/>
        </p:nvSpPr>
        <p:spPr>
          <a:xfrm>
            <a:off x="21487127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8D5B89A-236D-2349-8F61-4C2329A68A7F}"/>
              </a:ext>
            </a:extLst>
          </p:cNvPr>
          <p:cNvCxnSpPr/>
          <p:nvPr/>
        </p:nvCxnSpPr>
        <p:spPr>
          <a:xfrm>
            <a:off x="6036305" y="9527412"/>
            <a:ext cx="23248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D611DC8-2BDA-3640-AAEE-EFCF3C1F5BD7}"/>
              </a:ext>
            </a:extLst>
          </p:cNvPr>
          <p:cNvCxnSpPr/>
          <p:nvPr/>
        </p:nvCxnSpPr>
        <p:spPr>
          <a:xfrm>
            <a:off x="20505984" y="9527412"/>
            <a:ext cx="2324885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171D560-CD3B-DD4A-BBCE-CC3148A4AD21}"/>
              </a:ext>
            </a:extLst>
          </p:cNvPr>
          <p:cNvCxnSpPr/>
          <p:nvPr/>
        </p:nvCxnSpPr>
        <p:spPr>
          <a:xfrm>
            <a:off x="19119333" y="9527412"/>
            <a:ext cx="116128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E741359-D5CC-D94B-BCBD-57806EE4B05B}"/>
              </a:ext>
            </a:extLst>
          </p:cNvPr>
          <p:cNvCxnSpPr/>
          <p:nvPr/>
        </p:nvCxnSpPr>
        <p:spPr>
          <a:xfrm>
            <a:off x="15772396" y="9527412"/>
            <a:ext cx="116128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8C7B2E4-2948-B749-A019-AA110516CA00}"/>
              </a:ext>
            </a:extLst>
          </p:cNvPr>
          <p:cNvCxnSpPr/>
          <p:nvPr/>
        </p:nvCxnSpPr>
        <p:spPr>
          <a:xfrm>
            <a:off x="14465673" y="9527412"/>
            <a:ext cx="116128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A00DDE98-E620-CD49-B9BC-CD97D4E02D48}"/>
              </a:ext>
            </a:extLst>
          </p:cNvPr>
          <p:cNvCxnSpPr/>
          <p:nvPr/>
        </p:nvCxnSpPr>
        <p:spPr>
          <a:xfrm>
            <a:off x="13158950" y="9527412"/>
            <a:ext cx="11612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DEDC9FA-D5B7-4348-8BA1-4C5CDFC9AD90}"/>
              </a:ext>
            </a:extLst>
          </p:cNvPr>
          <p:cNvCxnSpPr/>
          <p:nvPr/>
        </p:nvCxnSpPr>
        <p:spPr>
          <a:xfrm>
            <a:off x="11852227" y="9527412"/>
            <a:ext cx="11612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97D2B6C3-8914-974E-816E-0753A392DE05}"/>
              </a:ext>
            </a:extLst>
          </p:cNvPr>
          <p:cNvCxnSpPr/>
          <p:nvPr/>
        </p:nvCxnSpPr>
        <p:spPr>
          <a:xfrm>
            <a:off x="10545504" y="9527412"/>
            <a:ext cx="116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FB4DA10-3BA2-7944-84E4-1BDEC4DFFDF8}"/>
              </a:ext>
            </a:extLst>
          </p:cNvPr>
          <p:cNvCxnSpPr>
            <a:cxnSpLocks/>
          </p:cNvCxnSpPr>
          <p:nvPr/>
        </p:nvCxnSpPr>
        <p:spPr>
          <a:xfrm>
            <a:off x="8583225" y="9527412"/>
            <a:ext cx="17546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A866A4F-35DE-BA44-9D81-C399662A78CE}"/>
              </a:ext>
            </a:extLst>
          </p:cNvPr>
          <p:cNvCxnSpPr>
            <a:cxnSpLocks/>
          </p:cNvCxnSpPr>
          <p:nvPr/>
        </p:nvCxnSpPr>
        <p:spPr>
          <a:xfrm>
            <a:off x="17132726" y="9527412"/>
            <a:ext cx="175464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2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B8B74-13A2-B54A-B628-847B7C10CB29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43E7-8A98-B248-A473-7A57697DD74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C22807A9-8171-D94C-A13E-7F65D42B851E}"/>
              </a:ext>
            </a:extLst>
          </p:cNvPr>
          <p:cNvSpPr/>
          <p:nvPr/>
        </p:nvSpPr>
        <p:spPr>
          <a:xfrm>
            <a:off x="5113466" y="2590849"/>
            <a:ext cx="4609991" cy="1193438"/>
          </a:xfrm>
          <a:prstGeom prst="homePlate">
            <a:avLst>
              <a:gd name="adj" fmla="val 337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7727EB6-0FE4-7B46-A9B7-9EDA07669610}"/>
              </a:ext>
            </a:extLst>
          </p:cNvPr>
          <p:cNvSpPr/>
          <p:nvPr/>
        </p:nvSpPr>
        <p:spPr>
          <a:xfrm>
            <a:off x="9491255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C1168372-4219-3941-A3C9-13CF8826BE00}"/>
              </a:ext>
            </a:extLst>
          </p:cNvPr>
          <p:cNvSpPr/>
          <p:nvPr/>
        </p:nvSpPr>
        <p:spPr>
          <a:xfrm>
            <a:off x="13869045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25918698-0E0F-B045-9C3D-60538FA1E346}"/>
              </a:ext>
            </a:extLst>
          </p:cNvPr>
          <p:cNvSpPr/>
          <p:nvPr/>
        </p:nvSpPr>
        <p:spPr>
          <a:xfrm>
            <a:off x="18246834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1C204-EB45-974D-80E9-C707859EA354}"/>
              </a:ext>
            </a:extLst>
          </p:cNvPr>
          <p:cNvSpPr/>
          <p:nvPr/>
        </p:nvSpPr>
        <p:spPr>
          <a:xfrm>
            <a:off x="1520825" y="2590849"/>
            <a:ext cx="3430064" cy="1193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82700-9C5B-834F-BB64-7068BFE248B8}"/>
              </a:ext>
            </a:extLst>
          </p:cNvPr>
          <p:cNvSpPr txBox="1"/>
          <p:nvPr/>
        </p:nvSpPr>
        <p:spPr>
          <a:xfrm>
            <a:off x="1520825" y="3910636"/>
            <a:ext cx="37978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EXPERIENCE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FB527-AC16-CB41-8E78-7F1C860EC1FB}"/>
              </a:ext>
            </a:extLst>
          </p:cNvPr>
          <p:cNvCxnSpPr/>
          <p:nvPr/>
        </p:nvCxnSpPr>
        <p:spPr>
          <a:xfrm>
            <a:off x="5635690" y="4141468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entagon 14">
            <a:extLst>
              <a:ext uri="{FF2B5EF4-FFF2-40B4-BE49-F238E27FC236}">
                <a16:creationId xmlns:a16="http://schemas.microsoft.com/office/drawing/2014/main" id="{C6A90228-1824-3343-A929-DD457CA76ADC}"/>
              </a:ext>
            </a:extLst>
          </p:cNvPr>
          <p:cNvSpPr/>
          <p:nvPr/>
        </p:nvSpPr>
        <p:spPr>
          <a:xfrm>
            <a:off x="5113466" y="4498650"/>
            <a:ext cx="4810927" cy="2427703"/>
          </a:xfrm>
          <a:prstGeom prst="homePlate">
            <a:avLst>
              <a:gd name="adj" fmla="val 20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0D1E7E48-1A37-C64B-BBB9-387414CFA1B1}"/>
              </a:ext>
            </a:extLst>
          </p:cNvPr>
          <p:cNvSpPr/>
          <p:nvPr/>
        </p:nvSpPr>
        <p:spPr>
          <a:xfrm>
            <a:off x="9590714" y="4498650"/>
            <a:ext cx="4810927" cy="2427703"/>
          </a:xfrm>
          <a:prstGeom prst="chevron">
            <a:avLst>
              <a:gd name="adj" fmla="val 204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7C8ED3-7415-FC40-8B5F-634271AED4F8}"/>
              </a:ext>
            </a:extLst>
          </p:cNvPr>
          <p:cNvSpPr/>
          <p:nvPr/>
        </p:nvSpPr>
        <p:spPr>
          <a:xfrm>
            <a:off x="1520825" y="4498650"/>
            <a:ext cx="3430064" cy="2427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3221D210-236C-9C43-A14B-577A0F0AE559}"/>
              </a:ext>
            </a:extLst>
          </p:cNvPr>
          <p:cNvSpPr/>
          <p:nvPr/>
        </p:nvSpPr>
        <p:spPr>
          <a:xfrm>
            <a:off x="14067961" y="4498650"/>
            <a:ext cx="4810927" cy="2427703"/>
          </a:xfrm>
          <a:prstGeom prst="chevron">
            <a:avLst>
              <a:gd name="adj" fmla="val 204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0B0366BD-9931-6C49-8B9E-0DDF3D0935E6}"/>
              </a:ext>
            </a:extLst>
          </p:cNvPr>
          <p:cNvSpPr/>
          <p:nvPr/>
        </p:nvSpPr>
        <p:spPr>
          <a:xfrm>
            <a:off x="18545212" y="4498650"/>
            <a:ext cx="4311614" cy="2427703"/>
          </a:xfrm>
          <a:prstGeom prst="chevron">
            <a:avLst>
              <a:gd name="adj" fmla="val 204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EE7BAD-5445-4A48-94E6-C56522EADF6E}"/>
              </a:ext>
            </a:extLst>
          </p:cNvPr>
          <p:cNvSpPr/>
          <p:nvPr/>
        </p:nvSpPr>
        <p:spPr>
          <a:xfrm>
            <a:off x="5113466" y="7052702"/>
            <a:ext cx="4311615" cy="2059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ACCEC-B34D-9047-A431-7FAC43F10E1E}"/>
              </a:ext>
            </a:extLst>
          </p:cNvPr>
          <p:cNvSpPr/>
          <p:nvPr/>
        </p:nvSpPr>
        <p:spPr>
          <a:xfrm>
            <a:off x="9590714" y="7052702"/>
            <a:ext cx="4311615" cy="2059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E30899-D16A-FA41-A5C7-A4D5DB92A8FF}"/>
              </a:ext>
            </a:extLst>
          </p:cNvPr>
          <p:cNvSpPr/>
          <p:nvPr/>
        </p:nvSpPr>
        <p:spPr>
          <a:xfrm>
            <a:off x="14067962" y="7052702"/>
            <a:ext cx="4311615" cy="2059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5AADF-C02E-3D45-8C30-257E714FB8CF}"/>
              </a:ext>
            </a:extLst>
          </p:cNvPr>
          <p:cNvSpPr/>
          <p:nvPr/>
        </p:nvSpPr>
        <p:spPr>
          <a:xfrm>
            <a:off x="18545211" y="7052702"/>
            <a:ext cx="4311615" cy="2059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49FBC2-3C91-DA47-A8FB-C14B3EE7D4BC}"/>
              </a:ext>
            </a:extLst>
          </p:cNvPr>
          <p:cNvSpPr/>
          <p:nvPr/>
        </p:nvSpPr>
        <p:spPr>
          <a:xfrm>
            <a:off x="1520825" y="7052702"/>
            <a:ext cx="3430064" cy="20594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0B437-03D9-F043-86E6-190B04FC718C}"/>
              </a:ext>
            </a:extLst>
          </p:cNvPr>
          <p:cNvSpPr txBox="1"/>
          <p:nvPr/>
        </p:nvSpPr>
        <p:spPr>
          <a:xfrm>
            <a:off x="1520825" y="9238543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95F696-26AB-7F4E-9371-061092C5E78E}"/>
              </a:ext>
            </a:extLst>
          </p:cNvPr>
          <p:cNvCxnSpPr/>
          <p:nvPr/>
        </p:nvCxnSpPr>
        <p:spPr>
          <a:xfrm>
            <a:off x="5635690" y="9469375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F2FEBA-204E-4E45-B0DA-0614586CAE82}"/>
              </a:ext>
            </a:extLst>
          </p:cNvPr>
          <p:cNvSpPr/>
          <p:nvPr/>
        </p:nvSpPr>
        <p:spPr>
          <a:xfrm>
            <a:off x="5113466" y="11453453"/>
            <a:ext cx="4311615" cy="150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5E97CE-75A1-A647-BAF6-088052F8EA69}"/>
              </a:ext>
            </a:extLst>
          </p:cNvPr>
          <p:cNvSpPr/>
          <p:nvPr/>
        </p:nvSpPr>
        <p:spPr>
          <a:xfrm>
            <a:off x="9590714" y="11453453"/>
            <a:ext cx="4311615" cy="1500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D6D22-09B4-654F-8B02-4968CE4056AA}"/>
              </a:ext>
            </a:extLst>
          </p:cNvPr>
          <p:cNvSpPr/>
          <p:nvPr/>
        </p:nvSpPr>
        <p:spPr>
          <a:xfrm>
            <a:off x="14067962" y="11453453"/>
            <a:ext cx="4311615" cy="15005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AEBFB4-C4CD-2644-87C7-83EBCB2C864A}"/>
              </a:ext>
            </a:extLst>
          </p:cNvPr>
          <p:cNvSpPr/>
          <p:nvPr/>
        </p:nvSpPr>
        <p:spPr>
          <a:xfrm>
            <a:off x="18545211" y="11453453"/>
            <a:ext cx="4311615" cy="15005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757AB-E78C-5C43-A320-6FA490354CD3}"/>
              </a:ext>
            </a:extLst>
          </p:cNvPr>
          <p:cNvSpPr/>
          <p:nvPr/>
        </p:nvSpPr>
        <p:spPr>
          <a:xfrm>
            <a:off x="1520825" y="11453453"/>
            <a:ext cx="3430064" cy="15005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4A4027-53EC-B546-B204-613AC0CC7A5C}"/>
              </a:ext>
            </a:extLst>
          </p:cNvPr>
          <p:cNvSpPr/>
          <p:nvPr/>
        </p:nvSpPr>
        <p:spPr>
          <a:xfrm>
            <a:off x="5113466" y="9826557"/>
            <a:ext cx="4311615" cy="150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AF57D3-AE59-1847-A3D5-738A7509821C}"/>
              </a:ext>
            </a:extLst>
          </p:cNvPr>
          <p:cNvSpPr/>
          <p:nvPr/>
        </p:nvSpPr>
        <p:spPr>
          <a:xfrm>
            <a:off x="9590714" y="9826557"/>
            <a:ext cx="4311615" cy="1500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716CFD-F12B-3945-98C5-568C8DE3A3BD}"/>
              </a:ext>
            </a:extLst>
          </p:cNvPr>
          <p:cNvSpPr/>
          <p:nvPr/>
        </p:nvSpPr>
        <p:spPr>
          <a:xfrm>
            <a:off x="14067962" y="9826557"/>
            <a:ext cx="4311615" cy="15005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521147-2BD6-744A-8DE6-5BD819D98E30}"/>
              </a:ext>
            </a:extLst>
          </p:cNvPr>
          <p:cNvSpPr/>
          <p:nvPr/>
        </p:nvSpPr>
        <p:spPr>
          <a:xfrm>
            <a:off x="18545211" y="9826557"/>
            <a:ext cx="4311615" cy="15005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146B90-F905-6F48-B050-1C4FDF587CE3}"/>
              </a:ext>
            </a:extLst>
          </p:cNvPr>
          <p:cNvSpPr/>
          <p:nvPr/>
        </p:nvSpPr>
        <p:spPr>
          <a:xfrm>
            <a:off x="1520825" y="9826557"/>
            <a:ext cx="3430064" cy="15005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56E284-165A-6048-8095-4CEE9DB183C3}"/>
              </a:ext>
            </a:extLst>
          </p:cNvPr>
          <p:cNvSpPr txBox="1"/>
          <p:nvPr/>
        </p:nvSpPr>
        <p:spPr>
          <a:xfrm>
            <a:off x="2103178" y="2648959"/>
            <a:ext cx="226536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LIFECYCLE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12144-47DE-AE46-BDC5-D1F035014D5B}"/>
              </a:ext>
            </a:extLst>
          </p:cNvPr>
          <p:cNvSpPr txBox="1"/>
          <p:nvPr/>
        </p:nvSpPr>
        <p:spPr>
          <a:xfrm>
            <a:off x="1615868" y="5173892"/>
            <a:ext cx="323999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SCORECARD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EE6674-C980-FC4F-BD61-13242363A4CB}"/>
              </a:ext>
            </a:extLst>
          </p:cNvPr>
          <p:cNvSpPr txBox="1"/>
          <p:nvPr/>
        </p:nvSpPr>
        <p:spPr>
          <a:xfrm>
            <a:off x="1597433" y="7790060"/>
            <a:ext cx="32768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FRUSTRATIONS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7D6EC3-A6AD-FB42-8CEC-F41D4E1DB2E4}"/>
              </a:ext>
            </a:extLst>
          </p:cNvPr>
          <p:cNvSpPr txBox="1"/>
          <p:nvPr/>
        </p:nvSpPr>
        <p:spPr>
          <a:xfrm>
            <a:off x="2246649" y="10284442"/>
            <a:ext cx="19784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D26581-AAD9-9E46-A6E3-9C2FAC025391}"/>
              </a:ext>
            </a:extLst>
          </p:cNvPr>
          <p:cNvSpPr txBox="1"/>
          <p:nvPr/>
        </p:nvSpPr>
        <p:spPr>
          <a:xfrm>
            <a:off x="1531709" y="11665117"/>
            <a:ext cx="340830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B4CBF0-B8E1-9240-A4A5-2C37056976D8}"/>
              </a:ext>
            </a:extLst>
          </p:cNvPr>
          <p:cNvSpPr txBox="1"/>
          <p:nvPr/>
        </p:nvSpPr>
        <p:spPr>
          <a:xfrm>
            <a:off x="6381275" y="2956735"/>
            <a:ext cx="18421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PRE-SALES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032881-202F-004F-9227-22115218BE93}"/>
              </a:ext>
            </a:extLst>
          </p:cNvPr>
          <p:cNvSpPr txBox="1"/>
          <p:nvPr/>
        </p:nvSpPr>
        <p:spPr>
          <a:xfrm>
            <a:off x="10640326" y="2956735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60104-6AC0-7D43-9512-99F18D0FE820}"/>
              </a:ext>
            </a:extLst>
          </p:cNvPr>
          <p:cNvSpPr txBox="1"/>
          <p:nvPr/>
        </p:nvSpPr>
        <p:spPr>
          <a:xfrm>
            <a:off x="15174407" y="2956735"/>
            <a:ext cx="19992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EDUCATION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4E4FC-5B53-8B4D-BF03-650FB866CE0D}"/>
              </a:ext>
            </a:extLst>
          </p:cNvPr>
          <p:cNvSpPr txBox="1"/>
          <p:nvPr/>
        </p:nvSpPr>
        <p:spPr>
          <a:xfrm>
            <a:off x="19752575" y="2956735"/>
            <a:ext cx="15985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F596075-DF3C-734A-A8E6-B6ED8CE98FD6}"/>
              </a:ext>
            </a:extLst>
          </p:cNvPr>
          <p:cNvSpPr txBox="1">
            <a:spLocks/>
          </p:cNvSpPr>
          <p:nvPr/>
        </p:nvSpPr>
        <p:spPr>
          <a:xfrm>
            <a:off x="5246709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2E89FC0-B6B5-444F-BA74-B3EC641337B4}"/>
              </a:ext>
            </a:extLst>
          </p:cNvPr>
          <p:cNvSpPr txBox="1">
            <a:spLocks/>
          </p:cNvSpPr>
          <p:nvPr/>
        </p:nvSpPr>
        <p:spPr>
          <a:xfrm>
            <a:off x="5246709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59630785-0A3C-B249-8AF7-80C3AB534465}"/>
              </a:ext>
            </a:extLst>
          </p:cNvPr>
          <p:cNvSpPr txBox="1">
            <a:spLocks/>
          </p:cNvSpPr>
          <p:nvPr/>
        </p:nvSpPr>
        <p:spPr>
          <a:xfrm>
            <a:off x="9723457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470EE8E-4126-9744-9BE1-F84D68D95652}"/>
              </a:ext>
            </a:extLst>
          </p:cNvPr>
          <p:cNvSpPr txBox="1">
            <a:spLocks/>
          </p:cNvSpPr>
          <p:nvPr/>
        </p:nvSpPr>
        <p:spPr>
          <a:xfrm>
            <a:off x="9723457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65777324-0552-3E4A-9278-4C07758BF14A}"/>
              </a:ext>
            </a:extLst>
          </p:cNvPr>
          <p:cNvSpPr txBox="1">
            <a:spLocks/>
          </p:cNvSpPr>
          <p:nvPr/>
        </p:nvSpPr>
        <p:spPr>
          <a:xfrm>
            <a:off x="14201706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D2407D8D-2DBF-164A-B55B-6E4A5BB67AD4}"/>
              </a:ext>
            </a:extLst>
          </p:cNvPr>
          <p:cNvSpPr txBox="1">
            <a:spLocks/>
          </p:cNvSpPr>
          <p:nvPr/>
        </p:nvSpPr>
        <p:spPr>
          <a:xfrm>
            <a:off x="14201706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C1C366C-60BD-A844-ACAA-926055F79010}"/>
              </a:ext>
            </a:extLst>
          </p:cNvPr>
          <p:cNvSpPr txBox="1">
            <a:spLocks/>
          </p:cNvSpPr>
          <p:nvPr/>
        </p:nvSpPr>
        <p:spPr>
          <a:xfrm>
            <a:off x="18679438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3A54865-F9FC-2F47-8533-DCB2031F3B75}"/>
              </a:ext>
            </a:extLst>
          </p:cNvPr>
          <p:cNvSpPr txBox="1">
            <a:spLocks/>
          </p:cNvSpPr>
          <p:nvPr/>
        </p:nvSpPr>
        <p:spPr>
          <a:xfrm>
            <a:off x="18679438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616714F6-3C75-8043-8AF7-791A62BF31FD}"/>
              </a:ext>
            </a:extLst>
          </p:cNvPr>
          <p:cNvSpPr txBox="1">
            <a:spLocks/>
          </p:cNvSpPr>
          <p:nvPr/>
        </p:nvSpPr>
        <p:spPr>
          <a:xfrm>
            <a:off x="18679438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4B15FDBB-A2E9-6F4E-854D-06FCBA660DEF}"/>
              </a:ext>
            </a:extLst>
          </p:cNvPr>
          <p:cNvSpPr txBox="1">
            <a:spLocks/>
          </p:cNvSpPr>
          <p:nvPr/>
        </p:nvSpPr>
        <p:spPr>
          <a:xfrm>
            <a:off x="14201706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80DC41A-97E1-6C44-B44C-6D1B1E9DEF20}"/>
              </a:ext>
            </a:extLst>
          </p:cNvPr>
          <p:cNvSpPr txBox="1">
            <a:spLocks/>
          </p:cNvSpPr>
          <p:nvPr/>
        </p:nvSpPr>
        <p:spPr>
          <a:xfrm>
            <a:off x="9723457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6055236B-4B8D-C549-9CC3-9D5C9A2A83BB}"/>
              </a:ext>
            </a:extLst>
          </p:cNvPr>
          <p:cNvSpPr txBox="1">
            <a:spLocks/>
          </p:cNvSpPr>
          <p:nvPr/>
        </p:nvSpPr>
        <p:spPr>
          <a:xfrm>
            <a:off x="5246709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0E197867-B25C-6B4D-810B-C7A4757CF0C6}"/>
              </a:ext>
            </a:extLst>
          </p:cNvPr>
          <p:cNvSpPr txBox="1">
            <a:spLocks/>
          </p:cNvSpPr>
          <p:nvPr/>
        </p:nvSpPr>
        <p:spPr>
          <a:xfrm>
            <a:off x="5482625" y="4791993"/>
            <a:ext cx="373893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AF7C01A-F200-BE48-AFCE-4B3B49285B21}"/>
              </a:ext>
            </a:extLst>
          </p:cNvPr>
          <p:cNvSpPr txBox="1">
            <a:spLocks/>
          </p:cNvSpPr>
          <p:nvPr/>
        </p:nvSpPr>
        <p:spPr>
          <a:xfrm>
            <a:off x="10188465" y="4791993"/>
            <a:ext cx="371386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6AB86F7C-AA0A-3B46-B58B-3DD8DE6ED3B6}"/>
              </a:ext>
            </a:extLst>
          </p:cNvPr>
          <p:cNvSpPr txBox="1">
            <a:spLocks/>
          </p:cNvSpPr>
          <p:nvPr/>
        </p:nvSpPr>
        <p:spPr>
          <a:xfrm>
            <a:off x="14616494" y="4791993"/>
            <a:ext cx="371386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96FEA25-FFFD-D948-8901-CE70D69B3F35}"/>
              </a:ext>
            </a:extLst>
          </p:cNvPr>
          <p:cNvSpPr txBox="1">
            <a:spLocks/>
          </p:cNvSpPr>
          <p:nvPr/>
        </p:nvSpPr>
        <p:spPr>
          <a:xfrm>
            <a:off x="19097613" y="4791993"/>
            <a:ext cx="330518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93536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A96B0-721F-6F4E-AFC0-7B8AAAEF145B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98E10-8B1C-624F-BDCD-708DC0F1DE3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50831DF-6909-E84D-81EA-35E6ECA150E8}"/>
              </a:ext>
            </a:extLst>
          </p:cNvPr>
          <p:cNvSpPr/>
          <p:nvPr/>
        </p:nvSpPr>
        <p:spPr>
          <a:xfrm>
            <a:off x="5113466" y="2951794"/>
            <a:ext cx="4609991" cy="1193438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251B18A7-DFDF-DC4F-BEF0-BAD280A5C395}"/>
              </a:ext>
            </a:extLst>
          </p:cNvPr>
          <p:cNvSpPr/>
          <p:nvPr/>
        </p:nvSpPr>
        <p:spPr>
          <a:xfrm>
            <a:off x="9491255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73C140E1-78FA-5744-AE69-612D160F85FF}"/>
              </a:ext>
            </a:extLst>
          </p:cNvPr>
          <p:cNvSpPr/>
          <p:nvPr/>
        </p:nvSpPr>
        <p:spPr>
          <a:xfrm>
            <a:off x="13869045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87AEFD4-445B-0542-B2B2-134939701DDE}"/>
              </a:ext>
            </a:extLst>
          </p:cNvPr>
          <p:cNvSpPr/>
          <p:nvPr/>
        </p:nvSpPr>
        <p:spPr>
          <a:xfrm>
            <a:off x="18246834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C35784-EEC1-F549-A09C-1C3511126803}"/>
              </a:ext>
            </a:extLst>
          </p:cNvPr>
          <p:cNvSpPr/>
          <p:nvPr/>
        </p:nvSpPr>
        <p:spPr>
          <a:xfrm>
            <a:off x="1520825" y="2951794"/>
            <a:ext cx="3430064" cy="1193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5D20E-95B2-D448-A095-13AB636B86D2}"/>
              </a:ext>
            </a:extLst>
          </p:cNvPr>
          <p:cNvSpPr txBox="1"/>
          <p:nvPr/>
        </p:nvSpPr>
        <p:spPr>
          <a:xfrm>
            <a:off x="2351640" y="3256125"/>
            <a:ext cx="17684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81C048-B0B1-9146-BC07-4F16C651DB8F}"/>
              </a:ext>
            </a:extLst>
          </p:cNvPr>
          <p:cNvSpPr txBox="1"/>
          <p:nvPr/>
        </p:nvSpPr>
        <p:spPr>
          <a:xfrm>
            <a:off x="6288673" y="3317679"/>
            <a:ext cx="18421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PRE-SALES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9039DA-C193-3C4D-AD60-6192E3A474BD}"/>
              </a:ext>
            </a:extLst>
          </p:cNvPr>
          <p:cNvSpPr txBox="1"/>
          <p:nvPr/>
        </p:nvSpPr>
        <p:spPr>
          <a:xfrm>
            <a:off x="10640325" y="3317679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D58F5-DC03-494F-B2A7-FF4246481677}"/>
              </a:ext>
            </a:extLst>
          </p:cNvPr>
          <p:cNvSpPr txBox="1"/>
          <p:nvPr/>
        </p:nvSpPr>
        <p:spPr>
          <a:xfrm>
            <a:off x="15178851" y="3317679"/>
            <a:ext cx="19992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EDUCATION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73A6D1-F1A6-CC40-B331-E0868F6A0599}"/>
              </a:ext>
            </a:extLst>
          </p:cNvPr>
          <p:cNvSpPr txBox="1"/>
          <p:nvPr/>
        </p:nvSpPr>
        <p:spPr>
          <a:xfrm>
            <a:off x="19752572" y="3317679"/>
            <a:ext cx="15985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2AECB538-06CF-4F4C-9F41-19A3FAD1F31F}"/>
              </a:ext>
            </a:extLst>
          </p:cNvPr>
          <p:cNvSpPr/>
          <p:nvPr/>
        </p:nvSpPr>
        <p:spPr>
          <a:xfrm>
            <a:off x="5113466" y="4245657"/>
            <a:ext cx="4609991" cy="2427703"/>
          </a:xfrm>
          <a:prstGeom prst="homePlate">
            <a:avLst>
              <a:gd name="adj" fmla="val 16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9886F-F5E2-4E4D-87C9-217C7D3D9A2B}"/>
              </a:ext>
            </a:extLst>
          </p:cNvPr>
          <p:cNvSpPr/>
          <p:nvPr/>
        </p:nvSpPr>
        <p:spPr>
          <a:xfrm>
            <a:off x="1520825" y="4245657"/>
            <a:ext cx="3430064" cy="2427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F35221A-B77D-E448-BF59-3248DC08C4F4}"/>
              </a:ext>
            </a:extLst>
          </p:cNvPr>
          <p:cNvSpPr/>
          <p:nvPr/>
        </p:nvSpPr>
        <p:spPr>
          <a:xfrm>
            <a:off x="9491255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16FAE094-E9B0-8943-87C4-B9B9BFBF51E3}"/>
              </a:ext>
            </a:extLst>
          </p:cNvPr>
          <p:cNvSpPr/>
          <p:nvPr/>
        </p:nvSpPr>
        <p:spPr>
          <a:xfrm>
            <a:off x="13869044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B39E3884-41AA-4145-8501-03B4188A6B06}"/>
              </a:ext>
            </a:extLst>
          </p:cNvPr>
          <p:cNvSpPr/>
          <p:nvPr/>
        </p:nvSpPr>
        <p:spPr>
          <a:xfrm>
            <a:off x="18246835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5BBC9A-CB5F-5240-827B-D338FDA3AC80}"/>
              </a:ext>
            </a:extLst>
          </p:cNvPr>
          <p:cNvSpPr txBox="1"/>
          <p:nvPr/>
        </p:nvSpPr>
        <p:spPr>
          <a:xfrm>
            <a:off x="2184127" y="5167120"/>
            <a:ext cx="21034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ACTIVITY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52CE47A-33F1-764E-A684-D03482F509F1}"/>
              </a:ext>
            </a:extLst>
          </p:cNvPr>
          <p:cNvSpPr txBox="1">
            <a:spLocks/>
          </p:cNvSpPr>
          <p:nvPr/>
        </p:nvSpPr>
        <p:spPr>
          <a:xfrm>
            <a:off x="9996814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8BE1CDC-12BA-CA41-925A-3E9F3273D62D}"/>
              </a:ext>
            </a:extLst>
          </p:cNvPr>
          <p:cNvSpPr txBox="1">
            <a:spLocks/>
          </p:cNvSpPr>
          <p:nvPr/>
        </p:nvSpPr>
        <p:spPr>
          <a:xfrm>
            <a:off x="14374605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94392B7C-EBE6-0F44-9BA2-5BB676D79156}"/>
              </a:ext>
            </a:extLst>
          </p:cNvPr>
          <p:cNvSpPr txBox="1">
            <a:spLocks/>
          </p:cNvSpPr>
          <p:nvPr/>
        </p:nvSpPr>
        <p:spPr>
          <a:xfrm>
            <a:off x="18752393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F4E27065-8059-D44E-AEE1-9C901A668C68}"/>
              </a:ext>
            </a:extLst>
          </p:cNvPr>
          <p:cNvSpPr txBox="1">
            <a:spLocks/>
          </p:cNvSpPr>
          <p:nvPr/>
        </p:nvSpPr>
        <p:spPr>
          <a:xfrm>
            <a:off x="5410321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0F320-41F3-2144-8648-6A0364876447}"/>
              </a:ext>
            </a:extLst>
          </p:cNvPr>
          <p:cNvSpPr/>
          <p:nvPr/>
        </p:nvSpPr>
        <p:spPr>
          <a:xfrm>
            <a:off x="5113467" y="6773785"/>
            <a:ext cx="4192580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631BB-79C2-A64D-B98E-4DEB5E01B40F}"/>
              </a:ext>
            </a:extLst>
          </p:cNvPr>
          <p:cNvSpPr/>
          <p:nvPr/>
        </p:nvSpPr>
        <p:spPr>
          <a:xfrm>
            <a:off x="9491256" y="6773785"/>
            <a:ext cx="4192580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5AB26-4836-A54F-8677-913BEE1C859A}"/>
              </a:ext>
            </a:extLst>
          </p:cNvPr>
          <p:cNvSpPr/>
          <p:nvPr/>
        </p:nvSpPr>
        <p:spPr>
          <a:xfrm>
            <a:off x="13869044" y="6773785"/>
            <a:ext cx="4192581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98968-9FA4-3A4B-8E94-A4913033CE6B}"/>
              </a:ext>
            </a:extLst>
          </p:cNvPr>
          <p:cNvSpPr/>
          <p:nvPr/>
        </p:nvSpPr>
        <p:spPr>
          <a:xfrm>
            <a:off x="18246833" y="6773785"/>
            <a:ext cx="4609993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BEDC9-DFD2-5941-A15C-6AD87B30384D}"/>
              </a:ext>
            </a:extLst>
          </p:cNvPr>
          <p:cNvSpPr/>
          <p:nvPr/>
        </p:nvSpPr>
        <p:spPr>
          <a:xfrm>
            <a:off x="1520825" y="6773785"/>
            <a:ext cx="3430064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F321E5-4734-F849-9F4D-2DA06BD52539}"/>
              </a:ext>
            </a:extLst>
          </p:cNvPr>
          <p:cNvSpPr txBox="1"/>
          <p:nvPr/>
        </p:nvSpPr>
        <p:spPr>
          <a:xfrm>
            <a:off x="1784981" y="7840564"/>
            <a:ext cx="29017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C2F550A-99F5-8F40-A6AC-1301D50F0960}"/>
              </a:ext>
            </a:extLst>
          </p:cNvPr>
          <p:cNvSpPr txBox="1">
            <a:spLocks/>
          </p:cNvSpPr>
          <p:nvPr/>
        </p:nvSpPr>
        <p:spPr>
          <a:xfrm>
            <a:off x="5254964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B36BE734-20DD-654D-8C96-ADEDC19E93DA}"/>
              </a:ext>
            </a:extLst>
          </p:cNvPr>
          <p:cNvSpPr txBox="1">
            <a:spLocks/>
          </p:cNvSpPr>
          <p:nvPr/>
        </p:nvSpPr>
        <p:spPr>
          <a:xfrm>
            <a:off x="9632753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90831B51-70A3-6C4E-9725-A64770811F0D}"/>
              </a:ext>
            </a:extLst>
          </p:cNvPr>
          <p:cNvSpPr txBox="1">
            <a:spLocks/>
          </p:cNvSpPr>
          <p:nvPr/>
        </p:nvSpPr>
        <p:spPr>
          <a:xfrm>
            <a:off x="14010542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0A4DF6E6-E872-D848-A578-30F9B4BD20D3}"/>
              </a:ext>
            </a:extLst>
          </p:cNvPr>
          <p:cNvSpPr txBox="1">
            <a:spLocks/>
          </p:cNvSpPr>
          <p:nvPr/>
        </p:nvSpPr>
        <p:spPr>
          <a:xfrm>
            <a:off x="18334790" y="7212442"/>
            <a:ext cx="44340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by promoting.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36143B-D1DA-0144-884F-032481B42E6E}"/>
              </a:ext>
            </a:extLst>
          </p:cNvPr>
          <p:cNvSpPr/>
          <p:nvPr/>
        </p:nvSpPr>
        <p:spPr>
          <a:xfrm>
            <a:off x="18246833" y="9592547"/>
            <a:ext cx="4609993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31FBAC-19DD-0E42-9265-E3E1B6E17449}"/>
              </a:ext>
            </a:extLst>
          </p:cNvPr>
          <p:cNvSpPr/>
          <p:nvPr/>
        </p:nvSpPr>
        <p:spPr>
          <a:xfrm>
            <a:off x="13869044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CC1BF5-7F90-8E4E-BE55-657BD8E0A403}"/>
              </a:ext>
            </a:extLst>
          </p:cNvPr>
          <p:cNvSpPr/>
          <p:nvPr/>
        </p:nvSpPr>
        <p:spPr>
          <a:xfrm>
            <a:off x="9491255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0CFD1A-5DDC-534B-86BE-229141C2C779}"/>
              </a:ext>
            </a:extLst>
          </p:cNvPr>
          <p:cNvSpPr/>
          <p:nvPr/>
        </p:nvSpPr>
        <p:spPr>
          <a:xfrm>
            <a:off x="5113466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667A78-BFF4-FF43-AE0C-FC4CCC320DF7}"/>
              </a:ext>
            </a:extLst>
          </p:cNvPr>
          <p:cNvSpPr/>
          <p:nvPr/>
        </p:nvSpPr>
        <p:spPr>
          <a:xfrm>
            <a:off x="1520825" y="9592545"/>
            <a:ext cx="3430064" cy="1630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1DCCC6-A130-5A43-9942-A673C305413F}"/>
              </a:ext>
            </a:extLst>
          </p:cNvPr>
          <p:cNvSpPr txBox="1"/>
          <p:nvPr/>
        </p:nvSpPr>
        <p:spPr>
          <a:xfrm>
            <a:off x="1920434" y="10111581"/>
            <a:ext cx="26308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7C2E3F5-CF29-CE4F-B42C-08E7415063AD}"/>
              </a:ext>
            </a:extLst>
          </p:cNvPr>
          <p:cNvSpPr txBox="1">
            <a:spLocks/>
          </p:cNvSpPr>
          <p:nvPr/>
        </p:nvSpPr>
        <p:spPr>
          <a:xfrm>
            <a:off x="5254964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F1B647AB-04CA-4B4B-AF54-5C3F31D2C5B9}"/>
              </a:ext>
            </a:extLst>
          </p:cNvPr>
          <p:cNvSpPr txBox="1">
            <a:spLocks/>
          </p:cNvSpPr>
          <p:nvPr/>
        </p:nvSpPr>
        <p:spPr>
          <a:xfrm>
            <a:off x="9632753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5C0C3154-AA31-DC4B-B6F9-6976FCA6DE6A}"/>
              </a:ext>
            </a:extLst>
          </p:cNvPr>
          <p:cNvSpPr txBox="1">
            <a:spLocks/>
          </p:cNvSpPr>
          <p:nvPr/>
        </p:nvSpPr>
        <p:spPr>
          <a:xfrm>
            <a:off x="14010542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FE5450D-B879-594C-9C4B-67CEF9586F84}"/>
              </a:ext>
            </a:extLst>
          </p:cNvPr>
          <p:cNvSpPr txBox="1">
            <a:spLocks/>
          </p:cNvSpPr>
          <p:nvPr/>
        </p:nvSpPr>
        <p:spPr>
          <a:xfrm>
            <a:off x="18449141" y="9707879"/>
            <a:ext cx="420537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 and beyond.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69DD-1589-D74C-A358-6C2DD393ACD3}"/>
              </a:ext>
            </a:extLst>
          </p:cNvPr>
          <p:cNvSpPr/>
          <p:nvPr/>
        </p:nvSpPr>
        <p:spPr>
          <a:xfrm>
            <a:off x="18246833" y="11323484"/>
            <a:ext cx="4609993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A00486-D3FA-EA4E-8C85-5613591DC9C5}"/>
              </a:ext>
            </a:extLst>
          </p:cNvPr>
          <p:cNvSpPr/>
          <p:nvPr/>
        </p:nvSpPr>
        <p:spPr>
          <a:xfrm>
            <a:off x="13869044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4AA7C8-E56F-1344-AE3C-70D4202D3BC2}"/>
              </a:ext>
            </a:extLst>
          </p:cNvPr>
          <p:cNvSpPr/>
          <p:nvPr/>
        </p:nvSpPr>
        <p:spPr>
          <a:xfrm>
            <a:off x="9491255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AD996B-8D1C-9841-9285-5197F4448CC6}"/>
              </a:ext>
            </a:extLst>
          </p:cNvPr>
          <p:cNvSpPr/>
          <p:nvPr/>
        </p:nvSpPr>
        <p:spPr>
          <a:xfrm>
            <a:off x="5113466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8A4C2-38E2-8F46-B2D4-1AFE103A8F97}"/>
              </a:ext>
            </a:extLst>
          </p:cNvPr>
          <p:cNvSpPr/>
          <p:nvPr/>
        </p:nvSpPr>
        <p:spPr>
          <a:xfrm>
            <a:off x="1520825" y="11323484"/>
            <a:ext cx="3430064" cy="16305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035015-B713-FF4C-B04D-F3C233C1D5C2}"/>
              </a:ext>
            </a:extLst>
          </p:cNvPr>
          <p:cNvSpPr txBox="1"/>
          <p:nvPr/>
        </p:nvSpPr>
        <p:spPr>
          <a:xfrm>
            <a:off x="1691204" y="11842518"/>
            <a:ext cx="30893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51A1CAD9-9796-D743-BC3D-66696C6CE0A5}"/>
              </a:ext>
            </a:extLst>
          </p:cNvPr>
          <p:cNvSpPr txBox="1">
            <a:spLocks/>
          </p:cNvSpPr>
          <p:nvPr/>
        </p:nvSpPr>
        <p:spPr>
          <a:xfrm>
            <a:off x="5254964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4807288F-F5F3-8E45-AD1F-1BB65373CCB5}"/>
              </a:ext>
            </a:extLst>
          </p:cNvPr>
          <p:cNvSpPr txBox="1">
            <a:spLocks/>
          </p:cNvSpPr>
          <p:nvPr/>
        </p:nvSpPr>
        <p:spPr>
          <a:xfrm>
            <a:off x="9632753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B75F9DA-B847-D243-A1B4-4FEFC547199A}"/>
              </a:ext>
            </a:extLst>
          </p:cNvPr>
          <p:cNvSpPr txBox="1">
            <a:spLocks/>
          </p:cNvSpPr>
          <p:nvPr/>
        </p:nvSpPr>
        <p:spPr>
          <a:xfrm>
            <a:off x="14010542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7C78B918-92CE-B444-85F2-CA0C4BB467C0}"/>
              </a:ext>
            </a:extLst>
          </p:cNvPr>
          <p:cNvSpPr txBox="1">
            <a:spLocks/>
          </p:cNvSpPr>
          <p:nvPr/>
        </p:nvSpPr>
        <p:spPr>
          <a:xfrm>
            <a:off x="18449141" y="11438818"/>
            <a:ext cx="420537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 and beyond.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B0B112-BA55-B448-927B-00BFD739B816}"/>
              </a:ext>
            </a:extLst>
          </p:cNvPr>
          <p:cNvSpPr txBox="1"/>
          <p:nvPr/>
        </p:nvSpPr>
        <p:spPr>
          <a:xfrm>
            <a:off x="1491789" y="2258927"/>
            <a:ext cx="36728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PRODUCT NAME: </a:t>
            </a:r>
          </a:p>
        </p:txBody>
      </p:sp>
    </p:spTree>
    <p:extLst>
      <p:ext uri="{BB962C8B-B14F-4D97-AF65-F5344CB8AC3E}">
        <p14:creationId xmlns:p14="http://schemas.microsoft.com/office/powerpoint/2010/main" val="172299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3A26-2B27-B44D-BE23-5C5994A46E31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DE0F7-4EA4-824E-B417-8F9765C2F01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AA191-CB9C-6F41-B523-3E39745D7957}"/>
              </a:ext>
            </a:extLst>
          </p:cNvPr>
          <p:cNvSpPr txBox="1"/>
          <p:nvPr/>
        </p:nvSpPr>
        <p:spPr>
          <a:xfrm rot="16200000">
            <a:off x="1065413" y="2716106"/>
            <a:ext cx="137249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DD988-FC63-264E-A5AF-203BD80634D9}"/>
              </a:ext>
            </a:extLst>
          </p:cNvPr>
          <p:cNvSpPr txBox="1"/>
          <p:nvPr/>
        </p:nvSpPr>
        <p:spPr>
          <a:xfrm rot="16200000">
            <a:off x="909924" y="7610731"/>
            <a:ext cx="168347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6A70C-D666-9742-AD2A-4D12C196D704}"/>
              </a:ext>
            </a:extLst>
          </p:cNvPr>
          <p:cNvSpPr txBox="1"/>
          <p:nvPr/>
        </p:nvSpPr>
        <p:spPr>
          <a:xfrm rot="16200000">
            <a:off x="1056601" y="9636371"/>
            <a:ext cx="139012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BE13F-9F01-5F4C-9926-1B873BD775E2}"/>
              </a:ext>
            </a:extLst>
          </p:cNvPr>
          <p:cNvSpPr txBox="1"/>
          <p:nvPr/>
        </p:nvSpPr>
        <p:spPr>
          <a:xfrm rot="16200000">
            <a:off x="570894" y="11666713"/>
            <a:ext cx="236154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BE643-C489-054D-9BDD-FF9982F76ED4}"/>
              </a:ext>
            </a:extLst>
          </p:cNvPr>
          <p:cNvSpPr txBox="1"/>
          <p:nvPr/>
        </p:nvSpPr>
        <p:spPr>
          <a:xfrm rot="16200000">
            <a:off x="546848" y="5007918"/>
            <a:ext cx="240963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A25A630-2675-104E-995F-AFF9437A5702}"/>
              </a:ext>
            </a:extLst>
          </p:cNvPr>
          <p:cNvSpPr/>
          <p:nvPr/>
        </p:nvSpPr>
        <p:spPr>
          <a:xfrm>
            <a:off x="2232571" y="2260692"/>
            <a:ext cx="4298045" cy="1372492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CEF7CF2A-23A0-FE41-8950-3E53D2F15B12}"/>
              </a:ext>
            </a:extLst>
          </p:cNvPr>
          <p:cNvSpPr/>
          <p:nvPr/>
        </p:nvSpPr>
        <p:spPr>
          <a:xfrm>
            <a:off x="6314127" y="2260692"/>
            <a:ext cx="4298045" cy="1372492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3F9E1-003E-4040-891D-D097584602CB}"/>
              </a:ext>
            </a:extLst>
          </p:cNvPr>
          <p:cNvSpPr txBox="1"/>
          <p:nvPr/>
        </p:nvSpPr>
        <p:spPr>
          <a:xfrm>
            <a:off x="3133682" y="2716104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A88D3-C550-D647-94C2-C7A7391C8D3B}"/>
              </a:ext>
            </a:extLst>
          </p:cNvPr>
          <p:cNvSpPr txBox="1"/>
          <p:nvPr/>
        </p:nvSpPr>
        <p:spPr>
          <a:xfrm>
            <a:off x="7094828" y="2716104"/>
            <a:ext cx="27366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6864619E-94BE-584D-8D3E-554C56D7D1D1}"/>
              </a:ext>
            </a:extLst>
          </p:cNvPr>
          <p:cNvSpPr/>
          <p:nvPr/>
        </p:nvSpPr>
        <p:spPr>
          <a:xfrm>
            <a:off x="10395679" y="2260692"/>
            <a:ext cx="4298045" cy="1372492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41F0B-FF22-CA42-A125-2F7CB06A2FA2}"/>
              </a:ext>
            </a:extLst>
          </p:cNvPr>
          <p:cNvSpPr txBox="1"/>
          <p:nvPr/>
        </p:nvSpPr>
        <p:spPr>
          <a:xfrm>
            <a:off x="11433661" y="2716104"/>
            <a:ext cx="22220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FAA8C1BC-5DDD-4344-ABF0-F24C1E06478C}"/>
              </a:ext>
            </a:extLst>
          </p:cNvPr>
          <p:cNvSpPr/>
          <p:nvPr/>
        </p:nvSpPr>
        <p:spPr>
          <a:xfrm>
            <a:off x="14477230" y="2260692"/>
            <a:ext cx="4298046" cy="1372492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185D7-FDC6-6E44-B07A-7C2ECD5C71C3}"/>
              </a:ext>
            </a:extLst>
          </p:cNvPr>
          <p:cNvSpPr txBox="1"/>
          <p:nvPr/>
        </p:nvSpPr>
        <p:spPr>
          <a:xfrm>
            <a:off x="15897528" y="2716104"/>
            <a:ext cx="14574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DCCCE2D6-B7CA-1043-95C3-8B02E6F4A878}"/>
              </a:ext>
            </a:extLst>
          </p:cNvPr>
          <p:cNvSpPr/>
          <p:nvPr/>
        </p:nvSpPr>
        <p:spPr>
          <a:xfrm>
            <a:off x="18558779" y="2260692"/>
            <a:ext cx="4298046" cy="1372492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45FF4-D343-A34A-B51F-CC16737F6072}"/>
              </a:ext>
            </a:extLst>
          </p:cNvPr>
          <p:cNvSpPr txBox="1"/>
          <p:nvPr/>
        </p:nvSpPr>
        <p:spPr>
          <a:xfrm>
            <a:off x="19935795" y="2716104"/>
            <a:ext cx="15440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294842-9320-484B-9BB6-1992AAA59E0B}"/>
              </a:ext>
            </a:extLst>
          </p:cNvPr>
          <p:cNvSpPr/>
          <p:nvPr/>
        </p:nvSpPr>
        <p:spPr>
          <a:xfrm>
            <a:off x="2232571" y="5165598"/>
            <a:ext cx="20624254" cy="1463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82CE7-8A3F-5342-8EFC-48E27E5B1D32}"/>
              </a:ext>
            </a:extLst>
          </p:cNvPr>
          <p:cNvSpPr/>
          <p:nvPr/>
        </p:nvSpPr>
        <p:spPr>
          <a:xfrm>
            <a:off x="330200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4DEDB3-C04B-9C46-9FDB-2FFFB4D1E6EF}"/>
              </a:ext>
            </a:extLst>
          </p:cNvPr>
          <p:cNvCxnSpPr/>
          <p:nvPr/>
        </p:nvCxnSpPr>
        <p:spPr>
          <a:xfrm>
            <a:off x="348615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AD0ED73E-E0E6-DA4C-A04B-4B56F32C42BD}"/>
              </a:ext>
            </a:extLst>
          </p:cNvPr>
          <p:cNvSpPr txBox="1">
            <a:spLocks/>
          </p:cNvSpPr>
          <p:nvPr/>
        </p:nvSpPr>
        <p:spPr>
          <a:xfrm>
            <a:off x="244364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E8ED0E-58D4-6C4B-AC44-D9B908077E03}"/>
              </a:ext>
            </a:extLst>
          </p:cNvPr>
          <p:cNvSpPr/>
          <p:nvPr/>
        </p:nvSpPr>
        <p:spPr>
          <a:xfrm>
            <a:off x="592031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8157A3-0098-134C-893E-B28BEE12E626}"/>
              </a:ext>
            </a:extLst>
          </p:cNvPr>
          <p:cNvCxnSpPr/>
          <p:nvPr/>
        </p:nvCxnSpPr>
        <p:spPr>
          <a:xfrm>
            <a:off x="610446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32E6AE5B-3B5B-7849-A784-037661432D6D}"/>
              </a:ext>
            </a:extLst>
          </p:cNvPr>
          <p:cNvSpPr txBox="1">
            <a:spLocks/>
          </p:cNvSpPr>
          <p:nvPr/>
        </p:nvSpPr>
        <p:spPr>
          <a:xfrm>
            <a:off x="506195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2C7E31-E71B-3A47-8638-781EE31A6B68}"/>
              </a:ext>
            </a:extLst>
          </p:cNvPr>
          <p:cNvSpPr/>
          <p:nvPr/>
        </p:nvSpPr>
        <p:spPr>
          <a:xfrm>
            <a:off x="853862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5ACCD9-4BD0-5343-A3BD-F87811DC0147}"/>
              </a:ext>
            </a:extLst>
          </p:cNvPr>
          <p:cNvCxnSpPr/>
          <p:nvPr/>
        </p:nvCxnSpPr>
        <p:spPr>
          <a:xfrm>
            <a:off x="872277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90B724AE-2E18-0B4A-8AB8-6B36605D4D14}"/>
              </a:ext>
            </a:extLst>
          </p:cNvPr>
          <p:cNvSpPr txBox="1">
            <a:spLocks/>
          </p:cNvSpPr>
          <p:nvPr/>
        </p:nvSpPr>
        <p:spPr>
          <a:xfrm>
            <a:off x="768026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C1DA4E-11E8-FD4D-B607-539FA7CE9764}"/>
              </a:ext>
            </a:extLst>
          </p:cNvPr>
          <p:cNvSpPr/>
          <p:nvPr/>
        </p:nvSpPr>
        <p:spPr>
          <a:xfrm>
            <a:off x="1115693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87CB9E-D7C9-6645-BC22-3E1777370E3B}"/>
              </a:ext>
            </a:extLst>
          </p:cNvPr>
          <p:cNvCxnSpPr/>
          <p:nvPr/>
        </p:nvCxnSpPr>
        <p:spPr>
          <a:xfrm>
            <a:off x="1134108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FA2CBD7F-1CC5-A74F-A0D5-3FE895959C59}"/>
              </a:ext>
            </a:extLst>
          </p:cNvPr>
          <p:cNvSpPr txBox="1">
            <a:spLocks/>
          </p:cNvSpPr>
          <p:nvPr/>
        </p:nvSpPr>
        <p:spPr>
          <a:xfrm>
            <a:off x="1029857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7B9F5D-8571-D04C-A56D-95E02CEACE86}"/>
              </a:ext>
            </a:extLst>
          </p:cNvPr>
          <p:cNvSpPr/>
          <p:nvPr/>
        </p:nvSpPr>
        <p:spPr>
          <a:xfrm>
            <a:off x="1377524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6E4C85-E500-FD43-8937-C821180E336D}"/>
              </a:ext>
            </a:extLst>
          </p:cNvPr>
          <p:cNvCxnSpPr/>
          <p:nvPr/>
        </p:nvCxnSpPr>
        <p:spPr>
          <a:xfrm>
            <a:off x="1395939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6BC4B23E-0982-E045-8F6A-2743B4256AF4}"/>
              </a:ext>
            </a:extLst>
          </p:cNvPr>
          <p:cNvSpPr txBox="1">
            <a:spLocks/>
          </p:cNvSpPr>
          <p:nvPr/>
        </p:nvSpPr>
        <p:spPr>
          <a:xfrm>
            <a:off x="1291688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7FAEA6-BE13-ED45-A83A-B0086AD6B2A3}"/>
              </a:ext>
            </a:extLst>
          </p:cNvPr>
          <p:cNvSpPr/>
          <p:nvPr/>
        </p:nvSpPr>
        <p:spPr>
          <a:xfrm>
            <a:off x="1639355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0B5B00-8F55-D042-A53F-DDC20EDD1AD9}"/>
              </a:ext>
            </a:extLst>
          </p:cNvPr>
          <p:cNvCxnSpPr/>
          <p:nvPr/>
        </p:nvCxnSpPr>
        <p:spPr>
          <a:xfrm>
            <a:off x="1657770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BA7CF3F0-998C-F14B-9FA5-203EBA381FF7}"/>
              </a:ext>
            </a:extLst>
          </p:cNvPr>
          <p:cNvSpPr txBox="1">
            <a:spLocks/>
          </p:cNvSpPr>
          <p:nvPr/>
        </p:nvSpPr>
        <p:spPr>
          <a:xfrm>
            <a:off x="1553519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103723-B6B3-EA49-AA50-84879DA9EDDA}"/>
              </a:ext>
            </a:extLst>
          </p:cNvPr>
          <p:cNvSpPr/>
          <p:nvPr/>
        </p:nvSpPr>
        <p:spPr>
          <a:xfrm>
            <a:off x="1901186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A800AB2-C8E0-384C-A0A5-82B54F325804}"/>
              </a:ext>
            </a:extLst>
          </p:cNvPr>
          <p:cNvCxnSpPr/>
          <p:nvPr/>
        </p:nvCxnSpPr>
        <p:spPr>
          <a:xfrm>
            <a:off x="1919601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2B2BF3F9-3BCC-1A46-A50D-88CA880A855D}"/>
              </a:ext>
            </a:extLst>
          </p:cNvPr>
          <p:cNvSpPr txBox="1">
            <a:spLocks/>
          </p:cNvSpPr>
          <p:nvPr/>
        </p:nvSpPr>
        <p:spPr>
          <a:xfrm>
            <a:off x="1815350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CC62C4-803B-D041-805C-61319935B6A1}"/>
              </a:ext>
            </a:extLst>
          </p:cNvPr>
          <p:cNvSpPr/>
          <p:nvPr/>
        </p:nvSpPr>
        <p:spPr>
          <a:xfrm>
            <a:off x="2163017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CC1CE6-8A26-D34E-A904-1E25FA8D4FEB}"/>
              </a:ext>
            </a:extLst>
          </p:cNvPr>
          <p:cNvCxnSpPr/>
          <p:nvPr/>
        </p:nvCxnSpPr>
        <p:spPr>
          <a:xfrm>
            <a:off x="2181432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D99A7958-EEA6-FC44-8DE9-72CCAE8FB6B9}"/>
              </a:ext>
            </a:extLst>
          </p:cNvPr>
          <p:cNvSpPr txBox="1">
            <a:spLocks/>
          </p:cNvSpPr>
          <p:nvPr/>
        </p:nvSpPr>
        <p:spPr>
          <a:xfrm>
            <a:off x="2077181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481D2D0-76AC-EC44-A8D2-2C4BC0E35C63}"/>
              </a:ext>
            </a:extLst>
          </p:cNvPr>
          <p:cNvSpPr/>
          <p:nvPr/>
        </p:nvSpPr>
        <p:spPr>
          <a:xfrm>
            <a:off x="2032101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9A5D4D3-C8D3-B04D-9C7B-6812A4554EF1}"/>
              </a:ext>
            </a:extLst>
          </p:cNvPr>
          <p:cNvSpPr txBox="1">
            <a:spLocks/>
          </p:cNvSpPr>
          <p:nvPr/>
        </p:nvSpPr>
        <p:spPr>
          <a:xfrm>
            <a:off x="1946265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067AC8-B2FC-1443-9B3C-64F24DC49431}"/>
              </a:ext>
            </a:extLst>
          </p:cNvPr>
          <p:cNvCxnSpPr/>
          <p:nvPr/>
        </p:nvCxnSpPr>
        <p:spPr>
          <a:xfrm>
            <a:off x="2050516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7FDD70C-D27B-5A41-BC8B-FEFBCCD9817B}"/>
              </a:ext>
            </a:extLst>
          </p:cNvPr>
          <p:cNvSpPr/>
          <p:nvPr/>
        </p:nvSpPr>
        <p:spPr>
          <a:xfrm>
            <a:off x="1770270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BEBE4F2F-3198-774F-96DB-107FC19AD857}"/>
              </a:ext>
            </a:extLst>
          </p:cNvPr>
          <p:cNvSpPr txBox="1">
            <a:spLocks/>
          </p:cNvSpPr>
          <p:nvPr/>
        </p:nvSpPr>
        <p:spPr>
          <a:xfrm>
            <a:off x="1684434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450A0B-C745-8144-89F6-CE7270ADD73A}"/>
              </a:ext>
            </a:extLst>
          </p:cNvPr>
          <p:cNvCxnSpPr/>
          <p:nvPr/>
        </p:nvCxnSpPr>
        <p:spPr>
          <a:xfrm>
            <a:off x="1788685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A3B8308-5079-5B40-ADBA-203BF6A8B30B}"/>
              </a:ext>
            </a:extLst>
          </p:cNvPr>
          <p:cNvSpPr/>
          <p:nvPr/>
        </p:nvSpPr>
        <p:spPr>
          <a:xfrm>
            <a:off x="1508439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AEF7A796-1CAD-C24F-99FD-3BB7452EAD3B}"/>
              </a:ext>
            </a:extLst>
          </p:cNvPr>
          <p:cNvSpPr txBox="1">
            <a:spLocks/>
          </p:cNvSpPr>
          <p:nvPr/>
        </p:nvSpPr>
        <p:spPr>
          <a:xfrm>
            <a:off x="1422603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7F9317-E26A-A243-B7FD-ABB57F8989DA}"/>
              </a:ext>
            </a:extLst>
          </p:cNvPr>
          <p:cNvCxnSpPr/>
          <p:nvPr/>
        </p:nvCxnSpPr>
        <p:spPr>
          <a:xfrm>
            <a:off x="1526854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70866D6-2BB2-7647-A537-52D13443CB21}"/>
              </a:ext>
            </a:extLst>
          </p:cNvPr>
          <p:cNvSpPr/>
          <p:nvPr/>
        </p:nvSpPr>
        <p:spPr>
          <a:xfrm>
            <a:off x="1246608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2F287248-E381-2940-B3BB-C88D45DAFD27}"/>
              </a:ext>
            </a:extLst>
          </p:cNvPr>
          <p:cNvSpPr txBox="1">
            <a:spLocks/>
          </p:cNvSpPr>
          <p:nvPr/>
        </p:nvSpPr>
        <p:spPr>
          <a:xfrm>
            <a:off x="1160772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ECE59-EEB5-CC42-AF92-459B0B3324CD}"/>
              </a:ext>
            </a:extLst>
          </p:cNvPr>
          <p:cNvCxnSpPr/>
          <p:nvPr/>
        </p:nvCxnSpPr>
        <p:spPr>
          <a:xfrm>
            <a:off x="1265023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873DBD9-929D-8041-A08F-BF1F944E953F}"/>
              </a:ext>
            </a:extLst>
          </p:cNvPr>
          <p:cNvSpPr/>
          <p:nvPr/>
        </p:nvSpPr>
        <p:spPr>
          <a:xfrm>
            <a:off x="984777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7DE04875-8787-104B-9447-B92DE228A724}"/>
              </a:ext>
            </a:extLst>
          </p:cNvPr>
          <p:cNvSpPr txBox="1">
            <a:spLocks/>
          </p:cNvSpPr>
          <p:nvPr/>
        </p:nvSpPr>
        <p:spPr>
          <a:xfrm>
            <a:off x="898941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FEF04D-DB31-6745-8D6F-2230474F4C4E}"/>
              </a:ext>
            </a:extLst>
          </p:cNvPr>
          <p:cNvCxnSpPr/>
          <p:nvPr/>
        </p:nvCxnSpPr>
        <p:spPr>
          <a:xfrm>
            <a:off x="1003192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38C9486-0E20-0842-8148-D3BECA3E046A}"/>
              </a:ext>
            </a:extLst>
          </p:cNvPr>
          <p:cNvSpPr/>
          <p:nvPr/>
        </p:nvSpPr>
        <p:spPr>
          <a:xfrm>
            <a:off x="722946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4687BAF-CBE1-8142-AB32-B121B24F734E}"/>
              </a:ext>
            </a:extLst>
          </p:cNvPr>
          <p:cNvSpPr txBox="1">
            <a:spLocks/>
          </p:cNvSpPr>
          <p:nvPr/>
        </p:nvSpPr>
        <p:spPr>
          <a:xfrm>
            <a:off x="637110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1C6EB43-6BB5-324E-9438-014D52359D7A}"/>
              </a:ext>
            </a:extLst>
          </p:cNvPr>
          <p:cNvCxnSpPr/>
          <p:nvPr/>
        </p:nvCxnSpPr>
        <p:spPr>
          <a:xfrm>
            <a:off x="741361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699A406-2D89-F34E-8D5E-979D63B1173F}"/>
              </a:ext>
            </a:extLst>
          </p:cNvPr>
          <p:cNvSpPr/>
          <p:nvPr/>
        </p:nvSpPr>
        <p:spPr>
          <a:xfrm>
            <a:off x="461115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5AA1DFCF-9350-F243-9793-86B635466156}"/>
              </a:ext>
            </a:extLst>
          </p:cNvPr>
          <p:cNvSpPr txBox="1">
            <a:spLocks/>
          </p:cNvSpPr>
          <p:nvPr/>
        </p:nvSpPr>
        <p:spPr>
          <a:xfrm>
            <a:off x="375279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095E10-7DEE-5E42-A8A3-6AE07B19C114}"/>
              </a:ext>
            </a:extLst>
          </p:cNvPr>
          <p:cNvCxnSpPr/>
          <p:nvPr/>
        </p:nvCxnSpPr>
        <p:spPr>
          <a:xfrm>
            <a:off x="479530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ubtitle 2">
            <a:extLst>
              <a:ext uri="{FF2B5EF4-FFF2-40B4-BE49-F238E27FC236}">
                <a16:creationId xmlns:a16="http://schemas.microsoft.com/office/drawing/2014/main" id="{CDD65CDE-5716-B54D-8C74-768ACBC15AA2}"/>
              </a:ext>
            </a:extLst>
          </p:cNvPr>
          <p:cNvSpPr txBox="1">
            <a:spLocks/>
          </p:cNvSpPr>
          <p:nvPr/>
        </p:nvSpPr>
        <p:spPr>
          <a:xfrm>
            <a:off x="2232571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01F05028-452B-584B-998E-2832DF69F502}"/>
              </a:ext>
            </a:extLst>
          </p:cNvPr>
          <p:cNvSpPr txBox="1">
            <a:spLocks/>
          </p:cNvSpPr>
          <p:nvPr/>
        </p:nvSpPr>
        <p:spPr>
          <a:xfrm>
            <a:off x="6314127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0DC9C323-EE1E-F04F-BAD8-A15A6EEFEA17}"/>
              </a:ext>
            </a:extLst>
          </p:cNvPr>
          <p:cNvSpPr txBox="1">
            <a:spLocks/>
          </p:cNvSpPr>
          <p:nvPr/>
        </p:nvSpPr>
        <p:spPr>
          <a:xfrm>
            <a:off x="10395679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87BB44CA-1EB2-5A45-89E9-B434669B89D7}"/>
              </a:ext>
            </a:extLst>
          </p:cNvPr>
          <p:cNvSpPr txBox="1">
            <a:spLocks/>
          </p:cNvSpPr>
          <p:nvPr/>
        </p:nvSpPr>
        <p:spPr>
          <a:xfrm>
            <a:off x="14482473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EE427FE-95FD-8E44-98AF-EF4924F9ED78}"/>
              </a:ext>
            </a:extLst>
          </p:cNvPr>
          <p:cNvSpPr txBox="1">
            <a:spLocks/>
          </p:cNvSpPr>
          <p:nvPr/>
        </p:nvSpPr>
        <p:spPr>
          <a:xfrm>
            <a:off x="18558778" y="7145475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97CF545D-6296-8A4F-8769-D83B2AD2A9A8}"/>
              </a:ext>
            </a:extLst>
          </p:cNvPr>
          <p:cNvSpPr txBox="1">
            <a:spLocks/>
          </p:cNvSpPr>
          <p:nvPr/>
        </p:nvSpPr>
        <p:spPr>
          <a:xfrm>
            <a:off x="2232571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752D81E-C9F3-DF49-B95D-F661D189BB1D}"/>
              </a:ext>
            </a:extLst>
          </p:cNvPr>
          <p:cNvSpPr txBox="1">
            <a:spLocks/>
          </p:cNvSpPr>
          <p:nvPr/>
        </p:nvSpPr>
        <p:spPr>
          <a:xfrm>
            <a:off x="6314127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6E9AE4AF-C5B4-D340-B3A4-53EE75838BD4}"/>
              </a:ext>
            </a:extLst>
          </p:cNvPr>
          <p:cNvSpPr txBox="1">
            <a:spLocks/>
          </p:cNvSpPr>
          <p:nvPr/>
        </p:nvSpPr>
        <p:spPr>
          <a:xfrm>
            <a:off x="10395679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E325C35A-2B91-CE43-9375-F3CB6C0EF9BC}"/>
              </a:ext>
            </a:extLst>
          </p:cNvPr>
          <p:cNvSpPr txBox="1">
            <a:spLocks/>
          </p:cNvSpPr>
          <p:nvPr/>
        </p:nvSpPr>
        <p:spPr>
          <a:xfrm>
            <a:off x="14482473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9A3EC896-BBED-8C47-877D-F540755F73AE}"/>
              </a:ext>
            </a:extLst>
          </p:cNvPr>
          <p:cNvSpPr txBox="1">
            <a:spLocks/>
          </p:cNvSpPr>
          <p:nvPr/>
        </p:nvSpPr>
        <p:spPr>
          <a:xfrm>
            <a:off x="18558778" y="9172141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FC6924C4-CA5E-3445-A643-348A60A9C7AC}"/>
              </a:ext>
            </a:extLst>
          </p:cNvPr>
          <p:cNvSpPr txBox="1">
            <a:spLocks/>
          </p:cNvSpPr>
          <p:nvPr/>
        </p:nvSpPr>
        <p:spPr>
          <a:xfrm>
            <a:off x="2232571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C2AB618-701D-E94F-B18C-CDDFFD842612}"/>
              </a:ext>
            </a:extLst>
          </p:cNvPr>
          <p:cNvSpPr txBox="1">
            <a:spLocks/>
          </p:cNvSpPr>
          <p:nvPr/>
        </p:nvSpPr>
        <p:spPr>
          <a:xfrm>
            <a:off x="6314127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C31DAC0F-ACBF-2443-AFB3-02BA9E39DB1B}"/>
              </a:ext>
            </a:extLst>
          </p:cNvPr>
          <p:cNvSpPr txBox="1">
            <a:spLocks/>
          </p:cNvSpPr>
          <p:nvPr/>
        </p:nvSpPr>
        <p:spPr>
          <a:xfrm>
            <a:off x="10395679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9325600B-9000-BE4F-9249-C01CA26553E6}"/>
              </a:ext>
            </a:extLst>
          </p:cNvPr>
          <p:cNvSpPr txBox="1">
            <a:spLocks/>
          </p:cNvSpPr>
          <p:nvPr/>
        </p:nvSpPr>
        <p:spPr>
          <a:xfrm>
            <a:off x="14482473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837CEDC4-94D5-9742-AE7A-C332F3FE4B96}"/>
              </a:ext>
            </a:extLst>
          </p:cNvPr>
          <p:cNvSpPr txBox="1">
            <a:spLocks/>
          </p:cNvSpPr>
          <p:nvPr/>
        </p:nvSpPr>
        <p:spPr>
          <a:xfrm>
            <a:off x="18558778" y="11201457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99713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8FE212-8699-6146-A8A7-1B02CB05CE6A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DCEEA-73A0-F84A-8C76-322CAD622E2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B2183-18D4-8945-A70C-9B720D4FD172}"/>
              </a:ext>
            </a:extLst>
          </p:cNvPr>
          <p:cNvSpPr txBox="1"/>
          <p:nvPr/>
        </p:nvSpPr>
        <p:spPr>
          <a:xfrm>
            <a:off x="1520825" y="5234489"/>
            <a:ext cx="37978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3720E3-75AE-4B43-8585-C53597B04577}"/>
              </a:ext>
            </a:extLst>
          </p:cNvPr>
          <p:cNvCxnSpPr/>
          <p:nvPr/>
        </p:nvCxnSpPr>
        <p:spPr>
          <a:xfrm>
            <a:off x="5635690" y="5465321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B86F6C-9961-B144-985D-5C91689CE415}"/>
              </a:ext>
            </a:extLst>
          </p:cNvPr>
          <p:cNvSpPr txBox="1"/>
          <p:nvPr/>
        </p:nvSpPr>
        <p:spPr>
          <a:xfrm>
            <a:off x="1520825" y="10961330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482CA8-F79B-E549-A853-C2C22E3CD47E}"/>
              </a:ext>
            </a:extLst>
          </p:cNvPr>
          <p:cNvCxnSpPr/>
          <p:nvPr/>
        </p:nvCxnSpPr>
        <p:spPr>
          <a:xfrm>
            <a:off x="5635690" y="11192162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ntagon 3">
            <a:extLst>
              <a:ext uri="{FF2B5EF4-FFF2-40B4-BE49-F238E27FC236}">
                <a16:creationId xmlns:a16="http://schemas.microsoft.com/office/drawing/2014/main" id="{B439925B-2F63-204F-BF52-1AF8275C522A}"/>
              </a:ext>
            </a:extLst>
          </p:cNvPr>
          <p:cNvSpPr/>
          <p:nvPr/>
        </p:nvSpPr>
        <p:spPr>
          <a:xfrm>
            <a:off x="5113466" y="2339843"/>
            <a:ext cx="4609991" cy="1193438"/>
          </a:xfrm>
          <a:prstGeom prst="homePlate">
            <a:avLst>
              <a:gd name="adj" fmla="val 3377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B54A05A0-56FE-BA41-9D1A-B49CDC1FC513}"/>
              </a:ext>
            </a:extLst>
          </p:cNvPr>
          <p:cNvSpPr/>
          <p:nvPr/>
        </p:nvSpPr>
        <p:spPr>
          <a:xfrm>
            <a:off x="9491255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2674E515-AA57-794A-A490-A50FA3443D71}"/>
              </a:ext>
            </a:extLst>
          </p:cNvPr>
          <p:cNvSpPr/>
          <p:nvPr/>
        </p:nvSpPr>
        <p:spPr>
          <a:xfrm>
            <a:off x="13869045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3B3822F8-B5D4-4640-9EE2-1A57D9F1FFAC}"/>
              </a:ext>
            </a:extLst>
          </p:cNvPr>
          <p:cNvSpPr/>
          <p:nvPr/>
        </p:nvSpPr>
        <p:spPr>
          <a:xfrm>
            <a:off x="18246834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AA7D2-D54B-7C42-B050-9BF626971BE8}"/>
              </a:ext>
            </a:extLst>
          </p:cNvPr>
          <p:cNvSpPr/>
          <p:nvPr/>
        </p:nvSpPr>
        <p:spPr>
          <a:xfrm>
            <a:off x="1520825" y="2339843"/>
            <a:ext cx="3430064" cy="1193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8AEAD-4C11-D541-B3D3-8C9A4BF9A5C9}"/>
              </a:ext>
            </a:extLst>
          </p:cNvPr>
          <p:cNvSpPr txBox="1"/>
          <p:nvPr/>
        </p:nvSpPr>
        <p:spPr>
          <a:xfrm>
            <a:off x="2035852" y="2397953"/>
            <a:ext cx="240001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 OF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JOURNEY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F3A1F7-B6BE-614A-85B3-95A16288127B}"/>
              </a:ext>
            </a:extLst>
          </p:cNvPr>
          <p:cNvSpPr txBox="1"/>
          <p:nvPr/>
        </p:nvSpPr>
        <p:spPr>
          <a:xfrm>
            <a:off x="6249030" y="2705729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713D0-10E3-9244-B7FE-AEC969560341}"/>
              </a:ext>
            </a:extLst>
          </p:cNvPr>
          <p:cNvSpPr txBox="1"/>
          <p:nvPr/>
        </p:nvSpPr>
        <p:spPr>
          <a:xfrm>
            <a:off x="10427930" y="2705729"/>
            <a:ext cx="27366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87EBCD-4399-B34B-8610-2FC11EDA55DB}"/>
              </a:ext>
            </a:extLst>
          </p:cNvPr>
          <p:cNvSpPr txBox="1"/>
          <p:nvPr/>
        </p:nvSpPr>
        <p:spPr>
          <a:xfrm>
            <a:off x="15346731" y="2705729"/>
            <a:ext cx="16546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AA42E6-5B8B-074B-BFFC-9553E1736B00}"/>
              </a:ext>
            </a:extLst>
          </p:cNvPr>
          <p:cNvSpPr txBox="1"/>
          <p:nvPr/>
        </p:nvSpPr>
        <p:spPr>
          <a:xfrm>
            <a:off x="19050462" y="2705729"/>
            <a:ext cx="30027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POST-EXPERIENCE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0C51FD-5594-7F4C-8815-A8F347E7D451}"/>
              </a:ext>
            </a:extLst>
          </p:cNvPr>
          <p:cNvSpPr/>
          <p:nvPr/>
        </p:nvSpPr>
        <p:spPr>
          <a:xfrm>
            <a:off x="5113465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799B10-26A8-7145-87B2-1A6F3606652E}"/>
              </a:ext>
            </a:extLst>
          </p:cNvPr>
          <p:cNvSpPr/>
          <p:nvPr/>
        </p:nvSpPr>
        <p:spPr>
          <a:xfrm>
            <a:off x="9559800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881BCC-5DAB-6D4B-BA32-5FE966F3BF29}"/>
              </a:ext>
            </a:extLst>
          </p:cNvPr>
          <p:cNvSpPr/>
          <p:nvPr/>
        </p:nvSpPr>
        <p:spPr>
          <a:xfrm>
            <a:off x="14006134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F6E6C4-8E1B-9F42-B676-F93CD7512FEA}"/>
              </a:ext>
            </a:extLst>
          </p:cNvPr>
          <p:cNvSpPr/>
          <p:nvPr/>
        </p:nvSpPr>
        <p:spPr>
          <a:xfrm>
            <a:off x="18452468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10610-84F6-3444-ABAD-431E75F3A195}"/>
              </a:ext>
            </a:extLst>
          </p:cNvPr>
          <p:cNvSpPr/>
          <p:nvPr/>
        </p:nvSpPr>
        <p:spPr>
          <a:xfrm>
            <a:off x="1520825" y="5877092"/>
            <a:ext cx="3430064" cy="1554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3080CB-BDC4-8F41-8DCB-D4803033A180}"/>
              </a:ext>
            </a:extLst>
          </p:cNvPr>
          <p:cNvSpPr txBox="1"/>
          <p:nvPr/>
        </p:nvSpPr>
        <p:spPr>
          <a:xfrm>
            <a:off x="1615868" y="6361945"/>
            <a:ext cx="32399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FE1D0C7-909E-5643-AEA5-54446336C4B0}"/>
              </a:ext>
            </a:extLst>
          </p:cNvPr>
          <p:cNvSpPr txBox="1">
            <a:spLocks/>
          </p:cNvSpPr>
          <p:nvPr/>
        </p:nvSpPr>
        <p:spPr>
          <a:xfrm>
            <a:off x="5260995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7CC0FCE-9BFF-6345-9AC3-34C2AE205412}"/>
              </a:ext>
            </a:extLst>
          </p:cNvPr>
          <p:cNvSpPr txBox="1">
            <a:spLocks/>
          </p:cNvSpPr>
          <p:nvPr/>
        </p:nvSpPr>
        <p:spPr>
          <a:xfrm>
            <a:off x="9707330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85D1259C-6B25-9A4F-BE58-F19892924081}"/>
              </a:ext>
            </a:extLst>
          </p:cNvPr>
          <p:cNvSpPr txBox="1">
            <a:spLocks/>
          </p:cNvSpPr>
          <p:nvPr/>
        </p:nvSpPr>
        <p:spPr>
          <a:xfrm>
            <a:off x="14157030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95661057-9234-224E-AC31-0AB9FA36CF1D}"/>
              </a:ext>
            </a:extLst>
          </p:cNvPr>
          <p:cNvSpPr txBox="1">
            <a:spLocks/>
          </p:cNvSpPr>
          <p:nvPr/>
        </p:nvSpPr>
        <p:spPr>
          <a:xfrm>
            <a:off x="18599998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79AB20-853A-9041-AB7D-11356590ED55}"/>
              </a:ext>
            </a:extLst>
          </p:cNvPr>
          <p:cNvSpPr/>
          <p:nvPr/>
        </p:nvSpPr>
        <p:spPr>
          <a:xfrm>
            <a:off x="5113465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D7545A-6E0A-284A-94B5-26107AC0680D}"/>
              </a:ext>
            </a:extLst>
          </p:cNvPr>
          <p:cNvSpPr/>
          <p:nvPr/>
        </p:nvSpPr>
        <p:spPr>
          <a:xfrm>
            <a:off x="9559800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AFFEF1-ED78-074F-AF21-89E00573052D}"/>
              </a:ext>
            </a:extLst>
          </p:cNvPr>
          <p:cNvSpPr/>
          <p:nvPr/>
        </p:nvSpPr>
        <p:spPr>
          <a:xfrm>
            <a:off x="14006134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98A3B3-FAF1-874B-B424-522C2BE4AD75}"/>
              </a:ext>
            </a:extLst>
          </p:cNvPr>
          <p:cNvSpPr/>
          <p:nvPr/>
        </p:nvSpPr>
        <p:spPr>
          <a:xfrm>
            <a:off x="18452468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56B193-877E-BE42-8D70-CD86A239FC03}"/>
              </a:ext>
            </a:extLst>
          </p:cNvPr>
          <p:cNvSpPr/>
          <p:nvPr/>
        </p:nvSpPr>
        <p:spPr>
          <a:xfrm>
            <a:off x="1520825" y="7616893"/>
            <a:ext cx="3430064" cy="133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AA50CE-5EB3-E24D-97E4-601E45CE51F2}"/>
              </a:ext>
            </a:extLst>
          </p:cNvPr>
          <p:cNvSpPr txBox="1"/>
          <p:nvPr/>
        </p:nvSpPr>
        <p:spPr>
          <a:xfrm>
            <a:off x="2002192" y="7747950"/>
            <a:ext cx="246734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A8C2DDA-2F56-9046-BC4E-FECCFD9A0BDD}"/>
              </a:ext>
            </a:extLst>
          </p:cNvPr>
          <p:cNvSpPr txBox="1">
            <a:spLocks/>
          </p:cNvSpPr>
          <p:nvPr/>
        </p:nvSpPr>
        <p:spPr>
          <a:xfrm>
            <a:off x="18565953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7E06DE8-3A96-2B40-BFE5-B396FA97A3D9}"/>
              </a:ext>
            </a:extLst>
          </p:cNvPr>
          <p:cNvSpPr txBox="1">
            <a:spLocks/>
          </p:cNvSpPr>
          <p:nvPr/>
        </p:nvSpPr>
        <p:spPr>
          <a:xfrm>
            <a:off x="14119619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BBB87DD-7AE3-7943-B37E-84E4CBE7A836}"/>
              </a:ext>
            </a:extLst>
          </p:cNvPr>
          <p:cNvSpPr txBox="1">
            <a:spLocks/>
          </p:cNvSpPr>
          <p:nvPr/>
        </p:nvSpPr>
        <p:spPr>
          <a:xfrm>
            <a:off x="9673285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BFA68778-D03A-F04B-BE1C-D0B2B91FEC71}"/>
              </a:ext>
            </a:extLst>
          </p:cNvPr>
          <p:cNvSpPr txBox="1">
            <a:spLocks/>
          </p:cNvSpPr>
          <p:nvPr/>
        </p:nvSpPr>
        <p:spPr>
          <a:xfrm>
            <a:off x="5232780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9B8EDE-8FF1-A347-9EA9-AA98515256ED}"/>
              </a:ext>
            </a:extLst>
          </p:cNvPr>
          <p:cNvSpPr/>
          <p:nvPr/>
        </p:nvSpPr>
        <p:spPr>
          <a:xfrm>
            <a:off x="1520825" y="11603935"/>
            <a:ext cx="3430064" cy="13335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AF1AC-3315-A647-AB7A-A48061388B6A}"/>
              </a:ext>
            </a:extLst>
          </p:cNvPr>
          <p:cNvSpPr txBox="1"/>
          <p:nvPr/>
        </p:nvSpPr>
        <p:spPr>
          <a:xfrm>
            <a:off x="1635906" y="11732086"/>
            <a:ext cx="319991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FOR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53A2B0-F23B-EF44-A8E9-99324897A9A9}"/>
              </a:ext>
            </a:extLst>
          </p:cNvPr>
          <p:cNvSpPr/>
          <p:nvPr/>
        </p:nvSpPr>
        <p:spPr>
          <a:xfrm>
            <a:off x="5113465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AFB152-0762-2741-92E7-E766493CF094}"/>
              </a:ext>
            </a:extLst>
          </p:cNvPr>
          <p:cNvSpPr/>
          <p:nvPr/>
        </p:nvSpPr>
        <p:spPr>
          <a:xfrm>
            <a:off x="9559800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7B6E2D-9B83-0D43-8BA0-05DF39F8ED8C}"/>
              </a:ext>
            </a:extLst>
          </p:cNvPr>
          <p:cNvSpPr/>
          <p:nvPr/>
        </p:nvSpPr>
        <p:spPr>
          <a:xfrm>
            <a:off x="14006134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7878D8-E6AC-0640-B02F-EF04996E5892}"/>
              </a:ext>
            </a:extLst>
          </p:cNvPr>
          <p:cNvSpPr/>
          <p:nvPr/>
        </p:nvSpPr>
        <p:spPr>
          <a:xfrm>
            <a:off x="18452468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2B6D20C7-4F73-0A45-8720-AC5786438576}"/>
              </a:ext>
            </a:extLst>
          </p:cNvPr>
          <p:cNvSpPr txBox="1">
            <a:spLocks/>
          </p:cNvSpPr>
          <p:nvPr/>
        </p:nvSpPr>
        <p:spPr>
          <a:xfrm>
            <a:off x="18565953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8E70FE9E-A92C-F248-BD66-8A3EC012D9F3}"/>
              </a:ext>
            </a:extLst>
          </p:cNvPr>
          <p:cNvSpPr txBox="1">
            <a:spLocks/>
          </p:cNvSpPr>
          <p:nvPr/>
        </p:nvSpPr>
        <p:spPr>
          <a:xfrm>
            <a:off x="14119619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D010DA4A-7F62-4E42-BA02-51121062EEC9}"/>
              </a:ext>
            </a:extLst>
          </p:cNvPr>
          <p:cNvSpPr txBox="1">
            <a:spLocks/>
          </p:cNvSpPr>
          <p:nvPr/>
        </p:nvSpPr>
        <p:spPr>
          <a:xfrm>
            <a:off x="9673285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7E5BD782-D682-2C4C-9FB8-210A3B37BF68}"/>
              </a:ext>
            </a:extLst>
          </p:cNvPr>
          <p:cNvSpPr txBox="1">
            <a:spLocks/>
          </p:cNvSpPr>
          <p:nvPr/>
        </p:nvSpPr>
        <p:spPr>
          <a:xfrm>
            <a:off x="5232780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5633ED-D329-9143-BBCE-7D1D904F037C}"/>
              </a:ext>
            </a:extLst>
          </p:cNvPr>
          <p:cNvSpPr/>
          <p:nvPr/>
        </p:nvSpPr>
        <p:spPr>
          <a:xfrm>
            <a:off x="1520825" y="3714219"/>
            <a:ext cx="3430064" cy="133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7C3EBF-D9D7-B548-8A47-74DA58C18BEA}"/>
              </a:ext>
            </a:extLst>
          </p:cNvPr>
          <p:cNvSpPr txBox="1"/>
          <p:nvPr/>
        </p:nvSpPr>
        <p:spPr>
          <a:xfrm>
            <a:off x="2002192" y="3845276"/>
            <a:ext cx="246734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DA257A3-14A1-2041-8B7E-9AC13F71843D}"/>
              </a:ext>
            </a:extLst>
          </p:cNvPr>
          <p:cNvSpPr/>
          <p:nvPr/>
        </p:nvSpPr>
        <p:spPr>
          <a:xfrm>
            <a:off x="5113465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8498ECE7-16C3-854B-BBB1-FCCB8A1ECDB5}"/>
              </a:ext>
            </a:extLst>
          </p:cNvPr>
          <p:cNvSpPr txBox="1">
            <a:spLocks/>
          </p:cNvSpPr>
          <p:nvPr/>
        </p:nvSpPr>
        <p:spPr>
          <a:xfrm>
            <a:off x="5232780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C640A0-E480-4D41-81A5-5B83D02890B4}"/>
              </a:ext>
            </a:extLst>
          </p:cNvPr>
          <p:cNvSpPr/>
          <p:nvPr/>
        </p:nvSpPr>
        <p:spPr>
          <a:xfrm>
            <a:off x="9559800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FDDC3742-273D-644A-BA41-F73D93A1803F}"/>
              </a:ext>
            </a:extLst>
          </p:cNvPr>
          <p:cNvSpPr txBox="1">
            <a:spLocks/>
          </p:cNvSpPr>
          <p:nvPr/>
        </p:nvSpPr>
        <p:spPr>
          <a:xfrm>
            <a:off x="9679115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238AAC-7A55-9449-97E4-B1A03FC637D3}"/>
              </a:ext>
            </a:extLst>
          </p:cNvPr>
          <p:cNvSpPr/>
          <p:nvPr/>
        </p:nvSpPr>
        <p:spPr>
          <a:xfrm>
            <a:off x="14006134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F3F7A33F-BE78-1142-982B-FC7B2F85E42C}"/>
              </a:ext>
            </a:extLst>
          </p:cNvPr>
          <p:cNvSpPr txBox="1">
            <a:spLocks/>
          </p:cNvSpPr>
          <p:nvPr/>
        </p:nvSpPr>
        <p:spPr>
          <a:xfrm>
            <a:off x="14125449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094274-2F82-784E-934A-CBF9319144B4}"/>
              </a:ext>
            </a:extLst>
          </p:cNvPr>
          <p:cNvSpPr/>
          <p:nvPr/>
        </p:nvSpPr>
        <p:spPr>
          <a:xfrm>
            <a:off x="18452468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7191C987-BDF8-1B40-B02D-FEF30BBBBF23}"/>
              </a:ext>
            </a:extLst>
          </p:cNvPr>
          <p:cNvSpPr txBox="1">
            <a:spLocks/>
          </p:cNvSpPr>
          <p:nvPr/>
        </p:nvSpPr>
        <p:spPr>
          <a:xfrm>
            <a:off x="18571783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98AD7E7E-AB41-A048-9E2C-AF1322D89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36925"/>
              </p:ext>
            </p:extLst>
          </p:nvPr>
        </p:nvGraphicFramePr>
        <p:xfrm>
          <a:off x="1520825" y="9137163"/>
          <a:ext cx="21336000" cy="164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37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22 - Light">
      <a:dk1>
        <a:srgbClr val="AAAAAA"/>
      </a:dk1>
      <a:lt1>
        <a:srgbClr val="FFFFFF"/>
      </a:lt1>
      <a:dk2>
        <a:srgbClr val="08204C"/>
      </a:dk2>
      <a:lt2>
        <a:srgbClr val="FFFFFF"/>
      </a:lt2>
      <a:accent1>
        <a:srgbClr val="A0A434"/>
      </a:accent1>
      <a:accent2>
        <a:srgbClr val="064963"/>
      </a:accent2>
      <a:accent3>
        <a:srgbClr val="7BAC99"/>
      </a:accent3>
      <a:accent4>
        <a:srgbClr val="A0A333"/>
      </a:accent4>
      <a:accent5>
        <a:srgbClr val="054862"/>
      </a:accent5>
      <a:accent6>
        <a:srgbClr val="7BAB99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90559</TotalTime>
  <Words>3737</Words>
  <Application>Microsoft Macintosh PowerPoint</Application>
  <PresentationFormat>Custom</PresentationFormat>
  <Paragraphs>777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15793</cp:revision>
  <cp:lastPrinted>2019-10-14T21:34:36Z</cp:lastPrinted>
  <dcterms:created xsi:type="dcterms:W3CDTF">2014-11-12T21:47:38Z</dcterms:created>
  <dcterms:modified xsi:type="dcterms:W3CDTF">2019-12-04T19:29:22Z</dcterms:modified>
  <cp:category/>
</cp:coreProperties>
</file>