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8"/>
  </p:notesMasterIdLst>
  <p:sldIdLst>
    <p:sldId id="3311" r:id="rId2"/>
    <p:sldId id="3312" r:id="rId3"/>
    <p:sldId id="3313" r:id="rId4"/>
    <p:sldId id="3314" r:id="rId5"/>
    <p:sldId id="3315" r:id="rId6"/>
    <p:sldId id="3316" r:id="rId7"/>
    <p:sldId id="3317" r:id="rId8"/>
    <p:sldId id="3318" r:id="rId9"/>
    <p:sldId id="3319" r:id="rId10"/>
    <p:sldId id="3321" r:id="rId11"/>
    <p:sldId id="3320" r:id="rId12"/>
    <p:sldId id="3322" r:id="rId13"/>
    <p:sldId id="3323" r:id="rId14"/>
    <p:sldId id="3324" r:id="rId15"/>
    <p:sldId id="3325" r:id="rId16"/>
    <p:sldId id="3326" r:id="rId1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1" autoAdjust="0"/>
    <p:restoredTop sz="91022" autoAdjust="0"/>
  </p:normalViewPr>
  <p:slideViewPr>
    <p:cSldViewPr snapToGrid="0" snapToObjects="1">
      <p:cViewPr varScale="1">
        <p:scale>
          <a:sx n="51" d="100"/>
          <a:sy n="51" d="100"/>
        </p:scale>
        <p:origin x="288" y="376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165011" y="660985"/>
            <a:ext cx="827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11613C42-C5F0-9642-AC19-445DE3F52432}"/>
              </a:ext>
            </a:extLst>
          </p:cNvPr>
          <p:cNvSpPr>
            <a:spLocks/>
          </p:cNvSpPr>
          <p:nvPr/>
        </p:nvSpPr>
        <p:spPr bwMode="auto">
          <a:xfrm rot="8100000" flipV="1">
            <a:off x="9166752" y="3581471"/>
            <a:ext cx="4189395" cy="1571022"/>
          </a:xfrm>
          <a:custGeom>
            <a:avLst/>
            <a:gdLst/>
            <a:ahLst/>
            <a:cxnLst>
              <a:cxn ang="0">
                <a:pos x="0" y="408"/>
              </a:cxn>
              <a:cxn ang="0">
                <a:pos x="1088" y="408"/>
              </a:cxn>
              <a:cxn ang="0">
                <a:pos x="1088" y="0"/>
              </a:cxn>
              <a:cxn ang="0">
                <a:pos x="408" y="0"/>
              </a:cxn>
              <a:cxn ang="0">
                <a:pos x="0" y="408"/>
              </a:cxn>
            </a:cxnLst>
            <a:rect l="0" t="0" r="r" b="b"/>
            <a:pathLst>
              <a:path w="1088" h="408">
                <a:moveTo>
                  <a:pt x="0" y="408"/>
                </a:moveTo>
                <a:lnTo>
                  <a:pt x="1088" y="408"/>
                </a:lnTo>
                <a:lnTo>
                  <a:pt x="1088" y="0"/>
                </a:lnTo>
                <a:lnTo>
                  <a:pt x="408" y="0"/>
                </a:lnTo>
                <a:lnTo>
                  <a:pt x="0" y="408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05CB5A75-B328-694B-A011-28868BBE0FB3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4696195" y="4641073"/>
            <a:ext cx="1571022" cy="4189394"/>
          </a:xfrm>
          <a:custGeom>
            <a:avLst/>
            <a:gdLst/>
            <a:ahLst/>
            <a:cxnLst>
              <a:cxn ang="0">
                <a:pos x="408" y="1088"/>
              </a:cxn>
              <a:cxn ang="0">
                <a:pos x="408" y="0"/>
              </a:cxn>
              <a:cxn ang="0">
                <a:pos x="0" y="0"/>
              </a:cxn>
              <a:cxn ang="0">
                <a:pos x="0" y="680"/>
              </a:cxn>
              <a:cxn ang="0">
                <a:pos x="408" y="1088"/>
              </a:cxn>
            </a:cxnLst>
            <a:rect l="0" t="0" r="r" b="b"/>
            <a:pathLst>
              <a:path w="408" h="1088">
                <a:moveTo>
                  <a:pt x="408" y="1088"/>
                </a:moveTo>
                <a:lnTo>
                  <a:pt x="408" y="0"/>
                </a:lnTo>
                <a:lnTo>
                  <a:pt x="0" y="0"/>
                </a:lnTo>
                <a:lnTo>
                  <a:pt x="0" y="680"/>
                </a:lnTo>
                <a:lnTo>
                  <a:pt x="408" y="1088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58BC847-043A-6145-AECB-130E6742D9F9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2027021" y="2146300"/>
            <a:ext cx="2776245" cy="5040366"/>
          </a:xfrm>
          <a:custGeom>
            <a:avLst/>
            <a:gdLst/>
            <a:ahLst/>
            <a:cxnLst>
              <a:cxn ang="0">
                <a:pos x="565" y="0"/>
              </a:cxn>
              <a:cxn ang="0">
                <a:pos x="157" y="408"/>
              </a:cxn>
              <a:cxn ang="0">
                <a:pos x="157" y="870"/>
              </a:cxn>
              <a:cxn ang="0">
                <a:pos x="0" y="870"/>
              </a:cxn>
              <a:cxn ang="0">
                <a:pos x="361" y="1309"/>
              </a:cxn>
              <a:cxn ang="0">
                <a:pos x="721" y="870"/>
              </a:cxn>
              <a:cxn ang="0">
                <a:pos x="565" y="870"/>
              </a:cxn>
              <a:cxn ang="0">
                <a:pos x="565" y="0"/>
              </a:cxn>
            </a:cxnLst>
            <a:rect l="0" t="0" r="r" b="b"/>
            <a:pathLst>
              <a:path w="721" h="1309">
                <a:moveTo>
                  <a:pt x="565" y="0"/>
                </a:moveTo>
                <a:lnTo>
                  <a:pt x="157" y="408"/>
                </a:lnTo>
                <a:lnTo>
                  <a:pt x="157" y="870"/>
                </a:lnTo>
                <a:lnTo>
                  <a:pt x="0" y="870"/>
                </a:lnTo>
                <a:lnTo>
                  <a:pt x="361" y="1309"/>
                </a:lnTo>
                <a:lnTo>
                  <a:pt x="721" y="870"/>
                </a:lnTo>
                <a:lnTo>
                  <a:pt x="565" y="870"/>
                </a:lnTo>
                <a:lnTo>
                  <a:pt x="565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4C75A6D-25DC-564A-A46A-B7120BD7C354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75376F-D11E-3E45-AB14-DA6D7B70F38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39FA794F-5966-1F45-87CB-96E10E9A10CA}"/>
              </a:ext>
            </a:extLst>
          </p:cNvPr>
          <p:cNvSpPr>
            <a:spLocks/>
          </p:cNvSpPr>
          <p:nvPr/>
        </p:nvSpPr>
        <p:spPr bwMode="auto">
          <a:xfrm rot="8100000" flipV="1">
            <a:off x="8107147" y="6492542"/>
            <a:ext cx="1571022" cy="418939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88"/>
              </a:cxn>
              <a:cxn ang="0">
                <a:pos x="408" y="1088"/>
              </a:cxn>
              <a:cxn ang="0">
                <a:pos x="408" y="408"/>
              </a:cxn>
              <a:cxn ang="0">
                <a:pos x="0" y="0"/>
              </a:cxn>
            </a:cxnLst>
            <a:rect l="0" t="0" r="r" b="b"/>
            <a:pathLst>
              <a:path w="408" h="1088">
                <a:moveTo>
                  <a:pt x="0" y="0"/>
                </a:moveTo>
                <a:lnTo>
                  <a:pt x="0" y="1088"/>
                </a:lnTo>
                <a:lnTo>
                  <a:pt x="408" y="1088"/>
                </a:lnTo>
                <a:lnTo>
                  <a:pt x="408" y="40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B7EEBD86-F887-FE44-A96A-7CB61698C555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1018783" y="10171879"/>
            <a:ext cx="4185546" cy="1571022"/>
          </a:xfrm>
          <a:custGeom>
            <a:avLst/>
            <a:gdLst/>
            <a:ahLst/>
            <a:cxnLst>
              <a:cxn ang="0">
                <a:pos x="1087" y="0"/>
              </a:cxn>
              <a:cxn ang="0">
                <a:pos x="0" y="0"/>
              </a:cxn>
              <a:cxn ang="0">
                <a:pos x="0" y="408"/>
              </a:cxn>
              <a:cxn ang="0">
                <a:pos x="679" y="408"/>
              </a:cxn>
              <a:cxn ang="0">
                <a:pos x="1087" y="0"/>
              </a:cxn>
            </a:cxnLst>
            <a:rect l="0" t="0" r="r" b="b"/>
            <a:pathLst>
              <a:path w="1087" h="408">
                <a:moveTo>
                  <a:pt x="1087" y="0"/>
                </a:moveTo>
                <a:lnTo>
                  <a:pt x="0" y="0"/>
                </a:lnTo>
                <a:lnTo>
                  <a:pt x="0" y="408"/>
                </a:lnTo>
                <a:lnTo>
                  <a:pt x="679" y="408"/>
                </a:lnTo>
                <a:lnTo>
                  <a:pt x="1087" y="0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11686D58-47B2-5044-A9F8-7970B33A0345}"/>
              </a:ext>
            </a:extLst>
          </p:cNvPr>
          <p:cNvSpPr>
            <a:spLocks/>
          </p:cNvSpPr>
          <p:nvPr/>
        </p:nvSpPr>
        <p:spPr bwMode="auto">
          <a:xfrm rot="8100000" flipV="1">
            <a:off x="9571665" y="8137705"/>
            <a:ext cx="2772393" cy="5040366"/>
          </a:xfrm>
          <a:custGeom>
            <a:avLst/>
            <a:gdLst/>
            <a:ahLst/>
            <a:cxnLst>
              <a:cxn ang="0">
                <a:pos x="155" y="1309"/>
              </a:cxn>
              <a:cxn ang="0">
                <a:pos x="563" y="901"/>
              </a:cxn>
              <a:cxn ang="0">
                <a:pos x="563" y="439"/>
              </a:cxn>
              <a:cxn ang="0">
                <a:pos x="720" y="439"/>
              </a:cxn>
              <a:cxn ang="0">
                <a:pos x="359" y="0"/>
              </a:cxn>
              <a:cxn ang="0">
                <a:pos x="0" y="439"/>
              </a:cxn>
              <a:cxn ang="0">
                <a:pos x="155" y="439"/>
              </a:cxn>
              <a:cxn ang="0">
                <a:pos x="155" y="1309"/>
              </a:cxn>
            </a:cxnLst>
            <a:rect l="0" t="0" r="r" b="b"/>
            <a:pathLst>
              <a:path w="720" h="1309">
                <a:moveTo>
                  <a:pt x="155" y="1309"/>
                </a:moveTo>
                <a:lnTo>
                  <a:pt x="563" y="901"/>
                </a:lnTo>
                <a:lnTo>
                  <a:pt x="563" y="439"/>
                </a:lnTo>
                <a:lnTo>
                  <a:pt x="720" y="439"/>
                </a:lnTo>
                <a:lnTo>
                  <a:pt x="359" y="0"/>
                </a:lnTo>
                <a:lnTo>
                  <a:pt x="0" y="439"/>
                </a:lnTo>
                <a:lnTo>
                  <a:pt x="155" y="439"/>
                </a:lnTo>
                <a:lnTo>
                  <a:pt x="155" y="1309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ED2F907-8FE5-7244-8D9A-32A7E6DAC492}"/>
              </a:ext>
            </a:extLst>
          </p:cNvPr>
          <p:cNvSpPr>
            <a:spLocks/>
          </p:cNvSpPr>
          <p:nvPr/>
        </p:nvSpPr>
        <p:spPr bwMode="auto">
          <a:xfrm rot="8100000" flipV="1">
            <a:off x="6673901" y="5053921"/>
            <a:ext cx="5036516" cy="2764692"/>
          </a:xfrm>
          <a:custGeom>
            <a:avLst/>
            <a:gdLst/>
            <a:ahLst/>
            <a:cxnLst>
              <a:cxn ang="0">
                <a:pos x="1308" y="563"/>
              </a:cxn>
              <a:cxn ang="0">
                <a:pos x="900" y="155"/>
              </a:cxn>
              <a:cxn ang="0">
                <a:pos x="438" y="155"/>
              </a:cxn>
              <a:cxn ang="0">
                <a:pos x="438" y="0"/>
              </a:cxn>
              <a:cxn ang="0">
                <a:pos x="0" y="359"/>
              </a:cxn>
              <a:cxn ang="0">
                <a:pos x="438" y="718"/>
              </a:cxn>
              <a:cxn ang="0">
                <a:pos x="438" y="563"/>
              </a:cxn>
              <a:cxn ang="0">
                <a:pos x="1308" y="563"/>
              </a:cxn>
            </a:cxnLst>
            <a:rect l="0" t="0" r="r" b="b"/>
            <a:pathLst>
              <a:path w="1308" h="718">
                <a:moveTo>
                  <a:pt x="1308" y="563"/>
                </a:moveTo>
                <a:lnTo>
                  <a:pt x="900" y="155"/>
                </a:lnTo>
                <a:lnTo>
                  <a:pt x="438" y="155"/>
                </a:lnTo>
                <a:lnTo>
                  <a:pt x="438" y="0"/>
                </a:lnTo>
                <a:lnTo>
                  <a:pt x="0" y="359"/>
                </a:lnTo>
                <a:lnTo>
                  <a:pt x="438" y="718"/>
                </a:lnTo>
                <a:lnTo>
                  <a:pt x="438" y="563"/>
                </a:lnTo>
                <a:lnTo>
                  <a:pt x="1308" y="56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10" name="Freeform 12">
            <a:extLst>
              <a:ext uri="{FF2B5EF4-FFF2-40B4-BE49-F238E27FC236}">
                <a16:creationId xmlns:a16="http://schemas.microsoft.com/office/drawing/2014/main" id="{0CEB529B-DDB9-0F49-83A1-F74A54767984}"/>
              </a:ext>
            </a:extLst>
          </p:cNvPr>
          <p:cNvSpPr>
            <a:spLocks/>
          </p:cNvSpPr>
          <p:nvPr/>
        </p:nvSpPr>
        <p:spPr bwMode="auto">
          <a:xfrm rot="8100000" flipV="1">
            <a:off x="12663381" y="7504627"/>
            <a:ext cx="5040368" cy="2772393"/>
          </a:xfrm>
          <a:custGeom>
            <a:avLst/>
            <a:gdLst/>
            <a:ahLst/>
            <a:cxnLst>
              <a:cxn ang="0">
                <a:pos x="0" y="155"/>
              </a:cxn>
              <a:cxn ang="0">
                <a:pos x="408" y="563"/>
              </a:cxn>
              <a:cxn ang="0">
                <a:pos x="872" y="563"/>
              </a:cxn>
              <a:cxn ang="0">
                <a:pos x="872" y="720"/>
              </a:cxn>
              <a:cxn ang="0">
                <a:pos x="1309" y="359"/>
              </a:cxn>
              <a:cxn ang="0">
                <a:pos x="872" y="0"/>
              </a:cxn>
              <a:cxn ang="0">
                <a:pos x="872" y="155"/>
              </a:cxn>
              <a:cxn ang="0">
                <a:pos x="0" y="155"/>
              </a:cxn>
            </a:cxnLst>
            <a:rect l="0" t="0" r="r" b="b"/>
            <a:pathLst>
              <a:path w="1309" h="720">
                <a:moveTo>
                  <a:pt x="0" y="155"/>
                </a:moveTo>
                <a:lnTo>
                  <a:pt x="408" y="563"/>
                </a:lnTo>
                <a:lnTo>
                  <a:pt x="872" y="563"/>
                </a:lnTo>
                <a:lnTo>
                  <a:pt x="872" y="720"/>
                </a:lnTo>
                <a:lnTo>
                  <a:pt x="1309" y="359"/>
                </a:lnTo>
                <a:lnTo>
                  <a:pt x="872" y="0"/>
                </a:lnTo>
                <a:lnTo>
                  <a:pt x="872" y="155"/>
                </a:lnTo>
                <a:lnTo>
                  <a:pt x="0" y="155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en-US" sz="7198" dirty="0">
              <a:latin typeface="Lato Light" panose="020F0502020204030203" pitchFamily="34" charset="0"/>
            </a:endParaRPr>
          </a:p>
        </p:txBody>
      </p:sp>
      <p:sp>
        <p:nvSpPr>
          <p:cNvPr id="42" name="Freeform 683">
            <a:extLst>
              <a:ext uri="{FF2B5EF4-FFF2-40B4-BE49-F238E27FC236}">
                <a16:creationId xmlns:a16="http://schemas.microsoft.com/office/drawing/2014/main" id="{C9937AF3-AF9C-8747-9870-AC61D3C27C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16258" y="6634633"/>
            <a:ext cx="853054" cy="853054"/>
          </a:xfrm>
          <a:custGeom>
            <a:avLst/>
            <a:gdLst/>
            <a:ahLst/>
            <a:cxnLst/>
            <a:rect l="0" t="0" r="r" b="b"/>
            <a:pathLst>
              <a:path w="310517" h="310617">
                <a:moveTo>
                  <a:pt x="4668" y="301445"/>
                </a:moveTo>
                <a:lnTo>
                  <a:pt x="304535" y="301445"/>
                </a:lnTo>
                <a:cubicBezTo>
                  <a:pt x="307048" y="301445"/>
                  <a:pt x="309203" y="303562"/>
                  <a:pt x="309203" y="306031"/>
                </a:cubicBezTo>
                <a:cubicBezTo>
                  <a:pt x="309203" y="308501"/>
                  <a:pt x="307048" y="310617"/>
                  <a:pt x="304535" y="310617"/>
                </a:cubicBezTo>
                <a:lnTo>
                  <a:pt x="4668" y="310617"/>
                </a:lnTo>
                <a:cubicBezTo>
                  <a:pt x="2154" y="310617"/>
                  <a:pt x="0" y="308501"/>
                  <a:pt x="0" y="306031"/>
                </a:cubicBezTo>
                <a:cubicBezTo>
                  <a:pt x="0" y="303562"/>
                  <a:pt x="2154" y="301445"/>
                  <a:pt x="4668" y="301445"/>
                </a:cubicBezTo>
                <a:close/>
                <a:moveTo>
                  <a:pt x="117797" y="272870"/>
                </a:moveTo>
                <a:lnTo>
                  <a:pt x="193352" y="272870"/>
                </a:lnTo>
                <a:cubicBezTo>
                  <a:pt x="195895" y="272870"/>
                  <a:pt x="198074" y="274987"/>
                  <a:pt x="198074" y="277456"/>
                </a:cubicBezTo>
                <a:cubicBezTo>
                  <a:pt x="198074" y="280278"/>
                  <a:pt x="195895" y="282042"/>
                  <a:pt x="193352" y="282042"/>
                </a:cubicBezTo>
                <a:lnTo>
                  <a:pt x="117797" y="282042"/>
                </a:lnTo>
                <a:cubicBezTo>
                  <a:pt x="114891" y="282042"/>
                  <a:pt x="112712" y="280278"/>
                  <a:pt x="112712" y="277456"/>
                </a:cubicBezTo>
                <a:cubicBezTo>
                  <a:pt x="112712" y="274987"/>
                  <a:pt x="114891" y="272870"/>
                  <a:pt x="117797" y="272870"/>
                </a:cubicBezTo>
                <a:close/>
                <a:moveTo>
                  <a:pt x="229701" y="258646"/>
                </a:moveTo>
                <a:cubicBezTo>
                  <a:pt x="224346" y="258646"/>
                  <a:pt x="220062" y="262604"/>
                  <a:pt x="220062" y="268002"/>
                </a:cubicBezTo>
                <a:lnTo>
                  <a:pt x="220062" y="272680"/>
                </a:lnTo>
                <a:lnTo>
                  <a:pt x="276111" y="272680"/>
                </a:lnTo>
                <a:lnTo>
                  <a:pt x="276111" y="268002"/>
                </a:lnTo>
                <a:cubicBezTo>
                  <a:pt x="276111" y="262604"/>
                  <a:pt x="272184" y="258646"/>
                  <a:pt x="266829" y="258646"/>
                </a:cubicBezTo>
                <a:lnTo>
                  <a:pt x="264330" y="258646"/>
                </a:lnTo>
                <a:lnTo>
                  <a:pt x="231843" y="258646"/>
                </a:lnTo>
                <a:lnTo>
                  <a:pt x="229701" y="258646"/>
                </a:lnTo>
                <a:close/>
                <a:moveTo>
                  <a:pt x="42952" y="258646"/>
                </a:moveTo>
                <a:cubicBezTo>
                  <a:pt x="37896" y="258646"/>
                  <a:pt x="33562" y="262604"/>
                  <a:pt x="33562" y="268002"/>
                </a:cubicBezTo>
                <a:lnTo>
                  <a:pt x="33562" y="272680"/>
                </a:lnTo>
                <a:lnTo>
                  <a:pt x="89900" y="272680"/>
                </a:lnTo>
                <a:lnTo>
                  <a:pt x="89900" y="268002"/>
                </a:lnTo>
                <a:cubicBezTo>
                  <a:pt x="89900" y="262604"/>
                  <a:pt x="85566" y="258646"/>
                  <a:pt x="80510" y="258646"/>
                </a:cubicBezTo>
                <a:lnTo>
                  <a:pt x="78344" y="258646"/>
                </a:lnTo>
                <a:lnTo>
                  <a:pt x="45119" y="258646"/>
                </a:lnTo>
                <a:lnTo>
                  <a:pt x="42952" y="258646"/>
                </a:lnTo>
                <a:close/>
                <a:moveTo>
                  <a:pt x="155393" y="129995"/>
                </a:moveTo>
                <a:cubicBezTo>
                  <a:pt x="157941" y="129995"/>
                  <a:pt x="160125" y="132166"/>
                  <a:pt x="160125" y="134700"/>
                </a:cubicBezTo>
                <a:lnTo>
                  <a:pt x="160125" y="142299"/>
                </a:lnTo>
                <a:cubicBezTo>
                  <a:pt x="169954" y="143747"/>
                  <a:pt x="178326" y="149899"/>
                  <a:pt x="181966" y="158584"/>
                </a:cubicBezTo>
                <a:cubicBezTo>
                  <a:pt x="183058" y="160756"/>
                  <a:pt x="181966" y="163651"/>
                  <a:pt x="179418" y="164737"/>
                </a:cubicBezTo>
                <a:cubicBezTo>
                  <a:pt x="176870" y="165822"/>
                  <a:pt x="173958" y="164737"/>
                  <a:pt x="172866" y="162203"/>
                </a:cubicBezTo>
                <a:cubicBezTo>
                  <a:pt x="170318" y="155689"/>
                  <a:pt x="163038" y="151347"/>
                  <a:pt x="155393" y="151347"/>
                </a:cubicBezTo>
                <a:cubicBezTo>
                  <a:pt x="144837" y="151347"/>
                  <a:pt x="136101" y="158584"/>
                  <a:pt x="136101" y="167994"/>
                </a:cubicBezTo>
                <a:cubicBezTo>
                  <a:pt x="136101" y="175593"/>
                  <a:pt x="139741" y="184641"/>
                  <a:pt x="155393" y="184641"/>
                </a:cubicBezTo>
                <a:cubicBezTo>
                  <a:pt x="176142" y="184641"/>
                  <a:pt x="183786" y="198392"/>
                  <a:pt x="183786" y="210697"/>
                </a:cubicBezTo>
                <a:cubicBezTo>
                  <a:pt x="183786" y="223725"/>
                  <a:pt x="173594" y="234581"/>
                  <a:pt x="160125" y="236391"/>
                </a:cubicBezTo>
                <a:lnTo>
                  <a:pt x="160125" y="243991"/>
                </a:lnTo>
                <a:cubicBezTo>
                  <a:pt x="160125" y="246886"/>
                  <a:pt x="157941" y="248695"/>
                  <a:pt x="155393" y="248695"/>
                </a:cubicBezTo>
                <a:cubicBezTo>
                  <a:pt x="152845" y="248695"/>
                  <a:pt x="150661" y="246886"/>
                  <a:pt x="150661" y="243991"/>
                </a:cubicBezTo>
                <a:lnTo>
                  <a:pt x="150661" y="236391"/>
                </a:lnTo>
                <a:cubicBezTo>
                  <a:pt x="140833" y="234943"/>
                  <a:pt x="132460" y="229153"/>
                  <a:pt x="128820" y="220468"/>
                </a:cubicBezTo>
                <a:cubicBezTo>
                  <a:pt x="128092" y="217934"/>
                  <a:pt x="128820" y="215039"/>
                  <a:pt x="131368" y="214316"/>
                </a:cubicBezTo>
                <a:cubicBezTo>
                  <a:pt x="133552" y="213230"/>
                  <a:pt x="136829" y="214316"/>
                  <a:pt x="137557" y="216487"/>
                </a:cubicBezTo>
                <a:cubicBezTo>
                  <a:pt x="140469" y="223363"/>
                  <a:pt x="147749" y="227705"/>
                  <a:pt x="155393" y="227705"/>
                </a:cubicBezTo>
                <a:cubicBezTo>
                  <a:pt x="165586" y="227705"/>
                  <a:pt x="174322" y="220106"/>
                  <a:pt x="174322" y="210697"/>
                </a:cubicBezTo>
                <a:cubicBezTo>
                  <a:pt x="174322" y="203097"/>
                  <a:pt x="171046" y="194412"/>
                  <a:pt x="155393" y="194412"/>
                </a:cubicBezTo>
                <a:cubicBezTo>
                  <a:pt x="134281" y="194412"/>
                  <a:pt x="127000" y="180660"/>
                  <a:pt x="127000" y="167994"/>
                </a:cubicBezTo>
                <a:cubicBezTo>
                  <a:pt x="127000" y="154965"/>
                  <a:pt x="137193" y="144109"/>
                  <a:pt x="150661" y="142299"/>
                </a:cubicBezTo>
                <a:lnTo>
                  <a:pt x="150661" y="134700"/>
                </a:lnTo>
                <a:cubicBezTo>
                  <a:pt x="150661" y="132166"/>
                  <a:pt x="152845" y="129995"/>
                  <a:pt x="155393" y="129995"/>
                </a:cubicBezTo>
                <a:close/>
                <a:moveTo>
                  <a:pt x="236484" y="126587"/>
                </a:moveTo>
                <a:lnTo>
                  <a:pt x="236484" y="249290"/>
                </a:lnTo>
                <a:lnTo>
                  <a:pt x="259689" y="249290"/>
                </a:lnTo>
                <a:lnTo>
                  <a:pt x="259689" y="126587"/>
                </a:lnTo>
                <a:lnTo>
                  <a:pt x="236484" y="126587"/>
                </a:lnTo>
                <a:close/>
                <a:moveTo>
                  <a:pt x="49814" y="126587"/>
                </a:moveTo>
                <a:lnTo>
                  <a:pt x="49814" y="249290"/>
                </a:lnTo>
                <a:lnTo>
                  <a:pt x="73288" y="249290"/>
                </a:lnTo>
                <a:lnTo>
                  <a:pt x="73288" y="126587"/>
                </a:lnTo>
                <a:lnTo>
                  <a:pt x="49814" y="126587"/>
                </a:lnTo>
                <a:close/>
                <a:moveTo>
                  <a:pt x="220062" y="102838"/>
                </a:moveTo>
                <a:lnTo>
                  <a:pt x="220062" y="107875"/>
                </a:lnTo>
                <a:cubicBezTo>
                  <a:pt x="220062" y="112913"/>
                  <a:pt x="224346" y="116871"/>
                  <a:pt x="229701" y="116871"/>
                </a:cubicBezTo>
                <a:lnTo>
                  <a:pt x="231843" y="116871"/>
                </a:lnTo>
                <a:lnTo>
                  <a:pt x="264330" y="116871"/>
                </a:lnTo>
                <a:lnTo>
                  <a:pt x="266829" y="116871"/>
                </a:lnTo>
                <a:cubicBezTo>
                  <a:pt x="272184" y="116871"/>
                  <a:pt x="276111" y="112913"/>
                  <a:pt x="276111" y="107875"/>
                </a:cubicBezTo>
                <a:lnTo>
                  <a:pt x="276111" y="102838"/>
                </a:lnTo>
                <a:lnTo>
                  <a:pt x="220062" y="102838"/>
                </a:lnTo>
                <a:close/>
                <a:moveTo>
                  <a:pt x="33562" y="102838"/>
                </a:moveTo>
                <a:lnTo>
                  <a:pt x="33562" y="107875"/>
                </a:lnTo>
                <a:cubicBezTo>
                  <a:pt x="33562" y="112913"/>
                  <a:pt x="37896" y="116871"/>
                  <a:pt x="42952" y="116871"/>
                </a:cubicBezTo>
                <a:lnTo>
                  <a:pt x="45119" y="116871"/>
                </a:lnTo>
                <a:lnTo>
                  <a:pt x="78344" y="116871"/>
                </a:lnTo>
                <a:lnTo>
                  <a:pt x="80510" y="116871"/>
                </a:lnTo>
                <a:cubicBezTo>
                  <a:pt x="85566" y="116871"/>
                  <a:pt x="89900" y="112913"/>
                  <a:pt x="89900" y="107875"/>
                </a:cubicBezTo>
                <a:lnTo>
                  <a:pt x="89900" y="102838"/>
                </a:lnTo>
                <a:lnTo>
                  <a:pt x="33562" y="102838"/>
                </a:lnTo>
                <a:close/>
                <a:moveTo>
                  <a:pt x="215421" y="93482"/>
                </a:moveTo>
                <a:lnTo>
                  <a:pt x="280752" y="93482"/>
                </a:lnTo>
                <a:cubicBezTo>
                  <a:pt x="283251" y="93482"/>
                  <a:pt x="285393" y="95641"/>
                  <a:pt x="285393" y="98160"/>
                </a:cubicBezTo>
                <a:lnTo>
                  <a:pt x="285393" y="107875"/>
                </a:lnTo>
                <a:cubicBezTo>
                  <a:pt x="285393" y="117231"/>
                  <a:pt x="278253" y="125147"/>
                  <a:pt x="268971" y="126227"/>
                </a:cubicBezTo>
                <a:lnTo>
                  <a:pt x="268971" y="249650"/>
                </a:lnTo>
                <a:cubicBezTo>
                  <a:pt x="278253" y="250730"/>
                  <a:pt x="285393" y="258646"/>
                  <a:pt x="285393" y="268002"/>
                </a:cubicBezTo>
                <a:lnTo>
                  <a:pt x="285393" y="277357"/>
                </a:lnTo>
                <a:cubicBezTo>
                  <a:pt x="285393" y="279876"/>
                  <a:pt x="283251" y="282035"/>
                  <a:pt x="280752" y="282035"/>
                </a:cubicBezTo>
                <a:lnTo>
                  <a:pt x="215421" y="282035"/>
                </a:lnTo>
                <a:cubicBezTo>
                  <a:pt x="212922" y="282035"/>
                  <a:pt x="211137" y="279876"/>
                  <a:pt x="211137" y="277357"/>
                </a:cubicBezTo>
                <a:lnTo>
                  <a:pt x="211137" y="268002"/>
                </a:lnTo>
                <a:cubicBezTo>
                  <a:pt x="211137" y="258646"/>
                  <a:pt x="218277" y="250730"/>
                  <a:pt x="227202" y="249650"/>
                </a:cubicBezTo>
                <a:lnTo>
                  <a:pt x="227202" y="126227"/>
                </a:lnTo>
                <a:cubicBezTo>
                  <a:pt x="218277" y="125147"/>
                  <a:pt x="211137" y="117231"/>
                  <a:pt x="211137" y="107875"/>
                </a:cubicBezTo>
                <a:lnTo>
                  <a:pt x="211137" y="98160"/>
                </a:lnTo>
                <a:cubicBezTo>
                  <a:pt x="211137" y="95641"/>
                  <a:pt x="212922" y="93482"/>
                  <a:pt x="215421" y="93482"/>
                </a:cubicBezTo>
                <a:close/>
                <a:moveTo>
                  <a:pt x="117797" y="93482"/>
                </a:moveTo>
                <a:lnTo>
                  <a:pt x="193352" y="93482"/>
                </a:lnTo>
                <a:cubicBezTo>
                  <a:pt x="195895" y="93482"/>
                  <a:pt x="198074" y="95599"/>
                  <a:pt x="198074" y="98068"/>
                </a:cubicBezTo>
                <a:cubicBezTo>
                  <a:pt x="198074" y="100890"/>
                  <a:pt x="195895" y="102654"/>
                  <a:pt x="193352" y="102654"/>
                </a:cubicBezTo>
                <a:lnTo>
                  <a:pt x="117797" y="102654"/>
                </a:lnTo>
                <a:cubicBezTo>
                  <a:pt x="114891" y="102654"/>
                  <a:pt x="112712" y="100890"/>
                  <a:pt x="112712" y="98068"/>
                </a:cubicBezTo>
                <a:cubicBezTo>
                  <a:pt x="112712" y="95599"/>
                  <a:pt x="114891" y="93482"/>
                  <a:pt x="117797" y="93482"/>
                </a:cubicBezTo>
                <a:close/>
                <a:moveTo>
                  <a:pt x="28507" y="93482"/>
                </a:moveTo>
                <a:lnTo>
                  <a:pt x="94595" y="93482"/>
                </a:lnTo>
                <a:cubicBezTo>
                  <a:pt x="97484" y="93482"/>
                  <a:pt x="99651" y="95641"/>
                  <a:pt x="99651" y="98160"/>
                </a:cubicBezTo>
                <a:lnTo>
                  <a:pt x="99651" y="107875"/>
                </a:lnTo>
                <a:cubicBezTo>
                  <a:pt x="99651" y="117231"/>
                  <a:pt x="92428" y="125147"/>
                  <a:pt x="83038" y="126227"/>
                </a:cubicBezTo>
                <a:lnTo>
                  <a:pt x="83038" y="249650"/>
                </a:lnTo>
                <a:cubicBezTo>
                  <a:pt x="92428" y="250730"/>
                  <a:pt x="99651" y="258646"/>
                  <a:pt x="99651" y="268002"/>
                </a:cubicBezTo>
                <a:lnTo>
                  <a:pt x="99651" y="277357"/>
                </a:lnTo>
                <a:cubicBezTo>
                  <a:pt x="99651" y="279876"/>
                  <a:pt x="97484" y="282035"/>
                  <a:pt x="94595" y="282035"/>
                </a:cubicBezTo>
                <a:lnTo>
                  <a:pt x="28507" y="282035"/>
                </a:lnTo>
                <a:cubicBezTo>
                  <a:pt x="25979" y="282035"/>
                  <a:pt x="23812" y="279876"/>
                  <a:pt x="23812" y="277357"/>
                </a:cubicBezTo>
                <a:lnTo>
                  <a:pt x="23812" y="268002"/>
                </a:lnTo>
                <a:cubicBezTo>
                  <a:pt x="23812" y="258646"/>
                  <a:pt x="31034" y="250730"/>
                  <a:pt x="40424" y="249650"/>
                </a:cubicBezTo>
                <a:lnTo>
                  <a:pt x="40424" y="126227"/>
                </a:lnTo>
                <a:cubicBezTo>
                  <a:pt x="31034" y="125147"/>
                  <a:pt x="23812" y="117231"/>
                  <a:pt x="23812" y="107875"/>
                </a:cubicBezTo>
                <a:lnTo>
                  <a:pt x="23812" y="98160"/>
                </a:lnTo>
                <a:cubicBezTo>
                  <a:pt x="23812" y="95641"/>
                  <a:pt x="25979" y="93482"/>
                  <a:pt x="28507" y="93482"/>
                </a:cubicBezTo>
                <a:close/>
                <a:moveTo>
                  <a:pt x="155395" y="9884"/>
                </a:moveTo>
                <a:lnTo>
                  <a:pt x="27041" y="66315"/>
                </a:lnTo>
                <a:lnTo>
                  <a:pt x="283388" y="66315"/>
                </a:lnTo>
                <a:lnTo>
                  <a:pt x="155395" y="9884"/>
                </a:lnTo>
                <a:close/>
                <a:moveTo>
                  <a:pt x="153592" y="539"/>
                </a:moveTo>
                <a:cubicBezTo>
                  <a:pt x="154674" y="-180"/>
                  <a:pt x="155756" y="-180"/>
                  <a:pt x="157198" y="539"/>
                </a:cubicBezTo>
                <a:lnTo>
                  <a:pt x="307905" y="66675"/>
                </a:lnTo>
                <a:cubicBezTo>
                  <a:pt x="310069" y="67394"/>
                  <a:pt x="310790" y="69550"/>
                  <a:pt x="310429" y="72066"/>
                </a:cubicBezTo>
                <a:cubicBezTo>
                  <a:pt x="310069" y="73863"/>
                  <a:pt x="308266" y="75661"/>
                  <a:pt x="305742" y="75661"/>
                </a:cubicBezTo>
                <a:lnTo>
                  <a:pt x="4687" y="75661"/>
                </a:lnTo>
                <a:cubicBezTo>
                  <a:pt x="2524" y="75661"/>
                  <a:pt x="721" y="73863"/>
                  <a:pt x="360" y="72066"/>
                </a:cubicBezTo>
                <a:cubicBezTo>
                  <a:pt x="0" y="69550"/>
                  <a:pt x="1081" y="67394"/>
                  <a:pt x="2884" y="66675"/>
                </a:cubicBezTo>
                <a:lnTo>
                  <a:pt x="153592" y="53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684">
            <a:extLst>
              <a:ext uri="{FF2B5EF4-FFF2-40B4-BE49-F238E27FC236}">
                <a16:creationId xmlns:a16="http://schemas.microsoft.com/office/drawing/2014/main" id="{55F60C9F-F03F-5D4E-B5AB-36EA3D1437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73823" y="3621685"/>
            <a:ext cx="848702" cy="705076"/>
          </a:xfrm>
          <a:custGeom>
            <a:avLst/>
            <a:gdLst/>
            <a:ahLst/>
            <a:cxnLst/>
            <a:rect l="0" t="0" r="r" b="b"/>
            <a:pathLst>
              <a:path w="309203" h="256822">
                <a:moveTo>
                  <a:pt x="74549" y="247650"/>
                </a:moveTo>
                <a:lnTo>
                  <a:pt x="234653" y="247650"/>
                </a:lnTo>
                <a:cubicBezTo>
                  <a:pt x="237182" y="247650"/>
                  <a:pt x="239351" y="249767"/>
                  <a:pt x="239351" y="252236"/>
                </a:cubicBezTo>
                <a:cubicBezTo>
                  <a:pt x="239351" y="255058"/>
                  <a:pt x="237182" y="256822"/>
                  <a:pt x="234653" y="256822"/>
                </a:cubicBezTo>
                <a:lnTo>
                  <a:pt x="74549" y="256822"/>
                </a:lnTo>
                <a:cubicBezTo>
                  <a:pt x="72019" y="256822"/>
                  <a:pt x="69850" y="255058"/>
                  <a:pt x="69850" y="252236"/>
                </a:cubicBezTo>
                <a:cubicBezTo>
                  <a:pt x="69850" y="249767"/>
                  <a:pt x="72019" y="247650"/>
                  <a:pt x="74549" y="247650"/>
                </a:cubicBezTo>
                <a:close/>
                <a:moveTo>
                  <a:pt x="229119" y="136149"/>
                </a:moveTo>
                <a:cubicBezTo>
                  <a:pt x="231274" y="153845"/>
                  <a:pt x="246357" y="167568"/>
                  <a:pt x="264313" y="167568"/>
                </a:cubicBezTo>
                <a:cubicBezTo>
                  <a:pt x="282269" y="167568"/>
                  <a:pt x="297352" y="153845"/>
                  <a:pt x="299507" y="136149"/>
                </a:cubicBezTo>
                <a:lnTo>
                  <a:pt x="229119" y="136149"/>
                </a:lnTo>
                <a:close/>
                <a:moveTo>
                  <a:pt x="9696" y="136149"/>
                </a:moveTo>
                <a:cubicBezTo>
                  <a:pt x="11851" y="153845"/>
                  <a:pt x="26934" y="167568"/>
                  <a:pt x="44890" y="167568"/>
                </a:cubicBezTo>
                <a:cubicBezTo>
                  <a:pt x="63205" y="167568"/>
                  <a:pt x="77929" y="153845"/>
                  <a:pt x="80084" y="136149"/>
                </a:cubicBezTo>
                <a:lnTo>
                  <a:pt x="9696" y="136149"/>
                </a:lnTo>
                <a:close/>
                <a:moveTo>
                  <a:pt x="154781" y="75117"/>
                </a:moveTo>
                <a:lnTo>
                  <a:pt x="136466" y="218849"/>
                </a:lnTo>
                <a:lnTo>
                  <a:pt x="172737" y="218849"/>
                </a:lnTo>
                <a:lnTo>
                  <a:pt x="154781" y="75117"/>
                </a:lnTo>
                <a:close/>
                <a:moveTo>
                  <a:pt x="264313" y="60310"/>
                </a:moveTo>
                <a:lnTo>
                  <a:pt x="231633" y="126759"/>
                </a:lnTo>
                <a:lnTo>
                  <a:pt x="296993" y="126759"/>
                </a:lnTo>
                <a:lnTo>
                  <a:pt x="264313" y="60310"/>
                </a:lnTo>
                <a:close/>
                <a:moveTo>
                  <a:pt x="44890" y="60310"/>
                </a:moveTo>
                <a:lnTo>
                  <a:pt x="12210" y="126759"/>
                </a:lnTo>
                <a:lnTo>
                  <a:pt x="77570" y="126759"/>
                </a:lnTo>
                <a:lnTo>
                  <a:pt x="44890" y="60310"/>
                </a:lnTo>
                <a:close/>
                <a:moveTo>
                  <a:pt x="154781" y="9751"/>
                </a:moveTo>
                <a:cubicBezTo>
                  <a:pt x="148317" y="9751"/>
                  <a:pt x="142930" y="14807"/>
                  <a:pt x="142930" y="21307"/>
                </a:cubicBezTo>
                <a:cubicBezTo>
                  <a:pt x="142930" y="27808"/>
                  <a:pt x="148317" y="33225"/>
                  <a:pt x="154781" y="33225"/>
                </a:cubicBezTo>
                <a:cubicBezTo>
                  <a:pt x="161245" y="33225"/>
                  <a:pt x="166273" y="27808"/>
                  <a:pt x="166273" y="21307"/>
                </a:cubicBezTo>
                <a:cubicBezTo>
                  <a:pt x="166273" y="14807"/>
                  <a:pt x="161245" y="9751"/>
                  <a:pt x="154781" y="9751"/>
                </a:cubicBezTo>
                <a:close/>
                <a:moveTo>
                  <a:pt x="154781" y="0"/>
                </a:moveTo>
                <a:cubicBezTo>
                  <a:pt x="164837" y="0"/>
                  <a:pt x="173456" y="7584"/>
                  <a:pt x="175610" y="17335"/>
                </a:cubicBezTo>
                <a:cubicBezTo>
                  <a:pt x="208649" y="20224"/>
                  <a:pt x="241329" y="29613"/>
                  <a:pt x="266827" y="45864"/>
                </a:cubicBezTo>
                <a:cubicBezTo>
                  <a:pt x="267545" y="45864"/>
                  <a:pt x="267545" y="46226"/>
                  <a:pt x="267904" y="46948"/>
                </a:cubicBezTo>
                <a:cubicBezTo>
                  <a:pt x="268263" y="46948"/>
                  <a:pt x="268263" y="46948"/>
                  <a:pt x="268263" y="47309"/>
                </a:cubicBezTo>
                <a:cubicBezTo>
                  <a:pt x="268263" y="47309"/>
                  <a:pt x="268263" y="47309"/>
                  <a:pt x="268622" y="47670"/>
                </a:cubicBezTo>
                <a:lnTo>
                  <a:pt x="308485" y="129287"/>
                </a:lnTo>
                <a:lnTo>
                  <a:pt x="308485" y="129648"/>
                </a:lnTo>
                <a:cubicBezTo>
                  <a:pt x="308844" y="129648"/>
                  <a:pt x="308844" y="130009"/>
                  <a:pt x="309203" y="130371"/>
                </a:cubicBezTo>
                <a:cubicBezTo>
                  <a:pt x="309203" y="130732"/>
                  <a:pt x="309203" y="131093"/>
                  <a:pt x="309203" y="131093"/>
                </a:cubicBezTo>
                <a:cubicBezTo>
                  <a:pt x="309203" y="131454"/>
                  <a:pt x="309203" y="131454"/>
                  <a:pt x="309203" y="131454"/>
                </a:cubicBezTo>
                <a:cubicBezTo>
                  <a:pt x="309203" y="156372"/>
                  <a:pt x="289092" y="176957"/>
                  <a:pt x="264313" y="176957"/>
                </a:cubicBezTo>
                <a:cubicBezTo>
                  <a:pt x="239534" y="176957"/>
                  <a:pt x="219423" y="156372"/>
                  <a:pt x="219423" y="131454"/>
                </a:cubicBezTo>
                <a:cubicBezTo>
                  <a:pt x="219423" y="131454"/>
                  <a:pt x="219423" y="131454"/>
                  <a:pt x="219423" y="131093"/>
                </a:cubicBezTo>
                <a:cubicBezTo>
                  <a:pt x="219423" y="131093"/>
                  <a:pt x="219423" y="130732"/>
                  <a:pt x="219782" y="130371"/>
                </a:cubicBezTo>
                <a:cubicBezTo>
                  <a:pt x="219782" y="130009"/>
                  <a:pt x="219782" y="129648"/>
                  <a:pt x="219782" y="129648"/>
                </a:cubicBezTo>
                <a:lnTo>
                  <a:pt x="219782" y="129287"/>
                </a:lnTo>
                <a:lnTo>
                  <a:pt x="258208" y="51643"/>
                </a:lnTo>
                <a:cubicBezTo>
                  <a:pt x="234506" y="37919"/>
                  <a:pt x="205417" y="29613"/>
                  <a:pt x="174892" y="27446"/>
                </a:cubicBezTo>
                <a:cubicBezTo>
                  <a:pt x="172737" y="34669"/>
                  <a:pt x="166991" y="40086"/>
                  <a:pt x="159809" y="41892"/>
                </a:cubicBezTo>
                <a:lnTo>
                  <a:pt x="182074" y="218849"/>
                </a:lnTo>
                <a:lnTo>
                  <a:pt x="201467" y="218849"/>
                </a:lnTo>
                <a:cubicBezTo>
                  <a:pt x="203981" y="218849"/>
                  <a:pt x="206135" y="221016"/>
                  <a:pt x="206135" y="223544"/>
                </a:cubicBezTo>
                <a:cubicBezTo>
                  <a:pt x="206135" y="226072"/>
                  <a:pt x="203981" y="228239"/>
                  <a:pt x="201467" y="228239"/>
                </a:cubicBezTo>
                <a:lnTo>
                  <a:pt x="107736" y="228239"/>
                </a:lnTo>
                <a:cubicBezTo>
                  <a:pt x="105223" y="228239"/>
                  <a:pt x="103068" y="226072"/>
                  <a:pt x="103068" y="223544"/>
                </a:cubicBezTo>
                <a:cubicBezTo>
                  <a:pt x="103068" y="221016"/>
                  <a:pt x="105223" y="218849"/>
                  <a:pt x="107736" y="218849"/>
                </a:cubicBezTo>
                <a:lnTo>
                  <a:pt x="127129" y="218849"/>
                </a:lnTo>
                <a:lnTo>
                  <a:pt x="149394" y="41892"/>
                </a:lnTo>
                <a:cubicBezTo>
                  <a:pt x="142212" y="40086"/>
                  <a:pt x="136466" y="34669"/>
                  <a:pt x="134311" y="27446"/>
                </a:cubicBezTo>
                <a:cubicBezTo>
                  <a:pt x="103786" y="29613"/>
                  <a:pt x="74697" y="37919"/>
                  <a:pt x="50995" y="51643"/>
                </a:cubicBezTo>
                <a:lnTo>
                  <a:pt x="89421" y="129287"/>
                </a:lnTo>
                <a:lnTo>
                  <a:pt x="89421" y="129648"/>
                </a:lnTo>
                <a:cubicBezTo>
                  <a:pt x="89421" y="129648"/>
                  <a:pt x="89421" y="130009"/>
                  <a:pt x="89421" y="130371"/>
                </a:cubicBezTo>
                <a:cubicBezTo>
                  <a:pt x="89780" y="130732"/>
                  <a:pt x="89780" y="131093"/>
                  <a:pt x="89780" y="131093"/>
                </a:cubicBezTo>
                <a:cubicBezTo>
                  <a:pt x="89780" y="131454"/>
                  <a:pt x="89780" y="131454"/>
                  <a:pt x="89780" y="131454"/>
                </a:cubicBezTo>
                <a:cubicBezTo>
                  <a:pt x="89780" y="156372"/>
                  <a:pt x="69669" y="176957"/>
                  <a:pt x="44890" y="176957"/>
                </a:cubicBezTo>
                <a:cubicBezTo>
                  <a:pt x="20111" y="176957"/>
                  <a:pt x="0" y="156372"/>
                  <a:pt x="0" y="131454"/>
                </a:cubicBezTo>
                <a:cubicBezTo>
                  <a:pt x="0" y="131454"/>
                  <a:pt x="0" y="131454"/>
                  <a:pt x="0" y="131093"/>
                </a:cubicBezTo>
                <a:cubicBezTo>
                  <a:pt x="0" y="131093"/>
                  <a:pt x="0" y="130732"/>
                  <a:pt x="359" y="130371"/>
                </a:cubicBezTo>
                <a:cubicBezTo>
                  <a:pt x="359" y="130009"/>
                  <a:pt x="359" y="129648"/>
                  <a:pt x="718" y="129648"/>
                </a:cubicBezTo>
                <a:lnTo>
                  <a:pt x="718" y="129287"/>
                </a:lnTo>
                <a:lnTo>
                  <a:pt x="40580" y="47670"/>
                </a:lnTo>
                <a:cubicBezTo>
                  <a:pt x="40940" y="47309"/>
                  <a:pt x="40940" y="47309"/>
                  <a:pt x="40940" y="47309"/>
                </a:cubicBezTo>
                <a:cubicBezTo>
                  <a:pt x="40940" y="46948"/>
                  <a:pt x="41299" y="46948"/>
                  <a:pt x="41299" y="46948"/>
                </a:cubicBezTo>
                <a:cubicBezTo>
                  <a:pt x="41658" y="46587"/>
                  <a:pt x="41658" y="46226"/>
                  <a:pt x="42017" y="46226"/>
                </a:cubicBezTo>
                <a:cubicBezTo>
                  <a:pt x="42017" y="46226"/>
                  <a:pt x="42017" y="45864"/>
                  <a:pt x="42376" y="45864"/>
                </a:cubicBezTo>
                <a:cubicBezTo>
                  <a:pt x="67874" y="29613"/>
                  <a:pt x="100554" y="20224"/>
                  <a:pt x="133952" y="17335"/>
                </a:cubicBezTo>
                <a:cubicBezTo>
                  <a:pt x="135748" y="7584"/>
                  <a:pt x="144367" y="0"/>
                  <a:pt x="154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685">
            <a:extLst>
              <a:ext uri="{FF2B5EF4-FFF2-40B4-BE49-F238E27FC236}">
                <a16:creationId xmlns:a16="http://schemas.microsoft.com/office/drawing/2014/main" id="{D7E19BBD-5C81-C14B-9B3C-1E15A5BCFA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408591" y="7895660"/>
            <a:ext cx="848701" cy="848701"/>
          </a:xfrm>
          <a:custGeom>
            <a:avLst/>
            <a:gdLst/>
            <a:ahLst/>
            <a:cxnLst/>
            <a:rect l="0" t="0" r="r" b="b"/>
            <a:pathLst>
              <a:path w="309203" h="309203">
                <a:moveTo>
                  <a:pt x="178028" y="184053"/>
                </a:moveTo>
                <a:lnTo>
                  <a:pt x="178028" y="207421"/>
                </a:lnTo>
                <a:lnTo>
                  <a:pt x="199583" y="207421"/>
                </a:lnTo>
                <a:cubicBezTo>
                  <a:pt x="202457" y="207421"/>
                  <a:pt x="204612" y="205623"/>
                  <a:pt x="204612" y="203107"/>
                </a:cubicBezTo>
                <a:lnTo>
                  <a:pt x="204612" y="184053"/>
                </a:lnTo>
                <a:lnTo>
                  <a:pt x="178028" y="184053"/>
                </a:lnTo>
                <a:close/>
                <a:moveTo>
                  <a:pt x="141744" y="184053"/>
                </a:moveTo>
                <a:lnTo>
                  <a:pt x="141744" y="207421"/>
                </a:lnTo>
                <a:lnTo>
                  <a:pt x="168328" y="207421"/>
                </a:lnTo>
                <a:lnTo>
                  <a:pt x="168328" y="184053"/>
                </a:lnTo>
                <a:lnTo>
                  <a:pt x="141744" y="184053"/>
                </a:lnTo>
                <a:close/>
                <a:moveTo>
                  <a:pt x="105819" y="184053"/>
                </a:moveTo>
                <a:lnTo>
                  <a:pt x="105819" y="203107"/>
                </a:lnTo>
                <a:cubicBezTo>
                  <a:pt x="105819" y="205623"/>
                  <a:pt x="108333" y="207421"/>
                  <a:pt x="110489" y="207421"/>
                </a:cubicBezTo>
                <a:lnTo>
                  <a:pt x="132403" y="207421"/>
                </a:lnTo>
                <a:lnTo>
                  <a:pt x="132403" y="184053"/>
                </a:lnTo>
                <a:lnTo>
                  <a:pt x="105819" y="184053"/>
                </a:lnTo>
                <a:close/>
                <a:moveTo>
                  <a:pt x="43016" y="173865"/>
                </a:moveTo>
                <a:cubicBezTo>
                  <a:pt x="40128" y="173865"/>
                  <a:pt x="37962" y="176019"/>
                  <a:pt x="37962" y="178890"/>
                </a:cubicBezTo>
                <a:lnTo>
                  <a:pt x="37962" y="206526"/>
                </a:lnTo>
                <a:cubicBezTo>
                  <a:pt x="37962" y="209398"/>
                  <a:pt x="40128" y="211551"/>
                  <a:pt x="43016" y="211551"/>
                </a:cubicBezTo>
                <a:lnTo>
                  <a:pt x="52402" y="211551"/>
                </a:lnTo>
                <a:cubicBezTo>
                  <a:pt x="54929" y="211551"/>
                  <a:pt x="57095" y="209398"/>
                  <a:pt x="57095" y="206526"/>
                </a:cubicBezTo>
                <a:lnTo>
                  <a:pt x="57095" y="178890"/>
                </a:lnTo>
                <a:cubicBezTo>
                  <a:pt x="57095" y="176019"/>
                  <a:pt x="54929" y="173865"/>
                  <a:pt x="52402" y="173865"/>
                </a:cubicBezTo>
                <a:lnTo>
                  <a:pt x="43016" y="173865"/>
                </a:lnTo>
                <a:close/>
                <a:moveTo>
                  <a:pt x="178028" y="151337"/>
                </a:moveTo>
                <a:lnTo>
                  <a:pt x="178028" y="174705"/>
                </a:lnTo>
                <a:lnTo>
                  <a:pt x="204612" y="174705"/>
                </a:lnTo>
                <a:lnTo>
                  <a:pt x="204612" y="151337"/>
                </a:lnTo>
                <a:lnTo>
                  <a:pt x="178028" y="151337"/>
                </a:lnTo>
                <a:close/>
                <a:moveTo>
                  <a:pt x="141744" y="151337"/>
                </a:moveTo>
                <a:lnTo>
                  <a:pt x="141744" y="174705"/>
                </a:lnTo>
                <a:lnTo>
                  <a:pt x="168328" y="174705"/>
                </a:lnTo>
                <a:lnTo>
                  <a:pt x="168328" y="151337"/>
                </a:lnTo>
                <a:lnTo>
                  <a:pt x="141744" y="151337"/>
                </a:lnTo>
                <a:close/>
                <a:moveTo>
                  <a:pt x="105819" y="151337"/>
                </a:moveTo>
                <a:lnTo>
                  <a:pt x="105819" y="174705"/>
                </a:lnTo>
                <a:lnTo>
                  <a:pt x="132403" y="174705"/>
                </a:lnTo>
                <a:lnTo>
                  <a:pt x="132403" y="151337"/>
                </a:lnTo>
                <a:lnTo>
                  <a:pt x="105819" y="151337"/>
                </a:lnTo>
                <a:close/>
                <a:moveTo>
                  <a:pt x="178028" y="118622"/>
                </a:moveTo>
                <a:lnTo>
                  <a:pt x="178028" y="141990"/>
                </a:lnTo>
                <a:lnTo>
                  <a:pt x="204612" y="141990"/>
                </a:lnTo>
                <a:lnTo>
                  <a:pt x="204612" y="118622"/>
                </a:lnTo>
                <a:lnTo>
                  <a:pt x="178028" y="118622"/>
                </a:lnTo>
                <a:close/>
                <a:moveTo>
                  <a:pt x="141744" y="118622"/>
                </a:moveTo>
                <a:lnTo>
                  <a:pt x="141744" y="141990"/>
                </a:lnTo>
                <a:lnTo>
                  <a:pt x="168328" y="141990"/>
                </a:lnTo>
                <a:lnTo>
                  <a:pt x="168328" y="118622"/>
                </a:lnTo>
                <a:lnTo>
                  <a:pt x="141744" y="118622"/>
                </a:lnTo>
                <a:close/>
                <a:moveTo>
                  <a:pt x="105819" y="118622"/>
                </a:moveTo>
                <a:lnTo>
                  <a:pt x="105819" y="141990"/>
                </a:lnTo>
                <a:lnTo>
                  <a:pt x="132403" y="141990"/>
                </a:lnTo>
                <a:lnTo>
                  <a:pt x="132403" y="118622"/>
                </a:lnTo>
                <a:lnTo>
                  <a:pt x="105819" y="118622"/>
                </a:lnTo>
                <a:close/>
                <a:moveTo>
                  <a:pt x="110489" y="85907"/>
                </a:moveTo>
                <a:cubicBezTo>
                  <a:pt x="108333" y="85907"/>
                  <a:pt x="105819" y="88064"/>
                  <a:pt x="105819" y="90580"/>
                </a:cubicBezTo>
                <a:lnTo>
                  <a:pt x="105819" y="109275"/>
                </a:lnTo>
                <a:lnTo>
                  <a:pt x="137433" y="109275"/>
                </a:lnTo>
                <a:lnTo>
                  <a:pt x="172998" y="109275"/>
                </a:lnTo>
                <a:lnTo>
                  <a:pt x="204612" y="109275"/>
                </a:lnTo>
                <a:lnTo>
                  <a:pt x="204612" y="90580"/>
                </a:lnTo>
                <a:cubicBezTo>
                  <a:pt x="204612" y="88064"/>
                  <a:pt x="202457" y="85907"/>
                  <a:pt x="199583" y="85907"/>
                </a:cubicBezTo>
                <a:lnTo>
                  <a:pt x="110489" y="85907"/>
                </a:lnTo>
                <a:close/>
                <a:moveTo>
                  <a:pt x="43016" y="80548"/>
                </a:moveTo>
                <a:cubicBezTo>
                  <a:pt x="40128" y="80548"/>
                  <a:pt x="37962" y="82701"/>
                  <a:pt x="37962" y="85214"/>
                </a:cubicBezTo>
                <a:lnTo>
                  <a:pt x="37962" y="113209"/>
                </a:lnTo>
                <a:cubicBezTo>
                  <a:pt x="37962" y="115721"/>
                  <a:pt x="40128" y="117875"/>
                  <a:pt x="43016" y="117875"/>
                </a:cubicBezTo>
                <a:lnTo>
                  <a:pt x="52402" y="117875"/>
                </a:lnTo>
                <a:cubicBezTo>
                  <a:pt x="54929" y="117875"/>
                  <a:pt x="57095" y="115721"/>
                  <a:pt x="57095" y="113209"/>
                </a:cubicBezTo>
                <a:lnTo>
                  <a:pt x="57095" y="85214"/>
                </a:lnTo>
                <a:cubicBezTo>
                  <a:pt x="57095" y="82701"/>
                  <a:pt x="54929" y="80548"/>
                  <a:pt x="52402" y="80548"/>
                </a:cubicBezTo>
                <a:lnTo>
                  <a:pt x="43016" y="80548"/>
                </a:lnTo>
                <a:close/>
                <a:moveTo>
                  <a:pt x="110489" y="76200"/>
                </a:moveTo>
                <a:lnTo>
                  <a:pt x="199583" y="76200"/>
                </a:lnTo>
                <a:cubicBezTo>
                  <a:pt x="207486" y="76200"/>
                  <a:pt x="213953" y="82671"/>
                  <a:pt x="213953" y="90580"/>
                </a:cubicBezTo>
                <a:lnTo>
                  <a:pt x="213953" y="113948"/>
                </a:lnTo>
                <a:lnTo>
                  <a:pt x="213953" y="146664"/>
                </a:lnTo>
                <a:lnTo>
                  <a:pt x="213953" y="179739"/>
                </a:lnTo>
                <a:lnTo>
                  <a:pt x="213953" y="203107"/>
                </a:lnTo>
                <a:cubicBezTo>
                  <a:pt x="213953" y="210656"/>
                  <a:pt x="207486" y="217128"/>
                  <a:pt x="199583" y="217128"/>
                </a:cubicBezTo>
                <a:lnTo>
                  <a:pt x="172998" y="217128"/>
                </a:lnTo>
                <a:lnTo>
                  <a:pt x="137433" y="217128"/>
                </a:lnTo>
                <a:lnTo>
                  <a:pt x="110489" y="217128"/>
                </a:lnTo>
                <a:cubicBezTo>
                  <a:pt x="102945" y="217128"/>
                  <a:pt x="96837" y="210656"/>
                  <a:pt x="96837" y="203107"/>
                </a:cubicBezTo>
                <a:lnTo>
                  <a:pt x="96837" y="179739"/>
                </a:lnTo>
                <a:lnTo>
                  <a:pt x="96837" y="146664"/>
                </a:lnTo>
                <a:lnTo>
                  <a:pt x="96837" y="113948"/>
                </a:lnTo>
                <a:lnTo>
                  <a:pt x="96837" y="90580"/>
                </a:lnTo>
                <a:cubicBezTo>
                  <a:pt x="96837" y="82671"/>
                  <a:pt x="102945" y="76200"/>
                  <a:pt x="110489" y="76200"/>
                </a:cubicBezTo>
                <a:close/>
                <a:moveTo>
                  <a:pt x="56373" y="52194"/>
                </a:moveTo>
                <a:cubicBezTo>
                  <a:pt x="53846" y="52194"/>
                  <a:pt x="51680" y="54347"/>
                  <a:pt x="51680" y="57219"/>
                </a:cubicBezTo>
                <a:lnTo>
                  <a:pt x="51680" y="70857"/>
                </a:lnTo>
                <a:lnTo>
                  <a:pt x="52402" y="70857"/>
                </a:lnTo>
                <a:cubicBezTo>
                  <a:pt x="59983" y="70857"/>
                  <a:pt x="66482" y="77318"/>
                  <a:pt x="66482" y="85214"/>
                </a:cubicBezTo>
                <a:lnTo>
                  <a:pt x="66482" y="113209"/>
                </a:lnTo>
                <a:cubicBezTo>
                  <a:pt x="66482" y="121105"/>
                  <a:pt x="59983" y="127207"/>
                  <a:pt x="52402" y="127207"/>
                </a:cubicBezTo>
                <a:lnTo>
                  <a:pt x="51680" y="127207"/>
                </a:lnTo>
                <a:lnTo>
                  <a:pt x="51680" y="164534"/>
                </a:lnTo>
                <a:lnTo>
                  <a:pt x="52402" y="164534"/>
                </a:lnTo>
                <a:cubicBezTo>
                  <a:pt x="59983" y="164534"/>
                  <a:pt x="66482" y="170994"/>
                  <a:pt x="66482" y="178890"/>
                </a:cubicBezTo>
                <a:lnTo>
                  <a:pt x="66482" y="206526"/>
                </a:lnTo>
                <a:cubicBezTo>
                  <a:pt x="66482" y="214422"/>
                  <a:pt x="59983" y="220883"/>
                  <a:pt x="52402" y="220883"/>
                </a:cubicBezTo>
                <a:lnTo>
                  <a:pt x="51680" y="220883"/>
                </a:lnTo>
                <a:lnTo>
                  <a:pt x="51680" y="234881"/>
                </a:lnTo>
                <a:cubicBezTo>
                  <a:pt x="51680" y="237393"/>
                  <a:pt x="53846" y="239546"/>
                  <a:pt x="56373" y="239546"/>
                </a:cubicBezTo>
                <a:lnTo>
                  <a:pt x="254208" y="239546"/>
                </a:lnTo>
                <a:cubicBezTo>
                  <a:pt x="256735" y="239546"/>
                  <a:pt x="258901" y="237393"/>
                  <a:pt x="258901" y="234881"/>
                </a:cubicBezTo>
                <a:lnTo>
                  <a:pt x="258901" y="57219"/>
                </a:lnTo>
                <a:cubicBezTo>
                  <a:pt x="258901" y="54347"/>
                  <a:pt x="256735" y="52194"/>
                  <a:pt x="254208" y="52194"/>
                </a:cubicBezTo>
                <a:lnTo>
                  <a:pt x="56373" y="52194"/>
                </a:lnTo>
                <a:close/>
                <a:moveTo>
                  <a:pt x="56373" y="42862"/>
                </a:moveTo>
                <a:lnTo>
                  <a:pt x="254208" y="42862"/>
                </a:lnTo>
                <a:cubicBezTo>
                  <a:pt x="261789" y="42862"/>
                  <a:pt x="267926" y="49322"/>
                  <a:pt x="267926" y="57219"/>
                </a:cubicBezTo>
                <a:lnTo>
                  <a:pt x="267926" y="234881"/>
                </a:lnTo>
                <a:cubicBezTo>
                  <a:pt x="267926" y="242418"/>
                  <a:pt x="261789" y="248878"/>
                  <a:pt x="254208" y="248878"/>
                </a:cubicBezTo>
                <a:lnTo>
                  <a:pt x="56373" y="248878"/>
                </a:lnTo>
                <a:cubicBezTo>
                  <a:pt x="48431" y="248878"/>
                  <a:pt x="41933" y="242418"/>
                  <a:pt x="41933" y="234881"/>
                </a:cubicBezTo>
                <a:lnTo>
                  <a:pt x="41933" y="220883"/>
                </a:lnTo>
                <a:cubicBezTo>
                  <a:pt x="34712" y="220524"/>
                  <a:pt x="28575" y="214422"/>
                  <a:pt x="28575" y="206526"/>
                </a:cubicBezTo>
                <a:lnTo>
                  <a:pt x="28575" y="178890"/>
                </a:lnTo>
                <a:cubicBezTo>
                  <a:pt x="28575" y="170994"/>
                  <a:pt x="34712" y="165251"/>
                  <a:pt x="41933" y="164892"/>
                </a:cubicBezTo>
                <a:lnTo>
                  <a:pt x="41933" y="126848"/>
                </a:lnTo>
                <a:cubicBezTo>
                  <a:pt x="34712" y="126848"/>
                  <a:pt x="28575" y="120746"/>
                  <a:pt x="28575" y="113209"/>
                </a:cubicBezTo>
                <a:lnTo>
                  <a:pt x="28575" y="85214"/>
                </a:lnTo>
                <a:cubicBezTo>
                  <a:pt x="28575" y="77677"/>
                  <a:pt x="34712" y="71216"/>
                  <a:pt x="41933" y="71216"/>
                </a:cubicBezTo>
                <a:lnTo>
                  <a:pt x="41933" y="57219"/>
                </a:lnTo>
                <a:cubicBezTo>
                  <a:pt x="41933" y="49322"/>
                  <a:pt x="48431" y="42862"/>
                  <a:pt x="56373" y="42862"/>
                </a:cubicBezTo>
                <a:close/>
                <a:moveTo>
                  <a:pt x="28370" y="9337"/>
                </a:moveTo>
                <a:cubicBezTo>
                  <a:pt x="17956" y="9337"/>
                  <a:pt x="9337" y="17597"/>
                  <a:pt x="9337" y="28011"/>
                </a:cubicBezTo>
                <a:lnTo>
                  <a:pt x="9337" y="262517"/>
                </a:lnTo>
                <a:cubicBezTo>
                  <a:pt x="9337" y="272573"/>
                  <a:pt x="17956" y="281192"/>
                  <a:pt x="28370" y="281192"/>
                </a:cubicBezTo>
                <a:lnTo>
                  <a:pt x="281192" y="281192"/>
                </a:lnTo>
                <a:cubicBezTo>
                  <a:pt x="291247" y="281192"/>
                  <a:pt x="299866" y="272573"/>
                  <a:pt x="299866" y="262517"/>
                </a:cubicBezTo>
                <a:lnTo>
                  <a:pt x="299866" y="28011"/>
                </a:lnTo>
                <a:cubicBezTo>
                  <a:pt x="299866" y="17597"/>
                  <a:pt x="291247" y="9337"/>
                  <a:pt x="281192" y="9337"/>
                </a:cubicBezTo>
                <a:lnTo>
                  <a:pt x="28370" y="9337"/>
                </a:lnTo>
                <a:close/>
                <a:moveTo>
                  <a:pt x="28370" y="0"/>
                </a:moveTo>
                <a:lnTo>
                  <a:pt x="281192" y="0"/>
                </a:lnTo>
                <a:cubicBezTo>
                  <a:pt x="296634" y="0"/>
                  <a:pt x="309203" y="12569"/>
                  <a:pt x="309203" y="28011"/>
                </a:cubicBezTo>
                <a:lnTo>
                  <a:pt x="309203" y="262517"/>
                </a:lnTo>
                <a:cubicBezTo>
                  <a:pt x="309203" y="277600"/>
                  <a:pt x="296634" y="290529"/>
                  <a:pt x="281192" y="290529"/>
                </a:cubicBezTo>
                <a:lnTo>
                  <a:pt x="276523" y="290529"/>
                </a:lnTo>
                <a:lnTo>
                  <a:pt x="276523" y="304534"/>
                </a:lnTo>
                <a:cubicBezTo>
                  <a:pt x="276523" y="307048"/>
                  <a:pt x="274368" y="309203"/>
                  <a:pt x="271855" y="309203"/>
                </a:cubicBezTo>
                <a:cubicBezTo>
                  <a:pt x="268982" y="309203"/>
                  <a:pt x="266827" y="307048"/>
                  <a:pt x="266827" y="304534"/>
                </a:cubicBezTo>
                <a:lnTo>
                  <a:pt x="266827" y="290529"/>
                </a:lnTo>
                <a:lnTo>
                  <a:pt x="42017" y="290529"/>
                </a:lnTo>
                <a:lnTo>
                  <a:pt x="42017" y="304534"/>
                </a:lnTo>
                <a:cubicBezTo>
                  <a:pt x="42017" y="307048"/>
                  <a:pt x="39863" y="309203"/>
                  <a:pt x="37349" y="309203"/>
                </a:cubicBezTo>
                <a:cubicBezTo>
                  <a:pt x="34835" y="309203"/>
                  <a:pt x="32680" y="307048"/>
                  <a:pt x="32680" y="304534"/>
                </a:cubicBezTo>
                <a:lnTo>
                  <a:pt x="32680" y="290529"/>
                </a:lnTo>
                <a:lnTo>
                  <a:pt x="28370" y="290529"/>
                </a:lnTo>
                <a:cubicBezTo>
                  <a:pt x="12569" y="290529"/>
                  <a:pt x="0" y="277600"/>
                  <a:pt x="0" y="262517"/>
                </a:cubicBezTo>
                <a:lnTo>
                  <a:pt x="0" y="28011"/>
                </a:lnTo>
                <a:cubicBezTo>
                  <a:pt x="0" y="12569"/>
                  <a:pt x="12569" y="0"/>
                  <a:pt x="283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686">
            <a:extLst>
              <a:ext uri="{FF2B5EF4-FFF2-40B4-BE49-F238E27FC236}">
                <a16:creationId xmlns:a16="http://schemas.microsoft.com/office/drawing/2014/main" id="{7735FD05-71A1-6346-A0E6-0FF6496248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00955" y="10787898"/>
            <a:ext cx="787771" cy="848703"/>
          </a:xfrm>
          <a:custGeom>
            <a:avLst/>
            <a:gdLst/>
            <a:ahLst/>
            <a:cxnLst/>
            <a:rect l="0" t="0" r="r" b="b"/>
            <a:pathLst>
              <a:path w="286978" h="309204">
                <a:moveTo>
                  <a:pt x="155399" y="276225"/>
                </a:moveTo>
                <a:cubicBezTo>
                  <a:pt x="157869" y="276225"/>
                  <a:pt x="159985" y="278266"/>
                  <a:pt x="159985" y="280647"/>
                </a:cubicBezTo>
                <a:cubicBezTo>
                  <a:pt x="159985" y="283369"/>
                  <a:pt x="157869" y="285410"/>
                  <a:pt x="155399" y="285410"/>
                </a:cubicBezTo>
                <a:cubicBezTo>
                  <a:pt x="152930" y="285410"/>
                  <a:pt x="150813" y="283369"/>
                  <a:pt x="150813" y="280647"/>
                </a:cubicBezTo>
                <a:cubicBezTo>
                  <a:pt x="150813" y="278266"/>
                  <a:pt x="152930" y="276225"/>
                  <a:pt x="155399" y="276225"/>
                </a:cubicBezTo>
                <a:close/>
                <a:moveTo>
                  <a:pt x="109008" y="276225"/>
                </a:moveTo>
                <a:cubicBezTo>
                  <a:pt x="111830" y="276225"/>
                  <a:pt x="113947" y="278266"/>
                  <a:pt x="113947" y="280647"/>
                </a:cubicBezTo>
                <a:cubicBezTo>
                  <a:pt x="113947" y="283369"/>
                  <a:pt x="111830" y="285410"/>
                  <a:pt x="109008" y="285410"/>
                </a:cubicBezTo>
                <a:cubicBezTo>
                  <a:pt x="106539" y="285410"/>
                  <a:pt x="104775" y="283369"/>
                  <a:pt x="104775" y="280647"/>
                </a:cubicBezTo>
                <a:cubicBezTo>
                  <a:pt x="104775" y="278266"/>
                  <a:pt x="106539" y="276225"/>
                  <a:pt x="109008" y="276225"/>
                </a:cubicBezTo>
                <a:close/>
                <a:moveTo>
                  <a:pt x="61736" y="276225"/>
                </a:moveTo>
                <a:cubicBezTo>
                  <a:pt x="64205" y="276225"/>
                  <a:pt x="66322" y="278266"/>
                  <a:pt x="66322" y="280647"/>
                </a:cubicBezTo>
                <a:cubicBezTo>
                  <a:pt x="66322" y="283369"/>
                  <a:pt x="64205" y="285410"/>
                  <a:pt x="61736" y="285410"/>
                </a:cubicBezTo>
                <a:cubicBezTo>
                  <a:pt x="59266" y="285410"/>
                  <a:pt x="57150" y="283369"/>
                  <a:pt x="57150" y="280647"/>
                </a:cubicBezTo>
                <a:cubicBezTo>
                  <a:pt x="57150" y="278266"/>
                  <a:pt x="59266" y="276225"/>
                  <a:pt x="61736" y="276225"/>
                </a:cubicBezTo>
                <a:close/>
                <a:moveTo>
                  <a:pt x="9722" y="262518"/>
                </a:moveTo>
                <a:lnTo>
                  <a:pt x="9722" y="281552"/>
                </a:lnTo>
                <a:cubicBezTo>
                  <a:pt x="9722" y="291607"/>
                  <a:pt x="18003" y="299867"/>
                  <a:pt x="28085" y="299867"/>
                </a:cubicBezTo>
                <a:lnTo>
                  <a:pt x="188318" y="299867"/>
                </a:lnTo>
                <a:cubicBezTo>
                  <a:pt x="198760" y="299867"/>
                  <a:pt x="207042" y="291607"/>
                  <a:pt x="207042" y="281552"/>
                </a:cubicBezTo>
                <a:lnTo>
                  <a:pt x="207042" y="262518"/>
                </a:lnTo>
                <a:lnTo>
                  <a:pt x="9722" y="262518"/>
                </a:lnTo>
                <a:close/>
                <a:moveTo>
                  <a:pt x="163068" y="185738"/>
                </a:moveTo>
                <a:lnTo>
                  <a:pt x="234675" y="185738"/>
                </a:lnTo>
                <a:cubicBezTo>
                  <a:pt x="237194" y="185738"/>
                  <a:pt x="239353" y="187570"/>
                  <a:pt x="239353" y="190501"/>
                </a:cubicBezTo>
                <a:cubicBezTo>
                  <a:pt x="239353" y="193065"/>
                  <a:pt x="237194" y="194897"/>
                  <a:pt x="234675" y="194897"/>
                </a:cubicBezTo>
                <a:lnTo>
                  <a:pt x="163068" y="194897"/>
                </a:lnTo>
                <a:cubicBezTo>
                  <a:pt x="160909" y="194897"/>
                  <a:pt x="158750" y="193065"/>
                  <a:pt x="158750" y="190501"/>
                </a:cubicBezTo>
                <a:cubicBezTo>
                  <a:pt x="158750" y="187570"/>
                  <a:pt x="160909" y="185738"/>
                  <a:pt x="163068" y="185738"/>
                </a:cubicBezTo>
                <a:close/>
                <a:moveTo>
                  <a:pt x="88781" y="185738"/>
                </a:moveTo>
                <a:lnTo>
                  <a:pt x="136287" y="185738"/>
                </a:lnTo>
                <a:cubicBezTo>
                  <a:pt x="138787" y="185738"/>
                  <a:pt x="140931" y="187570"/>
                  <a:pt x="140931" y="190501"/>
                </a:cubicBezTo>
                <a:cubicBezTo>
                  <a:pt x="140931" y="193065"/>
                  <a:pt x="138787" y="194897"/>
                  <a:pt x="136287" y="194897"/>
                </a:cubicBezTo>
                <a:lnTo>
                  <a:pt x="88781" y="194897"/>
                </a:lnTo>
                <a:cubicBezTo>
                  <a:pt x="85924" y="194897"/>
                  <a:pt x="84138" y="193065"/>
                  <a:pt x="84138" y="190501"/>
                </a:cubicBezTo>
                <a:cubicBezTo>
                  <a:pt x="84138" y="187570"/>
                  <a:pt x="85924" y="185738"/>
                  <a:pt x="88781" y="185738"/>
                </a:cubicBezTo>
                <a:close/>
                <a:moveTo>
                  <a:pt x="231599" y="158750"/>
                </a:moveTo>
                <a:lnTo>
                  <a:pt x="256999" y="158750"/>
                </a:lnTo>
                <a:cubicBezTo>
                  <a:pt x="259469" y="158750"/>
                  <a:pt x="261585" y="161219"/>
                  <a:pt x="261585" y="163689"/>
                </a:cubicBezTo>
                <a:cubicBezTo>
                  <a:pt x="261585" y="165806"/>
                  <a:pt x="259469" y="167922"/>
                  <a:pt x="256999" y="167922"/>
                </a:cubicBezTo>
                <a:lnTo>
                  <a:pt x="231599" y="167922"/>
                </a:lnTo>
                <a:cubicBezTo>
                  <a:pt x="228777" y="167922"/>
                  <a:pt x="227013" y="165806"/>
                  <a:pt x="227013" y="163689"/>
                </a:cubicBezTo>
                <a:cubicBezTo>
                  <a:pt x="227013" y="161219"/>
                  <a:pt x="228777" y="158750"/>
                  <a:pt x="231599" y="158750"/>
                </a:cubicBezTo>
                <a:close/>
                <a:moveTo>
                  <a:pt x="184135" y="158750"/>
                </a:moveTo>
                <a:lnTo>
                  <a:pt x="210423" y="158750"/>
                </a:lnTo>
                <a:cubicBezTo>
                  <a:pt x="213344" y="158750"/>
                  <a:pt x="215535" y="161219"/>
                  <a:pt x="215535" y="163689"/>
                </a:cubicBezTo>
                <a:cubicBezTo>
                  <a:pt x="215535" y="165806"/>
                  <a:pt x="213344" y="167922"/>
                  <a:pt x="210423" y="167922"/>
                </a:cubicBezTo>
                <a:lnTo>
                  <a:pt x="184135" y="167922"/>
                </a:lnTo>
                <a:cubicBezTo>
                  <a:pt x="181579" y="167922"/>
                  <a:pt x="179388" y="165806"/>
                  <a:pt x="179388" y="163689"/>
                </a:cubicBezTo>
                <a:cubicBezTo>
                  <a:pt x="179388" y="161219"/>
                  <a:pt x="181579" y="158750"/>
                  <a:pt x="184135" y="158750"/>
                </a:cubicBezTo>
                <a:close/>
                <a:moveTo>
                  <a:pt x="136349" y="158750"/>
                </a:moveTo>
                <a:lnTo>
                  <a:pt x="161749" y="158750"/>
                </a:lnTo>
                <a:cubicBezTo>
                  <a:pt x="164219" y="158750"/>
                  <a:pt x="166335" y="161219"/>
                  <a:pt x="166335" y="163689"/>
                </a:cubicBezTo>
                <a:cubicBezTo>
                  <a:pt x="166335" y="165806"/>
                  <a:pt x="164219" y="167922"/>
                  <a:pt x="161749" y="167922"/>
                </a:cubicBezTo>
                <a:lnTo>
                  <a:pt x="136349" y="167922"/>
                </a:lnTo>
                <a:cubicBezTo>
                  <a:pt x="133879" y="167922"/>
                  <a:pt x="131763" y="165806"/>
                  <a:pt x="131763" y="163689"/>
                </a:cubicBezTo>
                <a:cubicBezTo>
                  <a:pt x="131763" y="161219"/>
                  <a:pt x="133879" y="158750"/>
                  <a:pt x="136349" y="158750"/>
                </a:cubicBezTo>
                <a:close/>
                <a:moveTo>
                  <a:pt x="88724" y="158750"/>
                </a:moveTo>
                <a:lnTo>
                  <a:pt x="114124" y="158750"/>
                </a:lnTo>
                <a:cubicBezTo>
                  <a:pt x="116946" y="158750"/>
                  <a:pt x="118710" y="161219"/>
                  <a:pt x="118710" y="163689"/>
                </a:cubicBezTo>
                <a:cubicBezTo>
                  <a:pt x="118710" y="165806"/>
                  <a:pt x="116946" y="167922"/>
                  <a:pt x="114124" y="167922"/>
                </a:cubicBezTo>
                <a:lnTo>
                  <a:pt x="88724" y="167922"/>
                </a:lnTo>
                <a:cubicBezTo>
                  <a:pt x="86254" y="167922"/>
                  <a:pt x="84138" y="165806"/>
                  <a:pt x="84138" y="163689"/>
                </a:cubicBezTo>
                <a:cubicBezTo>
                  <a:pt x="84138" y="161219"/>
                  <a:pt x="86254" y="158750"/>
                  <a:pt x="88724" y="158750"/>
                </a:cubicBezTo>
                <a:close/>
                <a:moveTo>
                  <a:pt x="244336" y="112533"/>
                </a:moveTo>
                <a:cubicBezTo>
                  <a:pt x="242164" y="112533"/>
                  <a:pt x="239629" y="113612"/>
                  <a:pt x="238181" y="115049"/>
                </a:cubicBezTo>
                <a:cubicBezTo>
                  <a:pt x="238905" y="117206"/>
                  <a:pt x="239629" y="119363"/>
                  <a:pt x="239629" y="122238"/>
                </a:cubicBezTo>
                <a:cubicBezTo>
                  <a:pt x="239629" y="124754"/>
                  <a:pt x="238905" y="126911"/>
                  <a:pt x="238181" y="129067"/>
                </a:cubicBezTo>
                <a:cubicBezTo>
                  <a:pt x="239629" y="130505"/>
                  <a:pt x="242164" y="131583"/>
                  <a:pt x="244336" y="131583"/>
                </a:cubicBezTo>
                <a:cubicBezTo>
                  <a:pt x="249405" y="131583"/>
                  <a:pt x="253749" y="127270"/>
                  <a:pt x="253749" y="122238"/>
                </a:cubicBezTo>
                <a:cubicBezTo>
                  <a:pt x="253749" y="116847"/>
                  <a:pt x="249405" y="112533"/>
                  <a:pt x="244336" y="112533"/>
                </a:cubicBezTo>
                <a:close/>
                <a:moveTo>
                  <a:pt x="220802" y="112533"/>
                </a:moveTo>
                <a:cubicBezTo>
                  <a:pt x="215371" y="112533"/>
                  <a:pt x="211027" y="116847"/>
                  <a:pt x="211027" y="122238"/>
                </a:cubicBezTo>
                <a:cubicBezTo>
                  <a:pt x="211027" y="127270"/>
                  <a:pt x="215371" y="131583"/>
                  <a:pt x="220802" y="131583"/>
                </a:cubicBezTo>
                <a:cubicBezTo>
                  <a:pt x="225871" y="131583"/>
                  <a:pt x="230216" y="127270"/>
                  <a:pt x="230216" y="122238"/>
                </a:cubicBezTo>
                <a:cubicBezTo>
                  <a:pt x="230216" y="116847"/>
                  <a:pt x="225871" y="112533"/>
                  <a:pt x="220802" y="112533"/>
                </a:cubicBezTo>
                <a:close/>
                <a:moveTo>
                  <a:pt x="95517" y="112533"/>
                </a:moveTo>
                <a:cubicBezTo>
                  <a:pt x="94450" y="112533"/>
                  <a:pt x="93383" y="113612"/>
                  <a:pt x="93383" y="115049"/>
                </a:cubicBezTo>
                <a:lnTo>
                  <a:pt x="93383" y="129067"/>
                </a:lnTo>
                <a:cubicBezTo>
                  <a:pt x="93383" y="130146"/>
                  <a:pt x="94450" y="131583"/>
                  <a:pt x="95517" y="131583"/>
                </a:cubicBezTo>
                <a:lnTo>
                  <a:pt x="116497" y="131583"/>
                </a:lnTo>
                <a:cubicBezTo>
                  <a:pt x="117920" y="131583"/>
                  <a:pt x="118987" y="130146"/>
                  <a:pt x="118987" y="129067"/>
                </a:cubicBezTo>
                <a:lnTo>
                  <a:pt x="118987" y="115049"/>
                </a:lnTo>
                <a:cubicBezTo>
                  <a:pt x="118987" y="113612"/>
                  <a:pt x="117920" y="112533"/>
                  <a:pt x="116497" y="112533"/>
                </a:cubicBezTo>
                <a:lnTo>
                  <a:pt x="95517" y="112533"/>
                </a:lnTo>
                <a:close/>
                <a:moveTo>
                  <a:pt x="220802" y="103188"/>
                </a:moveTo>
                <a:cubicBezTo>
                  <a:pt x="225147" y="103188"/>
                  <a:pt x="229129" y="104626"/>
                  <a:pt x="232388" y="107501"/>
                </a:cubicBezTo>
                <a:cubicBezTo>
                  <a:pt x="235646" y="104626"/>
                  <a:pt x="239629" y="103188"/>
                  <a:pt x="244336" y="103188"/>
                </a:cubicBezTo>
                <a:cubicBezTo>
                  <a:pt x="254836" y="103188"/>
                  <a:pt x="263163" y="111814"/>
                  <a:pt x="263163" y="122238"/>
                </a:cubicBezTo>
                <a:cubicBezTo>
                  <a:pt x="263163" y="132302"/>
                  <a:pt x="254836" y="140929"/>
                  <a:pt x="244336" y="140929"/>
                </a:cubicBezTo>
                <a:cubicBezTo>
                  <a:pt x="239629" y="140929"/>
                  <a:pt x="235646" y="139131"/>
                  <a:pt x="232388" y="136615"/>
                </a:cubicBezTo>
                <a:cubicBezTo>
                  <a:pt x="229129" y="139131"/>
                  <a:pt x="225147" y="140929"/>
                  <a:pt x="220802" y="140929"/>
                </a:cubicBezTo>
                <a:cubicBezTo>
                  <a:pt x="210302" y="140929"/>
                  <a:pt x="201613" y="132302"/>
                  <a:pt x="201613" y="122238"/>
                </a:cubicBezTo>
                <a:cubicBezTo>
                  <a:pt x="201613" y="111814"/>
                  <a:pt x="210302" y="103188"/>
                  <a:pt x="220802" y="103188"/>
                </a:cubicBezTo>
                <a:close/>
                <a:moveTo>
                  <a:pt x="95517" y="103188"/>
                </a:moveTo>
                <a:lnTo>
                  <a:pt x="116497" y="103188"/>
                </a:lnTo>
                <a:cubicBezTo>
                  <a:pt x="122898" y="103188"/>
                  <a:pt x="128232" y="108580"/>
                  <a:pt x="128232" y="115049"/>
                </a:cubicBezTo>
                <a:lnTo>
                  <a:pt x="128232" y="129067"/>
                </a:lnTo>
                <a:cubicBezTo>
                  <a:pt x="128232" y="135537"/>
                  <a:pt x="122898" y="140929"/>
                  <a:pt x="116497" y="140929"/>
                </a:cubicBezTo>
                <a:lnTo>
                  <a:pt x="95517" y="140929"/>
                </a:lnTo>
                <a:cubicBezTo>
                  <a:pt x="89116" y="140929"/>
                  <a:pt x="84138" y="135537"/>
                  <a:pt x="84138" y="129067"/>
                </a:cubicBezTo>
                <a:lnTo>
                  <a:pt x="84138" y="115049"/>
                </a:lnTo>
                <a:cubicBezTo>
                  <a:pt x="84138" y="108580"/>
                  <a:pt x="89116" y="103188"/>
                  <a:pt x="95517" y="103188"/>
                </a:cubicBezTo>
                <a:close/>
                <a:moveTo>
                  <a:pt x="72374" y="90499"/>
                </a:moveTo>
                <a:cubicBezTo>
                  <a:pt x="69854" y="90499"/>
                  <a:pt x="68053" y="92294"/>
                  <a:pt x="68053" y="94449"/>
                </a:cubicBezTo>
                <a:lnTo>
                  <a:pt x="68053" y="204699"/>
                </a:lnTo>
                <a:cubicBezTo>
                  <a:pt x="68053" y="207213"/>
                  <a:pt x="69854" y="209009"/>
                  <a:pt x="72374" y="209009"/>
                </a:cubicBezTo>
                <a:lnTo>
                  <a:pt x="91458" y="209009"/>
                </a:lnTo>
                <a:cubicBezTo>
                  <a:pt x="95419" y="209009"/>
                  <a:pt x="99020" y="212600"/>
                  <a:pt x="99020" y="216910"/>
                </a:cubicBezTo>
                <a:lnTo>
                  <a:pt x="99020" y="229120"/>
                </a:lnTo>
                <a:lnTo>
                  <a:pt x="132867" y="210805"/>
                </a:lnTo>
                <a:cubicBezTo>
                  <a:pt x="134667" y="209368"/>
                  <a:pt x="137187" y="209009"/>
                  <a:pt x="139348" y="209009"/>
                </a:cubicBezTo>
                <a:lnTo>
                  <a:pt x="273655" y="209009"/>
                </a:lnTo>
                <a:cubicBezTo>
                  <a:pt x="275456" y="209009"/>
                  <a:pt x="277616" y="207213"/>
                  <a:pt x="277616" y="204699"/>
                </a:cubicBezTo>
                <a:lnTo>
                  <a:pt x="277616" y="94449"/>
                </a:lnTo>
                <a:cubicBezTo>
                  <a:pt x="277616" y="92294"/>
                  <a:pt x="275456" y="90499"/>
                  <a:pt x="273655" y="90499"/>
                </a:cubicBezTo>
                <a:lnTo>
                  <a:pt x="72374" y="90499"/>
                </a:lnTo>
                <a:close/>
                <a:moveTo>
                  <a:pt x="9722" y="56023"/>
                </a:moveTo>
                <a:lnTo>
                  <a:pt x="9722" y="60692"/>
                </a:lnTo>
                <a:lnTo>
                  <a:pt x="9722" y="246717"/>
                </a:lnTo>
                <a:lnTo>
                  <a:pt x="9722" y="252822"/>
                </a:lnTo>
                <a:lnTo>
                  <a:pt x="207042" y="252822"/>
                </a:lnTo>
                <a:lnTo>
                  <a:pt x="207042" y="248153"/>
                </a:lnTo>
                <a:lnTo>
                  <a:pt x="207042" y="218346"/>
                </a:lnTo>
                <a:lnTo>
                  <a:pt x="139348" y="218346"/>
                </a:lnTo>
                <a:cubicBezTo>
                  <a:pt x="138988" y="218346"/>
                  <a:pt x="137908" y="218346"/>
                  <a:pt x="137548" y="219064"/>
                </a:cubicBezTo>
                <a:lnTo>
                  <a:pt x="96499" y="241330"/>
                </a:lnTo>
                <a:cubicBezTo>
                  <a:pt x="95779" y="241689"/>
                  <a:pt x="95059" y="242048"/>
                  <a:pt x="94339" y="242048"/>
                </a:cubicBezTo>
                <a:cubicBezTo>
                  <a:pt x="93259" y="242048"/>
                  <a:pt x="92538" y="241689"/>
                  <a:pt x="91818" y="241330"/>
                </a:cubicBezTo>
                <a:cubicBezTo>
                  <a:pt x="90378" y="240612"/>
                  <a:pt x="89658" y="238816"/>
                  <a:pt x="89658" y="237380"/>
                </a:cubicBezTo>
                <a:lnTo>
                  <a:pt x="89658" y="218346"/>
                </a:lnTo>
                <a:lnTo>
                  <a:pt x="72374" y="218346"/>
                </a:lnTo>
                <a:cubicBezTo>
                  <a:pt x="64813" y="218346"/>
                  <a:pt x="58692" y="212241"/>
                  <a:pt x="58692" y="204699"/>
                </a:cubicBezTo>
                <a:lnTo>
                  <a:pt x="58692" y="94449"/>
                </a:lnTo>
                <a:cubicBezTo>
                  <a:pt x="58692" y="86907"/>
                  <a:pt x="64813" y="81161"/>
                  <a:pt x="72374" y="81161"/>
                </a:cubicBezTo>
                <a:lnTo>
                  <a:pt x="207042" y="81161"/>
                </a:lnTo>
                <a:lnTo>
                  <a:pt x="207042" y="60692"/>
                </a:lnTo>
                <a:lnTo>
                  <a:pt x="207042" y="56023"/>
                </a:lnTo>
                <a:lnTo>
                  <a:pt x="9722" y="56023"/>
                </a:lnTo>
                <a:close/>
                <a:moveTo>
                  <a:pt x="152400" y="22225"/>
                </a:moveTo>
                <a:cubicBezTo>
                  <a:pt x="154782" y="22225"/>
                  <a:pt x="156823" y="24342"/>
                  <a:pt x="156823" y="26811"/>
                </a:cubicBezTo>
                <a:cubicBezTo>
                  <a:pt x="156823" y="29281"/>
                  <a:pt x="154782" y="31397"/>
                  <a:pt x="152400" y="31397"/>
                </a:cubicBezTo>
                <a:cubicBezTo>
                  <a:pt x="149679" y="31397"/>
                  <a:pt x="147638" y="29281"/>
                  <a:pt x="147638" y="26811"/>
                </a:cubicBezTo>
                <a:cubicBezTo>
                  <a:pt x="147638" y="24342"/>
                  <a:pt x="149679" y="22225"/>
                  <a:pt x="152400" y="22225"/>
                </a:cubicBezTo>
                <a:close/>
                <a:moveTo>
                  <a:pt x="85665" y="22225"/>
                </a:moveTo>
                <a:lnTo>
                  <a:pt x="133049" y="22225"/>
                </a:lnTo>
                <a:cubicBezTo>
                  <a:pt x="135581" y="22225"/>
                  <a:pt x="137751" y="24342"/>
                  <a:pt x="137751" y="26811"/>
                </a:cubicBezTo>
                <a:cubicBezTo>
                  <a:pt x="137751" y="29281"/>
                  <a:pt x="135581" y="31397"/>
                  <a:pt x="133049" y="31397"/>
                </a:cubicBezTo>
                <a:lnTo>
                  <a:pt x="85665" y="31397"/>
                </a:lnTo>
                <a:cubicBezTo>
                  <a:pt x="83133" y="31397"/>
                  <a:pt x="80963" y="29281"/>
                  <a:pt x="80963" y="26811"/>
                </a:cubicBezTo>
                <a:cubicBezTo>
                  <a:pt x="80963" y="24342"/>
                  <a:pt x="83133" y="22225"/>
                  <a:pt x="85665" y="22225"/>
                </a:cubicBezTo>
                <a:close/>
                <a:moveTo>
                  <a:pt x="28085" y="9337"/>
                </a:moveTo>
                <a:cubicBezTo>
                  <a:pt x="18003" y="9337"/>
                  <a:pt x="9722" y="17597"/>
                  <a:pt x="9722" y="27652"/>
                </a:cubicBezTo>
                <a:lnTo>
                  <a:pt x="9722" y="46686"/>
                </a:lnTo>
                <a:lnTo>
                  <a:pt x="207042" y="46686"/>
                </a:lnTo>
                <a:lnTo>
                  <a:pt x="207042" y="27652"/>
                </a:lnTo>
                <a:cubicBezTo>
                  <a:pt x="207042" y="17597"/>
                  <a:pt x="198760" y="9337"/>
                  <a:pt x="188318" y="9337"/>
                </a:cubicBezTo>
                <a:lnTo>
                  <a:pt x="28085" y="9337"/>
                </a:lnTo>
                <a:close/>
                <a:moveTo>
                  <a:pt x="28085" y="0"/>
                </a:moveTo>
                <a:lnTo>
                  <a:pt x="188318" y="0"/>
                </a:lnTo>
                <a:cubicBezTo>
                  <a:pt x="203801" y="0"/>
                  <a:pt x="216404" y="12569"/>
                  <a:pt x="216404" y="27652"/>
                </a:cubicBezTo>
                <a:lnTo>
                  <a:pt x="216404" y="81161"/>
                </a:lnTo>
                <a:lnTo>
                  <a:pt x="273655" y="81161"/>
                </a:lnTo>
                <a:cubicBezTo>
                  <a:pt x="280857" y="81161"/>
                  <a:pt x="286978" y="86907"/>
                  <a:pt x="286978" y="94449"/>
                </a:cubicBezTo>
                <a:lnTo>
                  <a:pt x="286978" y="204699"/>
                </a:lnTo>
                <a:cubicBezTo>
                  <a:pt x="286978" y="212241"/>
                  <a:pt x="280857" y="218346"/>
                  <a:pt x="273655" y="218346"/>
                </a:cubicBezTo>
                <a:lnTo>
                  <a:pt x="216404" y="218346"/>
                </a:lnTo>
                <a:lnTo>
                  <a:pt x="216404" y="281552"/>
                </a:lnTo>
                <a:cubicBezTo>
                  <a:pt x="216404" y="296635"/>
                  <a:pt x="203801" y="309204"/>
                  <a:pt x="188318" y="309204"/>
                </a:cubicBezTo>
                <a:lnTo>
                  <a:pt x="28085" y="309204"/>
                </a:lnTo>
                <a:cubicBezTo>
                  <a:pt x="12602" y="309204"/>
                  <a:pt x="0" y="296635"/>
                  <a:pt x="0" y="281552"/>
                </a:cubicBezTo>
                <a:lnTo>
                  <a:pt x="0" y="257490"/>
                </a:lnTo>
                <a:lnTo>
                  <a:pt x="0" y="246358"/>
                </a:lnTo>
                <a:lnTo>
                  <a:pt x="0" y="60692"/>
                </a:lnTo>
                <a:lnTo>
                  <a:pt x="0" y="51354"/>
                </a:lnTo>
                <a:lnTo>
                  <a:pt x="0" y="27652"/>
                </a:lnTo>
                <a:cubicBezTo>
                  <a:pt x="0" y="12569"/>
                  <a:pt x="12602" y="0"/>
                  <a:pt x="280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B8A4E-CF20-0A42-B484-06B81534C684}"/>
              </a:ext>
            </a:extLst>
          </p:cNvPr>
          <p:cNvSpPr txBox="1"/>
          <p:nvPr/>
        </p:nvSpPr>
        <p:spPr>
          <a:xfrm>
            <a:off x="9854828" y="5112932"/>
            <a:ext cx="47320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AC8C87-C578-A746-A9FC-76FE4EFD4A1B}"/>
              </a:ext>
            </a:extLst>
          </p:cNvPr>
          <p:cNvSpPr txBox="1"/>
          <p:nvPr/>
        </p:nvSpPr>
        <p:spPr>
          <a:xfrm>
            <a:off x="14068102" y="5112932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DBAF3F-6BBC-8543-AA75-61698F77F075}"/>
              </a:ext>
            </a:extLst>
          </p:cNvPr>
          <p:cNvSpPr txBox="1"/>
          <p:nvPr/>
        </p:nvSpPr>
        <p:spPr>
          <a:xfrm>
            <a:off x="14055278" y="9218834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CB7BB-A930-614E-999B-B0A8F37B3621}"/>
              </a:ext>
            </a:extLst>
          </p:cNvPr>
          <p:cNvSpPr txBox="1"/>
          <p:nvPr/>
        </p:nvSpPr>
        <p:spPr>
          <a:xfrm>
            <a:off x="9738610" y="9218834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0935320-DABC-6343-829F-6BD15D552CB9}"/>
              </a:ext>
            </a:extLst>
          </p:cNvPr>
          <p:cNvSpPr txBox="1">
            <a:spLocks/>
          </p:cNvSpPr>
          <p:nvPr/>
        </p:nvSpPr>
        <p:spPr>
          <a:xfrm>
            <a:off x="17287000" y="5769314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F14D20-090F-0746-8459-C9A46B6A6691}"/>
              </a:ext>
            </a:extLst>
          </p:cNvPr>
          <p:cNvSpPr txBox="1"/>
          <p:nvPr/>
        </p:nvSpPr>
        <p:spPr>
          <a:xfrm>
            <a:off x="17299032" y="512309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DD4AFC96-3A9D-5B45-A054-9352212CAFA6}"/>
              </a:ext>
            </a:extLst>
          </p:cNvPr>
          <p:cNvSpPr txBox="1">
            <a:spLocks/>
          </p:cNvSpPr>
          <p:nvPr/>
        </p:nvSpPr>
        <p:spPr>
          <a:xfrm>
            <a:off x="17287000" y="10218277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F2B8E2-32C5-C147-8110-706DCD31E75D}"/>
              </a:ext>
            </a:extLst>
          </p:cNvPr>
          <p:cNvSpPr txBox="1"/>
          <p:nvPr/>
        </p:nvSpPr>
        <p:spPr>
          <a:xfrm>
            <a:off x="17299032" y="957206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CEF865C-D742-DF47-8F65-B24D30660FF8}"/>
              </a:ext>
            </a:extLst>
          </p:cNvPr>
          <p:cNvSpPr txBox="1">
            <a:spLocks/>
          </p:cNvSpPr>
          <p:nvPr/>
        </p:nvSpPr>
        <p:spPr>
          <a:xfrm>
            <a:off x="1392600" y="5769314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50A3B8-7D88-DC47-9FAC-16B43A4BF461}"/>
              </a:ext>
            </a:extLst>
          </p:cNvPr>
          <p:cNvSpPr txBox="1"/>
          <p:nvPr/>
        </p:nvSpPr>
        <p:spPr>
          <a:xfrm>
            <a:off x="4674657" y="512309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BF9F3A7-9CBA-3C4E-B0C9-33942BA29D7D}"/>
              </a:ext>
            </a:extLst>
          </p:cNvPr>
          <p:cNvSpPr txBox="1">
            <a:spLocks/>
          </p:cNvSpPr>
          <p:nvPr/>
        </p:nvSpPr>
        <p:spPr>
          <a:xfrm>
            <a:off x="1392600" y="10218277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B66DE2-E7EC-BC48-9573-2E0C973D6990}"/>
              </a:ext>
            </a:extLst>
          </p:cNvPr>
          <p:cNvSpPr txBox="1"/>
          <p:nvPr/>
        </p:nvSpPr>
        <p:spPr>
          <a:xfrm>
            <a:off x="4674657" y="957206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55950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C1BADC-299F-B146-9D68-74A9DDE89F08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37574-62A9-6442-9F39-CCA2543FF59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9F8C159D-A042-124E-8E05-A554A30D5D44}"/>
              </a:ext>
            </a:extLst>
          </p:cNvPr>
          <p:cNvSpPr>
            <a:spLocks/>
          </p:cNvSpPr>
          <p:nvPr/>
        </p:nvSpPr>
        <p:spPr bwMode="auto">
          <a:xfrm>
            <a:off x="18183654" y="3023876"/>
            <a:ext cx="3918566" cy="3432582"/>
          </a:xfrm>
          <a:custGeom>
            <a:avLst/>
            <a:gdLst>
              <a:gd name="T0" fmla="*/ 1879601 w 21600"/>
              <a:gd name="T1" fmla="*/ 1646436 h 21600"/>
              <a:gd name="T2" fmla="*/ 1879601 w 21600"/>
              <a:gd name="T3" fmla="*/ 1646436 h 21600"/>
              <a:gd name="T4" fmla="*/ 1879601 w 21600"/>
              <a:gd name="T5" fmla="*/ 1646436 h 21600"/>
              <a:gd name="T6" fmla="*/ 1879601 w 21600"/>
              <a:gd name="T7" fmla="*/ 164643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03" y="0"/>
                </a:moveTo>
                <a:lnTo>
                  <a:pt x="3979" y="7443"/>
                </a:lnTo>
                <a:lnTo>
                  <a:pt x="0" y="15084"/>
                </a:lnTo>
                <a:cubicBezTo>
                  <a:pt x="3156" y="15274"/>
                  <a:pt x="6264" y="16731"/>
                  <a:pt x="8675" y="19483"/>
                </a:cubicBezTo>
                <a:cubicBezTo>
                  <a:pt x="9242" y="20132"/>
                  <a:pt x="9736" y="20829"/>
                  <a:pt x="10180" y="21556"/>
                </a:cubicBezTo>
                <a:lnTo>
                  <a:pt x="17913" y="21600"/>
                </a:lnTo>
                <a:lnTo>
                  <a:pt x="21600" y="13933"/>
                </a:lnTo>
                <a:cubicBezTo>
                  <a:pt x="20586" y="12125"/>
                  <a:pt x="19393" y="10409"/>
                  <a:pt x="18008" y="8828"/>
                </a:cubicBezTo>
                <a:cubicBezTo>
                  <a:pt x="13046" y="3163"/>
                  <a:pt x="6604" y="225"/>
                  <a:pt x="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06C9DA7C-214D-D046-AC09-2AC2F02EF69A}"/>
              </a:ext>
            </a:extLst>
          </p:cNvPr>
          <p:cNvSpPr>
            <a:spLocks/>
          </p:cNvSpPr>
          <p:nvPr/>
        </p:nvSpPr>
        <p:spPr bwMode="auto">
          <a:xfrm>
            <a:off x="13985427" y="3025530"/>
            <a:ext cx="4558146" cy="3517807"/>
          </a:xfrm>
          <a:custGeom>
            <a:avLst/>
            <a:gdLst>
              <a:gd name="T0" fmla="*/ 2186385 w 21600"/>
              <a:gd name="T1" fmla="*/ 1687315 h 21600"/>
              <a:gd name="T2" fmla="*/ 2186385 w 21600"/>
              <a:gd name="T3" fmla="*/ 1687315 h 21600"/>
              <a:gd name="T4" fmla="*/ 2186385 w 21600"/>
              <a:gd name="T5" fmla="*/ 1687315 h 21600"/>
              <a:gd name="T6" fmla="*/ 2186385 w 21600"/>
              <a:gd name="T7" fmla="*/ 168731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271" y="0"/>
                </a:moveTo>
                <a:cubicBezTo>
                  <a:pt x="12793" y="316"/>
                  <a:pt x="7386" y="3184"/>
                  <a:pt x="3203" y="8604"/>
                </a:cubicBezTo>
                <a:cubicBezTo>
                  <a:pt x="1960" y="10215"/>
                  <a:pt x="895" y="11970"/>
                  <a:pt x="0" y="13822"/>
                </a:cubicBezTo>
                <a:lnTo>
                  <a:pt x="6413" y="13850"/>
                </a:lnTo>
                <a:lnTo>
                  <a:pt x="9636" y="21600"/>
                </a:lnTo>
                <a:cubicBezTo>
                  <a:pt x="10083" y="20678"/>
                  <a:pt x="10606" y="19804"/>
                  <a:pt x="11225" y="19001"/>
                </a:cubicBezTo>
                <a:cubicBezTo>
                  <a:pt x="13164" y="16489"/>
                  <a:pt x="15627" y="15072"/>
                  <a:pt x="18157" y="14746"/>
                </a:cubicBezTo>
                <a:lnTo>
                  <a:pt x="21600" y="7252"/>
                </a:lnTo>
                <a:lnTo>
                  <a:pt x="1827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0136CC09-87B0-2843-8B92-CA0295CE4D04}"/>
              </a:ext>
            </a:extLst>
          </p:cNvPr>
          <p:cNvSpPr/>
          <p:nvPr/>
        </p:nvSpPr>
        <p:spPr bwMode="auto">
          <a:xfrm>
            <a:off x="20215751" y="5551035"/>
            <a:ext cx="2641074" cy="45143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1" h="21600" extrusionOk="0">
                <a:moveTo>
                  <a:pt x="16907" y="0"/>
                </a:moveTo>
                <a:lnTo>
                  <a:pt x="11447" y="5826"/>
                </a:lnTo>
                <a:lnTo>
                  <a:pt x="0" y="5795"/>
                </a:lnTo>
                <a:cubicBezTo>
                  <a:pt x="2637" y="8942"/>
                  <a:pt x="2668" y="12639"/>
                  <a:pt x="105" y="15801"/>
                </a:cubicBezTo>
                <a:lnTo>
                  <a:pt x="5730" y="21600"/>
                </a:lnTo>
                <a:lnTo>
                  <a:pt x="17146" y="21467"/>
                </a:lnTo>
                <a:cubicBezTo>
                  <a:pt x="20129" y="18110"/>
                  <a:pt x="21600" y="14414"/>
                  <a:pt x="21560" y="10721"/>
                </a:cubicBezTo>
                <a:cubicBezTo>
                  <a:pt x="21519" y="7028"/>
                  <a:pt x="19968" y="3339"/>
                  <a:pt x="16907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12B0CAC7-74D5-7543-BA35-2560321D92EC}"/>
              </a:ext>
            </a:extLst>
          </p:cNvPr>
          <p:cNvSpPr>
            <a:spLocks/>
          </p:cNvSpPr>
          <p:nvPr/>
        </p:nvSpPr>
        <p:spPr bwMode="auto">
          <a:xfrm>
            <a:off x="13255625" y="5587245"/>
            <a:ext cx="2668815" cy="4499136"/>
          </a:xfrm>
          <a:custGeom>
            <a:avLst/>
            <a:gdLst>
              <a:gd name="T0" fmla="*/ 1280138 w 21576"/>
              <a:gd name="T1" fmla="*/ 2158009 h 21600"/>
              <a:gd name="T2" fmla="*/ 1280138 w 21576"/>
              <a:gd name="T3" fmla="*/ 2158009 h 21600"/>
              <a:gd name="T4" fmla="*/ 1280138 w 21576"/>
              <a:gd name="T5" fmla="*/ 2158009 h 21600"/>
              <a:gd name="T6" fmla="*/ 1280138 w 21576"/>
              <a:gd name="T7" fmla="*/ 215800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6" h="21600" extrusionOk="0">
                <a:moveTo>
                  <a:pt x="4445" y="0"/>
                </a:moveTo>
                <a:cubicBezTo>
                  <a:pt x="1458" y="3372"/>
                  <a:pt x="-24" y="7090"/>
                  <a:pt x="0" y="10807"/>
                </a:cubicBezTo>
                <a:cubicBezTo>
                  <a:pt x="24" y="14524"/>
                  <a:pt x="1554" y="18238"/>
                  <a:pt x="4585" y="21600"/>
                </a:cubicBezTo>
                <a:lnTo>
                  <a:pt x="9967" y="15967"/>
                </a:lnTo>
                <a:lnTo>
                  <a:pt x="21576" y="16094"/>
                </a:lnTo>
                <a:cubicBezTo>
                  <a:pt x="18852" y="13014"/>
                  <a:pt x="18647" y="9361"/>
                  <a:pt x="20930" y="6187"/>
                </a:cubicBezTo>
                <a:lnTo>
                  <a:pt x="15332" y="20"/>
                </a:lnTo>
                <a:lnTo>
                  <a:pt x="444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93AB5E15-3174-4544-BBE4-E1FD2974E181}"/>
              </a:ext>
            </a:extLst>
          </p:cNvPr>
          <p:cNvSpPr/>
          <p:nvPr/>
        </p:nvSpPr>
        <p:spPr bwMode="auto">
          <a:xfrm>
            <a:off x="17558128" y="9168445"/>
            <a:ext cx="4577200" cy="3450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57" y="0"/>
                </a:moveTo>
                <a:cubicBezTo>
                  <a:pt x="11358" y="781"/>
                  <a:pt x="10904" y="1526"/>
                  <a:pt x="10382" y="2218"/>
                </a:cubicBezTo>
                <a:cubicBezTo>
                  <a:pt x="8443" y="4791"/>
                  <a:pt x="5979" y="6242"/>
                  <a:pt x="3448" y="6565"/>
                </a:cubicBezTo>
                <a:lnTo>
                  <a:pt x="0" y="14258"/>
                </a:lnTo>
                <a:lnTo>
                  <a:pt x="3292" y="21600"/>
                </a:lnTo>
                <a:cubicBezTo>
                  <a:pt x="8773" y="21300"/>
                  <a:pt x="14188" y="18376"/>
                  <a:pt x="18373" y="12822"/>
                </a:cubicBezTo>
                <a:cubicBezTo>
                  <a:pt x="19629" y="11155"/>
                  <a:pt x="20700" y="9335"/>
                  <a:pt x="21600" y="7415"/>
                </a:cubicBezTo>
                <a:lnTo>
                  <a:pt x="15009" y="7586"/>
                </a:lnTo>
                <a:lnTo>
                  <a:pt x="11757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ECDE4191-55C5-CC49-BA87-39CFC69686DF}"/>
              </a:ext>
            </a:extLst>
          </p:cNvPr>
          <p:cNvSpPr/>
          <p:nvPr/>
        </p:nvSpPr>
        <p:spPr bwMode="auto">
          <a:xfrm>
            <a:off x="14005255" y="9228018"/>
            <a:ext cx="3918586" cy="339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58" y="0"/>
                </a:moveTo>
                <a:lnTo>
                  <a:pt x="0" y="7445"/>
                </a:lnTo>
                <a:cubicBezTo>
                  <a:pt x="1020" y="9295"/>
                  <a:pt x="2224" y="11051"/>
                  <a:pt x="3621" y="12666"/>
                </a:cubicBezTo>
                <a:cubicBezTo>
                  <a:pt x="8560" y="18373"/>
                  <a:pt x="14964" y="21347"/>
                  <a:pt x="21434" y="21600"/>
                </a:cubicBezTo>
                <a:lnTo>
                  <a:pt x="17586" y="14126"/>
                </a:lnTo>
                <a:lnTo>
                  <a:pt x="21600" y="6330"/>
                </a:lnTo>
                <a:cubicBezTo>
                  <a:pt x="18454" y="6130"/>
                  <a:pt x="15356" y="4657"/>
                  <a:pt x="12953" y="1879"/>
                </a:cubicBezTo>
                <a:cubicBezTo>
                  <a:pt x="12487" y="1341"/>
                  <a:pt x="12080" y="764"/>
                  <a:pt x="11698" y="171"/>
                </a:cubicBezTo>
                <a:lnTo>
                  <a:pt x="3658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12" name="Freeform 814">
            <a:extLst>
              <a:ext uri="{FF2B5EF4-FFF2-40B4-BE49-F238E27FC236}">
                <a16:creationId xmlns:a16="http://schemas.microsoft.com/office/drawing/2014/main" id="{A545469D-AD5F-6349-A588-4A1AAC56B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5286" y="3848545"/>
            <a:ext cx="1199267" cy="1205547"/>
          </a:xfrm>
          <a:custGeom>
            <a:avLst/>
            <a:gdLst/>
            <a:ahLst/>
            <a:cxnLst/>
            <a:rect l="0" t="0" r="r" b="b"/>
            <a:pathLst>
              <a:path w="302852" h="304441">
                <a:moveTo>
                  <a:pt x="217311" y="241300"/>
                </a:moveTo>
                <a:cubicBezTo>
                  <a:pt x="219781" y="241300"/>
                  <a:pt x="221897" y="243417"/>
                  <a:pt x="221897" y="245886"/>
                </a:cubicBezTo>
                <a:cubicBezTo>
                  <a:pt x="221897" y="248356"/>
                  <a:pt x="219781" y="250472"/>
                  <a:pt x="217311" y="250472"/>
                </a:cubicBezTo>
                <a:cubicBezTo>
                  <a:pt x="214842" y="250472"/>
                  <a:pt x="212725" y="248356"/>
                  <a:pt x="212725" y="245886"/>
                </a:cubicBezTo>
                <a:cubicBezTo>
                  <a:pt x="212725" y="243417"/>
                  <a:pt x="214842" y="241300"/>
                  <a:pt x="217311" y="241300"/>
                </a:cubicBezTo>
                <a:close/>
                <a:moveTo>
                  <a:pt x="67796" y="236537"/>
                </a:moveTo>
                <a:lnTo>
                  <a:pt x="131513" y="236537"/>
                </a:lnTo>
                <a:cubicBezTo>
                  <a:pt x="134019" y="236537"/>
                  <a:pt x="136167" y="238654"/>
                  <a:pt x="136167" y="241123"/>
                </a:cubicBezTo>
                <a:cubicBezTo>
                  <a:pt x="136167" y="243593"/>
                  <a:pt x="134019" y="245709"/>
                  <a:pt x="131513" y="245709"/>
                </a:cubicBezTo>
                <a:lnTo>
                  <a:pt x="67796" y="245709"/>
                </a:lnTo>
                <a:cubicBezTo>
                  <a:pt x="65290" y="245709"/>
                  <a:pt x="63500" y="243593"/>
                  <a:pt x="63500" y="241123"/>
                </a:cubicBezTo>
                <a:cubicBezTo>
                  <a:pt x="63500" y="238654"/>
                  <a:pt x="65290" y="236537"/>
                  <a:pt x="67796" y="236537"/>
                </a:cubicBezTo>
                <a:close/>
                <a:moveTo>
                  <a:pt x="39813" y="236537"/>
                </a:moveTo>
                <a:lnTo>
                  <a:pt x="43948" y="236537"/>
                </a:lnTo>
                <a:cubicBezTo>
                  <a:pt x="46580" y="236537"/>
                  <a:pt x="48836" y="238654"/>
                  <a:pt x="48836" y="241123"/>
                </a:cubicBezTo>
                <a:cubicBezTo>
                  <a:pt x="48836" y="243593"/>
                  <a:pt x="46580" y="245709"/>
                  <a:pt x="43948" y="245709"/>
                </a:cubicBezTo>
                <a:lnTo>
                  <a:pt x="39813" y="245709"/>
                </a:lnTo>
                <a:cubicBezTo>
                  <a:pt x="37181" y="245709"/>
                  <a:pt x="34925" y="243593"/>
                  <a:pt x="34925" y="241123"/>
                </a:cubicBezTo>
                <a:cubicBezTo>
                  <a:pt x="34925" y="238654"/>
                  <a:pt x="37181" y="236537"/>
                  <a:pt x="39813" y="236537"/>
                </a:cubicBezTo>
                <a:close/>
                <a:moveTo>
                  <a:pt x="188502" y="233308"/>
                </a:moveTo>
                <a:cubicBezTo>
                  <a:pt x="191012" y="234841"/>
                  <a:pt x="191728" y="237523"/>
                  <a:pt x="190295" y="240205"/>
                </a:cubicBezTo>
                <a:cubicBezTo>
                  <a:pt x="189578" y="241738"/>
                  <a:pt x="188144" y="242504"/>
                  <a:pt x="186352" y="242504"/>
                </a:cubicBezTo>
                <a:cubicBezTo>
                  <a:pt x="185635" y="242504"/>
                  <a:pt x="184918" y="242504"/>
                  <a:pt x="183843" y="241738"/>
                </a:cubicBezTo>
                <a:cubicBezTo>
                  <a:pt x="181692" y="240205"/>
                  <a:pt x="180975" y="237523"/>
                  <a:pt x="182409" y="235224"/>
                </a:cubicBezTo>
                <a:cubicBezTo>
                  <a:pt x="183484" y="232542"/>
                  <a:pt x="186352" y="231775"/>
                  <a:pt x="188502" y="233308"/>
                </a:cubicBezTo>
                <a:close/>
                <a:moveTo>
                  <a:pt x="246113" y="232925"/>
                </a:moveTo>
                <a:cubicBezTo>
                  <a:pt x="248264" y="231775"/>
                  <a:pt x="251132" y="232542"/>
                  <a:pt x="252208" y="234841"/>
                </a:cubicBezTo>
                <a:cubicBezTo>
                  <a:pt x="253642" y="237523"/>
                  <a:pt x="252925" y="240205"/>
                  <a:pt x="250415" y="241738"/>
                </a:cubicBezTo>
                <a:cubicBezTo>
                  <a:pt x="250057" y="242121"/>
                  <a:pt x="249340" y="242504"/>
                  <a:pt x="248264" y="242504"/>
                </a:cubicBezTo>
                <a:cubicBezTo>
                  <a:pt x="246830" y="242504"/>
                  <a:pt x="245038" y="241355"/>
                  <a:pt x="244321" y="239822"/>
                </a:cubicBezTo>
                <a:cubicBezTo>
                  <a:pt x="242887" y="237523"/>
                  <a:pt x="243963" y="234841"/>
                  <a:pt x="246113" y="232925"/>
                </a:cubicBezTo>
                <a:close/>
                <a:moveTo>
                  <a:pt x="161713" y="211083"/>
                </a:moveTo>
                <a:cubicBezTo>
                  <a:pt x="163936" y="209550"/>
                  <a:pt x="166899" y="210317"/>
                  <a:pt x="168010" y="212616"/>
                </a:cubicBezTo>
                <a:cubicBezTo>
                  <a:pt x="169492" y="214915"/>
                  <a:pt x="168751" y="217980"/>
                  <a:pt x="166528" y="219513"/>
                </a:cubicBezTo>
                <a:cubicBezTo>
                  <a:pt x="165788" y="219896"/>
                  <a:pt x="165047" y="220279"/>
                  <a:pt x="163936" y="220279"/>
                </a:cubicBezTo>
                <a:cubicBezTo>
                  <a:pt x="162454" y="220279"/>
                  <a:pt x="160972" y="219130"/>
                  <a:pt x="159861" y="217597"/>
                </a:cubicBezTo>
                <a:cubicBezTo>
                  <a:pt x="158750" y="215298"/>
                  <a:pt x="159491" y="212232"/>
                  <a:pt x="161713" y="211083"/>
                </a:cubicBezTo>
                <a:close/>
                <a:moveTo>
                  <a:pt x="274478" y="210571"/>
                </a:moveTo>
                <a:cubicBezTo>
                  <a:pt x="276701" y="211931"/>
                  <a:pt x="277442" y="214653"/>
                  <a:pt x="276330" y="216694"/>
                </a:cubicBezTo>
                <a:cubicBezTo>
                  <a:pt x="275219" y="218055"/>
                  <a:pt x="273738" y="218735"/>
                  <a:pt x="272256" y="218735"/>
                </a:cubicBezTo>
                <a:cubicBezTo>
                  <a:pt x="271145" y="218735"/>
                  <a:pt x="270404" y="218395"/>
                  <a:pt x="269663" y="218055"/>
                </a:cubicBezTo>
                <a:cubicBezTo>
                  <a:pt x="267441" y="217034"/>
                  <a:pt x="266700" y="214313"/>
                  <a:pt x="267811" y="212272"/>
                </a:cubicBezTo>
                <a:cubicBezTo>
                  <a:pt x="269293" y="210231"/>
                  <a:pt x="272256" y="209550"/>
                  <a:pt x="274478" y="210571"/>
                </a:cubicBezTo>
                <a:close/>
                <a:moveTo>
                  <a:pt x="67772" y="201612"/>
                </a:moveTo>
                <a:lnTo>
                  <a:pt x="117609" y="201612"/>
                </a:lnTo>
                <a:cubicBezTo>
                  <a:pt x="120101" y="201612"/>
                  <a:pt x="121881" y="203729"/>
                  <a:pt x="121881" y="206198"/>
                </a:cubicBezTo>
                <a:cubicBezTo>
                  <a:pt x="121881" y="208668"/>
                  <a:pt x="120101" y="210784"/>
                  <a:pt x="117609" y="210784"/>
                </a:cubicBezTo>
                <a:lnTo>
                  <a:pt x="67772" y="210784"/>
                </a:lnTo>
                <a:cubicBezTo>
                  <a:pt x="65280" y="210784"/>
                  <a:pt x="63500" y="208668"/>
                  <a:pt x="63500" y="206198"/>
                </a:cubicBezTo>
                <a:cubicBezTo>
                  <a:pt x="63500" y="203729"/>
                  <a:pt x="65280" y="201612"/>
                  <a:pt x="67772" y="201612"/>
                </a:cubicBezTo>
                <a:close/>
                <a:moveTo>
                  <a:pt x="279033" y="179387"/>
                </a:moveTo>
                <a:cubicBezTo>
                  <a:pt x="281964" y="179387"/>
                  <a:pt x="283796" y="181428"/>
                  <a:pt x="283796" y="183810"/>
                </a:cubicBezTo>
                <a:lnTo>
                  <a:pt x="283796" y="184150"/>
                </a:lnTo>
                <a:cubicBezTo>
                  <a:pt x="283796" y="186531"/>
                  <a:pt x="281964" y="188572"/>
                  <a:pt x="279400" y="188572"/>
                </a:cubicBezTo>
                <a:cubicBezTo>
                  <a:pt x="276835" y="188572"/>
                  <a:pt x="274637" y="186531"/>
                  <a:pt x="274637" y="184150"/>
                </a:cubicBezTo>
                <a:lnTo>
                  <a:pt x="274637" y="183810"/>
                </a:lnTo>
                <a:cubicBezTo>
                  <a:pt x="274637" y="181428"/>
                  <a:pt x="276469" y="179387"/>
                  <a:pt x="279033" y="179387"/>
                </a:cubicBezTo>
                <a:close/>
                <a:moveTo>
                  <a:pt x="155574" y="179387"/>
                </a:moveTo>
                <a:cubicBezTo>
                  <a:pt x="158139" y="179387"/>
                  <a:pt x="159971" y="181219"/>
                  <a:pt x="159971" y="184150"/>
                </a:cubicBezTo>
                <a:cubicBezTo>
                  <a:pt x="159971" y="186348"/>
                  <a:pt x="158139" y="188546"/>
                  <a:pt x="155574" y="188546"/>
                </a:cubicBezTo>
                <a:cubicBezTo>
                  <a:pt x="152644" y="188546"/>
                  <a:pt x="150812" y="186348"/>
                  <a:pt x="150812" y="184150"/>
                </a:cubicBezTo>
                <a:cubicBezTo>
                  <a:pt x="150812" y="181219"/>
                  <a:pt x="152644" y="179387"/>
                  <a:pt x="155574" y="179387"/>
                </a:cubicBezTo>
                <a:close/>
                <a:moveTo>
                  <a:pt x="67772" y="168275"/>
                </a:moveTo>
                <a:lnTo>
                  <a:pt x="117609" y="168275"/>
                </a:lnTo>
                <a:cubicBezTo>
                  <a:pt x="120101" y="168275"/>
                  <a:pt x="121881" y="170473"/>
                  <a:pt x="121881" y="173038"/>
                </a:cubicBezTo>
                <a:cubicBezTo>
                  <a:pt x="121881" y="175602"/>
                  <a:pt x="120101" y="177434"/>
                  <a:pt x="117609" y="177434"/>
                </a:cubicBezTo>
                <a:lnTo>
                  <a:pt x="67772" y="177434"/>
                </a:lnTo>
                <a:cubicBezTo>
                  <a:pt x="65280" y="177434"/>
                  <a:pt x="63500" y="175602"/>
                  <a:pt x="63500" y="173038"/>
                </a:cubicBezTo>
                <a:cubicBezTo>
                  <a:pt x="63500" y="170473"/>
                  <a:pt x="65280" y="168275"/>
                  <a:pt x="67772" y="168275"/>
                </a:cubicBezTo>
                <a:close/>
                <a:moveTo>
                  <a:pt x="39813" y="168275"/>
                </a:moveTo>
                <a:lnTo>
                  <a:pt x="43948" y="168275"/>
                </a:lnTo>
                <a:cubicBezTo>
                  <a:pt x="46580" y="168275"/>
                  <a:pt x="48836" y="170473"/>
                  <a:pt x="48836" y="173038"/>
                </a:cubicBezTo>
                <a:cubicBezTo>
                  <a:pt x="48836" y="175602"/>
                  <a:pt x="46580" y="177434"/>
                  <a:pt x="43948" y="177434"/>
                </a:cubicBezTo>
                <a:lnTo>
                  <a:pt x="39813" y="177434"/>
                </a:lnTo>
                <a:cubicBezTo>
                  <a:pt x="37181" y="177434"/>
                  <a:pt x="34925" y="175602"/>
                  <a:pt x="34925" y="173038"/>
                </a:cubicBezTo>
                <a:cubicBezTo>
                  <a:pt x="34925" y="170473"/>
                  <a:pt x="37181" y="168275"/>
                  <a:pt x="39813" y="168275"/>
                </a:cubicBezTo>
                <a:close/>
                <a:moveTo>
                  <a:pt x="269382" y="148998"/>
                </a:moveTo>
                <a:cubicBezTo>
                  <a:pt x="272064" y="147637"/>
                  <a:pt x="275130" y="148318"/>
                  <a:pt x="276279" y="150359"/>
                </a:cubicBezTo>
                <a:cubicBezTo>
                  <a:pt x="277429" y="152400"/>
                  <a:pt x="277046" y="155121"/>
                  <a:pt x="274364" y="156142"/>
                </a:cubicBezTo>
                <a:cubicBezTo>
                  <a:pt x="273980" y="156822"/>
                  <a:pt x="272831" y="156822"/>
                  <a:pt x="272448" y="156822"/>
                </a:cubicBezTo>
                <a:cubicBezTo>
                  <a:pt x="270532" y="156822"/>
                  <a:pt x="268999" y="156142"/>
                  <a:pt x="267850" y="155121"/>
                </a:cubicBezTo>
                <a:cubicBezTo>
                  <a:pt x="266700" y="152740"/>
                  <a:pt x="267466" y="150018"/>
                  <a:pt x="269382" y="148998"/>
                </a:cubicBezTo>
                <a:close/>
                <a:moveTo>
                  <a:pt x="166528" y="148658"/>
                </a:moveTo>
                <a:cubicBezTo>
                  <a:pt x="168751" y="150018"/>
                  <a:pt x="169492" y="152740"/>
                  <a:pt x="168010" y="154781"/>
                </a:cubicBezTo>
                <a:cubicBezTo>
                  <a:pt x="167269" y="156142"/>
                  <a:pt x="165788" y="156822"/>
                  <a:pt x="163936" y="156822"/>
                </a:cubicBezTo>
                <a:cubicBezTo>
                  <a:pt x="163195" y="156822"/>
                  <a:pt x="162454" y="156822"/>
                  <a:pt x="161713" y="156482"/>
                </a:cubicBezTo>
                <a:cubicBezTo>
                  <a:pt x="159120" y="155121"/>
                  <a:pt x="158750" y="152400"/>
                  <a:pt x="159861" y="150359"/>
                </a:cubicBezTo>
                <a:cubicBezTo>
                  <a:pt x="161343" y="148318"/>
                  <a:pt x="163936" y="147637"/>
                  <a:pt x="166528" y="148658"/>
                </a:cubicBezTo>
                <a:close/>
                <a:moveTo>
                  <a:pt x="217442" y="136525"/>
                </a:moveTo>
                <a:cubicBezTo>
                  <a:pt x="219982" y="136525"/>
                  <a:pt x="221796" y="138663"/>
                  <a:pt x="221796" y="141158"/>
                </a:cubicBezTo>
                <a:lnTo>
                  <a:pt x="221796" y="179290"/>
                </a:lnTo>
                <a:lnTo>
                  <a:pt x="245745" y="179290"/>
                </a:lnTo>
                <a:cubicBezTo>
                  <a:pt x="248285" y="179290"/>
                  <a:pt x="250462" y="181428"/>
                  <a:pt x="250462" y="183923"/>
                </a:cubicBezTo>
                <a:cubicBezTo>
                  <a:pt x="250462" y="186418"/>
                  <a:pt x="248285" y="188556"/>
                  <a:pt x="245745" y="188556"/>
                </a:cubicBezTo>
                <a:lnTo>
                  <a:pt x="217442" y="188556"/>
                </a:lnTo>
                <a:cubicBezTo>
                  <a:pt x="214539" y="188556"/>
                  <a:pt x="212725" y="186418"/>
                  <a:pt x="212725" y="183923"/>
                </a:cubicBezTo>
                <a:lnTo>
                  <a:pt x="212725" y="141158"/>
                </a:lnTo>
                <a:cubicBezTo>
                  <a:pt x="212725" y="138663"/>
                  <a:pt x="214539" y="136525"/>
                  <a:pt x="217442" y="136525"/>
                </a:cubicBezTo>
                <a:close/>
                <a:moveTo>
                  <a:pt x="67789" y="133350"/>
                </a:moveTo>
                <a:lnTo>
                  <a:pt x="126758" y="133350"/>
                </a:lnTo>
                <a:cubicBezTo>
                  <a:pt x="129260" y="133350"/>
                  <a:pt x="131405" y="135466"/>
                  <a:pt x="131405" y="137936"/>
                </a:cubicBezTo>
                <a:cubicBezTo>
                  <a:pt x="131405" y="140406"/>
                  <a:pt x="129260" y="142522"/>
                  <a:pt x="126758" y="142522"/>
                </a:cubicBezTo>
                <a:lnTo>
                  <a:pt x="67789" y="142522"/>
                </a:lnTo>
                <a:cubicBezTo>
                  <a:pt x="65287" y="142522"/>
                  <a:pt x="63500" y="140406"/>
                  <a:pt x="63500" y="137936"/>
                </a:cubicBezTo>
                <a:cubicBezTo>
                  <a:pt x="63500" y="135466"/>
                  <a:pt x="65287" y="133350"/>
                  <a:pt x="67789" y="133350"/>
                </a:cubicBezTo>
                <a:close/>
                <a:moveTo>
                  <a:pt x="183938" y="125357"/>
                </a:moveTo>
                <a:cubicBezTo>
                  <a:pt x="186161" y="123825"/>
                  <a:pt x="189124" y="124591"/>
                  <a:pt x="190235" y="127273"/>
                </a:cubicBezTo>
                <a:cubicBezTo>
                  <a:pt x="191717" y="129572"/>
                  <a:pt x="190976" y="132638"/>
                  <a:pt x="188753" y="133787"/>
                </a:cubicBezTo>
                <a:cubicBezTo>
                  <a:pt x="188013" y="134170"/>
                  <a:pt x="187272" y="134554"/>
                  <a:pt x="186161" y="134554"/>
                </a:cubicBezTo>
                <a:cubicBezTo>
                  <a:pt x="184679" y="134554"/>
                  <a:pt x="183197" y="133787"/>
                  <a:pt x="182086" y="132255"/>
                </a:cubicBezTo>
                <a:cubicBezTo>
                  <a:pt x="180975" y="129572"/>
                  <a:pt x="181716" y="126507"/>
                  <a:pt x="183938" y="125357"/>
                </a:cubicBezTo>
                <a:close/>
                <a:moveTo>
                  <a:pt x="250666" y="124845"/>
                </a:moveTo>
                <a:cubicBezTo>
                  <a:pt x="253259" y="126206"/>
                  <a:pt x="253630" y="128927"/>
                  <a:pt x="252518" y="130969"/>
                </a:cubicBezTo>
                <a:cubicBezTo>
                  <a:pt x="251407" y="132329"/>
                  <a:pt x="249925" y="133010"/>
                  <a:pt x="248444" y="133010"/>
                </a:cubicBezTo>
                <a:cubicBezTo>
                  <a:pt x="247332" y="133010"/>
                  <a:pt x="246591" y="133010"/>
                  <a:pt x="245851" y="132669"/>
                </a:cubicBezTo>
                <a:cubicBezTo>
                  <a:pt x="243628" y="131309"/>
                  <a:pt x="242887" y="128587"/>
                  <a:pt x="243998" y="126546"/>
                </a:cubicBezTo>
                <a:cubicBezTo>
                  <a:pt x="245480" y="124505"/>
                  <a:pt x="248444" y="123825"/>
                  <a:pt x="250666" y="124845"/>
                </a:cubicBezTo>
                <a:close/>
                <a:moveTo>
                  <a:pt x="217311" y="117475"/>
                </a:moveTo>
                <a:cubicBezTo>
                  <a:pt x="219781" y="117475"/>
                  <a:pt x="221897" y="119591"/>
                  <a:pt x="221897" y="122061"/>
                </a:cubicBezTo>
                <a:cubicBezTo>
                  <a:pt x="221897" y="124530"/>
                  <a:pt x="219781" y="126647"/>
                  <a:pt x="217311" y="126647"/>
                </a:cubicBezTo>
                <a:cubicBezTo>
                  <a:pt x="214842" y="126647"/>
                  <a:pt x="212725" y="124530"/>
                  <a:pt x="212725" y="122061"/>
                </a:cubicBezTo>
                <a:cubicBezTo>
                  <a:pt x="212725" y="119591"/>
                  <a:pt x="214489" y="117475"/>
                  <a:pt x="217311" y="117475"/>
                </a:cubicBezTo>
                <a:close/>
                <a:moveTo>
                  <a:pt x="217404" y="108189"/>
                </a:moveTo>
                <a:cubicBezTo>
                  <a:pt x="175221" y="108189"/>
                  <a:pt x="140970" y="142336"/>
                  <a:pt x="140970" y="184390"/>
                </a:cubicBezTo>
                <a:cubicBezTo>
                  <a:pt x="140970" y="226444"/>
                  <a:pt x="175221" y="260230"/>
                  <a:pt x="217404" y="260230"/>
                </a:cubicBezTo>
                <a:cubicBezTo>
                  <a:pt x="259227" y="260230"/>
                  <a:pt x="293478" y="226444"/>
                  <a:pt x="293478" y="184390"/>
                </a:cubicBezTo>
                <a:cubicBezTo>
                  <a:pt x="293478" y="142336"/>
                  <a:pt x="259227" y="108189"/>
                  <a:pt x="217404" y="108189"/>
                </a:cubicBezTo>
                <a:close/>
                <a:moveTo>
                  <a:pt x="67836" y="98425"/>
                </a:moveTo>
                <a:lnTo>
                  <a:pt x="155278" y="98425"/>
                </a:lnTo>
                <a:cubicBezTo>
                  <a:pt x="157808" y="98425"/>
                  <a:pt x="159976" y="100541"/>
                  <a:pt x="159976" y="103011"/>
                </a:cubicBezTo>
                <a:cubicBezTo>
                  <a:pt x="159976" y="105480"/>
                  <a:pt x="157808" y="107597"/>
                  <a:pt x="155278" y="107597"/>
                </a:cubicBezTo>
                <a:lnTo>
                  <a:pt x="67836" y="107597"/>
                </a:lnTo>
                <a:cubicBezTo>
                  <a:pt x="65307" y="107597"/>
                  <a:pt x="63500" y="105480"/>
                  <a:pt x="63500" y="103011"/>
                </a:cubicBezTo>
                <a:cubicBezTo>
                  <a:pt x="63500" y="100541"/>
                  <a:pt x="65307" y="98425"/>
                  <a:pt x="67836" y="98425"/>
                </a:cubicBezTo>
                <a:close/>
                <a:moveTo>
                  <a:pt x="39813" y="98425"/>
                </a:moveTo>
                <a:lnTo>
                  <a:pt x="43948" y="98425"/>
                </a:lnTo>
                <a:cubicBezTo>
                  <a:pt x="46580" y="98425"/>
                  <a:pt x="48836" y="100541"/>
                  <a:pt x="48836" y="103011"/>
                </a:cubicBezTo>
                <a:cubicBezTo>
                  <a:pt x="48836" y="105480"/>
                  <a:pt x="46580" y="107597"/>
                  <a:pt x="43948" y="107597"/>
                </a:cubicBezTo>
                <a:lnTo>
                  <a:pt x="39813" y="107597"/>
                </a:lnTo>
                <a:cubicBezTo>
                  <a:pt x="37181" y="107597"/>
                  <a:pt x="34925" y="105480"/>
                  <a:pt x="34925" y="103011"/>
                </a:cubicBezTo>
                <a:cubicBezTo>
                  <a:pt x="34925" y="100541"/>
                  <a:pt x="37181" y="98425"/>
                  <a:pt x="39813" y="98425"/>
                </a:cubicBezTo>
                <a:close/>
                <a:moveTo>
                  <a:pt x="67829" y="65087"/>
                </a:moveTo>
                <a:lnTo>
                  <a:pt x="201324" y="65087"/>
                </a:lnTo>
                <a:cubicBezTo>
                  <a:pt x="203849" y="65087"/>
                  <a:pt x="206014" y="67203"/>
                  <a:pt x="206014" y="69673"/>
                </a:cubicBezTo>
                <a:cubicBezTo>
                  <a:pt x="206014" y="72142"/>
                  <a:pt x="203849" y="74259"/>
                  <a:pt x="201324" y="74259"/>
                </a:cubicBezTo>
                <a:lnTo>
                  <a:pt x="67829" y="74259"/>
                </a:lnTo>
                <a:cubicBezTo>
                  <a:pt x="65304" y="74259"/>
                  <a:pt x="63500" y="72142"/>
                  <a:pt x="63500" y="69673"/>
                </a:cubicBezTo>
                <a:cubicBezTo>
                  <a:pt x="63500" y="67203"/>
                  <a:pt x="65304" y="65087"/>
                  <a:pt x="67829" y="65087"/>
                </a:cubicBezTo>
                <a:close/>
                <a:moveTo>
                  <a:pt x="39813" y="65087"/>
                </a:moveTo>
                <a:lnTo>
                  <a:pt x="43948" y="65087"/>
                </a:lnTo>
                <a:cubicBezTo>
                  <a:pt x="46580" y="65087"/>
                  <a:pt x="48836" y="67203"/>
                  <a:pt x="48836" y="69673"/>
                </a:cubicBezTo>
                <a:cubicBezTo>
                  <a:pt x="48836" y="72142"/>
                  <a:pt x="46580" y="74259"/>
                  <a:pt x="43948" y="74259"/>
                </a:cubicBezTo>
                <a:lnTo>
                  <a:pt x="39813" y="74259"/>
                </a:lnTo>
                <a:cubicBezTo>
                  <a:pt x="37181" y="74259"/>
                  <a:pt x="34925" y="72142"/>
                  <a:pt x="34925" y="69673"/>
                </a:cubicBezTo>
                <a:cubicBezTo>
                  <a:pt x="34925" y="67203"/>
                  <a:pt x="37181" y="65087"/>
                  <a:pt x="39813" y="65087"/>
                </a:cubicBezTo>
                <a:close/>
                <a:moveTo>
                  <a:pt x="69223" y="8986"/>
                </a:moveTo>
                <a:lnTo>
                  <a:pt x="69223" y="13658"/>
                </a:lnTo>
                <a:cubicBezTo>
                  <a:pt x="69223" y="21206"/>
                  <a:pt x="75352" y="27676"/>
                  <a:pt x="82924" y="27676"/>
                </a:cubicBezTo>
                <a:lnTo>
                  <a:pt x="157194" y="27676"/>
                </a:lnTo>
                <a:cubicBezTo>
                  <a:pt x="164766" y="27676"/>
                  <a:pt x="170895" y="21206"/>
                  <a:pt x="170895" y="13658"/>
                </a:cubicBezTo>
                <a:lnTo>
                  <a:pt x="170895" y="8986"/>
                </a:lnTo>
                <a:lnTo>
                  <a:pt x="69223" y="8986"/>
                </a:lnTo>
                <a:close/>
                <a:moveTo>
                  <a:pt x="13700" y="8986"/>
                </a:moveTo>
                <a:cubicBezTo>
                  <a:pt x="11177" y="8986"/>
                  <a:pt x="9013" y="11142"/>
                  <a:pt x="9013" y="13658"/>
                </a:cubicBezTo>
                <a:lnTo>
                  <a:pt x="9013" y="290423"/>
                </a:lnTo>
                <a:cubicBezTo>
                  <a:pt x="9013" y="292939"/>
                  <a:pt x="11177" y="295096"/>
                  <a:pt x="13700" y="295096"/>
                </a:cubicBezTo>
                <a:lnTo>
                  <a:pt x="226418" y="295096"/>
                </a:lnTo>
                <a:cubicBezTo>
                  <a:pt x="228941" y="295096"/>
                  <a:pt x="231105" y="292939"/>
                  <a:pt x="231105" y="290423"/>
                </a:cubicBezTo>
                <a:lnTo>
                  <a:pt x="231105" y="268497"/>
                </a:lnTo>
                <a:cubicBezTo>
                  <a:pt x="226778" y="269216"/>
                  <a:pt x="222091" y="269576"/>
                  <a:pt x="217404" y="269576"/>
                </a:cubicBezTo>
                <a:cubicBezTo>
                  <a:pt x="170174" y="269576"/>
                  <a:pt x="131596" y="231476"/>
                  <a:pt x="131596" y="184390"/>
                </a:cubicBezTo>
                <a:cubicBezTo>
                  <a:pt x="131596" y="137304"/>
                  <a:pt x="170174" y="98844"/>
                  <a:pt x="217404" y="98844"/>
                </a:cubicBezTo>
                <a:cubicBezTo>
                  <a:pt x="222091" y="98844"/>
                  <a:pt x="226778" y="99563"/>
                  <a:pt x="231105" y="100282"/>
                </a:cubicBezTo>
                <a:lnTo>
                  <a:pt x="231105" y="13658"/>
                </a:lnTo>
                <a:cubicBezTo>
                  <a:pt x="231105" y="11142"/>
                  <a:pt x="228941" y="8986"/>
                  <a:pt x="226418" y="8986"/>
                </a:cubicBezTo>
                <a:lnTo>
                  <a:pt x="180269" y="8986"/>
                </a:lnTo>
                <a:lnTo>
                  <a:pt x="180269" y="13658"/>
                </a:lnTo>
                <a:cubicBezTo>
                  <a:pt x="180269" y="26238"/>
                  <a:pt x="169813" y="36662"/>
                  <a:pt x="157194" y="36662"/>
                </a:cubicBezTo>
                <a:lnTo>
                  <a:pt x="82924" y="36662"/>
                </a:lnTo>
                <a:cubicBezTo>
                  <a:pt x="70305" y="36662"/>
                  <a:pt x="59849" y="26238"/>
                  <a:pt x="59849" y="13658"/>
                </a:cubicBezTo>
                <a:lnTo>
                  <a:pt x="59849" y="8986"/>
                </a:lnTo>
                <a:lnTo>
                  <a:pt x="13700" y="8986"/>
                </a:lnTo>
                <a:close/>
                <a:moveTo>
                  <a:pt x="13700" y="0"/>
                </a:moveTo>
                <a:lnTo>
                  <a:pt x="226418" y="0"/>
                </a:lnTo>
                <a:cubicBezTo>
                  <a:pt x="233989" y="0"/>
                  <a:pt x="240479" y="6110"/>
                  <a:pt x="240479" y="13658"/>
                </a:cubicBezTo>
                <a:lnTo>
                  <a:pt x="240479" y="102079"/>
                </a:lnTo>
                <a:cubicBezTo>
                  <a:pt x="276172" y="112503"/>
                  <a:pt x="302852" y="145212"/>
                  <a:pt x="302852" y="184390"/>
                </a:cubicBezTo>
                <a:cubicBezTo>
                  <a:pt x="302852" y="223209"/>
                  <a:pt x="276172" y="256277"/>
                  <a:pt x="240479" y="266341"/>
                </a:cubicBezTo>
                <a:lnTo>
                  <a:pt x="240479" y="290423"/>
                </a:lnTo>
                <a:cubicBezTo>
                  <a:pt x="240479" y="297971"/>
                  <a:pt x="233989" y="304441"/>
                  <a:pt x="226418" y="304441"/>
                </a:cubicBezTo>
                <a:lnTo>
                  <a:pt x="13700" y="304441"/>
                </a:lnTo>
                <a:cubicBezTo>
                  <a:pt x="6129" y="304441"/>
                  <a:pt x="0" y="297971"/>
                  <a:pt x="0" y="290423"/>
                </a:cubicBezTo>
                <a:lnTo>
                  <a:pt x="0" y="13658"/>
                </a:lnTo>
                <a:cubicBezTo>
                  <a:pt x="0" y="6110"/>
                  <a:pt x="6129" y="0"/>
                  <a:pt x="1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Freeform 813">
            <a:extLst>
              <a:ext uri="{FF2B5EF4-FFF2-40B4-BE49-F238E27FC236}">
                <a16:creationId xmlns:a16="http://schemas.microsoft.com/office/drawing/2014/main" id="{78E73492-D1E4-104E-9240-54F9D4B70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663" y="10075999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5370">
                <a:moveTo>
                  <a:pt x="58202" y="197423"/>
                </a:moveTo>
                <a:lnTo>
                  <a:pt x="58202" y="216091"/>
                </a:lnTo>
                <a:lnTo>
                  <a:pt x="76898" y="216091"/>
                </a:lnTo>
                <a:lnTo>
                  <a:pt x="76898" y="206757"/>
                </a:lnTo>
                <a:lnTo>
                  <a:pt x="76898" y="197423"/>
                </a:lnTo>
                <a:lnTo>
                  <a:pt x="58202" y="197423"/>
                </a:lnTo>
                <a:close/>
                <a:moveTo>
                  <a:pt x="193880" y="155800"/>
                </a:moveTo>
                <a:cubicBezTo>
                  <a:pt x="195673" y="153988"/>
                  <a:pt x="198540" y="153988"/>
                  <a:pt x="200333" y="155800"/>
                </a:cubicBezTo>
                <a:lnTo>
                  <a:pt x="208577" y="164134"/>
                </a:lnTo>
                <a:lnTo>
                  <a:pt x="216822" y="155800"/>
                </a:lnTo>
                <a:cubicBezTo>
                  <a:pt x="218614" y="153988"/>
                  <a:pt x="221482" y="153988"/>
                  <a:pt x="223274" y="155800"/>
                </a:cubicBezTo>
                <a:cubicBezTo>
                  <a:pt x="225067" y="157612"/>
                  <a:pt x="225067" y="160511"/>
                  <a:pt x="223274" y="162685"/>
                </a:cubicBezTo>
                <a:lnTo>
                  <a:pt x="215030" y="171019"/>
                </a:lnTo>
                <a:lnTo>
                  <a:pt x="223274" y="179353"/>
                </a:lnTo>
                <a:cubicBezTo>
                  <a:pt x="225067" y="180803"/>
                  <a:pt x="225067" y="183702"/>
                  <a:pt x="223274" y="185876"/>
                </a:cubicBezTo>
                <a:cubicBezTo>
                  <a:pt x="222557" y="186601"/>
                  <a:pt x="221124" y="186963"/>
                  <a:pt x="220048" y="186963"/>
                </a:cubicBezTo>
                <a:cubicBezTo>
                  <a:pt x="218973" y="186963"/>
                  <a:pt x="217897" y="186601"/>
                  <a:pt x="216822" y="185876"/>
                </a:cubicBezTo>
                <a:lnTo>
                  <a:pt x="208577" y="177542"/>
                </a:lnTo>
                <a:lnTo>
                  <a:pt x="200333" y="185876"/>
                </a:lnTo>
                <a:cubicBezTo>
                  <a:pt x="199616" y="186601"/>
                  <a:pt x="198182" y="186963"/>
                  <a:pt x="197107" y="186963"/>
                </a:cubicBezTo>
                <a:cubicBezTo>
                  <a:pt x="196031" y="186963"/>
                  <a:pt x="194597" y="186601"/>
                  <a:pt x="193880" y="185876"/>
                </a:cubicBezTo>
                <a:cubicBezTo>
                  <a:pt x="192088" y="183702"/>
                  <a:pt x="192088" y="180803"/>
                  <a:pt x="193880" y="179353"/>
                </a:cubicBezTo>
                <a:lnTo>
                  <a:pt x="202125" y="171019"/>
                </a:lnTo>
                <a:lnTo>
                  <a:pt x="193880" y="162685"/>
                </a:lnTo>
                <a:cubicBezTo>
                  <a:pt x="192088" y="160511"/>
                  <a:pt x="192088" y="157612"/>
                  <a:pt x="193880" y="155800"/>
                </a:cubicBezTo>
                <a:close/>
                <a:moveTo>
                  <a:pt x="109723" y="84343"/>
                </a:moveTo>
                <a:cubicBezTo>
                  <a:pt x="111497" y="82550"/>
                  <a:pt x="114334" y="82550"/>
                  <a:pt x="116107" y="84343"/>
                </a:cubicBezTo>
                <a:lnTo>
                  <a:pt x="124264" y="92587"/>
                </a:lnTo>
                <a:lnTo>
                  <a:pt x="132422" y="84343"/>
                </a:lnTo>
                <a:cubicBezTo>
                  <a:pt x="134195" y="82550"/>
                  <a:pt x="137387" y="82550"/>
                  <a:pt x="138806" y="84343"/>
                </a:cubicBezTo>
                <a:cubicBezTo>
                  <a:pt x="140933" y="86135"/>
                  <a:pt x="140933" y="89003"/>
                  <a:pt x="138806" y="91154"/>
                </a:cubicBezTo>
                <a:lnTo>
                  <a:pt x="130648" y="99398"/>
                </a:lnTo>
                <a:lnTo>
                  <a:pt x="138806" y="107285"/>
                </a:lnTo>
                <a:cubicBezTo>
                  <a:pt x="140933" y="109436"/>
                  <a:pt x="140933" y="112304"/>
                  <a:pt x="138806" y="114096"/>
                </a:cubicBezTo>
                <a:cubicBezTo>
                  <a:pt x="138096" y="114813"/>
                  <a:pt x="136678" y="115530"/>
                  <a:pt x="135968" y="115530"/>
                </a:cubicBezTo>
                <a:cubicBezTo>
                  <a:pt x="134550" y="115530"/>
                  <a:pt x="133486" y="114813"/>
                  <a:pt x="132422" y="114096"/>
                </a:cubicBezTo>
                <a:lnTo>
                  <a:pt x="124264" y="105851"/>
                </a:lnTo>
                <a:lnTo>
                  <a:pt x="116107" y="114096"/>
                </a:lnTo>
                <a:cubicBezTo>
                  <a:pt x="115398" y="114813"/>
                  <a:pt x="113979" y="115530"/>
                  <a:pt x="112915" y="115530"/>
                </a:cubicBezTo>
                <a:cubicBezTo>
                  <a:pt x="111851" y="115530"/>
                  <a:pt x="110433" y="114813"/>
                  <a:pt x="109723" y="114096"/>
                </a:cubicBezTo>
                <a:cubicBezTo>
                  <a:pt x="107950" y="112304"/>
                  <a:pt x="107950" y="109436"/>
                  <a:pt x="109723" y="107285"/>
                </a:cubicBezTo>
                <a:lnTo>
                  <a:pt x="117881" y="99398"/>
                </a:lnTo>
                <a:lnTo>
                  <a:pt x="109723" y="91154"/>
                </a:lnTo>
                <a:cubicBezTo>
                  <a:pt x="107950" y="89003"/>
                  <a:pt x="107950" y="86135"/>
                  <a:pt x="109723" y="84343"/>
                </a:cubicBezTo>
                <a:close/>
                <a:moveTo>
                  <a:pt x="210344" y="53470"/>
                </a:moveTo>
                <a:cubicBezTo>
                  <a:pt x="204571" y="53470"/>
                  <a:pt x="199881" y="58161"/>
                  <a:pt x="199881" y="63933"/>
                </a:cubicBezTo>
                <a:cubicBezTo>
                  <a:pt x="199881" y="69706"/>
                  <a:pt x="204571" y="74397"/>
                  <a:pt x="210344" y="74397"/>
                </a:cubicBezTo>
                <a:cubicBezTo>
                  <a:pt x="215756" y="74397"/>
                  <a:pt x="220447" y="69706"/>
                  <a:pt x="220447" y="63933"/>
                </a:cubicBezTo>
                <a:cubicBezTo>
                  <a:pt x="220447" y="58161"/>
                  <a:pt x="215756" y="53470"/>
                  <a:pt x="210344" y="53470"/>
                </a:cubicBezTo>
                <a:close/>
                <a:moveTo>
                  <a:pt x="166063" y="52388"/>
                </a:moveTo>
                <a:lnTo>
                  <a:pt x="186197" y="63876"/>
                </a:lnTo>
                <a:lnTo>
                  <a:pt x="166063" y="75364"/>
                </a:lnTo>
                <a:lnTo>
                  <a:pt x="166063" y="68543"/>
                </a:lnTo>
                <a:lnTo>
                  <a:pt x="116087" y="68543"/>
                </a:lnTo>
                <a:cubicBezTo>
                  <a:pt x="99189" y="68543"/>
                  <a:pt x="85167" y="82544"/>
                  <a:pt x="85167" y="99776"/>
                </a:cubicBezTo>
                <a:cubicBezTo>
                  <a:pt x="85167" y="116649"/>
                  <a:pt x="99189" y="130650"/>
                  <a:pt x="116087" y="130650"/>
                </a:cubicBezTo>
                <a:lnTo>
                  <a:pt x="214960" y="130650"/>
                </a:lnTo>
                <a:cubicBezTo>
                  <a:pt x="237611" y="130650"/>
                  <a:pt x="255229" y="148600"/>
                  <a:pt x="255229" y="171217"/>
                </a:cubicBezTo>
                <a:cubicBezTo>
                  <a:pt x="255229" y="193115"/>
                  <a:pt x="237611" y="211424"/>
                  <a:pt x="214960" y="211424"/>
                </a:cubicBezTo>
                <a:lnTo>
                  <a:pt x="85886" y="211424"/>
                </a:lnTo>
                <a:lnTo>
                  <a:pt x="85886" y="216091"/>
                </a:lnTo>
                <a:cubicBezTo>
                  <a:pt x="85886" y="221117"/>
                  <a:pt x="81931" y="225066"/>
                  <a:pt x="76898" y="225066"/>
                </a:cubicBezTo>
                <a:lnTo>
                  <a:pt x="58202" y="225066"/>
                </a:lnTo>
                <a:cubicBezTo>
                  <a:pt x="53168" y="225066"/>
                  <a:pt x="49213" y="221117"/>
                  <a:pt x="49213" y="216091"/>
                </a:cubicBezTo>
                <a:lnTo>
                  <a:pt x="49213" y="197423"/>
                </a:lnTo>
                <a:cubicBezTo>
                  <a:pt x="49213" y="192397"/>
                  <a:pt x="53168" y="188448"/>
                  <a:pt x="58202" y="188448"/>
                </a:cubicBezTo>
                <a:lnTo>
                  <a:pt x="76898" y="188448"/>
                </a:lnTo>
                <a:cubicBezTo>
                  <a:pt x="81931" y="188448"/>
                  <a:pt x="85886" y="192397"/>
                  <a:pt x="85886" y="197423"/>
                </a:cubicBezTo>
                <a:lnTo>
                  <a:pt x="85886" y="202090"/>
                </a:lnTo>
                <a:lnTo>
                  <a:pt x="214960" y="202090"/>
                </a:lnTo>
                <a:cubicBezTo>
                  <a:pt x="232218" y="202090"/>
                  <a:pt x="246240" y="188089"/>
                  <a:pt x="246240" y="171217"/>
                </a:cubicBezTo>
                <a:cubicBezTo>
                  <a:pt x="246240" y="153985"/>
                  <a:pt x="232218" y="139984"/>
                  <a:pt x="214960" y="139984"/>
                </a:cubicBezTo>
                <a:lnTo>
                  <a:pt x="116087" y="139984"/>
                </a:lnTo>
                <a:cubicBezTo>
                  <a:pt x="94155" y="139984"/>
                  <a:pt x="75819" y="121675"/>
                  <a:pt x="75819" y="99776"/>
                </a:cubicBezTo>
                <a:cubicBezTo>
                  <a:pt x="75819" y="77518"/>
                  <a:pt x="94155" y="59209"/>
                  <a:pt x="116087" y="59209"/>
                </a:cubicBezTo>
                <a:lnTo>
                  <a:pt x="166063" y="59209"/>
                </a:lnTo>
                <a:lnTo>
                  <a:pt x="166063" y="52388"/>
                </a:lnTo>
                <a:close/>
                <a:moveTo>
                  <a:pt x="210344" y="44450"/>
                </a:moveTo>
                <a:cubicBezTo>
                  <a:pt x="221168" y="44450"/>
                  <a:pt x="229827" y="53109"/>
                  <a:pt x="229827" y="63933"/>
                </a:cubicBezTo>
                <a:cubicBezTo>
                  <a:pt x="229827" y="74757"/>
                  <a:pt x="221168" y="83777"/>
                  <a:pt x="210344" y="83777"/>
                </a:cubicBezTo>
                <a:cubicBezTo>
                  <a:pt x="199159" y="83777"/>
                  <a:pt x="190500" y="74757"/>
                  <a:pt x="190500" y="63933"/>
                </a:cubicBezTo>
                <a:cubicBezTo>
                  <a:pt x="190500" y="53109"/>
                  <a:pt x="199159" y="44450"/>
                  <a:pt x="210344" y="44450"/>
                </a:cubicBezTo>
                <a:close/>
                <a:moveTo>
                  <a:pt x="23363" y="27755"/>
                </a:moveTo>
                <a:lnTo>
                  <a:pt x="23363" y="240425"/>
                </a:lnTo>
                <a:lnTo>
                  <a:pt x="281437" y="240425"/>
                </a:lnTo>
                <a:lnTo>
                  <a:pt x="281437" y="27755"/>
                </a:lnTo>
                <a:lnTo>
                  <a:pt x="23363" y="27755"/>
                </a:lnTo>
                <a:close/>
                <a:moveTo>
                  <a:pt x="152400" y="0"/>
                </a:moveTo>
                <a:cubicBezTo>
                  <a:pt x="154916" y="0"/>
                  <a:pt x="157073" y="2163"/>
                  <a:pt x="157073" y="4686"/>
                </a:cubicBezTo>
                <a:lnTo>
                  <a:pt x="157073" y="18384"/>
                </a:lnTo>
                <a:lnTo>
                  <a:pt x="286110" y="18384"/>
                </a:lnTo>
                <a:lnTo>
                  <a:pt x="299768" y="18384"/>
                </a:lnTo>
                <a:cubicBezTo>
                  <a:pt x="302284" y="18384"/>
                  <a:pt x="304441" y="20546"/>
                  <a:pt x="304441" y="23069"/>
                </a:cubicBezTo>
                <a:cubicBezTo>
                  <a:pt x="304441" y="25593"/>
                  <a:pt x="302284" y="27755"/>
                  <a:pt x="299768" y="27755"/>
                </a:cubicBezTo>
                <a:lnTo>
                  <a:pt x="290423" y="27755"/>
                </a:lnTo>
                <a:lnTo>
                  <a:pt x="290423" y="240425"/>
                </a:lnTo>
                <a:lnTo>
                  <a:pt x="299768" y="240425"/>
                </a:lnTo>
                <a:cubicBezTo>
                  <a:pt x="302284" y="240425"/>
                  <a:pt x="304441" y="242587"/>
                  <a:pt x="304441" y="245111"/>
                </a:cubicBezTo>
                <a:cubicBezTo>
                  <a:pt x="304441" y="247634"/>
                  <a:pt x="302284" y="249797"/>
                  <a:pt x="299768" y="249797"/>
                </a:cubicBezTo>
                <a:lnTo>
                  <a:pt x="286110" y="249797"/>
                </a:lnTo>
                <a:lnTo>
                  <a:pt x="217817" y="249797"/>
                </a:lnTo>
                <a:lnTo>
                  <a:pt x="239383" y="298819"/>
                </a:lnTo>
                <a:cubicBezTo>
                  <a:pt x="240461" y="301342"/>
                  <a:pt x="239383" y="303865"/>
                  <a:pt x="237227" y="304946"/>
                </a:cubicBezTo>
                <a:cubicBezTo>
                  <a:pt x="236508" y="305307"/>
                  <a:pt x="235789" y="305307"/>
                  <a:pt x="235429" y="305307"/>
                </a:cubicBezTo>
                <a:cubicBezTo>
                  <a:pt x="233632" y="305307"/>
                  <a:pt x="231835" y="304225"/>
                  <a:pt x="231116" y="302784"/>
                </a:cubicBezTo>
                <a:lnTo>
                  <a:pt x="208112" y="249797"/>
                </a:lnTo>
                <a:lnTo>
                  <a:pt x="157073" y="249797"/>
                </a:lnTo>
                <a:lnTo>
                  <a:pt x="157073" y="300621"/>
                </a:lnTo>
                <a:cubicBezTo>
                  <a:pt x="157073" y="303144"/>
                  <a:pt x="154916" y="305307"/>
                  <a:pt x="152400" y="305307"/>
                </a:cubicBezTo>
                <a:cubicBezTo>
                  <a:pt x="149884" y="305307"/>
                  <a:pt x="147727" y="303144"/>
                  <a:pt x="147727" y="300621"/>
                </a:cubicBezTo>
                <a:lnTo>
                  <a:pt x="147727" y="249797"/>
                </a:lnTo>
                <a:lnTo>
                  <a:pt x="96688" y="249797"/>
                </a:lnTo>
                <a:lnTo>
                  <a:pt x="73325" y="302784"/>
                </a:lnTo>
                <a:cubicBezTo>
                  <a:pt x="72606" y="304946"/>
                  <a:pt x="69730" y="306028"/>
                  <a:pt x="67574" y="304946"/>
                </a:cubicBezTo>
                <a:cubicBezTo>
                  <a:pt x="65058" y="303865"/>
                  <a:pt x="63979" y="301342"/>
                  <a:pt x="65058" y="298819"/>
                </a:cubicBezTo>
                <a:lnTo>
                  <a:pt x="86624" y="249797"/>
                </a:lnTo>
                <a:lnTo>
                  <a:pt x="18331" y="249797"/>
                </a:lnTo>
                <a:lnTo>
                  <a:pt x="4673" y="249797"/>
                </a:lnTo>
                <a:cubicBezTo>
                  <a:pt x="2157" y="249797"/>
                  <a:pt x="0" y="247634"/>
                  <a:pt x="0" y="245111"/>
                </a:cubicBezTo>
                <a:cubicBezTo>
                  <a:pt x="0" y="242587"/>
                  <a:pt x="2157" y="240425"/>
                  <a:pt x="4673" y="240425"/>
                </a:cubicBezTo>
                <a:lnTo>
                  <a:pt x="13659" y="240425"/>
                </a:lnTo>
                <a:lnTo>
                  <a:pt x="13659" y="27755"/>
                </a:lnTo>
                <a:lnTo>
                  <a:pt x="4673" y="27755"/>
                </a:lnTo>
                <a:cubicBezTo>
                  <a:pt x="2157" y="27755"/>
                  <a:pt x="0" y="25593"/>
                  <a:pt x="0" y="23069"/>
                </a:cubicBezTo>
                <a:cubicBezTo>
                  <a:pt x="0" y="20546"/>
                  <a:pt x="2157" y="18384"/>
                  <a:pt x="4673" y="18384"/>
                </a:cubicBezTo>
                <a:lnTo>
                  <a:pt x="18331" y="18384"/>
                </a:lnTo>
                <a:lnTo>
                  <a:pt x="147727" y="18384"/>
                </a:lnTo>
                <a:lnTo>
                  <a:pt x="147727" y="4686"/>
                </a:lnTo>
                <a:cubicBezTo>
                  <a:pt x="147727" y="2163"/>
                  <a:pt x="149884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Freeform 812">
            <a:extLst>
              <a:ext uri="{FF2B5EF4-FFF2-40B4-BE49-F238E27FC236}">
                <a16:creationId xmlns:a16="http://schemas.microsoft.com/office/drawing/2014/main" id="{4B379611-271A-8344-857C-47792666F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8360" y="7612211"/>
            <a:ext cx="1211824" cy="1211827"/>
          </a:xfrm>
          <a:custGeom>
            <a:avLst/>
            <a:gdLst/>
            <a:ahLst/>
            <a:cxnLst/>
            <a:rect l="0" t="0" r="r" b="b"/>
            <a:pathLst>
              <a:path w="305769" h="305669">
                <a:moveTo>
                  <a:pt x="91520" y="193338"/>
                </a:moveTo>
                <a:lnTo>
                  <a:pt x="91520" y="241276"/>
                </a:lnTo>
                <a:lnTo>
                  <a:pt x="122378" y="217307"/>
                </a:lnTo>
                <a:lnTo>
                  <a:pt x="91520" y="193338"/>
                </a:lnTo>
                <a:close/>
                <a:moveTo>
                  <a:pt x="85062" y="179744"/>
                </a:moveTo>
                <a:cubicBezTo>
                  <a:pt x="86497" y="179028"/>
                  <a:pt x="88291" y="179028"/>
                  <a:pt x="89726" y="180101"/>
                </a:cubicBezTo>
                <a:lnTo>
                  <a:pt x="132784" y="213730"/>
                </a:lnTo>
                <a:cubicBezTo>
                  <a:pt x="133860" y="214445"/>
                  <a:pt x="134578" y="215876"/>
                  <a:pt x="134578" y="217307"/>
                </a:cubicBezTo>
                <a:cubicBezTo>
                  <a:pt x="134578" y="218738"/>
                  <a:pt x="133860" y="219811"/>
                  <a:pt x="132784" y="220885"/>
                </a:cubicBezTo>
                <a:lnTo>
                  <a:pt x="89726" y="254155"/>
                </a:lnTo>
                <a:cubicBezTo>
                  <a:pt x="89009" y="254870"/>
                  <a:pt x="87932" y="254870"/>
                  <a:pt x="86856" y="254870"/>
                </a:cubicBezTo>
                <a:cubicBezTo>
                  <a:pt x="86138" y="254870"/>
                  <a:pt x="85779" y="254870"/>
                  <a:pt x="85062" y="254513"/>
                </a:cubicBezTo>
                <a:cubicBezTo>
                  <a:pt x="83268" y="253797"/>
                  <a:pt x="82550" y="252366"/>
                  <a:pt x="82550" y="250220"/>
                </a:cubicBezTo>
                <a:lnTo>
                  <a:pt x="82550" y="183679"/>
                </a:lnTo>
                <a:cubicBezTo>
                  <a:pt x="82550" y="182248"/>
                  <a:pt x="83268" y="180459"/>
                  <a:pt x="85062" y="179744"/>
                </a:cubicBezTo>
                <a:close/>
                <a:moveTo>
                  <a:pt x="97272" y="153628"/>
                </a:moveTo>
                <a:cubicBezTo>
                  <a:pt x="99784" y="153628"/>
                  <a:pt x="101938" y="155785"/>
                  <a:pt x="101938" y="158301"/>
                </a:cubicBezTo>
                <a:cubicBezTo>
                  <a:pt x="101938" y="160817"/>
                  <a:pt x="99784" y="162974"/>
                  <a:pt x="97272" y="162974"/>
                </a:cubicBezTo>
                <a:cubicBezTo>
                  <a:pt x="71787" y="162974"/>
                  <a:pt x="46662" y="165849"/>
                  <a:pt x="25484" y="171241"/>
                </a:cubicBezTo>
                <a:cubicBezTo>
                  <a:pt x="20100" y="172678"/>
                  <a:pt x="15793" y="176632"/>
                  <a:pt x="13998" y="182024"/>
                </a:cubicBezTo>
                <a:cubicBezTo>
                  <a:pt x="11127" y="193166"/>
                  <a:pt x="9332" y="205387"/>
                  <a:pt x="9332" y="218326"/>
                </a:cubicBezTo>
                <a:cubicBezTo>
                  <a:pt x="9332" y="230547"/>
                  <a:pt x="11127" y="243487"/>
                  <a:pt x="13998" y="254270"/>
                </a:cubicBezTo>
                <a:cubicBezTo>
                  <a:pt x="15793" y="259661"/>
                  <a:pt x="20100" y="263615"/>
                  <a:pt x="25484" y="265412"/>
                </a:cubicBezTo>
                <a:cubicBezTo>
                  <a:pt x="46662" y="270444"/>
                  <a:pt x="71787" y="273320"/>
                  <a:pt x="97272" y="273320"/>
                </a:cubicBezTo>
                <a:cubicBezTo>
                  <a:pt x="115219" y="273320"/>
                  <a:pt x="132807" y="272241"/>
                  <a:pt x="148959" y="269366"/>
                </a:cubicBezTo>
                <a:cubicBezTo>
                  <a:pt x="150036" y="269007"/>
                  <a:pt x="151471" y="269366"/>
                  <a:pt x="152189" y="270085"/>
                </a:cubicBezTo>
                <a:lnTo>
                  <a:pt x="185571" y="292370"/>
                </a:lnTo>
                <a:lnTo>
                  <a:pt x="185571" y="217248"/>
                </a:lnTo>
                <a:lnTo>
                  <a:pt x="185571" y="216889"/>
                </a:lnTo>
                <a:cubicBezTo>
                  <a:pt x="185571" y="204668"/>
                  <a:pt x="183776" y="192807"/>
                  <a:pt x="180545" y="182024"/>
                </a:cubicBezTo>
                <a:cubicBezTo>
                  <a:pt x="179110" y="176632"/>
                  <a:pt x="174802" y="172678"/>
                  <a:pt x="169418" y="171241"/>
                </a:cubicBezTo>
                <a:cubicBezTo>
                  <a:pt x="166906" y="170522"/>
                  <a:pt x="164752" y="170162"/>
                  <a:pt x="162240" y="169443"/>
                </a:cubicBezTo>
                <a:cubicBezTo>
                  <a:pt x="159727" y="169084"/>
                  <a:pt x="158291" y="166568"/>
                  <a:pt x="158650" y="164052"/>
                </a:cubicBezTo>
                <a:cubicBezTo>
                  <a:pt x="159368" y="161536"/>
                  <a:pt x="161881" y="160098"/>
                  <a:pt x="164393" y="160457"/>
                </a:cubicBezTo>
                <a:cubicBezTo>
                  <a:pt x="166906" y="160817"/>
                  <a:pt x="169059" y="161536"/>
                  <a:pt x="171572" y="162255"/>
                </a:cubicBezTo>
                <a:cubicBezTo>
                  <a:pt x="180186" y="164411"/>
                  <a:pt x="187365" y="170881"/>
                  <a:pt x="189519" y="179507"/>
                </a:cubicBezTo>
                <a:cubicBezTo>
                  <a:pt x="193108" y="190650"/>
                  <a:pt x="194544" y="203230"/>
                  <a:pt x="194903" y="216170"/>
                </a:cubicBezTo>
                <a:cubicBezTo>
                  <a:pt x="194903" y="216170"/>
                  <a:pt x="194903" y="216529"/>
                  <a:pt x="194903" y="216889"/>
                </a:cubicBezTo>
                <a:lnTo>
                  <a:pt x="194903" y="300996"/>
                </a:lnTo>
                <a:cubicBezTo>
                  <a:pt x="194903" y="302793"/>
                  <a:pt x="193826" y="304231"/>
                  <a:pt x="192390" y="304950"/>
                </a:cubicBezTo>
                <a:cubicBezTo>
                  <a:pt x="191672" y="305309"/>
                  <a:pt x="190955" y="305669"/>
                  <a:pt x="190237" y="305669"/>
                </a:cubicBezTo>
                <a:cubicBezTo>
                  <a:pt x="189519" y="305669"/>
                  <a:pt x="188442" y="305309"/>
                  <a:pt x="187724" y="304950"/>
                </a:cubicBezTo>
                <a:lnTo>
                  <a:pt x="148600" y="278711"/>
                </a:lnTo>
                <a:cubicBezTo>
                  <a:pt x="132089" y="281227"/>
                  <a:pt x="115219" y="282665"/>
                  <a:pt x="97272" y="282665"/>
                </a:cubicBezTo>
                <a:cubicBezTo>
                  <a:pt x="70711" y="282665"/>
                  <a:pt x="45226" y="279790"/>
                  <a:pt x="23331" y="274039"/>
                </a:cubicBezTo>
                <a:cubicBezTo>
                  <a:pt x="14716" y="272241"/>
                  <a:pt x="7538" y="265412"/>
                  <a:pt x="5384" y="256786"/>
                </a:cubicBezTo>
                <a:cubicBezTo>
                  <a:pt x="1795" y="244924"/>
                  <a:pt x="0" y="231625"/>
                  <a:pt x="0" y="218326"/>
                </a:cubicBezTo>
                <a:cubicBezTo>
                  <a:pt x="0" y="204668"/>
                  <a:pt x="1795" y="191369"/>
                  <a:pt x="5384" y="179507"/>
                </a:cubicBezTo>
                <a:cubicBezTo>
                  <a:pt x="7538" y="170881"/>
                  <a:pt x="14716" y="164411"/>
                  <a:pt x="23331" y="162255"/>
                </a:cubicBezTo>
                <a:cubicBezTo>
                  <a:pt x="45226" y="156863"/>
                  <a:pt x="70711" y="153628"/>
                  <a:pt x="97272" y="153628"/>
                </a:cubicBezTo>
                <a:close/>
                <a:moveTo>
                  <a:pt x="269679" y="75516"/>
                </a:moveTo>
                <a:cubicBezTo>
                  <a:pt x="227557" y="89540"/>
                  <a:pt x="200196" y="91698"/>
                  <a:pt x="189756" y="91698"/>
                </a:cubicBezTo>
                <a:lnTo>
                  <a:pt x="189756" y="135569"/>
                </a:lnTo>
                <a:cubicBezTo>
                  <a:pt x="200196" y="137727"/>
                  <a:pt x="229717" y="146717"/>
                  <a:pt x="269679" y="179800"/>
                </a:cubicBezTo>
                <a:lnTo>
                  <a:pt x="269679" y="75516"/>
                </a:lnTo>
                <a:close/>
                <a:moveTo>
                  <a:pt x="288748" y="71621"/>
                </a:moveTo>
                <a:cubicBezTo>
                  <a:pt x="290865" y="69490"/>
                  <a:pt x="293687" y="69490"/>
                  <a:pt x="295451" y="71621"/>
                </a:cubicBezTo>
                <a:cubicBezTo>
                  <a:pt x="309209" y="85470"/>
                  <a:pt x="309209" y="107841"/>
                  <a:pt x="295451" y="122045"/>
                </a:cubicBezTo>
                <a:cubicBezTo>
                  <a:pt x="294393" y="122755"/>
                  <a:pt x="293334" y="123110"/>
                  <a:pt x="292276" y="123110"/>
                </a:cubicBezTo>
                <a:cubicBezTo>
                  <a:pt x="290865" y="123110"/>
                  <a:pt x="289807" y="122755"/>
                  <a:pt x="288748" y="122045"/>
                </a:cubicBezTo>
                <a:cubicBezTo>
                  <a:pt x="287337" y="119914"/>
                  <a:pt x="287337" y="117073"/>
                  <a:pt x="288748" y="115298"/>
                </a:cubicBezTo>
                <a:cubicBezTo>
                  <a:pt x="299332" y="105000"/>
                  <a:pt x="299332" y="88310"/>
                  <a:pt x="288748" y="78013"/>
                </a:cubicBezTo>
                <a:cubicBezTo>
                  <a:pt x="287337" y="75882"/>
                  <a:pt x="287337" y="73396"/>
                  <a:pt x="288748" y="71621"/>
                </a:cubicBezTo>
                <a:close/>
                <a:moveTo>
                  <a:pt x="136113" y="59693"/>
                </a:moveTo>
                <a:cubicBezTo>
                  <a:pt x="128193" y="59693"/>
                  <a:pt x="122072" y="65806"/>
                  <a:pt x="122072" y="73358"/>
                </a:cubicBezTo>
                <a:lnTo>
                  <a:pt x="122072" y="122264"/>
                </a:lnTo>
                <a:cubicBezTo>
                  <a:pt x="122072" y="122983"/>
                  <a:pt x="122072" y="123343"/>
                  <a:pt x="122072" y="124062"/>
                </a:cubicBezTo>
                <a:lnTo>
                  <a:pt x="122072" y="160382"/>
                </a:lnTo>
                <a:lnTo>
                  <a:pt x="158794" y="135929"/>
                </a:lnTo>
                <a:cubicBezTo>
                  <a:pt x="159514" y="135210"/>
                  <a:pt x="160594" y="134850"/>
                  <a:pt x="161314" y="134850"/>
                </a:cubicBezTo>
                <a:lnTo>
                  <a:pt x="180395" y="134850"/>
                </a:lnTo>
                <a:lnTo>
                  <a:pt x="180395" y="59693"/>
                </a:lnTo>
                <a:lnTo>
                  <a:pt x="136113" y="59693"/>
                </a:lnTo>
                <a:close/>
                <a:moveTo>
                  <a:pt x="269679" y="14743"/>
                </a:moveTo>
                <a:cubicBezTo>
                  <a:pt x="229717" y="48186"/>
                  <a:pt x="200196" y="56816"/>
                  <a:pt x="189756" y="58974"/>
                </a:cubicBezTo>
                <a:lnTo>
                  <a:pt x="189756" y="82708"/>
                </a:lnTo>
                <a:cubicBezTo>
                  <a:pt x="199836" y="82348"/>
                  <a:pt x="227197" y="79831"/>
                  <a:pt x="269679" y="65447"/>
                </a:cubicBezTo>
                <a:lnTo>
                  <a:pt x="269679" y="14743"/>
                </a:lnTo>
                <a:close/>
                <a:moveTo>
                  <a:pt x="276160" y="359"/>
                </a:moveTo>
                <a:cubicBezTo>
                  <a:pt x="277960" y="1438"/>
                  <a:pt x="279040" y="2876"/>
                  <a:pt x="279040" y="4674"/>
                </a:cubicBezTo>
                <a:lnTo>
                  <a:pt x="279040" y="189869"/>
                </a:lnTo>
                <a:cubicBezTo>
                  <a:pt x="279040" y="191667"/>
                  <a:pt x="277960" y="193465"/>
                  <a:pt x="276160" y="194184"/>
                </a:cubicBezTo>
                <a:cubicBezTo>
                  <a:pt x="275440" y="194544"/>
                  <a:pt x="275080" y="194544"/>
                  <a:pt x="274360" y="194544"/>
                </a:cubicBezTo>
                <a:cubicBezTo>
                  <a:pt x="273280" y="194544"/>
                  <a:pt x="271840" y="194184"/>
                  <a:pt x="271119" y="193465"/>
                </a:cubicBezTo>
                <a:cubicBezTo>
                  <a:pt x="221797" y="149234"/>
                  <a:pt x="186875" y="144559"/>
                  <a:pt x="184715" y="144200"/>
                </a:cubicBezTo>
                <a:lnTo>
                  <a:pt x="162754" y="144200"/>
                </a:lnTo>
                <a:lnTo>
                  <a:pt x="119912" y="173327"/>
                </a:lnTo>
                <a:cubicBezTo>
                  <a:pt x="119192" y="173687"/>
                  <a:pt x="118112" y="173687"/>
                  <a:pt x="117392" y="173687"/>
                </a:cubicBezTo>
                <a:cubicBezTo>
                  <a:pt x="116672" y="173687"/>
                  <a:pt x="115952" y="173687"/>
                  <a:pt x="115232" y="173327"/>
                </a:cubicBezTo>
                <a:cubicBezTo>
                  <a:pt x="113792" y="172608"/>
                  <a:pt x="112712" y="170810"/>
                  <a:pt x="112712" y="169372"/>
                </a:cubicBezTo>
                <a:lnTo>
                  <a:pt x="112712" y="122624"/>
                </a:lnTo>
                <a:lnTo>
                  <a:pt x="112712" y="122264"/>
                </a:lnTo>
                <a:cubicBezTo>
                  <a:pt x="112712" y="121545"/>
                  <a:pt x="112712" y="121545"/>
                  <a:pt x="112712" y="121185"/>
                </a:cubicBezTo>
                <a:lnTo>
                  <a:pt x="112712" y="73358"/>
                </a:lnTo>
                <a:cubicBezTo>
                  <a:pt x="112712" y="60772"/>
                  <a:pt x="123152" y="50343"/>
                  <a:pt x="136113" y="50343"/>
                </a:cubicBezTo>
                <a:lnTo>
                  <a:pt x="184715" y="50343"/>
                </a:lnTo>
                <a:cubicBezTo>
                  <a:pt x="186515" y="50343"/>
                  <a:pt x="221437" y="45309"/>
                  <a:pt x="271119" y="1438"/>
                </a:cubicBezTo>
                <a:cubicBezTo>
                  <a:pt x="272560" y="-1"/>
                  <a:pt x="274360" y="-360"/>
                  <a:pt x="276160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Freeform 811">
            <a:extLst>
              <a:ext uri="{FF2B5EF4-FFF2-40B4-BE49-F238E27FC236}">
                <a16:creationId xmlns:a16="http://schemas.microsoft.com/office/drawing/2014/main" id="{1437B220-72D8-B74C-A70B-668F1CEB9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1280" y="4323052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9345" y="276778"/>
                </a:moveTo>
                <a:lnTo>
                  <a:pt x="9345" y="286118"/>
                </a:lnTo>
                <a:cubicBezTo>
                  <a:pt x="9345" y="291148"/>
                  <a:pt x="13658" y="295100"/>
                  <a:pt x="18690" y="295100"/>
                </a:cubicBezTo>
                <a:lnTo>
                  <a:pt x="286110" y="295100"/>
                </a:lnTo>
                <a:cubicBezTo>
                  <a:pt x="291142" y="295100"/>
                  <a:pt x="295096" y="291148"/>
                  <a:pt x="295096" y="286118"/>
                </a:cubicBezTo>
                <a:lnTo>
                  <a:pt x="295096" y="276778"/>
                </a:lnTo>
                <a:lnTo>
                  <a:pt x="9345" y="276778"/>
                </a:lnTo>
                <a:close/>
                <a:moveTo>
                  <a:pt x="30911" y="235462"/>
                </a:moveTo>
                <a:lnTo>
                  <a:pt x="12580" y="267437"/>
                </a:lnTo>
                <a:lnTo>
                  <a:pt x="292220" y="267437"/>
                </a:lnTo>
                <a:lnTo>
                  <a:pt x="273529" y="235462"/>
                </a:lnTo>
                <a:lnTo>
                  <a:pt x="30911" y="235462"/>
                </a:lnTo>
                <a:close/>
                <a:moveTo>
                  <a:pt x="185249" y="184264"/>
                </a:moveTo>
                <a:cubicBezTo>
                  <a:pt x="187081" y="182563"/>
                  <a:pt x="190378" y="182563"/>
                  <a:pt x="191843" y="184264"/>
                </a:cubicBezTo>
                <a:cubicBezTo>
                  <a:pt x="192943" y="184944"/>
                  <a:pt x="193309" y="186305"/>
                  <a:pt x="193309" y="187326"/>
                </a:cubicBezTo>
                <a:cubicBezTo>
                  <a:pt x="193309" y="188346"/>
                  <a:pt x="192943" y="189707"/>
                  <a:pt x="191843" y="190387"/>
                </a:cubicBezTo>
                <a:cubicBezTo>
                  <a:pt x="191111" y="191068"/>
                  <a:pt x="190012" y="191748"/>
                  <a:pt x="188913" y="191748"/>
                </a:cubicBezTo>
                <a:cubicBezTo>
                  <a:pt x="187447" y="191748"/>
                  <a:pt x="185982" y="191068"/>
                  <a:pt x="185249" y="190387"/>
                </a:cubicBezTo>
                <a:cubicBezTo>
                  <a:pt x="184516" y="189707"/>
                  <a:pt x="184150" y="188346"/>
                  <a:pt x="184150" y="187326"/>
                </a:cubicBezTo>
                <a:cubicBezTo>
                  <a:pt x="184150" y="186305"/>
                  <a:pt x="184516" y="184944"/>
                  <a:pt x="185249" y="184264"/>
                </a:cubicBezTo>
                <a:close/>
                <a:moveTo>
                  <a:pt x="166511" y="184150"/>
                </a:moveTo>
                <a:cubicBezTo>
                  <a:pt x="168981" y="184150"/>
                  <a:pt x="171097" y="186267"/>
                  <a:pt x="171097" y="188736"/>
                </a:cubicBezTo>
                <a:cubicBezTo>
                  <a:pt x="171097" y="191206"/>
                  <a:pt x="168981" y="193322"/>
                  <a:pt x="166511" y="193322"/>
                </a:cubicBezTo>
                <a:cubicBezTo>
                  <a:pt x="164042" y="193322"/>
                  <a:pt x="161925" y="191206"/>
                  <a:pt x="161925" y="188736"/>
                </a:cubicBezTo>
                <a:cubicBezTo>
                  <a:pt x="161925" y="186267"/>
                  <a:pt x="164042" y="184150"/>
                  <a:pt x="166511" y="184150"/>
                </a:cubicBezTo>
                <a:close/>
                <a:moveTo>
                  <a:pt x="144286" y="184150"/>
                </a:moveTo>
                <a:cubicBezTo>
                  <a:pt x="146756" y="184150"/>
                  <a:pt x="148872" y="186267"/>
                  <a:pt x="148872" y="188736"/>
                </a:cubicBezTo>
                <a:cubicBezTo>
                  <a:pt x="148872" y="191206"/>
                  <a:pt x="146756" y="193322"/>
                  <a:pt x="144286" y="193322"/>
                </a:cubicBezTo>
                <a:cubicBezTo>
                  <a:pt x="141817" y="193322"/>
                  <a:pt x="139700" y="191206"/>
                  <a:pt x="139700" y="188736"/>
                </a:cubicBezTo>
                <a:cubicBezTo>
                  <a:pt x="139700" y="186267"/>
                  <a:pt x="141817" y="184150"/>
                  <a:pt x="144286" y="184150"/>
                </a:cubicBezTo>
                <a:close/>
                <a:moveTo>
                  <a:pt x="122238" y="184150"/>
                </a:moveTo>
                <a:cubicBezTo>
                  <a:pt x="124436" y="184150"/>
                  <a:pt x="126634" y="186267"/>
                  <a:pt x="126634" y="188736"/>
                </a:cubicBezTo>
                <a:cubicBezTo>
                  <a:pt x="126634" y="191206"/>
                  <a:pt x="124436" y="193322"/>
                  <a:pt x="122238" y="193322"/>
                </a:cubicBezTo>
                <a:cubicBezTo>
                  <a:pt x="119307" y="193322"/>
                  <a:pt x="117475" y="191206"/>
                  <a:pt x="117475" y="188736"/>
                </a:cubicBezTo>
                <a:cubicBezTo>
                  <a:pt x="117475" y="186267"/>
                  <a:pt x="119307" y="184150"/>
                  <a:pt x="122238" y="184150"/>
                </a:cubicBezTo>
                <a:close/>
                <a:moveTo>
                  <a:pt x="99836" y="184150"/>
                </a:moveTo>
                <a:cubicBezTo>
                  <a:pt x="102306" y="184150"/>
                  <a:pt x="104422" y="186267"/>
                  <a:pt x="104422" y="188736"/>
                </a:cubicBezTo>
                <a:cubicBezTo>
                  <a:pt x="104422" y="191206"/>
                  <a:pt x="102306" y="193322"/>
                  <a:pt x="99836" y="193322"/>
                </a:cubicBezTo>
                <a:cubicBezTo>
                  <a:pt x="97367" y="193322"/>
                  <a:pt x="95250" y="191206"/>
                  <a:pt x="95250" y="188736"/>
                </a:cubicBezTo>
                <a:cubicBezTo>
                  <a:pt x="95250" y="186267"/>
                  <a:pt x="97367" y="184150"/>
                  <a:pt x="99836" y="184150"/>
                </a:cubicBezTo>
                <a:close/>
                <a:moveTo>
                  <a:pt x="77611" y="184150"/>
                </a:moveTo>
                <a:cubicBezTo>
                  <a:pt x="80080" y="184150"/>
                  <a:pt x="82197" y="186267"/>
                  <a:pt x="82197" y="188736"/>
                </a:cubicBezTo>
                <a:cubicBezTo>
                  <a:pt x="82197" y="191206"/>
                  <a:pt x="80080" y="193322"/>
                  <a:pt x="77611" y="193322"/>
                </a:cubicBezTo>
                <a:cubicBezTo>
                  <a:pt x="75142" y="193322"/>
                  <a:pt x="73025" y="191206"/>
                  <a:pt x="73025" y="188736"/>
                </a:cubicBezTo>
                <a:cubicBezTo>
                  <a:pt x="73025" y="186267"/>
                  <a:pt x="75142" y="184150"/>
                  <a:pt x="77611" y="184150"/>
                </a:cubicBezTo>
                <a:close/>
                <a:moveTo>
                  <a:pt x="59823" y="176213"/>
                </a:moveTo>
                <a:lnTo>
                  <a:pt x="59823" y="199659"/>
                </a:lnTo>
                <a:lnTo>
                  <a:pt x="244255" y="199659"/>
                </a:lnTo>
                <a:lnTo>
                  <a:pt x="244255" y="176213"/>
                </a:lnTo>
                <a:lnTo>
                  <a:pt x="59823" y="176213"/>
                </a:lnTo>
                <a:close/>
                <a:moveTo>
                  <a:pt x="59823" y="166688"/>
                </a:moveTo>
                <a:lnTo>
                  <a:pt x="244255" y="166688"/>
                </a:lnTo>
                <a:cubicBezTo>
                  <a:pt x="249308" y="166688"/>
                  <a:pt x="253639" y="171084"/>
                  <a:pt x="253639" y="176213"/>
                </a:cubicBezTo>
                <a:lnTo>
                  <a:pt x="253639" y="199659"/>
                </a:lnTo>
                <a:cubicBezTo>
                  <a:pt x="253639" y="204788"/>
                  <a:pt x="249308" y="209184"/>
                  <a:pt x="244255" y="209184"/>
                </a:cubicBezTo>
                <a:lnTo>
                  <a:pt x="59823" y="209184"/>
                </a:lnTo>
                <a:cubicBezTo>
                  <a:pt x="54770" y="209184"/>
                  <a:pt x="50800" y="204788"/>
                  <a:pt x="50800" y="199659"/>
                </a:cubicBezTo>
                <a:lnTo>
                  <a:pt x="50800" y="176213"/>
                </a:lnTo>
                <a:cubicBezTo>
                  <a:pt x="50800" y="171084"/>
                  <a:pt x="54770" y="166688"/>
                  <a:pt x="59823" y="166688"/>
                </a:cubicBezTo>
                <a:close/>
                <a:moveTo>
                  <a:pt x="176200" y="139700"/>
                </a:moveTo>
                <a:lnTo>
                  <a:pt x="212372" y="139700"/>
                </a:lnTo>
                <a:cubicBezTo>
                  <a:pt x="215295" y="139700"/>
                  <a:pt x="217122" y="141817"/>
                  <a:pt x="217122" y="144286"/>
                </a:cubicBezTo>
                <a:cubicBezTo>
                  <a:pt x="217122" y="146756"/>
                  <a:pt x="215295" y="148872"/>
                  <a:pt x="212372" y="148872"/>
                </a:cubicBezTo>
                <a:lnTo>
                  <a:pt x="176200" y="148872"/>
                </a:lnTo>
                <a:cubicBezTo>
                  <a:pt x="173642" y="148872"/>
                  <a:pt x="171450" y="146756"/>
                  <a:pt x="171450" y="144286"/>
                </a:cubicBezTo>
                <a:cubicBezTo>
                  <a:pt x="171450" y="141817"/>
                  <a:pt x="173642" y="139700"/>
                  <a:pt x="176200" y="139700"/>
                </a:cubicBezTo>
                <a:close/>
                <a:moveTo>
                  <a:pt x="176136" y="111125"/>
                </a:moveTo>
                <a:lnTo>
                  <a:pt x="248954" y="111125"/>
                </a:lnTo>
                <a:cubicBezTo>
                  <a:pt x="251477" y="111125"/>
                  <a:pt x="253640" y="113242"/>
                  <a:pt x="253640" y="115711"/>
                </a:cubicBezTo>
                <a:cubicBezTo>
                  <a:pt x="253640" y="118181"/>
                  <a:pt x="251477" y="120297"/>
                  <a:pt x="248954" y="120297"/>
                </a:cubicBezTo>
                <a:lnTo>
                  <a:pt x="176136" y="120297"/>
                </a:lnTo>
                <a:cubicBezTo>
                  <a:pt x="173613" y="120297"/>
                  <a:pt x="171450" y="118181"/>
                  <a:pt x="171450" y="115711"/>
                </a:cubicBezTo>
                <a:cubicBezTo>
                  <a:pt x="171450" y="113242"/>
                  <a:pt x="173613" y="111125"/>
                  <a:pt x="176136" y="111125"/>
                </a:cubicBezTo>
                <a:close/>
                <a:moveTo>
                  <a:pt x="176136" y="84138"/>
                </a:moveTo>
                <a:lnTo>
                  <a:pt x="248954" y="84138"/>
                </a:lnTo>
                <a:cubicBezTo>
                  <a:pt x="251477" y="84138"/>
                  <a:pt x="253640" y="86255"/>
                  <a:pt x="253640" y="88724"/>
                </a:cubicBezTo>
                <a:cubicBezTo>
                  <a:pt x="253640" y="91194"/>
                  <a:pt x="251477" y="93310"/>
                  <a:pt x="248954" y="93310"/>
                </a:cubicBezTo>
                <a:lnTo>
                  <a:pt x="176136" y="93310"/>
                </a:lnTo>
                <a:cubicBezTo>
                  <a:pt x="173613" y="93310"/>
                  <a:pt x="171450" y="91194"/>
                  <a:pt x="171450" y="88724"/>
                </a:cubicBezTo>
                <a:cubicBezTo>
                  <a:pt x="171450" y="86255"/>
                  <a:pt x="173613" y="84138"/>
                  <a:pt x="176136" y="84138"/>
                </a:cubicBezTo>
                <a:close/>
                <a:moveTo>
                  <a:pt x="101600" y="65088"/>
                </a:moveTo>
                <a:cubicBezTo>
                  <a:pt x="104146" y="65088"/>
                  <a:pt x="105965" y="66871"/>
                  <a:pt x="105965" y="69367"/>
                </a:cubicBezTo>
                <a:lnTo>
                  <a:pt x="105965" y="71863"/>
                </a:lnTo>
                <a:cubicBezTo>
                  <a:pt x="111422" y="72932"/>
                  <a:pt x="115424" y="76498"/>
                  <a:pt x="117607" y="81133"/>
                </a:cubicBezTo>
                <a:cubicBezTo>
                  <a:pt x="118698" y="83272"/>
                  <a:pt x="117607" y="86125"/>
                  <a:pt x="115060" y="87194"/>
                </a:cubicBezTo>
                <a:cubicBezTo>
                  <a:pt x="112877" y="87908"/>
                  <a:pt x="109967" y="86838"/>
                  <a:pt x="108876" y="84699"/>
                </a:cubicBezTo>
                <a:cubicBezTo>
                  <a:pt x="107784" y="81846"/>
                  <a:pt x="104874" y="80063"/>
                  <a:pt x="101600" y="80063"/>
                </a:cubicBezTo>
                <a:cubicBezTo>
                  <a:pt x="97234" y="80063"/>
                  <a:pt x="93596" y="83272"/>
                  <a:pt x="93596" y="86838"/>
                </a:cubicBezTo>
                <a:cubicBezTo>
                  <a:pt x="93596" y="91473"/>
                  <a:pt x="96143" y="93612"/>
                  <a:pt x="101600" y="93612"/>
                </a:cubicBezTo>
                <a:cubicBezTo>
                  <a:pt x="111786" y="93612"/>
                  <a:pt x="118698" y="99674"/>
                  <a:pt x="118698" y="109301"/>
                </a:cubicBezTo>
                <a:cubicBezTo>
                  <a:pt x="118698" y="116788"/>
                  <a:pt x="113241" y="122849"/>
                  <a:pt x="105965" y="124632"/>
                </a:cubicBezTo>
                <a:lnTo>
                  <a:pt x="105965" y="126772"/>
                </a:lnTo>
                <a:cubicBezTo>
                  <a:pt x="105965" y="129267"/>
                  <a:pt x="104146" y="131407"/>
                  <a:pt x="101600" y="131407"/>
                </a:cubicBezTo>
                <a:cubicBezTo>
                  <a:pt x="98689" y="131407"/>
                  <a:pt x="96870" y="129267"/>
                  <a:pt x="96870" y="126772"/>
                </a:cubicBezTo>
                <a:lnTo>
                  <a:pt x="96870" y="124632"/>
                </a:lnTo>
                <a:cubicBezTo>
                  <a:pt x="91413" y="123206"/>
                  <a:pt x="87411" y="119641"/>
                  <a:pt x="85592" y="115362"/>
                </a:cubicBezTo>
                <a:cubicBezTo>
                  <a:pt x="84137" y="112866"/>
                  <a:pt x="85592" y="110370"/>
                  <a:pt x="87775" y="108944"/>
                </a:cubicBezTo>
                <a:cubicBezTo>
                  <a:pt x="90322" y="108231"/>
                  <a:pt x="93232" y="109301"/>
                  <a:pt x="93960" y="111796"/>
                </a:cubicBezTo>
                <a:cubicBezTo>
                  <a:pt x="95051" y="114292"/>
                  <a:pt x="98325" y="116075"/>
                  <a:pt x="101600" y="116075"/>
                </a:cubicBezTo>
                <a:cubicBezTo>
                  <a:pt x="105965" y="116075"/>
                  <a:pt x="109603" y="113223"/>
                  <a:pt x="109603" y="109301"/>
                </a:cubicBezTo>
                <a:cubicBezTo>
                  <a:pt x="109603" y="104665"/>
                  <a:pt x="107057" y="102526"/>
                  <a:pt x="101600" y="102526"/>
                </a:cubicBezTo>
                <a:cubicBezTo>
                  <a:pt x="91049" y="102526"/>
                  <a:pt x="84137" y="96465"/>
                  <a:pt x="84137" y="86838"/>
                </a:cubicBezTo>
                <a:cubicBezTo>
                  <a:pt x="84137" y="79707"/>
                  <a:pt x="89594" y="73645"/>
                  <a:pt x="96870" y="71863"/>
                </a:cubicBezTo>
                <a:lnTo>
                  <a:pt x="96870" y="69367"/>
                </a:lnTo>
                <a:cubicBezTo>
                  <a:pt x="96870" y="66871"/>
                  <a:pt x="98689" y="65088"/>
                  <a:pt x="101600" y="65088"/>
                </a:cubicBezTo>
                <a:close/>
                <a:moveTo>
                  <a:pt x="101421" y="56927"/>
                </a:moveTo>
                <a:cubicBezTo>
                  <a:pt x="78444" y="56927"/>
                  <a:pt x="60134" y="75529"/>
                  <a:pt x="60134" y="98068"/>
                </a:cubicBezTo>
                <a:cubicBezTo>
                  <a:pt x="60134" y="120963"/>
                  <a:pt x="78444" y="139566"/>
                  <a:pt x="101421" y="139566"/>
                </a:cubicBezTo>
                <a:cubicBezTo>
                  <a:pt x="124038" y="139566"/>
                  <a:pt x="142707" y="120963"/>
                  <a:pt x="142707" y="98068"/>
                </a:cubicBezTo>
                <a:cubicBezTo>
                  <a:pt x="142707" y="75529"/>
                  <a:pt x="124038" y="56927"/>
                  <a:pt x="101421" y="56927"/>
                </a:cubicBezTo>
                <a:close/>
                <a:moveTo>
                  <a:pt x="42054" y="50800"/>
                </a:moveTo>
                <a:cubicBezTo>
                  <a:pt x="44570" y="50800"/>
                  <a:pt x="46726" y="52956"/>
                  <a:pt x="46726" y="55471"/>
                </a:cubicBezTo>
                <a:cubicBezTo>
                  <a:pt x="46726" y="57986"/>
                  <a:pt x="44570" y="60141"/>
                  <a:pt x="42054" y="60141"/>
                </a:cubicBezTo>
                <a:cubicBezTo>
                  <a:pt x="37022" y="60141"/>
                  <a:pt x="32708" y="64093"/>
                  <a:pt x="32708" y="69482"/>
                </a:cubicBezTo>
                <a:lnTo>
                  <a:pt x="32708" y="226121"/>
                </a:lnTo>
                <a:lnTo>
                  <a:pt x="271732" y="226121"/>
                </a:lnTo>
                <a:lnTo>
                  <a:pt x="271732" y="69482"/>
                </a:lnTo>
                <a:cubicBezTo>
                  <a:pt x="271732" y="64093"/>
                  <a:pt x="267779" y="60141"/>
                  <a:pt x="262746" y="60141"/>
                </a:cubicBezTo>
                <a:lnTo>
                  <a:pt x="161745" y="60141"/>
                </a:lnTo>
                <a:cubicBezTo>
                  <a:pt x="159229" y="60141"/>
                  <a:pt x="157073" y="57986"/>
                  <a:pt x="157073" y="55471"/>
                </a:cubicBezTo>
                <a:cubicBezTo>
                  <a:pt x="157073" y="52956"/>
                  <a:pt x="159229" y="50800"/>
                  <a:pt x="161745" y="50800"/>
                </a:cubicBezTo>
                <a:lnTo>
                  <a:pt x="262746" y="50800"/>
                </a:lnTo>
                <a:cubicBezTo>
                  <a:pt x="272811" y="50800"/>
                  <a:pt x="281078" y="59063"/>
                  <a:pt x="281078" y="69482"/>
                </a:cubicBezTo>
                <a:lnTo>
                  <a:pt x="281078" y="229714"/>
                </a:lnTo>
                <a:lnTo>
                  <a:pt x="304081" y="269952"/>
                </a:lnTo>
                <a:cubicBezTo>
                  <a:pt x="304081" y="270311"/>
                  <a:pt x="304081" y="270311"/>
                  <a:pt x="304081" y="270311"/>
                </a:cubicBezTo>
                <a:lnTo>
                  <a:pt x="304081" y="270670"/>
                </a:lnTo>
                <a:cubicBezTo>
                  <a:pt x="304441" y="271029"/>
                  <a:pt x="304441" y="271748"/>
                  <a:pt x="304441" y="272107"/>
                </a:cubicBezTo>
                <a:lnTo>
                  <a:pt x="304441" y="286118"/>
                </a:lnTo>
                <a:cubicBezTo>
                  <a:pt x="304441" y="296178"/>
                  <a:pt x="296174" y="304441"/>
                  <a:pt x="286110" y="304441"/>
                </a:cubicBezTo>
                <a:lnTo>
                  <a:pt x="18690" y="304441"/>
                </a:lnTo>
                <a:cubicBezTo>
                  <a:pt x="8267" y="304441"/>
                  <a:pt x="0" y="296178"/>
                  <a:pt x="0" y="286118"/>
                </a:cubicBezTo>
                <a:lnTo>
                  <a:pt x="0" y="272107"/>
                </a:lnTo>
                <a:cubicBezTo>
                  <a:pt x="0" y="271748"/>
                  <a:pt x="0" y="271029"/>
                  <a:pt x="359" y="270670"/>
                </a:cubicBezTo>
                <a:lnTo>
                  <a:pt x="719" y="270311"/>
                </a:lnTo>
                <a:cubicBezTo>
                  <a:pt x="719" y="270311"/>
                  <a:pt x="719" y="270311"/>
                  <a:pt x="719" y="269952"/>
                </a:cubicBezTo>
                <a:lnTo>
                  <a:pt x="23723" y="229714"/>
                </a:lnTo>
                <a:lnTo>
                  <a:pt x="23723" y="69482"/>
                </a:lnTo>
                <a:cubicBezTo>
                  <a:pt x="23723" y="59063"/>
                  <a:pt x="31989" y="50800"/>
                  <a:pt x="42054" y="50800"/>
                </a:cubicBezTo>
                <a:close/>
                <a:moveTo>
                  <a:pt x="101421" y="47625"/>
                </a:moveTo>
                <a:cubicBezTo>
                  <a:pt x="129423" y="47625"/>
                  <a:pt x="152041" y="70521"/>
                  <a:pt x="152041" y="98068"/>
                </a:cubicBezTo>
                <a:cubicBezTo>
                  <a:pt x="152041" y="126329"/>
                  <a:pt x="129423" y="148867"/>
                  <a:pt x="101421" y="148867"/>
                </a:cubicBezTo>
                <a:cubicBezTo>
                  <a:pt x="73418" y="148867"/>
                  <a:pt x="50800" y="126329"/>
                  <a:pt x="50800" y="98068"/>
                </a:cubicBezTo>
                <a:cubicBezTo>
                  <a:pt x="50800" y="70521"/>
                  <a:pt x="73418" y="47625"/>
                  <a:pt x="101421" y="47625"/>
                </a:cubicBezTo>
                <a:close/>
                <a:moveTo>
                  <a:pt x="75833" y="14288"/>
                </a:moveTo>
                <a:cubicBezTo>
                  <a:pt x="78764" y="14288"/>
                  <a:pt x="80596" y="16405"/>
                  <a:pt x="80596" y="18874"/>
                </a:cubicBezTo>
                <a:lnTo>
                  <a:pt x="80596" y="37924"/>
                </a:lnTo>
                <a:cubicBezTo>
                  <a:pt x="80596" y="40394"/>
                  <a:pt x="78764" y="42510"/>
                  <a:pt x="75833" y="42510"/>
                </a:cubicBezTo>
                <a:cubicBezTo>
                  <a:pt x="73269" y="42510"/>
                  <a:pt x="71437" y="40394"/>
                  <a:pt x="71437" y="37924"/>
                </a:cubicBezTo>
                <a:lnTo>
                  <a:pt x="71437" y="18874"/>
                </a:lnTo>
                <a:cubicBezTo>
                  <a:pt x="71437" y="16405"/>
                  <a:pt x="73269" y="14288"/>
                  <a:pt x="75833" y="14288"/>
                </a:cubicBezTo>
                <a:close/>
                <a:moveTo>
                  <a:pt x="122238" y="9525"/>
                </a:moveTo>
                <a:cubicBezTo>
                  <a:pt x="124436" y="9525"/>
                  <a:pt x="126634" y="11311"/>
                  <a:pt x="126634" y="13811"/>
                </a:cubicBezTo>
                <a:lnTo>
                  <a:pt x="126634" y="33100"/>
                </a:lnTo>
                <a:cubicBezTo>
                  <a:pt x="126634" y="35600"/>
                  <a:pt x="124436" y="37743"/>
                  <a:pt x="122238" y="37743"/>
                </a:cubicBezTo>
                <a:cubicBezTo>
                  <a:pt x="119307" y="37743"/>
                  <a:pt x="117475" y="35600"/>
                  <a:pt x="117475" y="33100"/>
                </a:cubicBezTo>
                <a:lnTo>
                  <a:pt x="117475" y="13811"/>
                </a:lnTo>
                <a:cubicBezTo>
                  <a:pt x="117475" y="11311"/>
                  <a:pt x="119307" y="9525"/>
                  <a:pt x="122238" y="9525"/>
                </a:cubicBezTo>
                <a:close/>
                <a:moveTo>
                  <a:pt x="98058" y="0"/>
                </a:moveTo>
                <a:cubicBezTo>
                  <a:pt x="100989" y="0"/>
                  <a:pt x="102821" y="2143"/>
                  <a:pt x="102821" y="4644"/>
                </a:cubicBezTo>
                <a:lnTo>
                  <a:pt x="102821" y="23932"/>
                </a:lnTo>
                <a:cubicBezTo>
                  <a:pt x="102821" y="26432"/>
                  <a:pt x="100989" y="28218"/>
                  <a:pt x="98058" y="28218"/>
                </a:cubicBezTo>
                <a:cubicBezTo>
                  <a:pt x="95860" y="28218"/>
                  <a:pt x="93662" y="26432"/>
                  <a:pt x="93662" y="23932"/>
                </a:cubicBezTo>
                <a:lnTo>
                  <a:pt x="93662" y="4644"/>
                </a:lnTo>
                <a:cubicBezTo>
                  <a:pt x="93662" y="2143"/>
                  <a:pt x="95860" y="0"/>
                  <a:pt x="980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Freeform 810">
            <a:extLst>
              <a:ext uri="{FF2B5EF4-FFF2-40B4-BE49-F238E27FC236}">
                <a16:creationId xmlns:a16="http://schemas.microsoft.com/office/drawing/2014/main" id="{39D65C60-BB42-6D47-B149-A451EF0BC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4518" y="6831135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152576" y="249237"/>
                </a:moveTo>
                <a:cubicBezTo>
                  <a:pt x="154693" y="249237"/>
                  <a:pt x="156809" y="251010"/>
                  <a:pt x="156809" y="253846"/>
                </a:cubicBezTo>
                <a:lnTo>
                  <a:pt x="156809" y="280787"/>
                </a:lnTo>
                <a:cubicBezTo>
                  <a:pt x="156809" y="283623"/>
                  <a:pt x="154693" y="285396"/>
                  <a:pt x="152576" y="285396"/>
                </a:cubicBezTo>
                <a:cubicBezTo>
                  <a:pt x="149754" y="285396"/>
                  <a:pt x="147637" y="283623"/>
                  <a:pt x="147637" y="280787"/>
                </a:cubicBezTo>
                <a:lnTo>
                  <a:pt x="147637" y="253846"/>
                </a:lnTo>
                <a:cubicBezTo>
                  <a:pt x="147637" y="251010"/>
                  <a:pt x="149754" y="249237"/>
                  <a:pt x="152576" y="249237"/>
                </a:cubicBezTo>
                <a:close/>
                <a:moveTo>
                  <a:pt x="266802" y="170223"/>
                </a:moveTo>
                <a:cubicBezTo>
                  <a:pt x="269311" y="170584"/>
                  <a:pt x="271104" y="173473"/>
                  <a:pt x="270387" y="175639"/>
                </a:cubicBezTo>
                <a:cubicBezTo>
                  <a:pt x="260708" y="222938"/>
                  <a:pt x="224145" y="259766"/>
                  <a:pt x="177186" y="269514"/>
                </a:cubicBezTo>
                <a:cubicBezTo>
                  <a:pt x="177186" y="269514"/>
                  <a:pt x="176827" y="269514"/>
                  <a:pt x="176469" y="269514"/>
                </a:cubicBezTo>
                <a:cubicBezTo>
                  <a:pt x="174318" y="269514"/>
                  <a:pt x="172526" y="268070"/>
                  <a:pt x="171809" y="265904"/>
                </a:cubicBezTo>
                <a:cubicBezTo>
                  <a:pt x="171450" y="263376"/>
                  <a:pt x="173243" y="260849"/>
                  <a:pt x="175393" y="260488"/>
                </a:cubicBezTo>
                <a:cubicBezTo>
                  <a:pt x="218768" y="251461"/>
                  <a:pt x="252464" y="217522"/>
                  <a:pt x="261425" y="173834"/>
                </a:cubicBezTo>
                <a:cubicBezTo>
                  <a:pt x="262142" y="171306"/>
                  <a:pt x="264293" y="169862"/>
                  <a:pt x="266802" y="170223"/>
                </a:cubicBezTo>
                <a:close/>
                <a:moveTo>
                  <a:pt x="38868" y="170223"/>
                </a:moveTo>
                <a:cubicBezTo>
                  <a:pt x="41377" y="169862"/>
                  <a:pt x="44245" y="171306"/>
                  <a:pt x="44603" y="173834"/>
                </a:cubicBezTo>
                <a:cubicBezTo>
                  <a:pt x="53207" y="217522"/>
                  <a:pt x="86902" y="251461"/>
                  <a:pt x="130277" y="260488"/>
                </a:cubicBezTo>
                <a:cubicBezTo>
                  <a:pt x="132786" y="260849"/>
                  <a:pt x="134578" y="263376"/>
                  <a:pt x="133861" y="265904"/>
                </a:cubicBezTo>
                <a:cubicBezTo>
                  <a:pt x="133503" y="268070"/>
                  <a:pt x="131711" y="269514"/>
                  <a:pt x="129560" y="269514"/>
                </a:cubicBezTo>
                <a:cubicBezTo>
                  <a:pt x="129201" y="269514"/>
                  <a:pt x="128843" y="269514"/>
                  <a:pt x="128484" y="269514"/>
                </a:cubicBezTo>
                <a:cubicBezTo>
                  <a:pt x="81525" y="259766"/>
                  <a:pt x="44962" y="222938"/>
                  <a:pt x="35283" y="175639"/>
                </a:cubicBezTo>
                <a:cubicBezTo>
                  <a:pt x="34925" y="173473"/>
                  <a:pt x="36359" y="170584"/>
                  <a:pt x="38868" y="170223"/>
                </a:cubicBezTo>
                <a:close/>
                <a:moveTo>
                  <a:pt x="255079" y="146050"/>
                </a:moveTo>
                <a:lnTo>
                  <a:pt x="282729" y="146050"/>
                </a:lnTo>
                <a:cubicBezTo>
                  <a:pt x="285210" y="146050"/>
                  <a:pt x="286983" y="148167"/>
                  <a:pt x="286983" y="150636"/>
                </a:cubicBezTo>
                <a:cubicBezTo>
                  <a:pt x="286983" y="153106"/>
                  <a:pt x="285210" y="155222"/>
                  <a:pt x="282729" y="155222"/>
                </a:cubicBezTo>
                <a:lnTo>
                  <a:pt x="255079" y="155222"/>
                </a:lnTo>
                <a:cubicBezTo>
                  <a:pt x="252598" y="155222"/>
                  <a:pt x="250825" y="153106"/>
                  <a:pt x="250825" y="150636"/>
                </a:cubicBezTo>
                <a:cubicBezTo>
                  <a:pt x="250825" y="148167"/>
                  <a:pt x="252598" y="146050"/>
                  <a:pt x="255079" y="146050"/>
                </a:cubicBezTo>
                <a:close/>
                <a:moveTo>
                  <a:pt x="23812" y="146050"/>
                </a:moveTo>
                <a:lnTo>
                  <a:pt x="52021" y="146050"/>
                </a:lnTo>
                <a:cubicBezTo>
                  <a:pt x="54585" y="146050"/>
                  <a:pt x="56783" y="148167"/>
                  <a:pt x="56783" y="150636"/>
                </a:cubicBezTo>
                <a:cubicBezTo>
                  <a:pt x="56783" y="153106"/>
                  <a:pt x="54585" y="155222"/>
                  <a:pt x="52021" y="155222"/>
                </a:cubicBezTo>
                <a:lnTo>
                  <a:pt x="23812" y="155222"/>
                </a:lnTo>
                <a:cubicBezTo>
                  <a:pt x="21248" y="155222"/>
                  <a:pt x="19050" y="153106"/>
                  <a:pt x="19050" y="150636"/>
                </a:cubicBezTo>
                <a:cubicBezTo>
                  <a:pt x="19050" y="148167"/>
                  <a:pt x="21248" y="146050"/>
                  <a:pt x="23812" y="146050"/>
                </a:cubicBezTo>
                <a:close/>
                <a:moveTo>
                  <a:pt x="128744" y="133233"/>
                </a:moveTo>
                <a:lnTo>
                  <a:pt x="102302" y="201397"/>
                </a:lnTo>
                <a:lnTo>
                  <a:pt x="171123" y="175208"/>
                </a:lnTo>
                <a:lnTo>
                  <a:pt x="128744" y="133233"/>
                </a:lnTo>
                <a:close/>
                <a:moveTo>
                  <a:pt x="204085" y="100228"/>
                </a:moveTo>
                <a:lnTo>
                  <a:pt x="135264" y="126417"/>
                </a:lnTo>
                <a:lnTo>
                  <a:pt x="177643" y="168391"/>
                </a:lnTo>
                <a:lnTo>
                  <a:pt x="204085" y="100228"/>
                </a:lnTo>
                <a:close/>
                <a:moveTo>
                  <a:pt x="210605" y="87671"/>
                </a:moveTo>
                <a:cubicBezTo>
                  <a:pt x="212416" y="87312"/>
                  <a:pt x="214227" y="87671"/>
                  <a:pt x="215676" y="88747"/>
                </a:cubicBezTo>
                <a:cubicBezTo>
                  <a:pt x="216763" y="90182"/>
                  <a:pt x="217125" y="92335"/>
                  <a:pt x="216763" y="93770"/>
                </a:cubicBezTo>
                <a:lnTo>
                  <a:pt x="183801" y="178437"/>
                </a:lnTo>
                <a:cubicBezTo>
                  <a:pt x="183801" y="178795"/>
                  <a:pt x="183801" y="178795"/>
                  <a:pt x="183801" y="178795"/>
                </a:cubicBezTo>
                <a:cubicBezTo>
                  <a:pt x="183801" y="179154"/>
                  <a:pt x="183077" y="179872"/>
                  <a:pt x="182714" y="180230"/>
                </a:cubicBezTo>
                <a:cubicBezTo>
                  <a:pt x="182352" y="180589"/>
                  <a:pt x="181628" y="180948"/>
                  <a:pt x="180903" y="180948"/>
                </a:cubicBezTo>
                <a:lnTo>
                  <a:pt x="95782" y="213953"/>
                </a:lnTo>
                <a:cubicBezTo>
                  <a:pt x="95057" y="213953"/>
                  <a:pt x="94333" y="213953"/>
                  <a:pt x="93971" y="213953"/>
                </a:cubicBezTo>
                <a:cubicBezTo>
                  <a:pt x="92884" y="213953"/>
                  <a:pt x="91435" y="213595"/>
                  <a:pt x="90711" y="212877"/>
                </a:cubicBezTo>
                <a:cubicBezTo>
                  <a:pt x="89262" y="211442"/>
                  <a:pt x="88900" y="209290"/>
                  <a:pt x="89624" y="207855"/>
                </a:cubicBezTo>
                <a:lnTo>
                  <a:pt x="122586" y="123188"/>
                </a:lnTo>
                <a:cubicBezTo>
                  <a:pt x="122586" y="122829"/>
                  <a:pt x="122586" y="122829"/>
                  <a:pt x="122586" y="122829"/>
                </a:cubicBezTo>
                <a:cubicBezTo>
                  <a:pt x="122586" y="122470"/>
                  <a:pt x="122948" y="122112"/>
                  <a:pt x="123673" y="121394"/>
                </a:cubicBezTo>
                <a:cubicBezTo>
                  <a:pt x="124035" y="121035"/>
                  <a:pt x="124759" y="120677"/>
                  <a:pt x="125121" y="120318"/>
                </a:cubicBezTo>
                <a:lnTo>
                  <a:pt x="210605" y="87671"/>
                </a:lnTo>
                <a:close/>
                <a:moveTo>
                  <a:pt x="177186" y="33698"/>
                </a:moveTo>
                <a:cubicBezTo>
                  <a:pt x="224145" y="43447"/>
                  <a:pt x="260708" y="80275"/>
                  <a:pt x="270387" y="127573"/>
                </a:cubicBezTo>
                <a:cubicBezTo>
                  <a:pt x="271104" y="130101"/>
                  <a:pt x="269311" y="132628"/>
                  <a:pt x="266802" y="132989"/>
                </a:cubicBezTo>
                <a:lnTo>
                  <a:pt x="266085" y="132989"/>
                </a:lnTo>
                <a:cubicBezTo>
                  <a:pt x="263934" y="132989"/>
                  <a:pt x="262142" y="131545"/>
                  <a:pt x="261425" y="129379"/>
                </a:cubicBezTo>
                <a:cubicBezTo>
                  <a:pt x="252464" y="85691"/>
                  <a:pt x="218768" y="51751"/>
                  <a:pt x="175393" y="42725"/>
                </a:cubicBezTo>
                <a:cubicBezTo>
                  <a:pt x="173243" y="42364"/>
                  <a:pt x="171450" y="39836"/>
                  <a:pt x="171809" y="37309"/>
                </a:cubicBezTo>
                <a:cubicBezTo>
                  <a:pt x="172526" y="34781"/>
                  <a:pt x="174676" y="33337"/>
                  <a:pt x="177186" y="33698"/>
                </a:cubicBezTo>
                <a:close/>
                <a:moveTo>
                  <a:pt x="128484" y="33698"/>
                </a:moveTo>
                <a:cubicBezTo>
                  <a:pt x="130994" y="33337"/>
                  <a:pt x="133503" y="34781"/>
                  <a:pt x="133861" y="37309"/>
                </a:cubicBezTo>
                <a:cubicBezTo>
                  <a:pt x="134578" y="39836"/>
                  <a:pt x="132786" y="42364"/>
                  <a:pt x="130277" y="42725"/>
                </a:cubicBezTo>
                <a:cubicBezTo>
                  <a:pt x="86902" y="51751"/>
                  <a:pt x="53207" y="85691"/>
                  <a:pt x="44603" y="129379"/>
                </a:cubicBezTo>
                <a:cubicBezTo>
                  <a:pt x="44245" y="131545"/>
                  <a:pt x="42094" y="132989"/>
                  <a:pt x="39943" y="132989"/>
                </a:cubicBezTo>
                <a:cubicBezTo>
                  <a:pt x="39585" y="132989"/>
                  <a:pt x="39226" y="132989"/>
                  <a:pt x="38868" y="132989"/>
                </a:cubicBezTo>
                <a:cubicBezTo>
                  <a:pt x="36359" y="132628"/>
                  <a:pt x="34925" y="130101"/>
                  <a:pt x="35283" y="127573"/>
                </a:cubicBezTo>
                <a:cubicBezTo>
                  <a:pt x="44962" y="80275"/>
                  <a:pt x="81525" y="43447"/>
                  <a:pt x="128484" y="33698"/>
                </a:cubicBezTo>
                <a:close/>
                <a:moveTo>
                  <a:pt x="152576" y="17462"/>
                </a:moveTo>
                <a:cubicBezTo>
                  <a:pt x="154693" y="17462"/>
                  <a:pt x="156809" y="19589"/>
                  <a:pt x="156809" y="21716"/>
                </a:cubicBezTo>
                <a:lnTo>
                  <a:pt x="156809" y="49367"/>
                </a:lnTo>
                <a:cubicBezTo>
                  <a:pt x="156809" y="51848"/>
                  <a:pt x="154693" y="53621"/>
                  <a:pt x="152576" y="53621"/>
                </a:cubicBezTo>
                <a:cubicBezTo>
                  <a:pt x="149754" y="53621"/>
                  <a:pt x="147637" y="51848"/>
                  <a:pt x="147637" y="49367"/>
                </a:cubicBezTo>
                <a:lnTo>
                  <a:pt x="147637" y="21716"/>
                </a:lnTo>
                <a:cubicBezTo>
                  <a:pt x="147637" y="19589"/>
                  <a:pt x="149754" y="17462"/>
                  <a:pt x="152576" y="17462"/>
                </a:cubicBezTo>
                <a:close/>
                <a:moveTo>
                  <a:pt x="152400" y="8986"/>
                </a:moveTo>
                <a:cubicBezTo>
                  <a:pt x="73324" y="8986"/>
                  <a:pt x="8986" y="72965"/>
                  <a:pt x="8986" y="152041"/>
                </a:cubicBezTo>
                <a:cubicBezTo>
                  <a:pt x="8986" y="231116"/>
                  <a:pt x="73324" y="295096"/>
                  <a:pt x="152400" y="295096"/>
                </a:cubicBezTo>
                <a:cubicBezTo>
                  <a:pt x="230757" y="295096"/>
                  <a:pt x="295096" y="231116"/>
                  <a:pt x="295096" y="152041"/>
                </a:cubicBezTo>
                <a:cubicBezTo>
                  <a:pt x="295096" y="72965"/>
                  <a:pt x="230757" y="8986"/>
                  <a:pt x="152400" y="8986"/>
                </a:cubicBezTo>
                <a:close/>
                <a:moveTo>
                  <a:pt x="152400" y="0"/>
                </a:moveTo>
                <a:cubicBezTo>
                  <a:pt x="236148" y="0"/>
                  <a:pt x="304441" y="67933"/>
                  <a:pt x="304441" y="152041"/>
                </a:cubicBezTo>
                <a:cubicBezTo>
                  <a:pt x="304441" y="236148"/>
                  <a:pt x="236148" y="304441"/>
                  <a:pt x="152400" y="304441"/>
                </a:cubicBezTo>
                <a:cubicBezTo>
                  <a:pt x="68292" y="304441"/>
                  <a:pt x="0" y="236148"/>
                  <a:pt x="0" y="152041"/>
                </a:cubicBezTo>
                <a:cubicBezTo>
                  <a:pt x="0" y="67933"/>
                  <a:pt x="68292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819">
            <a:extLst>
              <a:ext uri="{FF2B5EF4-FFF2-40B4-BE49-F238E27FC236}">
                <a16:creationId xmlns:a16="http://schemas.microsoft.com/office/drawing/2014/main" id="{08042B63-6EB5-2542-BEF5-46E43531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10591" y="10468192"/>
            <a:ext cx="1205547" cy="1205547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262746" y="277843"/>
                </a:moveTo>
                <a:cubicBezTo>
                  <a:pt x="261309" y="277843"/>
                  <a:pt x="259512" y="278202"/>
                  <a:pt x="258074" y="278921"/>
                </a:cubicBezTo>
                <a:cubicBezTo>
                  <a:pt x="258793" y="280359"/>
                  <a:pt x="258793" y="282515"/>
                  <a:pt x="258793" y="284312"/>
                </a:cubicBezTo>
                <a:cubicBezTo>
                  <a:pt x="258793" y="287907"/>
                  <a:pt x="258074" y="291501"/>
                  <a:pt x="256636" y="295096"/>
                </a:cubicBezTo>
                <a:lnTo>
                  <a:pt x="279280" y="295096"/>
                </a:lnTo>
                <a:lnTo>
                  <a:pt x="279280" y="294377"/>
                </a:lnTo>
                <a:cubicBezTo>
                  <a:pt x="279280" y="285391"/>
                  <a:pt x="271732" y="277843"/>
                  <a:pt x="262746" y="277843"/>
                </a:cubicBezTo>
                <a:close/>
                <a:moveTo>
                  <a:pt x="41695" y="277843"/>
                </a:moveTo>
                <a:cubicBezTo>
                  <a:pt x="32709" y="277843"/>
                  <a:pt x="25520" y="285391"/>
                  <a:pt x="25520" y="294377"/>
                </a:cubicBezTo>
                <a:lnTo>
                  <a:pt x="25520" y="295096"/>
                </a:lnTo>
                <a:lnTo>
                  <a:pt x="43492" y="295096"/>
                </a:lnTo>
                <a:cubicBezTo>
                  <a:pt x="42413" y="292220"/>
                  <a:pt x="41695" y="288985"/>
                  <a:pt x="41695" y="286110"/>
                </a:cubicBezTo>
                <a:cubicBezTo>
                  <a:pt x="41695" y="283234"/>
                  <a:pt x="42054" y="280718"/>
                  <a:pt x="43132" y="278202"/>
                </a:cubicBezTo>
                <a:cubicBezTo>
                  <a:pt x="42773" y="278202"/>
                  <a:pt x="42054" y="277843"/>
                  <a:pt x="41695" y="277843"/>
                </a:cubicBezTo>
                <a:close/>
                <a:moveTo>
                  <a:pt x="147728" y="267779"/>
                </a:moveTo>
                <a:cubicBezTo>
                  <a:pt x="137663" y="267779"/>
                  <a:pt x="129396" y="275686"/>
                  <a:pt x="129396" y="286110"/>
                </a:cubicBezTo>
                <a:cubicBezTo>
                  <a:pt x="129396" y="289345"/>
                  <a:pt x="130475" y="292579"/>
                  <a:pt x="132272" y="295096"/>
                </a:cubicBezTo>
                <a:lnTo>
                  <a:pt x="163543" y="295096"/>
                </a:lnTo>
                <a:cubicBezTo>
                  <a:pt x="164980" y="292579"/>
                  <a:pt x="166059" y="289345"/>
                  <a:pt x="166059" y="286110"/>
                </a:cubicBezTo>
                <a:cubicBezTo>
                  <a:pt x="166059" y="275686"/>
                  <a:pt x="157792" y="267779"/>
                  <a:pt x="147728" y="267779"/>
                </a:cubicBezTo>
                <a:close/>
                <a:moveTo>
                  <a:pt x="69371" y="267779"/>
                </a:moveTo>
                <a:cubicBezTo>
                  <a:pt x="59307" y="267779"/>
                  <a:pt x="51040" y="275686"/>
                  <a:pt x="51040" y="286110"/>
                </a:cubicBezTo>
                <a:cubicBezTo>
                  <a:pt x="51040" y="288985"/>
                  <a:pt x="52118" y="292579"/>
                  <a:pt x="53556" y="295096"/>
                </a:cubicBezTo>
                <a:lnTo>
                  <a:pt x="82311" y="295096"/>
                </a:lnTo>
                <a:cubicBezTo>
                  <a:pt x="80154" y="290423"/>
                  <a:pt x="78716" y="285391"/>
                  <a:pt x="78716" y="280359"/>
                </a:cubicBezTo>
                <a:cubicBezTo>
                  <a:pt x="78716" y="277124"/>
                  <a:pt x="79076" y="274248"/>
                  <a:pt x="80154" y="271013"/>
                </a:cubicBezTo>
                <a:cubicBezTo>
                  <a:pt x="76919" y="268857"/>
                  <a:pt x="73325" y="267779"/>
                  <a:pt x="69371" y="267779"/>
                </a:cubicBezTo>
                <a:close/>
                <a:moveTo>
                  <a:pt x="229679" y="264184"/>
                </a:moveTo>
                <a:cubicBezTo>
                  <a:pt x="227881" y="264184"/>
                  <a:pt x="226084" y="264544"/>
                  <a:pt x="224287" y="264903"/>
                </a:cubicBezTo>
                <a:cubicBezTo>
                  <a:pt x="225725" y="268857"/>
                  <a:pt x="226444" y="273170"/>
                  <a:pt x="226444" y="277124"/>
                </a:cubicBezTo>
                <a:cubicBezTo>
                  <a:pt x="226444" y="283594"/>
                  <a:pt x="225006" y="289704"/>
                  <a:pt x="221771" y="295096"/>
                </a:cubicBezTo>
                <a:lnTo>
                  <a:pt x="246213" y="295096"/>
                </a:lnTo>
                <a:cubicBezTo>
                  <a:pt x="248369" y="291861"/>
                  <a:pt x="249447" y="287907"/>
                  <a:pt x="249447" y="284312"/>
                </a:cubicBezTo>
                <a:cubicBezTo>
                  <a:pt x="249447" y="273170"/>
                  <a:pt x="240821" y="264184"/>
                  <a:pt x="229679" y="264184"/>
                </a:cubicBezTo>
                <a:close/>
                <a:moveTo>
                  <a:pt x="111784" y="256277"/>
                </a:moveTo>
                <a:cubicBezTo>
                  <a:pt x="98845" y="256277"/>
                  <a:pt x="88062" y="267060"/>
                  <a:pt x="88062" y="280359"/>
                </a:cubicBezTo>
                <a:cubicBezTo>
                  <a:pt x="88062" y="285750"/>
                  <a:pt x="89859" y="290782"/>
                  <a:pt x="93453" y="295096"/>
                </a:cubicBezTo>
                <a:lnTo>
                  <a:pt x="121848" y="295096"/>
                </a:lnTo>
                <a:cubicBezTo>
                  <a:pt x="121129" y="292220"/>
                  <a:pt x="120411" y="288985"/>
                  <a:pt x="120411" y="286110"/>
                </a:cubicBezTo>
                <a:cubicBezTo>
                  <a:pt x="120411" y="277483"/>
                  <a:pt x="124005" y="269935"/>
                  <a:pt x="130115" y="264903"/>
                </a:cubicBezTo>
                <a:cubicBezTo>
                  <a:pt x="125802" y="259512"/>
                  <a:pt x="119332" y="256277"/>
                  <a:pt x="111784" y="256277"/>
                </a:cubicBezTo>
                <a:close/>
                <a:moveTo>
                  <a:pt x="190500" y="250526"/>
                </a:moveTo>
                <a:cubicBezTo>
                  <a:pt x="179717" y="250526"/>
                  <a:pt x="170731" y="256636"/>
                  <a:pt x="166059" y="265622"/>
                </a:cubicBezTo>
                <a:cubicBezTo>
                  <a:pt x="171810" y="270654"/>
                  <a:pt x="175404" y="277843"/>
                  <a:pt x="175404" y="286110"/>
                </a:cubicBezTo>
                <a:cubicBezTo>
                  <a:pt x="175404" y="288985"/>
                  <a:pt x="174685" y="292220"/>
                  <a:pt x="173607" y="295096"/>
                </a:cubicBezTo>
                <a:lnTo>
                  <a:pt x="210269" y="295096"/>
                </a:lnTo>
                <a:cubicBezTo>
                  <a:pt x="214582" y="290423"/>
                  <a:pt x="217098" y="283953"/>
                  <a:pt x="217098" y="277124"/>
                </a:cubicBezTo>
                <a:cubicBezTo>
                  <a:pt x="217098" y="262387"/>
                  <a:pt x="205237" y="250526"/>
                  <a:pt x="190500" y="250526"/>
                </a:cubicBezTo>
                <a:close/>
                <a:moveTo>
                  <a:pt x="137663" y="223928"/>
                </a:moveTo>
                <a:cubicBezTo>
                  <a:pt x="137663" y="230397"/>
                  <a:pt x="137304" y="242618"/>
                  <a:pt x="134788" y="256277"/>
                </a:cubicBezTo>
                <a:cubicBezTo>
                  <a:pt x="136226" y="257355"/>
                  <a:pt x="137304" y="258793"/>
                  <a:pt x="138382" y="260230"/>
                </a:cubicBezTo>
                <a:cubicBezTo>
                  <a:pt x="141258" y="259152"/>
                  <a:pt x="144493" y="258433"/>
                  <a:pt x="147728" y="258433"/>
                </a:cubicBezTo>
                <a:cubicBezTo>
                  <a:pt x="151681" y="258433"/>
                  <a:pt x="155276" y="259152"/>
                  <a:pt x="158151" y="260590"/>
                </a:cubicBezTo>
                <a:cubicBezTo>
                  <a:pt x="161027" y="255917"/>
                  <a:pt x="164262" y="251963"/>
                  <a:pt x="168215" y="248729"/>
                </a:cubicBezTo>
                <a:cubicBezTo>
                  <a:pt x="166778" y="238305"/>
                  <a:pt x="166418" y="228960"/>
                  <a:pt x="166778" y="223928"/>
                </a:cubicBezTo>
                <a:lnTo>
                  <a:pt x="137663" y="223928"/>
                </a:lnTo>
                <a:close/>
                <a:moveTo>
                  <a:pt x="131913" y="200924"/>
                </a:moveTo>
                <a:lnTo>
                  <a:pt x="127959" y="214582"/>
                </a:lnTo>
                <a:lnTo>
                  <a:pt x="176482" y="214582"/>
                </a:lnTo>
                <a:lnTo>
                  <a:pt x="172169" y="200924"/>
                </a:lnTo>
                <a:lnTo>
                  <a:pt x="131913" y="200924"/>
                </a:lnTo>
                <a:close/>
                <a:moveTo>
                  <a:pt x="199846" y="114660"/>
                </a:moveTo>
                <a:cubicBezTo>
                  <a:pt x="200564" y="138023"/>
                  <a:pt x="196251" y="164262"/>
                  <a:pt x="183312" y="191219"/>
                </a:cubicBezTo>
                <a:cubicBezTo>
                  <a:pt x="192297" y="191579"/>
                  <a:pt x="207394" y="193735"/>
                  <a:pt x="220333" y="204518"/>
                </a:cubicBezTo>
                <a:cubicBezTo>
                  <a:pt x="221771" y="186187"/>
                  <a:pt x="221412" y="144493"/>
                  <a:pt x="199846" y="114660"/>
                </a:cubicBezTo>
                <a:close/>
                <a:moveTo>
                  <a:pt x="104596" y="114660"/>
                </a:moveTo>
                <a:cubicBezTo>
                  <a:pt x="82670" y="144493"/>
                  <a:pt x="82670" y="186187"/>
                  <a:pt x="84108" y="204518"/>
                </a:cubicBezTo>
                <a:cubicBezTo>
                  <a:pt x="97047" y="193735"/>
                  <a:pt x="112144" y="191579"/>
                  <a:pt x="121129" y="191219"/>
                </a:cubicBezTo>
                <a:cubicBezTo>
                  <a:pt x="108190" y="164262"/>
                  <a:pt x="103517" y="138023"/>
                  <a:pt x="104596" y="114660"/>
                </a:cubicBezTo>
                <a:close/>
                <a:moveTo>
                  <a:pt x="153377" y="88271"/>
                </a:moveTo>
                <a:cubicBezTo>
                  <a:pt x="146783" y="88271"/>
                  <a:pt x="141287" y="93608"/>
                  <a:pt x="141287" y="99657"/>
                </a:cubicBezTo>
                <a:cubicBezTo>
                  <a:pt x="141287" y="106062"/>
                  <a:pt x="146783" y="111399"/>
                  <a:pt x="153377" y="111399"/>
                </a:cubicBezTo>
                <a:cubicBezTo>
                  <a:pt x="159605" y="111399"/>
                  <a:pt x="164734" y="106062"/>
                  <a:pt x="164734" y="99657"/>
                </a:cubicBezTo>
                <a:cubicBezTo>
                  <a:pt x="164734" y="93608"/>
                  <a:pt x="159605" y="88271"/>
                  <a:pt x="153377" y="88271"/>
                </a:cubicBezTo>
                <a:close/>
                <a:moveTo>
                  <a:pt x="153377" y="79375"/>
                </a:moveTo>
                <a:cubicBezTo>
                  <a:pt x="164734" y="79375"/>
                  <a:pt x="174259" y="88627"/>
                  <a:pt x="174259" y="99657"/>
                </a:cubicBezTo>
                <a:cubicBezTo>
                  <a:pt x="174259" y="111043"/>
                  <a:pt x="164734" y="120294"/>
                  <a:pt x="153377" y="120294"/>
                </a:cubicBezTo>
                <a:cubicBezTo>
                  <a:pt x="141287" y="120294"/>
                  <a:pt x="131762" y="111043"/>
                  <a:pt x="131762" y="99657"/>
                </a:cubicBezTo>
                <a:cubicBezTo>
                  <a:pt x="131762" y="88627"/>
                  <a:pt x="141287" y="79375"/>
                  <a:pt x="153377" y="79375"/>
                </a:cubicBezTo>
                <a:close/>
                <a:moveTo>
                  <a:pt x="126162" y="57150"/>
                </a:moveTo>
                <a:cubicBezTo>
                  <a:pt x="112503" y="90937"/>
                  <a:pt x="104596" y="138742"/>
                  <a:pt x="131553" y="191579"/>
                </a:cubicBezTo>
                <a:lnTo>
                  <a:pt x="172888" y="191579"/>
                </a:lnTo>
                <a:cubicBezTo>
                  <a:pt x="199846" y="138382"/>
                  <a:pt x="191938" y="90937"/>
                  <a:pt x="178279" y="57150"/>
                </a:cubicBezTo>
                <a:lnTo>
                  <a:pt x="126162" y="57150"/>
                </a:lnTo>
                <a:close/>
                <a:moveTo>
                  <a:pt x="152400" y="11862"/>
                </a:moveTo>
                <a:cubicBezTo>
                  <a:pt x="147368" y="17613"/>
                  <a:pt x="138382" y="30552"/>
                  <a:pt x="130115" y="48164"/>
                </a:cubicBezTo>
                <a:lnTo>
                  <a:pt x="174326" y="48164"/>
                </a:lnTo>
                <a:cubicBezTo>
                  <a:pt x="166059" y="30552"/>
                  <a:pt x="157073" y="17613"/>
                  <a:pt x="152400" y="11862"/>
                </a:cubicBezTo>
                <a:close/>
                <a:moveTo>
                  <a:pt x="150963" y="0"/>
                </a:moveTo>
                <a:cubicBezTo>
                  <a:pt x="151681" y="0"/>
                  <a:pt x="151681" y="0"/>
                  <a:pt x="152400" y="0"/>
                </a:cubicBezTo>
                <a:cubicBezTo>
                  <a:pt x="152400" y="0"/>
                  <a:pt x="152760" y="0"/>
                  <a:pt x="153119" y="0"/>
                </a:cubicBezTo>
                <a:cubicBezTo>
                  <a:pt x="153479" y="360"/>
                  <a:pt x="153838" y="360"/>
                  <a:pt x="153838" y="360"/>
                </a:cubicBezTo>
                <a:cubicBezTo>
                  <a:pt x="154197" y="360"/>
                  <a:pt x="154557" y="719"/>
                  <a:pt x="154916" y="1079"/>
                </a:cubicBezTo>
                <a:cubicBezTo>
                  <a:pt x="155276" y="1079"/>
                  <a:pt x="155276" y="1079"/>
                  <a:pt x="155276" y="1079"/>
                </a:cubicBezTo>
                <a:lnTo>
                  <a:pt x="155276" y="1438"/>
                </a:lnTo>
                <a:lnTo>
                  <a:pt x="155635" y="1438"/>
                </a:lnTo>
                <a:cubicBezTo>
                  <a:pt x="155995" y="1797"/>
                  <a:pt x="172169" y="20129"/>
                  <a:pt x="185109" y="49602"/>
                </a:cubicBezTo>
                <a:cubicBezTo>
                  <a:pt x="185828" y="50321"/>
                  <a:pt x="186187" y="51040"/>
                  <a:pt x="186187" y="52118"/>
                </a:cubicBezTo>
                <a:cubicBezTo>
                  <a:pt x="191579" y="65777"/>
                  <a:pt x="196611" y="81232"/>
                  <a:pt x="198767" y="98845"/>
                </a:cubicBezTo>
                <a:cubicBezTo>
                  <a:pt x="239743" y="140539"/>
                  <a:pt x="228960" y="212426"/>
                  <a:pt x="228600" y="215661"/>
                </a:cubicBezTo>
                <a:cubicBezTo>
                  <a:pt x="228241" y="217458"/>
                  <a:pt x="226803" y="218896"/>
                  <a:pt x="225365" y="219255"/>
                </a:cubicBezTo>
                <a:cubicBezTo>
                  <a:pt x="225006" y="219614"/>
                  <a:pt x="224287" y="219614"/>
                  <a:pt x="223928" y="219614"/>
                </a:cubicBezTo>
                <a:cubicBezTo>
                  <a:pt x="222849" y="219614"/>
                  <a:pt x="221412" y="218896"/>
                  <a:pt x="220333" y="217817"/>
                </a:cubicBezTo>
                <a:cubicBezTo>
                  <a:pt x="207753" y="202362"/>
                  <a:pt x="190500" y="200564"/>
                  <a:pt x="181874" y="200564"/>
                </a:cubicBezTo>
                <a:lnTo>
                  <a:pt x="186906" y="217817"/>
                </a:lnTo>
                <a:cubicBezTo>
                  <a:pt x="187265" y="219614"/>
                  <a:pt x="187265" y="221052"/>
                  <a:pt x="186546" y="221771"/>
                </a:cubicBezTo>
                <a:cubicBezTo>
                  <a:pt x="185468" y="223209"/>
                  <a:pt x="184030" y="223928"/>
                  <a:pt x="182593" y="223928"/>
                </a:cubicBezTo>
                <a:lnTo>
                  <a:pt x="176123" y="223928"/>
                </a:lnTo>
                <a:cubicBezTo>
                  <a:pt x="175763" y="228241"/>
                  <a:pt x="176123" y="235070"/>
                  <a:pt x="176842" y="243696"/>
                </a:cubicBezTo>
                <a:cubicBezTo>
                  <a:pt x="181155" y="242259"/>
                  <a:pt x="185468" y="241180"/>
                  <a:pt x="190500" y="241180"/>
                </a:cubicBezTo>
                <a:cubicBezTo>
                  <a:pt x="202721" y="241180"/>
                  <a:pt x="213504" y="247291"/>
                  <a:pt x="219974" y="256636"/>
                </a:cubicBezTo>
                <a:cubicBezTo>
                  <a:pt x="222849" y="255558"/>
                  <a:pt x="226084" y="254839"/>
                  <a:pt x="229679" y="254839"/>
                </a:cubicBezTo>
                <a:cubicBezTo>
                  <a:pt x="240462" y="254839"/>
                  <a:pt x="250166" y="260949"/>
                  <a:pt x="255198" y="269935"/>
                </a:cubicBezTo>
                <a:cubicBezTo>
                  <a:pt x="257714" y="269216"/>
                  <a:pt x="259871" y="268857"/>
                  <a:pt x="262746" y="268857"/>
                </a:cubicBezTo>
                <a:cubicBezTo>
                  <a:pt x="277124" y="268857"/>
                  <a:pt x="288626" y="280359"/>
                  <a:pt x="288626" y="294377"/>
                </a:cubicBezTo>
                <a:lnTo>
                  <a:pt x="288266" y="295096"/>
                </a:lnTo>
                <a:lnTo>
                  <a:pt x="299768" y="295096"/>
                </a:lnTo>
                <a:cubicBezTo>
                  <a:pt x="302284" y="295096"/>
                  <a:pt x="304441" y="297252"/>
                  <a:pt x="304441" y="299768"/>
                </a:cubicBezTo>
                <a:cubicBezTo>
                  <a:pt x="304441" y="302284"/>
                  <a:pt x="302284" y="304441"/>
                  <a:pt x="299768" y="304441"/>
                </a:cubicBezTo>
                <a:lnTo>
                  <a:pt x="283234" y="304441"/>
                </a:lnTo>
                <a:lnTo>
                  <a:pt x="248369" y="304441"/>
                </a:lnTo>
                <a:lnTo>
                  <a:pt x="247650" y="304441"/>
                </a:lnTo>
                <a:lnTo>
                  <a:pt x="215661" y="304441"/>
                </a:lnTo>
                <a:lnTo>
                  <a:pt x="212426" y="304441"/>
                </a:lnTo>
                <a:lnTo>
                  <a:pt x="168215" y="304441"/>
                </a:lnTo>
                <a:lnTo>
                  <a:pt x="165699" y="304441"/>
                </a:lnTo>
                <a:lnTo>
                  <a:pt x="129756" y="304441"/>
                </a:lnTo>
                <a:lnTo>
                  <a:pt x="129037" y="304441"/>
                </a:lnTo>
                <a:lnTo>
                  <a:pt x="91296" y="304441"/>
                </a:lnTo>
                <a:lnTo>
                  <a:pt x="87343" y="304441"/>
                </a:lnTo>
                <a:lnTo>
                  <a:pt x="51399" y="304441"/>
                </a:lnTo>
                <a:lnTo>
                  <a:pt x="50321" y="304441"/>
                </a:lnTo>
                <a:lnTo>
                  <a:pt x="21926" y="304441"/>
                </a:lnTo>
                <a:lnTo>
                  <a:pt x="4673" y="304441"/>
                </a:lnTo>
                <a:cubicBezTo>
                  <a:pt x="1797" y="304441"/>
                  <a:pt x="0" y="302284"/>
                  <a:pt x="0" y="299768"/>
                </a:cubicBezTo>
                <a:cubicBezTo>
                  <a:pt x="0" y="297252"/>
                  <a:pt x="1797" y="295096"/>
                  <a:pt x="4673" y="295096"/>
                </a:cubicBezTo>
                <a:lnTo>
                  <a:pt x="16175" y="295096"/>
                </a:lnTo>
                <a:lnTo>
                  <a:pt x="16175" y="294377"/>
                </a:lnTo>
                <a:cubicBezTo>
                  <a:pt x="16175" y="280359"/>
                  <a:pt x="27677" y="268857"/>
                  <a:pt x="41695" y="268857"/>
                </a:cubicBezTo>
                <a:cubicBezTo>
                  <a:pt x="43851" y="268857"/>
                  <a:pt x="45648" y="268857"/>
                  <a:pt x="47446" y="269576"/>
                </a:cubicBezTo>
                <a:cubicBezTo>
                  <a:pt x="52478" y="262746"/>
                  <a:pt x="60385" y="258433"/>
                  <a:pt x="69371" y="258433"/>
                </a:cubicBezTo>
                <a:cubicBezTo>
                  <a:pt x="74763" y="258433"/>
                  <a:pt x="79795" y="259871"/>
                  <a:pt x="83748" y="262746"/>
                </a:cubicBezTo>
                <a:cubicBezTo>
                  <a:pt x="89859" y="253042"/>
                  <a:pt x="99923" y="246931"/>
                  <a:pt x="111784" y="246931"/>
                </a:cubicBezTo>
                <a:cubicBezTo>
                  <a:pt x="117176" y="246931"/>
                  <a:pt x="121848" y="248010"/>
                  <a:pt x="126521" y="250166"/>
                </a:cubicBezTo>
                <a:cubicBezTo>
                  <a:pt x="128318" y="239024"/>
                  <a:pt x="128318" y="228960"/>
                  <a:pt x="128318" y="223928"/>
                </a:cubicBezTo>
                <a:lnTo>
                  <a:pt x="121489" y="223928"/>
                </a:lnTo>
                <a:cubicBezTo>
                  <a:pt x="120051" y="223928"/>
                  <a:pt x="118973" y="223209"/>
                  <a:pt x="117895" y="221771"/>
                </a:cubicBezTo>
                <a:cubicBezTo>
                  <a:pt x="116816" y="221052"/>
                  <a:pt x="116816" y="219614"/>
                  <a:pt x="117176" y="217817"/>
                </a:cubicBezTo>
                <a:lnTo>
                  <a:pt x="122567" y="200564"/>
                </a:lnTo>
                <a:cubicBezTo>
                  <a:pt x="113941" y="200564"/>
                  <a:pt x="96329" y="202362"/>
                  <a:pt x="83748" y="217817"/>
                </a:cubicBezTo>
                <a:cubicBezTo>
                  <a:pt x="83029" y="218896"/>
                  <a:pt x="81592" y="219614"/>
                  <a:pt x="80513" y="219614"/>
                </a:cubicBezTo>
                <a:cubicBezTo>
                  <a:pt x="80154" y="219614"/>
                  <a:pt x="79795" y="219614"/>
                  <a:pt x="79076" y="219255"/>
                </a:cubicBezTo>
                <a:cubicBezTo>
                  <a:pt x="77279" y="218896"/>
                  <a:pt x="76200" y="217458"/>
                  <a:pt x="75841" y="215661"/>
                </a:cubicBezTo>
                <a:cubicBezTo>
                  <a:pt x="75481" y="212426"/>
                  <a:pt x="64698" y="140539"/>
                  <a:pt x="105674" y="98845"/>
                </a:cubicBezTo>
                <a:cubicBezTo>
                  <a:pt x="107830" y="81232"/>
                  <a:pt x="112503" y="65777"/>
                  <a:pt x="118254" y="52118"/>
                </a:cubicBezTo>
                <a:cubicBezTo>
                  <a:pt x="118254" y="51040"/>
                  <a:pt x="118613" y="50321"/>
                  <a:pt x="119332" y="49602"/>
                </a:cubicBezTo>
                <a:cubicBezTo>
                  <a:pt x="131913" y="20129"/>
                  <a:pt x="148446" y="1797"/>
                  <a:pt x="148806" y="1438"/>
                </a:cubicBezTo>
                <a:cubicBezTo>
                  <a:pt x="148806" y="1438"/>
                  <a:pt x="148806" y="1438"/>
                  <a:pt x="149165" y="1438"/>
                </a:cubicBezTo>
                <a:lnTo>
                  <a:pt x="149165" y="1079"/>
                </a:lnTo>
                <a:cubicBezTo>
                  <a:pt x="149525" y="719"/>
                  <a:pt x="150244" y="360"/>
                  <a:pt x="150603" y="360"/>
                </a:cubicBezTo>
                <a:cubicBezTo>
                  <a:pt x="150603" y="360"/>
                  <a:pt x="150963" y="360"/>
                  <a:pt x="1509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08CCCF5-62DF-494E-A736-8091830EDD8B}"/>
              </a:ext>
            </a:extLst>
          </p:cNvPr>
          <p:cNvSpPr txBox="1">
            <a:spLocks/>
          </p:cNvSpPr>
          <p:nvPr/>
        </p:nvSpPr>
        <p:spPr>
          <a:xfrm>
            <a:off x="1464724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204BEF-2A90-6A48-AAB3-F0A9E3C77611}"/>
              </a:ext>
            </a:extLst>
          </p:cNvPr>
          <p:cNvSpPr txBox="1"/>
          <p:nvPr/>
        </p:nvSpPr>
        <p:spPr>
          <a:xfrm>
            <a:off x="1476755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A959CF1E-1506-1945-A493-D7F2C8D0F0CB}"/>
              </a:ext>
            </a:extLst>
          </p:cNvPr>
          <p:cNvSpPr txBox="1">
            <a:spLocks/>
          </p:cNvSpPr>
          <p:nvPr/>
        </p:nvSpPr>
        <p:spPr>
          <a:xfrm>
            <a:off x="1464724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81DF6-8EAF-7244-A30A-3BB8B8EF84ED}"/>
              </a:ext>
            </a:extLst>
          </p:cNvPr>
          <p:cNvSpPr txBox="1"/>
          <p:nvPr/>
        </p:nvSpPr>
        <p:spPr>
          <a:xfrm>
            <a:off x="1476755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5065D01-5A7C-E742-A496-60F43C9A8B8D}"/>
              </a:ext>
            </a:extLst>
          </p:cNvPr>
          <p:cNvSpPr txBox="1">
            <a:spLocks/>
          </p:cNvSpPr>
          <p:nvPr/>
        </p:nvSpPr>
        <p:spPr>
          <a:xfrm>
            <a:off x="1464724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8893F7-D7D8-E64C-8ADC-F583957C6C9A}"/>
              </a:ext>
            </a:extLst>
          </p:cNvPr>
          <p:cNvSpPr txBox="1"/>
          <p:nvPr/>
        </p:nvSpPr>
        <p:spPr>
          <a:xfrm>
            <a:off x="1476755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0C3623D-1FB6-1640-ACE3-612948D7E379}"/>
              </a:ext>
            </a:extLst>
          </p:cNvPr>
          <p:cNvSpPr txBox="1">
            <a:spLocks/>
          </p:cNvSpPr>
          <p:nvPr/>
        </p:nvSpPr>
        <p:spPr>
          <a:xfrm>
            <a:off x="7309555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D48984-8900-A944-BF80-8F3BBBDD37B6}"/>
              </a:ext>
            </a:extLst>
          </p:cNvPr>
          <p:cNvSpPr txBox="1"/>
          <p:nvPr/>
        </p:nvSpPr>
        <p:spPr>
          <a:xfrm>
            <a:off x="7321586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B5DB2BB-E69C-CE45-9763-D66DD7F37670}"/>
              </a:ext>
            </a:extLst>
          </p:cNvPr>
          <p:cNvSpPr txBox="1">
            <a:spLocks/>
          </p:cNvSpPr>
          <p:nvPr/>
        </p:nvSpPr>
        <p:spPr>
          <a:xfrm>
            <a:off x="7309555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72F472-0224-1D46-B592-8C2005DF92CC}"/>
              </a:ext>
            </a:extLst>
          </p:cNvPr>
          <p:cNvSpPr txBox="1"/>
          <p:nvPr/>
        </p:nvSpPr>
        <p:spPr>
          <a:xfrm>
            <a:off x="7321586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4C29F0C-7273-CA4F-81FF-292D60A6B6B1}"/>
              </a:ext>
            </a:extLst>
          </p:cNvPr>
          <p:cNvSpPr txBox="1">
            <a:spLocks/>
          </p:cNvSpPr>
          <p:nvPr/>
        </p:nvSpPr>
        <p:spPr>
          <a:xfrm>
            <a:off x="7309555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0BB99F-063B-DF4A-B228-3FB4E30796EB}"/>
              </a:ext>
            </a:extLst>
          </p:cNvPr>
          <p:cNvSpPr txBox="1"/>
          <p:nvPr/>
        </p:nvSpPr>
        <p:spPr>
          <a:xfrm>
            <a:off x="7321586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62241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2917F4-E26B-7C48-B5DD-ECD99F881836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03E23-433F-E942-B9E0-07D99C12077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5D1537C3-6A35-D84D-A993-397AFEEA377A}"/>
              </a:ext>
            </a:extLst>
          </p:cNvPr>
          <p:cNvSpPr>
            <a:spLocks/>
          </p:cNvSpPr>
          <p:nvPr/>
        </p:nvSpPr>
        <p:spPr bwMode="auto">
          <a:xfrm>
            <a:off x="2809101" y="3276755"/>
            <a:ext cx="6599509" cy="8518648"/>
          </a:xfrm>
          <a:custGeom>
            <a:avLst/>
            <a:gdLst>
              <a:gd name="T0" fmla="*/ 3301058 w 21573"/>
              <a:gd name="T1" fmla="*/ 4260722 h 21596"/>
              <a:gd name="T2" fmla="*/ 3301058 w 21573"/>
              <a:gd name="T3" fmla="*/ 4260722 h 21596"/>
              <a:gd name="T4" fmla="*/ 3301058 w 21573"/>
              <a:gd name="T5" fmla="*/ 4260722 h 21596"/>
              <a:gd name="T6" fmla="*/ 3301058 w 21573"/>
              <a:gd name="T7" fmla="*/ 4260722 h 2159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3" h="21596" extrusionOk="0">
                <a:moveTo>
                  <a:pt x="16988" y="161"/>
                </a:moveTo>
                <a:cubicBezTo>
                  <a:pt x="17069" y="251"/>
                  <a:pt x="17141" y="345"/>
                  <a:pt x="17202" y="444"/>
                </a:cubicBezTo>
                <a:cubicBezTo>
                  <a:pt x="17267" y="549"/>
                  <a:pt x="17320" y="658"/>
                  <a:pt x="17374" y="766"/>
                </a:cubicBezTo>
                <a:cubicBezTo>
                  <a:pt x="17491" y="1004"/>
                  <a:pt x="17609" y="1242"/>
                  <a:pt x="17727" y="1480"/>
                </a:cubicBezTo>
                <a:cubicBezTo>
                  <a:pt x="17950" y="1923"/>
                  <a:pt x="18175" y="2366"/>
                  <a:pt x="18393" y="2810"/>
                </a:cubicBezTo>
                <a:cubicBezTo>
                  <a:pt x="18832" y="3701"/>
                  <a:pt x="19244" y="4598"/>
                  <a:pt x="19627" y="5502"/>
                </a:cubicBezTo>
                <a:cubicBezTo>
                  <a:pt x="20487" y="7531"/>
                  <a:pt x="21207" y="9607"/>
                  <a:pt x="21466" y="11747"/>
                </a:cubicBezTo>
                <a:cubicBezTo>
                  <a:pt x="21573" y="12629"/>
                  <a:pt x="21600" y="13517"/>
                  <a:pt x="21547" y="14403"/>
                </a:cubicBezTo>
                <a:cubicBezTo>
                  <a:pt x="21135" y="13190"/>
                  <a:pt x="19991" y="12208"/>
                  <a:pt x="18480" y="11768"/>
                </a:cubicBezTo>
                <a:cubicBezTo>
                  <a:pt x="15508" y="10900"/>
                  <a:pt x="12440" y="12228"/>
                  <a:pt x="9862" y="13780"/>
                </a:cubicBezTo>
                <a:cubicBezTo>
                  <a:pt x="8949" y="14330"/>
                  <a:pt x="8061" y="14902"/>
                  <a:pt x="7209" y="15505"/>
                </a:cubicBezTo>
                <a:cubicBezTo>
                  <a:pt x="6338" y="16122"/>
                  <a:pt x="5507" y="16771"/>
                  <a:pt x="4695" y="17433"/>
                </a:cubicBezTo>
                <a:cubicBezTo>
                  <a:pt x="3057" y="18767"/>
                  <a:pt x="1490" y="20156"/>
                  <a:pt x="0" y="21596"/>
                </a:cubicBezTo>
                <a:lnTo>
                  <a:pt x="16000" y="234"/>
                </a:lnTo>
                <a:cubicBezTo>
                  <a:pt x="16115" y="85"/>
                  <a:pt x="16324" y="-4"/>
                  <a:pt x="16548" y="1"/>
                </a:cubicBezTo>
                <a:cubicBezTo>
                  <a:pt x="16717" y="4"/>
                  <a:pt x="16876" y="62"/>
                  <a:pt x="16988" y="16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3F062386-9970-D846-AC2A-1D095008CDC1}"/>
              </a:ext>
            </a:extLst>
          </p:cNvPr>
          <p:cNvSpPr/>
          <p:nvPr/>
        </p:nvSpPr>
        <p:spPr bwMode="auto">
          <a:xfrm>
            <a:off x="7477040" y="3889371"/>
            <a:ext cx="5732557" cy="8541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8" h="21567" extrusionOk="0">
                <a:moveTo>
                  <a:pt x="3512" y="0"/>
                </a:moveTo>
                <a:cubicBezTo>
                  <a:pt x="4175" y="1156"/>
                  <a:pt x="4788" y="2315"/>
                  <a:pt x="5355" y="3476"/>
                </a:cubicBezTo>
                <a:cubicBezTo>
                  <a:pt x="5923" y="4639"/>
                  <a:pt x="6444" y="5805"/>
                  <a:pt x="6856" y="6984"/>
                </a:cubicBezTo>
                <a:cubicBezTo>
                  <a:pt x="7297" y="8245"/>
                  <a:pt x="7619" y="9556"/>
                  <a:pt x="7767" y="10855"/>
                </a:cubicBezTo>
                <a:cubicBezTo>
                  <a:pt x="7914" y="12154"/>
                  <a:pt x="7886" y="13460"/>
                  <a:pt x="7238" y="14730"/>
                </a:cubicBezTo>
                <a:cubicBezTo>
                  <a:pt x="6912" y="15368"/>
                  <a:pt x="6429" y="15966"/>
                  <a:pt x="5737" y="16449"/>
                </a:cubicBezTo>
                <a:cubicBezTo>
                  <a:pt x="4261" y="17477"/>
                  <a:pt x="2052" y="17874"/>
                  <a:pt x="0" y="17469"/>
                </a:cubicBezTo>
                <a:cubicBezTo>
                  <a:pt x="736" y="17795"/>
                  <a:pt x="1499" y="18092"/>
                  <a:pt x="2286" y="18360"/>
                </a:cubicBezTo>
                <a:cubicBezTo>
                  <a:pt x="3025" y="18611"/>
                  <a:pt x="3785" y="18836"/>
                  <a:pt x="4555" y="19043"/>
                </a:cubicBezTo>
                <a:cubicBezTo>
                  <a:pt x="7143" y="19737"/>
                  <a:pt x="9835" y="20226"/>
                  <a:pt x="12548" y="20628"/>
                </a:cubicBezTo>
                <a:cubicBezTo>
                  <a:pt x="15191" y="21019"/>
                  <a:pt x="17864" y="21329"/>
                  <a:pt x="20558" y="21557"/>
                </a:cubicBezTo>
                <a:cubicBezTo>
                  <a:pt x="20900" y="21600"/>
                  <a:pt x="21247" y="21498"/>
                  <a:pt x="21431" y="21299"/>
                </a:cubicBezTo>
                <a:cubicBezTo>
                  <a:pt x="21587" y="21132"/>
                  <a:pt x="21600" y="20921"/>
                  <a:pt x="21465" y="20746"/>
                </a:cubicBezTo>
                <a:lnTo>
                  <a:pt x="3512" y="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94588E0D-6B65-7F42-BD54-50A55B21A3D8}"/>
              </a:ext>
            </a:extLst>
          </p:cNvPr>
          <p:cNvSpPr/>
          <p:nvPr/>
        </p:nvSpPr>
        <p:spPr bwMode="auto">
          <a:xfrm>
            <a:off x="2655471" y="8225292"/>
            <a:ext cx="9736776" cy="42645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5" h="21600" extrusionOk="0">
                <a:moveTo>
                  <a:pt x="9295" y="0"/>
                </a:moveTo>
                <a:cubicBezTo>
                  <a:pt x="8433" y="1842"/>
                  <a:pt x="8085" y="4539"/>
                  <a:pt x="8321" y="7079"/>
                </a:cubicBezTo>
                <a:cubicBezTo>
                  <a:pt x="8604" y="10122"/>
                  <a:pt x="9656" y="12421"/>
                  <a:pt x="10863" y="14178"/>
                </a:cubicBezTo>
                <a:cubicBezTo>
                  <a:pt x="11665" y="15344"/>
                  <a:pt x="12514" y="16273"/>
                  <a:pt x="13379" y="17055"/>
                </a:cubicBezTo>
                <a:cubicBezTo>
                  <a:pt x="14701" y="18250"/>
                  <a:pt x="16077" y="19120"/>
                  <a:pt x="17471" y="19853"/>
                </a:cubicBezTo>
                <a:cubicBezTo>
                  <a:pt x="18819" y="20562"/>
                  <a:pt x="20187" y="21146"/>
                  <a:pt x="21575" y="21600"/>
                </a:cubicBezTo>
                <a:lnTo>
                  <a:pt x="372" y="21590"/>
                </a:lnTo>
                <a:cubicBezTo>
                  <a:pt x="215" y="21557"/>
                  <a:pt x="80" y="21320"/>
                  <a:pt x="25" y="20981"/>
                </a:cubicBezTo>
                <a:cubicBezTo>
                  <a:pt x="-25" y="20669"/>
                  <a:pt x="1" y="20319"/>
                  <a:pt x="94" y="20064"/>
                </a:cubicBezTo>
                <a:cubicBezTo>
                  <a:pt x="851" y="17813"/>
                  <a:pt x="1636" y="15613"/>
                  <a:pt x="2448" y="13466"/>
                </a:cubicBezTo>
                <a:cubicBezTo>
                  <a:pt x="3470" y="10769"/>
                  <a:pt x="4534" y="8159"/>
                  <a:pt x="5694" y="5782"/>
                </a:cubicBezTo>
                <a:cubicBezTo>
                  <a:pt x="6253" y="4638"/>
                  <a:pt x="6833" y="3549"/>
                  <a:pt x="7446" y="2560"/>
                </a:cubicBezTo>
                <a:cubicBezTo>
                  <a:pt x="8035" y="1611"/>
                  <a:pt x="8652" y="755"/>
                  <a:pt x="9295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2" name="Freeform 797">
            <a:extLst>
              <a:ext uri="{FF2B5EF4-FFF2-40B4-BE49-F238E27FC236}">
                <a16:creationId xmlns:a16="http://schemas.microsoft.com/office/drawing/2014/main" id="{D62561EB-8F6B-744B-BE4C-103BD4DEA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420" y="4519823"/>
            <a:ext cx="921009" cy="921009"/>
          </a:xfrm>
          <a:custGeom>
            <a:avLst/>
            <a:gdLst/>
            <a:ahLst/>
            <a:cxnLst/>
            <a:rect l="0" t="0" r="r" b="b"/>
            <a:pathLst>
              <a:path w="304441" h="304440">
                <a:moveTo>
                  <a:pt x="60238" y="239712"/>
                </a:moveTo>
                <a:lnTo>
                  <a:pt x="169589" y="239712"/>
                </a:lnTo>
                <a:cubicBezTo>
                  <a:pt x="172107" y="239712"/>
                  <a:pt x="174265" y="241544"/>
                  <a:pt x="174265" y="244108"/>
                </a:cubicBezTo>
                <a:cubicBezTo>
                  <a:pt x="174265" y="246673"/>
                  <a:pt x="172107" y="248871"/>
                  <a:pt x="169589" y="248871"/>
                </a:cubicBezTo>
                <a:lnTo>
                  <a:pt x="60238" y="248871"/>
                </a:lnTo>
                <a:cubicBezTo>
                  <a:pt x="57720" y="248871"/>
                  <a:pt x="55562" y="246673"/>
                  <a:pt x="55562" y="244108"/>
                </a:cubicBezTo>
                <a:cubicBezTo>
                  <a:pt x="55562" y="241544"/>
                  <a:pt x="57720" y="239712"/>
                  <a:pt x="60238" y="239712"/>
                </a:cubicBezTo>
                <a:close/>
                <a:moveTo>
                  <a:pt x="60222" y="198437"/>
                </a:moveTo>
                <a:lnTo>
                  <a:pt x="128690" y="198437"/>
                </a:lnTo>
                <a:cubicBezTo>
                  <a:pt x="131199" y="198437"/>
                  <a:pt x="132992" y="200554"/>
                  <a:pt x="132992" y="203023"/>
                </a:cubicBezTo>
                <a:cubicBezTo>
                  <a:pt x="132992" y="205493"/>
                  <a:pt x="131199" y="207609"/>
                  <a:pt x="128690" y="207609"/>
                </a:cubicBezTo>
                <a:lnTo>
                  <a:pt x="60222" y="207609"/>
                </a:lnTo>
                <a:cubicBezTo>
                  <a:pt x="57713" y="207609"/>
                  <a:pt x="55562" y="205493"/>
                  <a:pt x="55562" y="203023"/>
                </a:cubicBezTo>
                <a:cubicBezTo>
                  <a:pt x="55562" y="200554"/>
                  <a:pt x="57713" y="198437"/>
                  <a:pt x="60222" y="198437"/>
                </a:cubicBezTo>
                <a:close/>
                <a:moveTo>
                  <a:pt x="60252" y="157162"/>
                </a:moveTo>
                <a:lnTo>
                  <a:pt x="82261" y="157162"/>
                </a:lnTo>
                <a:cubicBezTo>
                  <a:pt x="84786" y="157162"/>
                  <a:pt x="86951" y="159279"/>
                  <a:pt x="86951" y="161748"/>
                </a:cubicBezTo>
                <a:cubicBezTo>
                  <a:pt x="86951" y="164218"/>
                  <a:pt x="84786" y="166334"/>
                  <a:pt x="82261" y="166334"/>
                </a:cubicBezTo>
                <a:lnTo>
                  <a:pt x="60252" y="166334"/>
                </a:lnTo>
                <a:cubicBezTo>
                  <a:pt x="57727" y="166334"/>
                  <a:pt x="55562" y="164218"/>
                  <a:pt x="55562" y="161748"/>
                </a:cubicBezTo>
                <a:cubicBezTo>
                  <a:pt x="55562" y="159279"/>
                  <a:pt x="57727" y="157162"/>
                  <a:pt x="60252" y="157162"/>
                </a:cubicBezTo>
                <a:close/>
                <a:moveTo>
                  <a:pt x="77997" y="117813"/>
                </a:moveTo>
                <a:cubicBezTo>
                  <a:pt x="38100" y="130783"/>
                  <a:pt x="9345" y="164289"/>
                  <a:pt x="9345" y="203560"/>
                </a:cubicBezTo>
                <a:cubicBezTo>
                  <a:pt x="9345" y="220854"/>
                  <a:pt x="14737" y="237427"/>
                  <a:pt x="25520" y="251838"/>
                </a:cubicBezTo>
                <a:cubicBezTo>
                  <a:pt x="26239" y="253280"/>
                  <a:pt x="26598" y="254721"/>
                  <a:pt x="25879" y="256162"/>
                </a:cubicBezTo>
                <a:lnTo>
                  <a:pt x="17253" y="288227"/>
                </a:lnTo>
                <a:lnTo>
                  <a:pt x="53915" y="279941"/>
                </a:lnTo>
                <a:cubicBezTo>
                  <a:pt x="54634" y="279941"/>
                  <a:pt x="54634" y="279941"/>
                  <a:pt x="54993" y="279941"/>
                </a:cubicBezTo>
                <a:cubicBezTo>
                  <a:pt x="56072" y="279941"/>
                  <a:pt x="56431" y="280301"/>
                  <a:pt x="57509" y="280661"/>
                </a:cubicBezTo>
                <a:cubicBezTo>
                  <a:pt x="74403" y="290029"/>
                  <a:pt x="93812" y="295073"/>
                  <a:pt x="113940" y="295073"/>
                </a:cubicBezTo>
                <a:cubicBezTo>
                  <a:pt x="171810" y="295073"/>
                  <a:pt x="218895" y="254000"/>
                  <a:pt x="218895" y="203560"/>
                </a:cubicBezTo>
                <a:cubicBezTo>
                  <a:pt x="218895" y="201759"/>
                  <a:pt x="218895" y="200318"/>
                  <a:pt x="218536" y="198516"/>
                </a:cubicBezTo>
                <a:cubicBezTo>
                  <a:pt x="209550" y="200678"/>
                  <a:pt x="199845" y="201759"/>
                  <a:pt x="190500" y="201759"/>
                </a:cubicBezTo>
                <a:cubicBezTo>
                  <a:pt x="134069" y="201759"/>
                  <a:pt x="87342" y="165731"/>
                  <a:pt x="77997" y="117813"/>
                </a:cubicBezTo>
                <a:close/>
                <a:moveTo>
                  <a:pt x="164141" y="58512"/>
                </a:moveTo>
                <a:cubicBezTo>
                  <a:pt x="148636" y="58512"/>
                  <a:pt x="136376" y="70673"/>
                  <a:pt x="136376" y="86053"/>
                </a:cubicBezTo>
                <a:cubicBezTo>
                  <a:pt x="136376" y="116456"/>
                  <a:pt x="181089" y="147574"/>
                  <a:pt x="191907" y="154727"/>
                </a:cubicBezTo>
                <a:cubicBezTo>
                  <a:pt x="203086" y="147574"/>
                  <a:pt x="247439" y="116456"/>
                  <a:pt x="247439" y="86053"/>
                </a:cubicBezTo>
                <a:cubicBezTo>
                  <a:pt x="247439" y="70673"/>
                  <a:pt x="234818" y="58512"/>
                  <a:pt x="219673" y="58512"/>
                </a:cubicBezTo>
                <a:cubicBezTo>
                  <a:pt x="209937" y="58512"/>
                  <a:pt x="200922" y="63519"/>
                  <a:pt x="195874" y="72104"/>
                </a:cubicBezTo>
                <a:cubicBezTo>
                  <a:pt x="194432" y="74965"/>
                  <a:pt x="189383" y="74965"/>
                  <a:pt x="187941" y="72104"/>
                </a:cubicBezTo>
                <a:cubicBezTo>
                  <a:pt x="182892" y="63519"/>
                  <a:pt x="173878" y="58512"/>
                  <a:pt x="164141" y="58512"/>
                </a:cubicBezTo>
                <a:close/>
                <a:moveTo>
                  <a:pt x="164141" y="49212"/>
                </a:moveTo>
                <a:cubicBezTo>
                  <a:pt x="174599" y="49212"/>
                  <a:pt x="185056" y="53862"/>
                  <a:pt x="191907" y="62089"/>
                </a:cubicBezTo>
                <a:cubicBezTo>
                  <a:pt x="198759" y="53862"/>
                  <a:pt x="209216" y="49212"/>
                  <a:pt x="219673" y="49212"/>
                </a:cubicBezTo>
                <a:cubicBezTo>
                  <a:pt x="239867" y="49212"/>
                  <a:pt x="256815" y="65665"/>
                  <a:pt x="256815" y="86053"/>
                </a:cubicBezTo>
                <a:cubicBezTo>
                  <a:pt x="256815" y="125755"/>
                  <a:pt x="196595" y="162596"/>
                  <a:pt x="194432" y="164027"/>
                </a:cubicBezTo>
                <a:cubicBezTo>
                  <a:pt x="193710" y="164385"/>
                  <a:pt x="192629" y="164742"/>
                  <a:pt x="191907" y="164742"/>
                </a:cubicBezTo>
                <a:cubicBezTo>
                  <a:pt x="191186" y="164742"/>
                  <a:pt x="190104" y="164385"/>
                  <a:pt x="189383" y="164027"/>
                </a:cubicBezTo>
                <a:cubicBezTo>
                  <a:pt x="186859" y="162596"/>
                  <a:pt x="127000" y="125755"/>
                  <a:pt x="127000" y="86053"/>
                </a:cubicBezTo>
                <a:cubicBezTo>
                  <a:pt x="127000" y="65665"/>
                  <a:pt x="143588" y="49212"/>
                  <a:pt x="164141" y="49212"/>
                </a:cubicBezTo>
                <a:close/>
                <a:moveTo>
                  <a:pt x="190500" y="9367"/>
                </a:moveTo>
                <a:cubicBezTo>
                  <a:pt x="132991" y="9367"/>
                  <a:pt x="85905" y="50440"/>
                  <a:pt x="85905" y="101240"/>
                </a:cubicBezTo>
                <a:cubicBezTo>
                  <a:pt x="85905" y="151680"/>
                  <a:pt x="132991" y="192752"/>
                  <a:pt x="190500" y="192752"/>
                </a:cubicBezTo>
                <a:cubicBezTo>
                  <a:pt x="210628" y="192752"/>
                  <a:pt x="230038" y="187348"/>
                  <a:pt x="247291" y="177620"/>
                </a:cubicBezTo>
                <a:cubicBezTo>
                  <a:pt x="248010" y="177260"/>
                  <a:pt x="249447" y="177260"/>
                  <a:pt x="250526" y="177260"/>
                </a:cubicBezTo>
                <a:lnTo>
                  <a:pt x="287188" y="185546"/>
                </a:lnTo>
                <a:lnTo>
                  <a:pt x="278561" y="153841"/>
                </a:lnTo>
                <a:cubicBezTo>
                  <a:pt x="278202" y="152400"/>
                  <a:pt x="278561" y="150599"/>
                  <a:pt x="278921" y="149878"/>
                </a:cubicBezTo>
                <a:cubicBezTo>
                  <a:pt x="289704" y="135107"/>
                  <a:pt x="295095" y="118173"/>
                  <a:pt x="295095" y="101240"/>
                </a:cubicBezTo>
                <a:cubicBezTo>
                  <a:pt x="295095" y="50440"/>
                  <a:pt x="248369" y="9367"/>
                  <a:pt x="190500" y="9367"/>
                </a:cubicBezTo>
                <a:close/>
                <a:moveTo>
                  <a:pt x="190500" y="0"/>
                </a:moveTo>
                <a:cubicBezTo>
                  <a:pt x="253401" y="0"/>
                  <a:pt x="304441" y="45396"/>
                  <a:pt x="304441" y="101240"/>
                </a:cubicBezTo>
                <a:cubicBezTo>
                  <a:pt x="304441" y="119614"/>
                  <a:pt x="298690" y="137629"/>
                  <a:pt x="287907" y="153481"/>
                </a:cubicBezTo>
                <a:lnTo>
                  <a:pt x="298330" y="190230"/>
                </a:lnTo>
                <a:cubicBezTo>
                  <a:pt x="298690" y="192031"/>
                  <a:pt x="298330" y="193472"/>
                  <a:pt x="297252" y="194553"/>
                </a:cubicBezTo>
                <a:cubicBezTo>
                  <a:pt x="296174" y="195994"/>
                  <a:pt x="294377" y="196355"/>
                  <a:pt x="292939" y="196355"/>
                </a:cubicBezTo>
                <a:lnTo>
                  <a:pt x="250166" y="186627"/>
                </a:lnTo>
                <a:cubicBezTo>
                  <a:pt x="242977" y="190590"/>
                  <a:pt x="235429" y="193833"/>
                  <a:pt x="227522" y="196355"/>
                </a:cubicBezTo>
                <a:cubicBezTo>
                  <a:pt x="227881" y="198516"/>
                  <a:pt x="227881" y="201038"/>
                  <a:pt x="227881" y="203560"/>
                </a:cubicBezTo>
                <a:cubicBezTo>
                  <a:pt x="227881" y="259044"/>
                  <a:pt x="176842" y="304440"/>
                  <a:pt x="113940" y="304440"/>
                </a:cubicBezTo>
                <a:cubicBezTo>
                  <a:pt x="92734" y="304440"/>
                  <a:pt x="72246" y="299036"/>
                  <a:pt x="54274" y="289308"/>
                </a:cubicBezTo>
                <a:lnTo>
                  <a:pt x="11861" y="298675"/>
                </a:lnTo>
                <a:cubicBezTo>
                  <a:pt x="10064" y="299036"/>
                  <a:pt x="8267" y="298675"/>
                  <a:pt x="7189" y="297595"/>
                </a:cubicBezTo>
                <a:cubicBezTo>
                  <a:pt x="6110" y="296153"/>
                  <a:pt x="5751" y="294712"/>
                  <a:pt x="6110" y="292911"/>
                </a:cubicBezTo>
                <a:lnTo>
                  <a:pt x="16534" y="255441"/>
                </a:lnTo>
                <a:cubicBezTo>
                  <a:pt x="5751" y="239949"/>
                  <a:pt x="0" y="221935"/>
                  <a:pt x="0" y="203560"/>
                </a:cubicBezTo>
                <a:cubicBezTo>
                  <a:pt x="0" y="159606"/>
                  <a:pt x="32349" y="122136"/>
                  <a:pt x="76919" y="108446"/>
                </a:cubicBezTo>
                <a:cubicBezTo>
                  <a:pt x="76559" y="106284"/>
                  <a:pt x="76559" y="103402"/>
                  <a:pt x="76559" y="101240"/>
                </a:cubicBezTo>
                <a:cubicBezTo>
                  <a:pt x="76559" y="45396"/>
                  <a:pt x="127599" y="0"/>
                  <a:pt x="190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Freeform 798">
            <a:extLst>
              <a:ext uri="{FF2B5EF4-FFF2-40B4-BE49-F238E27FC236}">
                <a16:creationId xmlns:a16="http://schemas.microsoft.com/office/drawing/2014/main" id="{9E08674D-FACF-4E44-A2EF-D6E5546BE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2813" y="8370694"/>
            <a:ext cx="921009" cy="921009"/>
          </a:xfrm>
          <a:custGeom>
            <a:avLst/>
            <a:gdLst/>
            <a:ahLst/>
            <a:cxnLst/>
            <a:rect l="0" t="0" r="r" b="b"/>
            <a:pathLst>
              <a:path w="304736" h="305071">
                <a:moveTo>
                  <a:pt x="252443" y="209502"/>
                </a:moveTo>
                <a:cubicBezTo>
                  <a:pt x="245977" y="206257"/>
                  <a:pt x="241667" y="206617"/>
                  <a:pt x="237356" y="210945"/>
                </a:cubicBezTo>
                <a:cubicBezTo>
                  <a:pt x="234842" y="213469"/>
                  <a:pt x="232687" y="215633"/>
                  <a:pt x="230531" y="217436"/>
                </a:cubicBezTo>
                <a:cubicBezTo>
                  <a:pt x="231250" y="217797"/>
                  <a:pt x="232327" y="218518"/>
                  <a:pt x="233405" y="218879"/>
                </a:cubicBezTo>
                <a:cubicBezTo>
                  <a:pt x="233764" y="219239"/>
                  <a:pt x="234123" y="219239"/>
                  <a:pt x="234483" y="219600"/>
                </a:cubicBezTo>
                <a:cubicBezTo>
                  <a:pt x="235201" y="219961"/>
                  <a:pt x="235919" y="220321"/>
                  <a:pt x="236638" y="220682"/>
                </a:cubicBezTo>
                <a:cubicBezTo>
                  <a:pt x="236997" y="221043"/>
                  <a:pt x="237356" y="221043"/>
                  <a:pt x="237715" y="221403"/>
                </a:cubicBezTo>
                <a:cubicBezTo>
                  <a:pt x="238434" y="222125"/>
                  <a:pt x="239511" y="222846"/>
                  <a:pt x="240589" y="223567"/>
                </a:cubicBezTo>
                <a:cubicBezTo>
                  <a:pt x="240589" y="223928"/>
                  <a:pt x="240589" y="223928"/>
                  <a:pt x="240948" y="223928"/>
                </a:cubicBezTo>
                <a:cubicBezTo>
                  <a:pt x="241667" y="224649"/>
                  <a:pt x="242744" y="225010"/>
                  <a:pt x="243822" y="226092"/>
                </a:cubicBezTo>
                <a:cubicBezTo>
                  <a:pt x="243822" y="226092"/>
                  <a:pt x="244181" y="226452"/>
                  <a:pt x="244540" y="226813"/>
                </a:cubicBezTo>
                <a:cubicBezTo>
                  <a:pt x="245259" y="227534"/>
                  <a:pt x="245977" y="228255"/>
                  <a:pt x="247055" y="228977"/>
                </a:cubicBezTo>
                <a:cubicBezTo>
                  <a:pt x="247414" y="228977"/>
                  <a:pt x="247414" y="229337"/>
                  <a:pt x="247773" y="229337"/>
                </a:cubicBezTo>
                <a:cubicBezTo>
                  <a:pt x="248851" y="230419"/>
                  <a:pt x="249569" y="231501"/>
                  <a:pt x="250647" y="232222"/>
                </a:cubicBezTo>
                <a:cubicBezTo>
                  <a:pt x="251006" y="232583"/>
                  <a:pt x="251365" y="232944"/>
                  <a:pt x="251365" y="232944"/>
                </a:cubicBezTo>
                <a:cubicBezTo>
                  <a:pt x="252443" y="233665"/>
                  <a:pt x="253161" y="234747"/>
                  <a:pt x="253880" y="235468"/>
                </a:cubicBezTo>
                <a:cubicBezTo>
                  <a:pt x="254239" y="235468"/>
                  <a:pt x="254598" y="235829"/>
                  <a:pt x="254957" y="236189"/>
                </a:cubicBezTo>
                <a:cubicBezTo>
                  <a:pt x="255676" y="237271"/>
                  <a:pt x="256753" y="238353"/>
                  <a:pt x="257831" y="239074"/>
                </a:cubicBezTo>
                <a:cubicBezTo>
                  <a:pt x="258908" y="240156"/>
                  <a:pt x="259986" y="241599"/>
                  <a:pt x="261064" y="242681"/>
                </a:cubicBezTo>
                <a:cubicBezTo>
                  <a:pt x="261423" y="242681"/>
                  <a:pt x="261423" y="243041"/>
                  <a:pt x="261782" y="243402"/>
                </a:cubicBezTo>
                <a:cubicBezTo>
                  <a:pt x="263219" y="244484"/>
                  <a:pt x="263937" y="245926"/>
                  <a:pt x="265374" y="247008"/>
                </a:cubicBezTo>
                <a:cubicBezTo>
                  <a:pt x="266811" y="248451"/>
                  <a:pt x="267529" y="249533"/>
                  <a:pt x="268607" y="250975"/>
                </a:cubicBezTo>
                <a:cubicBezTo>
                  <a:pt x="268966" y="250975"/>
                  <a:pt x="269325" y="251336"/>
                  <a:pt x="269684" y="251697"/>
                </a:cubicBezTo>
                <a:cubicBezTo>
                  <a:pt x="270762" y="253139"/>
                  <a:pt x="271480" y="253860"/>
                  <a:pt x="272558" y="255303"/>
                </a:cubicBezTo>
                <a:cubicBezTo>
                  <a:pt x="272558" y="255664"/>
                  <a:pt x="272917" y="255664"/>
                  <a:pt x="272917" y="255664"/>
                </a:cubicBezTo>
                <a:cubicBezTo>
                  <a:pt x="273995" y="257106"/>
                  <a:pt x="274713" y="258188"/>
                  <a:pt x="275791" y="259631"/>
                </a:cubicBezTo>
                <a:cubicBezTo>
                  <a:pt x="275791" y="259991"/>
                  <a:pt x="276150" y="260352"/>
                  <a:pt x="276509" y="260712"/>
                </a:cubicBezTo>
                <a:cubicBezTo>
                  <a:pt x="276868" y="261794"/>
                  <a:pt x="277587" y="262876"/>
                  <a:pt x="278305" y="264319"/>
                </a:cubicBezTo>
                <a:cubicBezTo>
                  <a:pt x="278305" y="264319"/>
                  <a:pt x="278305" y="264679"/>
                  <a:pt x="278664" y="264679"/>
                </a:cubicBezTo>
                <a:cubicBezTo>
                  <a:pt x="279383" y="266122"/>
                  <a:pt x="280101" y="267565"/>
                  <a:pt x="280460" y="268646"/>
                </a:cubicBezTo>
                <a:cubicBezTo>
                  <a:pt x="280460" y="269368"/>
                  <a:pt x="280460" y="269368"/>
                  <a:pt x="280820" y="269728"/>
                </a:cubicBezTo>
                <a:cubicBezTo>
                  <a:pt x="281179" y="271171"/>
                  <a:pt x="281538" y="272253"/>
                  <a:pt x="281538" y="273335"/>
                </a:cubicBezTo>
                <a:cubicBezTo>
                  <a:pt x="281538" y="273335"/>
                  <a:pt x="281538" y="273695"/>
                  <a:pt x="281538" y="274056"/>
                </a:cubicBezTo>
                <a:cubicBezTo>
                  <a:pt x="285130" y="271171"/>
                  <a:pt x="288363" y="268286"/>
                  <a:pt x="291237" y="265040"/>
                </a:cubicBezTo>
                <a:cubicBezTo>
                  <a:pt x="299139" y="257467"/>
                  <a:pt x="294829" y="248451"/>
                  <a:pt x="274354" y="227895"/>
                </a:cubicBezTo>
                <a:cubicBezTo>
                  <a:pt x="265733" y="219239"/>
                  <a:pt x="258549" y="212748"/>
                  <a:pt x="252443" y="209502"/>
                </a:cubicBezTo>
                <a:close/>
                <a:moveTo>
                  <a:pt x="220469" y="119867"/>
                </a:moveTo>
                <a:cubicBezTo>
                  <a:pt x="222667" y="118103"/>
                  <a:pt x="225598" y="118103"/>
                  <a:pt x="227064" y="119867"/>
                </a:cubicBezTo>
                <a:cubicBezTo>
                  <a:pt x="228163" y="120573"/>
                  <a:pt x="228529" y="121631"/>
                  <a:pt x="228529" y="123042"/>
                </a:cubicBezTo>
                <a:cubicBezTo>
                  <a:pt x="228529" y="124100"/>
                  <a:pt x="228163" y="125159"/>
                  <a:pt x="227064" y="126217"/>
                </a:cubicBezTo>
                <a:cubicBezTo>
                  <a:pt x="226331" y="126923"/>
                  <a:pt x="225232" y="127275"/>
                  <a:pt x="223766" y="127275"/>
                </a:cubicBezTo>
                <a:cubicBezTo>
                  <a:pt x="222667" y="127275"/>
                  <a:pt x="221568" y="126923"/>
                  <a:pt x="220469" y="126217"/>
                </a:cubicBezTo>
                <a:cubicBezTo>
                  <a:pt x="219737" y="125159"/>
                  <a:pt x="219370" y="124100"/>
                  <a:pt x="219370" y="123042"/>
                </a:cubicBezTo>
                <a:cubicBezTo>
                  <a:pt x="219370" y="121631"/>
                  <a:pt x="219737" y="120573"/>
                  <a:pt x="220469" y="119867"/>
                </a:cubicBezTo>
                <a:close/>
                <a:moveTo>
                  <a:pt x="223769" y="35553"/>
                </a:moveTo>
                <a:cubicBezTo>
                  <a:pt x="237921" y="35553"/>
                  <a:pt x="249169" y="46801"/>
                  <a:pt x="249169" y="60590"/>
                </a:cubicBezTo>
                <a:cubicBezTo>
                  <a:pt x="249169" y="71839"/>
                  <a:pt x="242275" y="76556"/>
                  <a:pt x="237195" y="80184"/>
                </a:cubicBezTo>
                <a:cubicBezTo>
                  <a:pt x="232115" y="83813"/>
                  <a:pt x="228487" y="86716"/>
                  <a:pt x="228487" y="94336"/>
                </a:cubicBezTo>
                <a:cubicBezTo>
                  <a:pt x="228487" y="96876"/>
                  <a:pt x="226672" y="98690"/>
                  <a:pt x="223769" y="98690"/>
                </a:cubicBezTo>
                <a:cubicBezTo>
                  <a:pt x="221592" y="98690"/>
                  <a:pt x="219415" y="96876"/>
                  <a:pt x="219415" y="94336"/>
                </a:cubicBezTo>
                <a:cubicBezTo>
                  <a:pt x="219415" y="81999"/>
                  <a:pt x="225947" y="76556"/>
                  <a:pt x="231752" y="72564"/>
                </a:cubicBezTo>
                <a:cubicBezTo>
                  <a:pt x="236469" y="69299"/>
                  <a:pt x="239735" y="67121"/>
                  <a:pt x="239735" y="60590"/>
                </a:cubicBezTo>
                <a:cubicBezTo>
                  <a:pt x="239735" y="51881"/>
                  <a:pt x="232841" y="44624"/>
                  <a:pt x="223769" y="44624"/>
                </a:cubicBezTo>
                <a:cubicBezTo>
                  <a:pt x="215423" y="44624"/>
                  <a:pt x="208166" y="51881"/>
                  <a:pt x="208166" y="60590"/>
                </a:cubicBezTo>
                <a:cubicBezTo>
                  <a:pt x="208166" y="63130"/>
                  <a:pt x="205989" y="65307"/>
                  <a:pt x="203449" y="65307"/>
                </a:cubicBezTo>
                <a:cubicBezTo>
                  <a:pt x="200909" y="65307"/>
                  <a:pt x="198732" y="63130"/>
                  <a:pt x="198732" y="60590"/>
                </a:cubicBezTo>
                <a:cubicBezTo>
                  <a:pt x="198732" y="46801"/>
                  <a:pt x="209980" y="35553"/>
                  <a:pt x="223769" y="35553"/>
                </a:cubicBezTo>
                <a:close/>
                <a:moveTo>
                  <a:pt x="26504" y="31709"/>
                </a:moveTo>
                <a:cubicBezTo>
                  <a:pt x="26145" y="31709"/>
                  <a:pt x="25786" y="32070"/>
                  <a:pt x="25427" y="32070"/>
                </a:cubicBezTo>
                <a:lnTo>
                  <a:pt x="24708" y="32070"/>
                </a:lnTo>
                <a:cubicBezTo>
                  <a:pt x="24349" y="32430"/>
                  <a:pt x="24349" y="32430"/>
                  <a:pt x="23990" y="32430"/>
                </a:cubicBezTo>
                <a:cubicBezTo>
                  <a:pt x="23990" y="32430"/>
                  <a:pt x="23631" y="32791"/>
                  <a:pt x="23272" y="32791"/>
                </a:cubicBezTo>
                <a:cubicBezTo>
                  <a:pt x="-7979" y="81837"/>
                  <a:pt x="12855" y="142064"/>
                  <a:pt x="87928" y="217076"/>
                </a:cubicBezTo>
                <a:cubicBezTo>
                  <a:pt x="162642" y="292088"/>
                  <a:pt x="222988" y="313005"/>
                  <a:pt x="271480" y="281629"/>
                </a:cubicBezTo>
                <a:cubicBezTo>
                  <a:pt x="271480" y="281269"/>
                  <a:pt x="271480" y="281269"/>
                  <a:pt x="271840" y="281269"/>
                </a:cubicBezTo>
                <a:cubicBezTo>
                  <a:pt x="271840" y="280547"/>
                  <a:pt x="271840" y="280547"/>
                  <a:pt x="271840" y="280187"/>
                </a:cubicBezTo>
                <a:cubicBezTo>
                  <a:pt x="272199" y="279826"/>
                  <a:pt x="272199" y="279466"/>
                  <a:pt x="272199" y="279466"/>
                </a:cubicBezTo>
                <a:cubicBezTo>
                  <a:pt x="272199" y="279105"/>
                  <a:pt x="272199" y="278744"/>
                  <a:pt x="272558" y="278744"/>
                </a:cubicBezTo>
                <a:cubicBezTo>
                  <a:pt x="272558" y="278023"/>
                  <a:pt x="272558" y="278023"/>
                  <a:pt x="272558" y="277662"/>
                </a:cubicBezTo>
                <a:cubicBezTo>
                  <a:pt x="272558" y="277302"/>
                  <a:pt x="272558" y="276941"/>
                  <a:pt x="272558" y="276580"/>
                </a:cubicBezTo>
                <a:cubicBezTo>
                  <a:pt x="272558" y="276580"/>
                  <a:pt x="272558" y="276220"/>
                  <a:pt x="272558" y="275859"/>
                </a:cubicBezTo>
                <a:cubicBezTo>
                  <a:pt x="272558" y="275499"/>
                  <a:pt x="272558" y="275138"/>
                  <a:pt x="272558" y="275138"/>
                </a:cubicBezTo>
                <a:cubicBezTo>
                  <a:pt x="272199" y="274777"/>
                  <a:pt x="272199" y="274417"/>
                  <a:pt x="272199" y="274056"/>
                </a:cubicBezTo>
                <a:cubicBezTo>
                  <a:pt x="272199" y="273695"/>
                  <a:pt x="272199" y="273335"/>
                  <a:pt x="272199" y="272974"/>
                </a:cubicBezTo>
                <a:cubicBezTo>
                  <a:pt x="271840" y="272614"/>
                  <a:pt x="271840" y="272253"/>
                  <a:pt x="271840" y="271892"/>
                </a:cubicBezTo>
                <a:cubicBezTo>
                  <a:pt x="271840" y="271892"/>
                  <a:pt x="271480" y="271532"/>
                  <a:pt x="271121" y="271171"/>
                </a:cubicBezTo>
                <a:cubicBezTo>
                  <a:pt x="271121" y="270810"/>
                  <a:pt x="271121" y="270450"/>
                  <a:pt x="270762" y="270089"/>
                </a:cubicBezTo>
                <a:cubicBezTo>
                  <a:pt x="270762" y="269728"/>
                  <a:pt x="270762" y="269368"/>
                  <a:pt x="270403" y="268646"/>
                </a:cubicBezTo>
                <a:cubicBezTo>
                  <a:pt x="270403" y="268646"/>
                  <a:pt x="270044" y="268286"/>
                  <a:pt x="270044" y="267925"/>
                </a:cubicBezTo>
                <a:cubicBezTo>
                  <a:pt x="269684" y="267565"/>
                  <a:pt x="269325" y="267204"/>
                  <a:pt x="269325" y="266843"/>
                </a:cubicBezTo>
                <a:cubicBezTo>
                  <a:pt x="268966" y="266122"/>
                  <a:pt x="268607" y="266122"/>
                  <a:pt x="268607" y="265761"/>
                </a:cubicBezTo>
                <a:cubicBezTo>
                  <a:pt x="268248" y="265040"/>
                  <a:pt x="267888" y="264679"/>
                  <a:pt x="267529" y="264319"/>
                </a:cubicBezTo>
                <a:cubicBezTo>
                  <a:pt x="267529" y="264319"/>
                  <a:pt x="267170" y="263958"/>
                  <a:pt x="266811" y="263237"/>
                </a:cubicBezTo>
                <a:cubicBezTo>
                  <a:pt x="266811" y="262876"/>
                  <a:pt x="266452" y="262516"/>
                  <a:pt x="266092" y="262155"/>
                </a:cubicBezTo>
                <a:cubicBezTo>
                  <a:pt x="265733" y="261794"/>
                  <a:pt x="265374" y="261434"/>
                  <a:pt x="265015" y="261073"/>
                </a:cubicBezTo>
                <a:cubicBezTo>
                  <a:pt x="264656" y="260712"/>
                  <a:pt x="264656" y="260352"/>
                  <a:pt x="263937" y="259631"/>
                </a:cubicBezTo>
                <a:cubicBezTo>
                  <a:pt x="263578" y="259270"/>
                  <a:pt x="263578" y="258909"/>
                  <a:pt x="263219" y="258549"/>
                </a:cubicBezTo>
                <a:cubicBezTo>
                  <a:pt x="262860" y="257827"/>
                  <a:pt x="262500" y="257467"/>
                  <a:pt x="262141" y="257106"/>
                </a:cubicBezTo>
                <a:cubicBezTo>
                  <a:pt x="261423" y="256745"/>
                  <a:pt x="261064" y="256385"/>
                  <a:pt x="261064" y="256024"/>
                </a:cubicBezTo>
                <a:cubicBezTo>
                  <a:pt x="260345" y="255664"/>
                  <a:pt x="259986" y="254942"/>
                  <a:pt x="259627" y="254582"/>
                </a:cubicBezTo>
                <a:cubicBezTo>
                  <a:pt x="259268" y="253860"/>
                  <a:pt x="258908" y="253500"/>
                  <a:pt x="258549" y="253139"/>
                </a:cubicBezTo>
                <a:cubicBezTo>
                  <a:pt x="258190" y="252779"/>
                  <a:pt x="257472" y="252057"/>
                  <a:pt x="256753" y="251697"/>
                </a:cubicBezTo>
                <a:cubicBezTo>
                  <a:pt x="256394" y="251336"/>
                  <a:pt x="256035" y="250975"/>
                  <a:pt x="255676" y="250254"/>
                </a:cubicBezTo>
                <a:cubicBezTo>
                  <a:pt x="255316" y="249893"/>
                  <a:pt x="254598" y="249533"/>
                  <a:pt x="254239" y="248812"/>
                </a:cubicBezTo>
                <a:cubicBezTo>
                  <a:pt x="253161" y="247730"/>
                  <a:pt x="252443" y="246648"/>
                  <a:pt x="251365" y="245926"/>
                </a:cubicBezTo>
                <a:cubicBezTo>
                  <a:pt x="244899" y="239435"/>
                  <a:pt x="237715" y="232583"/>
                  <a:pt x="231250" y="228255"/>
                </a:cubicBezTo>
                <a:cubicBezTo>
                  <a:pt x="229813" y="227534"/>
                  <a:pt x="228735" y="226813"/>
                  <a:pt x="227658" y="226092"/>
                </a:cubicBezTo>
                <a:lnTo>
                  <a:pt x="227299" y="226092"/>
                </a:lnTo>
                <a:cubicBezTo>
                  <a:pt x="226221" y="225731"/>
                  <a:pt x="225143" y="225010"/>
                  <a:pt x="224066" y="225010"/>
                </a:cubicBezTo>
                <a:cubicBezTo>
                  <a:pt x="223707" y="224649"/>
                  <a:pt x="223707" y="224649"/>
                  <a:pt x="223707" y="224649"/>
                </a:cubicBezTo>
                <a:cubicBezTo>
                  <a:pt x="222629" y="224649"/>
                  <a:pt x="221551" y="224288"/>
                  <a:pt x="220474" y="224288"/>
                </a:cubicBezTo>
                <a:lnTo>
                  <a:pt x="220115" y="224288"/>
                </a:lnTo>
                <a:cubicBezTo>
                  <a:pt x="184553" y="244123"/>
                  <a:pt x="153303" y="212387"/>
                  <a:pt x="122411" y="181733"/>
                </a:cubicBezTo>
                <a:cubicBezTo>
                  <a:pt x="92238" y="151801"/>
                  <a:pt x="60629" y="120065"/>
                  <a:pt x="80025" y="84362"/>
                </a:cubicBezTo>
                <a:lnTo>
                  <a:pt x="80025" y="84001"/>
                </a:lnTo>
                <a:cubicBezTo>
                  <a:pt x="80025" y="83641"/>
                  <a:pt x="80025" y="83280"/>
                  <a:pt x="80025" y="82919"/>
                </a:cubicBezTo>
                <a:cubicBezTo>
                  <a:pt x="80025" y="82919"/>
                  <a:pt x="80025" y="82559"/>
                  <a:pt x="80025" y="82198"/>
                </a:cubicBezTo>
                <a:cubicBezTo>
                  <a:pt x="80025" y="81837"/>
                  <a:pt x="80025" y="81477"/>
                  <a:pt x="80025" y="81477"/>
                </a:cubicBezTo>
                <a:cubicBezTo>
                  <a:pt x="80025" y="81116"/>
                  <a:pt x="79666" y="80755"/>
                  <a:pt x="79666" y="80395"/>
                </a:cubicBezTo>
                <a:cubicBezTo>
                  <a:pt x="79666" y="80034"/>
                  <a:pt x="79666" y="79674"/>
                  <a:pt x="79307" y="79313"/>
                </a:cubicBezTo>
                <a:cubicBezTo>
                  <a:pt x="79307" y="79313"/>
                  <a:pt x="78948" y="78952"/>
                  <a:pt x="78948" y="78592"/>
                </a:cubicBezTo>
                <a:cubicBezTo>
                  <a:pt x="78948" y="78231"/>
                  <a:pt x="78948" y="77870"/>
                  <a:pt x="78589" y="77510"/>
                </a:cubicBezTo>
                <a:cubicBezTo>
                  <a:pt x="78589" y="77149"/>
                  <a:pt x="78229" y="76788"/>
                  <a:pt x="78229" y="76788"/>
                </a:cubicBezTo>
                <a:cubicBezTo>
                  <a:pt x="78229" y="76067"/>
                  <a:pt x="77870" y="76067"/>
                  <a:pt x="77511" y="75707"/>
                </a:cubicBezTo>
                <a:cubicBezTo>
                  <a:pt x="77511" y="75346"/>
                  <a:pt x="77511" y="74985"/>
                  <a:pt x="77152" y="74625"/>
                </a:cubicBezTo>
                <a:cubicBezTo>
                  <a:pt x="77152" y="74264"/>
                  <a:pt x="76793" y="73903"/>
                  <a:pt x="76433" y="73543"/>
                </a:cubicBezTo>
                <a:cubicBezTo>
                  <a:pt x="76433" y="73182"/>
                  <a:pt x="76074" y="73182"/>
                  <a:pt x="76074" y="72461"/>
                </a:cubicBezTo>
                <a:cubicBezTo>
                  <a:pt x="75715" y="72100"/>
                  <a:pt x="75356" y="72100"/>
                  <a:pt x="75356" y="71740"/>
                </a:cubicBezTo>
                <a:cubicBezTo>
                  <a:pt x="74997" y="71379"/>
                  <a:pt x="74637" y="71018"/>
                  <a:pt x="74637" y="70658"/>
                </a:cubicBezTo>
                <a:cubicBezTo>
                  <a:pt x="74278" y="70297"/>
                  <a:pt x="73919" y="69936"/>
                  <a:pt x="73919" y="69576"/>
                </a:cubicBezTo>
                <a:cubicBezTo>
                  <a:pt x="73560" y="69215"/>
                  <a:pt x="73201" y="68855"/>
                  <a:pt x="73201" y="68494"/>
                </a:cubicBezTo>
                <a:cubicBezTo>
                  <a:pt x="72841" y="68133"/>
                  <a:pt x="72482" y="68133"/>
                  <a:pt x="72123" y="67412"/>
                </a:cubicBezTo>
                <a:cubicBezTo>
                  <a:pt x="71764" y="67051"/>
                  <a:pt x="71405" y="66691"/>
                  <a:pt x="71405" y="66330"/>
                </a:cubicBezTo>
                <a:cubicBezTo>
                  <a:pt x="71045" y="65969"/>
                  <a:pt x="71045" y="65969"/>
                  <a:pt x="70327" y="65248"/>
                </a:cubicBezTo>
                <a:cubicBezTo>
                  <a:pt x="70327" y="64888"/>
                  <a:pt x="69968" y="64527"/>
                  <a:pt x="69609" y="64166"/>
                </a:cubicBezTo>
                <a:cubicBezTo>
                  <a:pt x="69249" y="63806"/>
                  <a:pt x="68890" y="63806"/>
                  <a:pt x="68890" y="63445"/>
                </a:cubicBezTo>
                <a:cubicBezTo>
                  <a:pt x="68172" y="63084"/>
                  <a:pt x="67813" y="62363"/>
                  <a:pt x="67453" y="62002"/>
                </a:cubicBezTo>
                <a:cubicBezTo>
                  <a:pt x="67453" y="61642"/>
                  <a:pt x="67094" y="61642"/>
                  <a:pt x="66735" y="61281"/>
                </a:cubicBezTo>
                <a:cubicBezTo>
                  <a:pt x="66376" y="60921"/>
                  <a:pt x="66017" y="60199"/>
                  <a:pt x="65298" y="59839"/>
                </a:cubicBezTo>
                <a:cubicBezTo>
                  <a:pt x="65298" y="59478"/>
                  <a:pt x="65298" y="59478"/>
                  <a:pt x="64939" y="59478"/>
                </a:cubicBezTo>
                <a:cubicBezTo>
                  <a:pt x="64221" y="58757"/>
                  <a:pt x="63861" y="58035"/>
                  <a:pt x="63143" y="57675"/>
                </a:cubicBezTo>
                <a:cubicBezTo>
                  <a:pt x="63143" y="57314"/>
                  <a:pt x="63143" y="57314"/>
                  <a:pt x="62784" y="57314"/>
                </a:cubicBezTo>
                <a:cubicBezTo>
                  <a:pt x="62425" y="56593"/>
                  <a:pt x="61706" y="55872"/>
                  <a:pt x="60988" y="55150"/>
                </a:cubicBezTo>
                <a:cubicBezTo>
                  <a:pt x="60269" y="54429"/>
                  <a:pt x="59551" y="53708"/>
                  <a:pt x="58833" y="52987"/>
                </a:cubicBezTo>
                <a:cubicBezTo>
                  <a:pt x="57755" y="52265"/>
                  <a:pt x="57036" y="51183"/>
                  <a:pt x="55959" y="50102"/>
                </a:cubicBezTo>
                <a:cubicBezTo>
                  <a:pt x="55600" y="49741"/>
                  <a:pt x="55600" y="49380"/>
                  <a:pt x="55240" y="49380"/>
                </a:cubicBezTo>
                <a:cubicBezTo>
                  <a:pt x="54522" y="48659"/>
                  <a:pt x="53804" y="47938"/>
                  <a:pt x="53085" y="47216"/>
                </a:cubicBezTo>
                <a:cubicBezTo>
                  <a:pt x="52726" y="46856"/>
                  <a:pt x="52367" y="46495"/>
                  <a:pt x="52008" y="46135"/>
                </a:cubicBezTo>
                <a:cubicBezTo>
                  <a:pt x="51648" y="45774"/>
                  <a:pt x="50930" y="45053"/>
                  <a:pt x="50212" y="44692"/>
                </a:cubicBezTo>
                <a:cubicBezTo>
                  <a:pt x="49852" y="44331"/>
                  <a:pt x="49493" y="43971"/>
                  <a:pt x="48775" y="43610"/>
                </a:cubicBezTo>
                <a:cubicBezTo>
                  <a:pt x="48416" y="43249"/>
                  <a:pt x="48056" y="42889"/>
                  <a:pt x="47697" y="42168"/>
                </a:cubicBezTo>
                <a:cubicBezTo>
                  <a:pt x="47338" y="41807"/>
                  <a:pt x="46620" y="41446"/>
                  <a:pt x="46260" y="41086"/>
                </a:cubicBezTo>
                <a:cubicBezTo>
                  <a:pt x="45901" y="40725"/>
                  <a:pt x="45542" y="40364"/>
                  <a:pt x="45183" y="40364"/>
                </a:cubicBezTo>
                <a:cubicBezTo>
                  <a:pt x="44824" y="39643"/>
                  <a:pt x="44105" y="39282"/>
                  <a:pt x="43746" y="38922"/>
                </a:cubicBezTo>
                <a:cubicBezTo>
                  <a:pt x="43387" y="38561"/>
                  <a:pt x="43028" y="38561"/>
                  <a:pt x="42668" y="38201"/>
                </a:cubicBezTo>
                <a:cubicBezTo>
                  <a:pt x="42309" y="37840"/>
                  <a:pt x="41591" y="37479"/>
                  <a:pt x="41232" y="37119"/>
                </a:cubicBezTo>
                <a:cubicBezTo>
                  <a:pt x="40872" y="37119"/>
                  <a:pt x="40872" y="36758"/>
                  <a:pt x="40154" y="36758"/>
                </a:cubicBezTo>
                <a:cubicBezTo>
                  <a:pt x="39795" y="36037"/>
                  <a:pt x="39436" y="36037"/>
                  <a:pt x="39076" y="35676"/>
                </a:cubicBezTo>
                <a:cubicBezTo>
                  <a:pt x="38717" y="35676"/>
                  <a:pt x="38358" y="35315"/>
                  <a:pt x="37999" y="35315"/>
                </a:cubicBezTo>
                <a:cubicBezTo>
                  <a:pt x="37640" y="34955"/>
                  <a:pt x="37280" y="34594"/>
                  <a:pt x="36921" y="34234"/>
                </a:cubicBezTo>
                <a:cubicBezTo>
                  <a:pt x="36562" y="34234"/>
                  <a:pt x="36203" y="34234"/>
                  <a:pt x="35844" y="33873"/>
                </a:cubicBezTo>
                <a:cubicBezTo>
                  <a:pt x="35484" y="33873"/>
                  <a:pt x="35125" y="33512"/>
                  <a:pt x="34766" y="33152"/>
                </a:cubicBezTo>
                <a:cubicBezTo>
                  <a:pt x="34407" y="33152"/>
                  <a:pt x="34048" y="33152"/>
                  <a:pt x="34048" y="33152"/>
                </a:cubicBezTo>
                <a:cubicBezTo>
                  <a:pt x="33688" y="32791"/>
                  <a:pt x="33329" y="32430"/>
                  <a:pt x="32611" y="32430"/>
                </a:cubicBezTo>
                <a:cubicBezTo>
                  <a:pt x="32611" y="32430"/>
                  <a:pt x="31892" y="32430"/>
                  <a:pt x="31892" y="32070"/>
                </a:cubicBezTo>
                <a:cubicBezTo>
                  <a:pt x="31533" y="32070"/>
                  <a:pt x="31174" y="32070"/>
                  <a:pt x="30815" y="32070"/>
                </a:cubicBezTo>
                <a:cubicBezTo>
                  <a:pt x="30456" y="32070"/>
                  <a:pt x="30096" y="31709"/>
                  <a:pt x="30096" y="31709"/>
                </a:cubicBezTo>
                <a:cubicBezTo>
                  <a:pt x="29737" y="31709"/>
                  <a:pt x="29378" y="31709"/>
                  <a:pt x="29019" y="31709"/>
                </a:cubicBezTo>
                <a:cubicBezTo>
                  <a:pt x="28660" y="31709"/>
                  <a:pt x="28300" y="31709"/>
                  <a:pt x="27941" y="31709"/>
                </a:cubicBezTo>
                <a:cubicBezTo>
                  <a:pt x="27941" y="31709"/>
                  <a:pt x="27582" y="31709"/>
                  <a:pt x="27223" y="31709"/>
                </a:cubicBezTo>
                <a:cubicBezTo>
                  <a:pt x="26864" y="31709"/>
                  <a:pt x="26504" y="31709"/>
                  <a:pt x="26504" y="31709"/>
                </a:cubicBezTo>
                <a:close/>
                <a:moveTo>
                  <a:pt x="53445" y="10702"/>
                </a:moveTo>
                <a:cubicBezTo>
                  <a:pt x="47697" y="8088"/>
                  <a:pt x="43567" y="8989"/>
                  <a:pt x="39795" y="12956"/>
                </a:cubicBezTo>
                <a:cubicBezTo>
                  <a:pt x="36562" y="16202"/>
                  <a:pt x="33688" y="19448"/>
                  <a:pt x="31174" y="22333"/>
                </a:cubicBezTo>
                <a:cubicBezTo>
                  <a:pt x="31174" y="22693"/>
                  <a:pt x="31174" y="22693"/>
                  <a:pt x="31533" y="22693"/>
                </a:cubicBezTo>
                <a:cubicBezTo>
                  <a:pt x="32611" y="23054"/>
                  <a:pt x="33688" y="23054"/>
                  <a:pt x="35125" y="23415"/>
                </a:cubicBezTo>
                <a:cubicBezTo>
                  <a:pt x="35125" y="23775"/>
                  <a:pt x="35484" y="23775"/>
                  <a:pt x="35844" y="23775"/>
                </a:cubicBezTo>
                <a:cubicBezTo>
                  <a:pt x="37280" y="24496"/>
                  <a:pt x="38717" y="24857"/>
                  <a:pt x="40154" y="25578"/>
                </a:cubicBezTo>
                <a:lnTo>
                  <a:pt x="40513" y="25939"/>
                </a:lnTo>
                <a:cubicBezTo>
                  <a:pt x="41591" y="26660"/>
                  <a:pt x="43028" y="27382"/>
                  <a:pt x="44464" y="28103"/>
                </a:cubicBezTo>
                <a:cubicBezTo>
                  <a:pt x="44464" y="28103"/>
                  <a:pt x="44824" y="28463"/>
                  <a:pt x="45183" y="28463"/>
                </a:cubicBezTo>
                <a:cubicBezTo>
                  <a:pt x="46260" y="29545"/>
                  <a:pt x="47697" y="30627"/>
                  <a:pt x="49134" y="31709"/>
                </a:cubicBezTo>
                <a:lnTo>
                  <a:pt x="49493" y="31709"/>
                </a:lnTo>
                <a:cubicBezTo>
                  <a:pt x="50571" y="32430"/>
                  <a:pt x="52008" y="33873"/>
                  <a:pt x="53085" y="34594"/>
                </a:cubicBezTo>
                <a:cubicBezTo>
                  <a:pt x="53444" y="34955"/>
                  <a:pt x="53444" y="35315"/>
                  <a:pt x="53804" y="35315"/>
                </a:cubicBezTo>
                <a:cubicBezTo>
                  <a:pt x="56677" y="37840"/>
                  <a:pt x="58833" y="40004"/>
                  <a:pt x="61347" y="42168"/>
                </a:cubicBezTo>
                <a:cubicBezTo>
                  <a:pt x="61706" y="42889"/>
                  <a:pt x="61706" y="42889"/>
                  <a:pt x="62425" y="43249"/>
                </a:cubicBezTo>
                <a:cubicBezTo>
                  <a:pt x="63143" y="44331"/>
                  <a:pt x="64221" y="45413"/>
                  <a:pt x="65298" y="46495"/>
                </a:cubicBezTo>
                <a:cubicBezTo>
                  <a:pt x="66376" y="47577"/>
                  <a:pt x="67453" y="48659"/>
                  <a:pt x="68531" y="49380"/>
                </a:cubicBezTo>
                <a:cubicBezTo>
                  <a:pt x="68890" y="49741"/>
                  <a:pt x="68890" y="50102"/>
                  <a:pt x="69249" y="50462"/>
                </a:cubicBezTo>
                <a:cubicBezTo>
                  <a:pt x="69968" y="51183"/>
                  <a:pt x="71045" y="52265"/>
                  <a:pt x="71764" y="52987"/>
                </a:cubicBezTo>
                <a:cubicBezTo>
                  <a:pt x="71764" y="52987"/>
                  <a:pt x="72123" y="53347"/>
                  <a:pt x="72482" y="53708"/>
                </a:cubicBezTo>
                <a:cubicBezTo>
                  <a:pt x="73560" y="54429"/>
                  <a:pt x="74278" y="55872"/>
                  <a:pt x="75356" y="56593"/>
                </a:cubicBezTo>
                <a:cubicBezTo>
                  <a:pt x="75356" y="56954"/>
                  <a:pt x="75356" y="57314"/>
                  <a:pt x="75715" y="57314"/>
                </a:cubicBezTo>
                <a:cubicBezTo>
                  <a:pt x="76433" y="58035"/>
                  <a:pt x="77152" y="59117"/>
                  <a:pt x="78229" y="59839"/>
                </a:cubicBezTo>
                <a:cubicBezTo>
                  <a:pt x="78229" y="60199"/>
                  <a:pt x="78589" y="60560"/>
                  <a:pt x="78589" y="60921"/>
                </a:cubicBezTo>
                <a:cubicBezTo>
                  <a:pt x="79307" y="61642"/>
                  <a:pt x="80025" y="62363"/>
                  <a:pt x="80744" y="63445"/>
                </a:cubicBezTo>
                <a:lnTo>
                  <a:pt x="81103" y="63806"/>
                </a:lnTo>
                <a:cubicBezTo>
                  <a:pt x="81821" y="64888"/>
                  <a:pt x="82540" y="65969"/>
                  <a:pt x="83258" y="67051"/>
                </a:cubicBezTo>
                <a:cubicBezTo>
                  <a:pt x="83617" y="67412"/>
                  <a:pt x="83617" y="67412"/>
                  <a:pt x="83617" y="67773"/>
                </a:cubicBezTo>
                <a:cubicBezTo>
                  <a:pt x="84336" y="68494"/>
                  <a:pt x="84695" y="69576"/>
                  <a:pt x="85054" y="70297"/>
                </a:cubicBezTo>
                <a:cubicBezTo>
                  <a:pt x="85413" y="70658"/>
                  <a:pt x="85773" y="70658"/>
                  <a:pt x="85773" y="71018"/>
                </a:cubicBezTo>
                <a:cubicBezTo>
                  <a:pt x="86132" y="72100"/>
                  <a:pt x="86850" y="73182"/>
                  <a:pt x="87209" y="74264"/>
                </a:cubicBezTo>
                <a:cubicBezTo>
                  <a:pt x="89365" y="71740"/>
                  <a:pt x="91520" y="69576"/>
                  <a:pt x="93675" y="67051"/>
                </a:cubicBezTo>
                <a:cubicBezTo>
                  <a:pt x="101218" y="59478"/>
                  <a:pt x="97267" y="50102"/>
                  <a:pt x="76793" y="29545"/>
                </a:cubicBezTo>
                <a:cubicBezTo>
                  <a:pt x="66555" y="19448"/>
                  <a:pt x="59192" y="13317"/>
                  <a:pt x="53445" y="10702"/>
                </a:cubicBezTo>
                <a:close/>
                <a:moveTo>
                  <a:pt x="163091" y="9995"/>
                </a:moveTo>
                <a:cubicBezTo>
                  <a:pt x="158058" y="9995"/>
                  <a:pt x="154104" y="13958"/>
                  <a:pt x="154104" y="19001"/>
                </a:cubicBezTo>
                <a:lnTo>
                  <a:pt x="154104" y="142211"/>
                </a:lnTo>
                <a:cubicBezTo>
                  <a:pt x="154104" y="147615"/>
                  <a:pt x="158058" y="151578"/>
                  <a:pt x="163091" y="151578"/>
                </a:cubicBezTo>
                <a:lnTo>
                  <a:pt x="257641" y="151578"/>
                </a:lnTo>
                <a:cubicBezTo>
                  <a:pt x="258719" y="151578"/>
                  <a:pt x="259798" y="152298"/>
                  <a:pt x="260517" y="152659"/>
                </a:cubicBezTo>
                <a:lnTo>
                  <a:pt x="295389" y="181119"/>
                </a:lnTo>
                <a:lnTo>
                  <a:pt x="295389" y="19001"/>
                </a:lnTo>
                <a:cubicBezTo>
                  <a:pt x="295389" y="13958"/>
                  <a:pt x="291434" y="9995"/>
                  <a:pt x="286042" y="9995"/>
                </a:cubicBezTo>
                <a:lnTo>
                  <a:pt x="163091" y="9995"/>
                </a:lnTo>
                <a:close/>
                <a:moveTo>
                  <a:pt x="163091" y="628"/>
                </a:moveTo>
                <a:lnTo>
                  <a:pt x="286042" y="628"/>
                </a:lnTo>
                <a:cubicBezTo>
                  <a:pt x="296467" y="628"/>
                  <a:pt x="304736" y="8914"/>
                  <a:pt x="304736" y="19001"/>
                </a:cubicBezTo>
                <a:lnTo>
                  <a:pt x="304736" y="190846"/>
                </a:lnTo>
                <a:cubicBezTo>
                  <a:pt x="304736" y="192648"/>
                  <a:pt x="303657" y="194449"/>
                  <a:pt x="301860" y="195170"/>
                </a:cubicBezTo>
                <a:cubicBezTo>
                  <a:pt x="301500" y="195530"/>
                  <a:pt x="300781" y="195530"/>
                  <a:pt x="300062" y="195530"/>
                </a:cubicBezTo>
                <a:cubicBezTo>
                  <a:pt x="298984" y="195530"/>
                  <a:pt x="297905" y="195170"/>
                  <a:pt x="297186" y="194449"/>
                </a:cubicBezTo>
                <a:lnTo>
                  <a:pt x="256203" y="160945"/>
                </a:lnTo>
                <a:lnTo>
                  <a:pt x="163091" y="160945"/>
                </a:lnTo>
                <a:cubicBezTo>
                  <a:pt x="153025" y="160945"/>
                  <a:pt x="144757" y="152659"/>
                  <a:pt x="144757" y="142211"/>
                </a:cubicBezTo>
                <a:lnTo>
                  <a:pt x="144757" y="19001"/>
                </a:lnTo>
                <a:cubicBezTo>
                  <a:pt x="144757" y="8914"/>
                  <a:pt x="153025" y="628"/>
                  <a:pt x="163091" y="628"/>
                </a:cubicBezTo>
                <a:close/>
                <a:moveTo>
                  <a:pt x="46232" y="35"/>
                </a:moveTo>
                <a:cubicBezTo>
                  <a:pt x="59484" y="-793"/>
                  <a:pt x="73290" y="13136"/>
                  <a:pt x="83258" y="23415"/>
                </a:cubicBezTo>
                <a:cubicBezTo>
                  <a:pt x="96549" y="36758"/>
                  <a:pt x="117023" y="56593"/>
                  <a:pt x="100141" y="73543"/>
                </a:cubicBezTo>
                <a:cubicBezTo>
                  <a:pt x="95471" y="78231"/>
                  <a:pt x="91520" y="83280"/>
                  <a:pt x="88646" y="87968"/>
                </a:cubicBezTo>
                <a:cubicBezTo>
                  <a:pt x="73201" y="115737"/>
                  <a:pt x="94393" y="140982"/>
                  <a:pt x="129236" y="175603"/>
                </a:cubicBezTo>
                <a:cubicBezTo>
                  <a:pt x="164079" y="210224"/>
                  <a:pt x="188864" y="231862"/>
                  <a:pt x="216522" y="215633"/>
                </a:cubicBezTo>
                <a:cubicBezTo>
                  <a:pt x="221192" y="213109"/>
                  <a:pt x="226221" y="209502"/>
                  <a:pt x="230891" y="204453"/>
                </a:cubicBezTo>
                <a:cubicBezTo>
                  <a:pt x="238075" y="197601"/>
                  <a:pt x="246696" y="196159"/>
                  <a:pt x="256394" y="201208"/>
                </a:cubicBezTo>
                <a:cubicBezTo>
                  <a:pt x="263937" y="204814"/>
                  <a:pt x="271840" y="212027"/>
                  <a:pt x="281179" y="221403"/>
                </a:cubicBezTo>
                <a:cubicBezTo>
                  <a:pt x="290518" y="230780"/>
                  <a:pt x="297343" y="238714"/>
                  <a:pt x="301294" y="246287"/>
                </a:cubicBezTo>
                <a:cubicBezTo>
                  <a:pt x="306323" y="256024"/>
                  <a:pt x="304886" y="264679"/>
                  <a:pt x="297702" y="271892"/>
                </a:cubicBezTo>
                <a:cubicBezTo>
                  <a:pt x="291237" y="278023"/>
                  <a:pt x="284771" y="283793"/>
                  <a:pt x="277587" y="288481"/>
                </a:cubicBezTo>
                <a:cubicBezTo>
                  <a:pt x="261064" y="299661"/>
                  <a:pt x="243463" y="305071"/>
                  <a:pt x="224784" y="305071"/>
                </a:cubicBezTo>
                <a:cubicBezTo>
                  <a:pt x="183116" y="305071"/>
                  <a:pt x="135702" y="278023"/>
                  <a:pt x="81103" y="223206"/>
                </a:cubicBezTo>
                <a:cubicBezTo>
                  <a:pt x="2438" y="144588"/>
                  <a:pt x="-18755" y="80034"/>
                  <a:pt x="16447" y="26660"/>
                </a:cubicBezTo>
                <a:cubicBezTo>
                  <a:pt x="21116" y="19808"/>
                  <a:pt x="26504" y="12956"/>
                  <a:pt x="33329" y="6465"/>
                </a:cubicBezTo>
                <a:cubicBezTo>
                  <a:pt x="37460" y="2227"/>
                  <a:pt x="41815" y="311"/>
                  <a:pt x="46232" y="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799">
            <a:extLst>
              <a:ext uri="{FF2B5EF4-FFF2-40B4-BE49-F238E27FC236}">
                <a16:creationId xmlns:a16="http://schemas.microsoft.com/office/drawing/2014/main" id="{756C1CAC-4D2D-DC48-A7A5-8CAD9811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9249" y="9457875"/>
            <a:ext cx="925804" cy="858648"/>
          </a:xfrm>
          <a:custGeom>
            <a:avLst/>
            <a:gdLst/>
            <a:ahLst/>
            <a:cxnLst/>
            <a:rect l="0" t="0" r="r" b="b"/>
            <a:pathLst>
              <a:path w="306026" h="283803">
                <a:moveTo>
                  <a:pt x="93475" y="168490"/>
                </a:moveTo>
                <a:cubicBezTo>
                  <a:pt x="91670" y="173519"/>
                  <a:pt x="89144" y="178908"/>
                  <a:pt x="84091" y="184296"/>
                </a:cubicBezTo>
                <a:cubicBezTo>
                  <a:pt x="86979" y="189685"/>
                  <a:pt x="102498" y="197588"/>
                  <a:pt x="117295" y="201539"/>
                </a:cubicBezTo>
                <a:cubicBezTo>
                  <a:pt x="131731" y="197588"/>
                  <a:pt x="147250" y="189685"/>
                  <a:pt x="150137" y="184296"/>
                </a:cubicBezTo>
                <a:cubicBezTo>
                  <a:pt x="145085" y="178908"/>
                  <a:pt x="142558" y="173519"/>
                  <a:pt x="140754" y="168490"/>
                </a:cubicBezTo>
                <a:cubicBezTo>
                  <a:pt x="133175" y="172441"/>
                  <a:pt x="125235" y="174238"/>
                  <a:pt x="116934" y="174238"/>
                </a:cubicBezTo>
                <a:cubicBezTo>
                  <a:pt x="108994" y="174238"/>
                  <a:pt x="101054" y="172441"/>
                  <a:pt x="93475" y="168490"/>
                </a:cubicBezTo>
                <a:close/>
                <a:moveTo>
                  <a:pt x="141476" y="63235"/>
                </a:moveTo>
                <a:lnTo>
                  <a:pt x="135340" y="70420"/>
                </a:lnTo>
                <a:cubicBezTo>
                  <a:pt x="134618" y="71857"/>
                  <a:pt x="132814" y="72575"/>
                  <a:pt x="131370" y="72575"/>
                </a:cubicBezTo>
                <a:cubicBezTo>
                  <a:pt x="131009" y="72216"/>
                  <a:pt x="94919" y="68265"/>
                  <a:pt x="66407" y="84071"/>
                </a:cubicBezTo>
                <a:cubicBezTo>
                  <a:pt x="66407" y="85867"/>
                  <a:pt x="66407" y="88382"/>
                  <a:pt x="66407" y="89100"/>
                </a:cubicBezTo>
                <a:cubicBezTo>
                  <a:pt x="66407" y="90537"/>
                  <a:pt x="65685" y="91974"/>
                  <a:pt x="64602" y="92692"/>
                </a:cubicBezTo>
                <a:cubicBezTo>
                  <a:pt x="63159" y="93770"/>
                  <a:pt x="61715" y="94129"/>
                  <a:pt x="60272" y="93770"/>
                </a:cubicBezTo>
                <a:cubicBezTo>
                  <a:pt x="58828" y="93770"/>
                  <a:pt x="55580" y="98081"/>
                  <a:pt x="56302" y="105265"/>
                </a:cubicBezTo>
                <a:cubicBezTo>
                  <a:pt x="56663" y="110654"/>
                  <a:pt x="58828" y="114605"/>
                  <a:pt x="60633" y="116042"/>
                </a:cubicBezTo>
                <a:cubicBezTo>
                  <a:pt x="60993" y="116402"/>
                  <a:pt x="61715" y="116761"/>
                  <a:pt x="62076" y="116402"/>
                </a:cubicBezTo>
                <a:cubicBezTo>
                  <a:pt x="63159" y="116042"/>
                  <a:pt x="64602" y="115683"/>
                  <a:pt x="66046" y="116402"/>
                </a:cubicBezTo>
                <a:cubicBezTo>
                  <a:pt x="67129" y="117120"/>
                  <a:pt x="68212" y="118198"/>
                  <a:pt x="68572" y="119275"/>
                </a:cubicBezTo>
                <a:cubicBezTo>
                  <a:pt x="72903" y="135441"/>
                  <a:pt x="81204" y="149092"/>
                  <a:pt x="92753" y="156995"/>
                </a:cubicBezTo>
                <a:cubicBezTo>
                  <a:pt x="107550" y="167771"/>
                  <a:pt x="126678" y="167771"/>
                  <a:pt x="141476" y="156995"/>
                </a:cubicBezTo>
                <a:cubicBezTo>
                  <a:pt x="153025" y="149092"/>
                  <a:pt x="161325" y="135441"/>
                  <a:pt x="165656" y="119275"/>
                </a:cubicBezTo>
                <a:cubicBezTo>
                  <a:pt x="165656" y="118198"/>
                  <a:pt x="166739" y="117120"/>
                  <a:pt x="168183" y="116402"/>
                </a:cubicBezTo>
                <a:cubicBezTo>
                  <a:pt x="169265" y="115683"/>
                  <a:pt x="170709" y="115683"/>
                  <a:pt x="171792" y="116402"/>
                </a:cubicBezTo>
                <a:cubicBezTo>
                  <a:pt x="172513" y="116761"/>
                  <a:pt x="172874" y="116402"/>
                  <a:pt x="173235" y="116042"/>
                </a:cubicBezTo>
                <a:cubicBezTo>
                  <a:pt x="175401" y="114605"/>
                  <a:pt x="177205" y="110654"/>
                  <a:pt x="177927" y="105265"/>
                </a:cubicBezTo>
                <a:cubicBezTo>
                  <a:pt x="178649" y="98081"/>
                  <a:pt x="175401" y="93770"/>
                  <a:pt x="174318" y="93411"/>
                </a:cubicBezTo>
                <a:cubicBezTo>
                  <a:pt x="172874" y="93770"/>
                  <a:pt x="171070" y="93770"/>
                  <a:pt x="169987" y="92692"/>
                </a:cubicBezTo>
                <a:cubicBezTo>
                  <a:pt x="168904" y="91974"/>
                  <a:pt x="167822" y="90537"/>
                  <a:pt x="167822" y="89100"/>
                </a:cubicBezTo>
                <a:cubicBezTo>
                  <a:pt x="167822" y="87663"/>
                  <a:pt x="167822" y="84430"/>
                  <a:pt x="167822" y="81915"/>
                </a:cubicBezTo>
                <a:cubicBezTo>
                  <a:pt x="157355" y="77245"/>
                  <a:pt x="147611" y="75449"/>
                  <a:pt x="147611" y="75449"/>
                </a:cubicBezTo>
                <a:cubicBezTo>
                  <a:pt x="145806" y="74731"/>
                  <a:pt x="144363" y="73653"/>
                  <a:pt x="144002" y="72216"/>
                </a:cubicBezTo>
                <a:lnTo>
                  <a:pt x="141476" y="63235"/>
                </a:lnTo>
                <a:close/>
                <a:moveTo>
                  <a:pt x="116934" y="28390"/>
                </a:moveTo>
                <a:cubicBezTo>
                  <a:pt x="96362" y="28390"/>
                  <a:pt x="81565" y="33779"/>
                  <a:pt x="73264" y="44196"/>
                </a:cubicBezTo>
                <a:cubicBezTo>
                  <a:pt x="65324" y="54255"/>
                  <a:pt x="64963" y="66828"/>
                  <a:pt x="65685" y="74012"/>
                </a:cubicBezTo>
                <a:cubicBezTo>
                  <a:pt x="91670" y="61439"/>
                  <a:pt x="120904" y="62517"/>
                  <a:pt x="129566" y="62876"/>
                </a:cubicBezTo>
                <a:lnTo>
                  <a:pt x="139671" y="50662"/>
                </a:lnTo>
                <a:cubicBezTo>
                  <a:pt x="140393" y="49225"/>
                  <a:pt x="142197" y="48507"/>
                  <a:pt x="144002" y="48866"/>
                </a:cubicBezTo>
                <a:cubicBezTo>
                  <a:pt x="145806" y="49225"/>
                  <a:pt x="147250" y="50303"/>
                  <a:pt x="147611" y="52099"/>
                </a:cubicBezTo>
                <a:lnTo>
                  <a:pt x="152303" y="66828"/>
                </a:lnTo>
                <a:cubicBezTo>
                  <a:pt x="155551" y="67546"/>
                  <a:pt x="161686" y="69342"/>
                  <a:pt x="168904" y="72216"/>
                </a:cubicBezTo>
                <a:cubicBezTo>
                  <a:pt x="169265" y="64672"/>
                  <a:pt x="168183" y="53177"/>
                  <a:pt x="160964" y="44196"/>
                </a:cubicBezTo>
                <a:cubicBezTo>
                  <a:pt x="152664" y="33779"/>
                  <a:pt x="137866" y="28390"/>
                  <a:pt x="116934" y="28390"/>
                </a:cubicBezTo>
                <a:close/>
                <a:moveTo>
                  <a:pt x="116934" y="19050"/>
                </a:moveTo>
                <a:cubicBezTo>
                  <a:pt x="140754" y="19050"/>
                  <a:pt x="158077" y="25516"/>
                  <a:pt x="168183" y="38449"/>
                </a:cubicBezTo>
                <a:cubicBezTo>
                  <a:pt x="181536" y="55332"/>
                  <a:pt x="177927" y="77605"/>
                  <a:pt x="176844" y="81556"/>
                </a:cubicBezTo>
                <a:cubicBezTo>
                  <a:pt x="177205" y="82634"/>
                  <a:pt x="177205" y="83712"/>
                  <a:pt x="177205" y="84789"/>
                </a:cubicBezTo>
                <a:cubicBezTo>
                  <a:pt x="183702" y="86945"/>
                  <a:pt x="188032" y="95566"/>
                  <a:pt x="186950" y="106343"/>
                </a:cubicBezTo>
                <a:cubicBezTo>
                  <a:pt x="186228" y="113528"/>
                  <a:pt x="183702" y="119635"/>
                  <a:pt x="179371" y="122868"/>
                </a:cubicBezTo>
                <a:cubicBezTo>
                  <a:pt x="177566" y="124664"/>
                  <a:pt x="175401" y="125382"/>
                  <a:pt x="173235" y="125742"/>
                </a:cubicBezTo>
                <a:cubicBezTo>
                  <a:pt x="168904" y="141188"/>
                  <a:pt x="160243" y="154121"/>
                  <a:pt x="148694" y="163102"/>
                </a:cubicBezTo>
                <a:cubicBezTo>
                  <a:pt x="150137" y="168131"/>
                  <a:pt x="152303" y="173519"/>
                  <a:pt x="157355" y="178548"/>
                </a:cubicBezTo>
                <a:cubicBezTo>
                  <a:pt x="162047" y="179626"/>
                  <a:pt x="167100" y="180704"/>
                  <a:pt x="171792" y="182141"/>
                </a:cubicBezTo>
                <a:cubicBezTo>
                  <a:pt x="175401" y="182859"/>
                  <a:pt x="179010" y="183937"/>
                  <a:pt x="183702" y="185374"/>
                </a:cubicBezTo>
                <a:cubicBezTo>
                  <a:pt x="193446" y="188607"/>
                  <a:pt x="202469" y="192558"/>
                  <a:pt x="210770" y="196510"/>
                </a:cubicBezTo>
                <a:cubicBezTo>
                  <a:pt x="225206" y="203695"/>
                  <a:pt x="234589" y="218423"/>
                  <a:pt x="234589" y="234588"/>
                </a:cubicBezTo>
                <a:lnTo>
                  <a:pt x="234589" y="279492"/>
                </a:lnTo>
                <a:cubicBezTo>
                  <a:pt x="234589" y="282007"/>
                  <a:pt x="232424" y="283803"/>
                  <a:pt x="229898" y="283803"/>
                </a:cubicBezTo>
                <a:cubicBezTo>
                  <a:pt x="227371" y="283803"/>
                  <a:pt x="225206" y="282007"/>
                  <a:pt x="225206" y="279492"/>
                </a:cubicBezTo>
                <a:lnTo>
                  <a:pt x="225206" y="234588"/>
                </a:lnTo>
                <a:cubicBezTo>
                  <a:pt x="225206" y="222015"/>
                  <a:pt x="217988" y="210520"/>
                  <a:pt x="206439" y="204772"/>
                </a:cubicBezTo>
                <a:cubicBezTo>
                  <a:pt x="198860" y="200461"/>
                  <a:pt x="190559" y="197228"/>
                  <a:pt x="180814" y="194355"/>
                </a:cubicBezTo>
                <a:cubicBezTo>
                  <a:pt x="176483" y="192918"/>
                  <a:pt x="172874" y="191840"/>
                  <a:pt x="169265" y="191121"/>
                </a:cubicBezTo>
                <a:cubicBezTo>
                  <a:pt x="165656" y="189685"/>
                  <a:pt x="162047" y="188966"/>
                  <a:pt x="158438" y="188248"/>
                </a:cubicBezTo>
                <a:cubicBezTo>
                  <a:pt x="153746" y="197947"/>
                  <a:pt x="137145" y="204772"/>
                  <a:pt x="125957" y="208724"/>
                </a:cubicBezTo>
                <a:lnTo>
                  <a:pt x="136423" y="218782"/>
                </a:lnTo>
                <a:lnTo>
                  <a:pt x="138588" y="220578"/>
                </a:lnTo>
                <a:lnTo>
                  <a:pt x="155190" y="204772"/>
                </a:lnTo>
                <a:cubicBezTo>
                  <a:pt x="157355" y="203335"/>
                  <a:pt x="160243" y="203335"/>
                  <a:pt x="162047" y="205131"/>
                </a:cubicBezTo>
                <a:cubicBezTo>
                  <a:pt x="163852" y="206928"/>
                  <a:pt x="163491" y="209801"/>
                  <a:pt x="161686" y="211598"/>
                </a:cubicBezTo>
                <a:lnTo>
                  <a:pt x="141476" y="230278"/>
                </a:lnTo>
                <a:cubicBezTo>
                  <a:pt x="140754" y="231355"/>
                  <a:pt x="139671" y="231715"/>
                  <a:pt x="138588" y="231715"/>
                </a:cubicBezTo>
                <a:cubicBezTo>
                  <a:pt x="137145" y="231715"/>
                  <a:pt x="136062" y="231355"/>
                  <a:pt x="135340" y="230278"/>
                </a:cubicBezTo>
                <a:lnTo>
                  <a:pt x="133896" y="229200"/>
                </a:lnTo>
                <a:lnTo>
                  <a:pt x="130648" y="232792"/>
                </a:lnTo>
                <a:lnTo>
                  <a:pt x="138949" y="278415"/>
                </a:lnTo>
                <a:cubicBezTo>
                  <a:pt x="139671" y="280929"/>
                  <a:pt x="137866" y="283444"/>
                  <a:pt x="135340" y="283803"/>
                </a:cubicBezTo>
                <a:cubicBezTo>
                  <a:pt x="134979" y="283803"/>
                  <a:pt x="134979" y="283803"/>
                  <a:pt x="134618" y="283803"/>
                </a:cubicBezTo>
                <a:cubicBezTo>
                  <a:pt x="132453" y="283803"/>
                  <a:pt x="130287" y="282366"/>
                  <a:pt x="129927" y="279851"/>
                </a:cubicBezTo>
                <a:lnTo>
                  <a:pt x="121626" y="232433"/>
                </a:lnTo>
                <a:cubicBezTo>
                  <a:pt x="121265" y="230996"/>
                  <a:pt x="121626" y="229559"/>
                  <a:pt x="122347" y="228481"/>
                </a:cubicBezTo>
                <a:lnTo>
                  <a:pt x="127039" y="222375"/>
                </a:lnTo>
                <a:lnTo>
                  <a:pt x="117295" y="213035"/>
                </a:lnTo>
                <a:lnTo>
                  <a:pt x="107189" y="222375"/>
                </a:lnTo>
                <a:lnTo>
                  <a:pt x="111881" y="228481"/>
                </a:lnTo>
                <a:cubicBezTo>
                  <a:pt x="112964" y="229559"/>
                  <a:pt x="113325" y="230996"/>
                  <a:pt x="112964" y="232433"/>
                </a:cubicBezTo>
                <a:lnTo>
                  <a:pt x="104302" y="279851"/>
                </a:lnTo>
                <a:cubicBezTo>
                  <a:pt x="103941" y="282366"/>
                  <a:pt x="102137" y="283803"/>
                  <a:pt x="99971" y="283803"/>
                </a:cubicBezTo>
                <a:cubicBezTo>
                  <a:pt x="99610" y="283803"/>
                  <a:pt x="99249" y="283803"/>
                  <a:pt x="98889" y="283803"/>
                </a:cubicBezTo>
                <a:cubicBezTo>
                  <a:pt x="96362" y="283444"/>
                  <a:pt x="94919" y="280929"/>
                  <a:pt x="95280" y="278415"/>
                </a:cubicBezTo>
                <a:lnTo>
                  <a:pt x="103580" y="232792"/>
                </a:lnTo>
                <a:lnTo>
                  <a:pt x="100332" y="229200"/>
                </a:lnTo>
                <a:lnTo>
                  <a:pt x="98889" y="230278"/>
                </a:lnTo>
                <a:cubicBezTo>
                  <a:pt x="98167" y="231355"/>
                  <a:pt x="97084" y="231715"/>
                  <a:pt x="96001" y="231715"/>
                </a:cubicBezTo>
                <a:cubicBezTo>
                  <a:pt x="94919" y="231715"/>
                  <a:pt x="93836" y="231355"/>
                  <a:pt x="92753" y="230278"/>
                </a:cubicBezTo>
                <a:lnTo>
                  <a:pt x="72542" y="211598"/>
                </a:lnTo>
                <a:cubicBezTo>
                  <a:pt x="70738" y="209801"/>
                  <a:pt x="70738" y="206928"/>
                  <a:pt x="72182" y="205131"/>
                </a:cubicBezTo>
                <a:cubicBezTo>
                  <a:pt x="73986" y="203335"/>
                  <a:pt x="76873" y="202976"/>
                  <a:pt x="78678" y="204772"/>
                </a:cubicBezTo>
                <a:lnTo>
                  <a:pt x="96001" y="220578"/>
                </a:lnTo>
                <a:lnTo>
                  <a:pt x="108272" y="208724"/>
                </a:lnTo>
                <a:cubicBezTo>
                  <a:pt x="97445" y="205131"/>
                  <a:pt x="80843" y="197947"/>
                  <a:pt x="76151" y="188607"/>
                </a:cubicBezTo>
                <a:cubicBezTo>
                  <a:pt x="69294" y="189685"/>
                  <a:pt x="64963" y="191121"/>
                  <a:pt x="64963" y="191121"/>
                </a:cubicBezTo>
                <a:cubicBezTo>
                  <a:pt x="61354" y="191840"/>
                  <a:pt x="57745" y="192918"/>
                  <a:pt x="53053" y="194355"/>
                </a:cubicBezTo>
                <a:cubicBezTo>
                  <a:pt x="44031" y="197228"/>
                  <a:pt x="35369" y="200821"/>
                  <a:pt x="27790" y="204772"/>
                </a:cubicBezTo>
                <a:cubicBezTo>
                  <a:pt x="16241" y="210520"/>
                  <a:pt x="9023" y="222015"/>
                  <a:pt x="9023" y="234588"/>
                </a:cubicBezTo>
                <a:lnTo>
                  <a:pt x="9023" y="279492"/>
                </a:lnTo>
                <a:cubicBezTo>
                  <a:pt x="9023" y="282007"/>
                  <a:pt x="7218" y="283803"/>
                  <a:pt x="4692" y="283803"/>
                </a:cubicBezTo>
                <a:cubicBezTo>
                  <a:pt x="1805" y="283803"/>
                  <a:pt x="0" y="282007"/>
                  <a:pt x="0" y="279492"/>
                </a:cubicBezTo>
                <a:lnTo>
                  <a:pt x="0" y="234588"/>
                </a:lnTo>
                <a:cubicBezTo>
                  <a:pt x="0" y="218423"/>
                  <a:pt x="9023" y="204054"/>
                  <a:pt x="23459" y="196510"/>
                </a:cubicBezTo>
                <a:cubicBezTo>
                  <a:pt x="31399" y="192558"/>
                  <a:pt x="40783" y="188607"/>
                  <a:pt x="50527" y="185374"/>
                </a:cubicBezTo>
                <a:cubicBezTo>
                  <a:pt x="54858" y="183937"/>
                  <a:pt x="58828" y="182859"/>
                  <a:pt x="62437" y="181781"/>
                </a:cubicBezTo>
                <a:cubicBezTo>
                  <a:pt x="62798" y="181781"/>
                  <a:pt x="67851" y="180704"/>
                  <a:pt x="76512" y="178908"/>
                </a:cubicBezTo>
                <a:cubicBezTo>
                  <a:pt x="81565" y="173878"/>
                  <a:pt x="84091" y="168131"/>
                  <a:pt x="85535" y="163102"/>
                </a:cubicBezTo>
                <a:cubicBezTo>
                  <a:pt x="74347" y="154480"/>
                  <a:pt x="65685" y="141188"/>
                  <a:pt x="60993" y="125742"/>
                </a:cubicBezTo>
                <a:cubicBezTo>
                  <a:pt x="58828" y="125382"/>
                  <a:pt x="56663" y="124305"/>
                  <a:pt x="54858" y="122868"/>
                </a:cubicBezTo>
                <a:cubicBezTo>
                  <a:pt x="50527" y="119635"/>
                  <a:pt x="48001" y="113528"/>
                  <a:pt x="47279" y="106343"/>
                </a:cubicBezTo>
                <a:cubicBezTo>
                  <a:pt x="46196" y="95566"/>
                  <a:pt x="50527" y="86945"/>
                  <a:pt x="57023" y="84789"/>
                </a:cubicBezTo>
                <a:cubicBezTo>
                  <a:pt x="57023" y="83352"/>
                  <a:pt x="57023" y="82275"/>
                  <a:pt x="57023" y="81556"/>
                </a:cubicBezTo>
                <a:cubicBezTo>
                  <a:pt x="56302" y="77245"/>
                  <a:pt x="52693" y="55332"/>
                  <a:pt x="66046" y="38449"/>
                </a:cubicBezTo>
                <a:cubicBezTo>
                  <a:pt x="76151" y="25516"/>
                  <a:pt x="93114" y="19050"/>
                  <a:pt x="116934" y="19050"/>
                </a:cubicBezTo>
                <a:close/>
                <a:moveTo>
                  <a:pt x="188500" y="0"/>
                </a:moveTo>
                <a:cubicBezTo>
                  <a:pt x="212367" y="0"/>
                  <a:pt x="229724" y="6466"/>
                  <a:pt x="239850" y="19399"/>
                </a:cubicBezTo>
                <a:cubicBezTo>
                  <a:pt x="254314" y="37721"/>
                  <a:pt x="249252" y="61431"/>
                  <a:pt x="248528" y="63227"/>
                </a:cubicBezTo>
                <a:cubicBezTo>
                  <a:pt x="248528" y="63946"/>
                  <a:pt x="248528" y="65023"/>
                  <a:pt x="248528" y="65742"/>
                </a:cubicBezTo>
                <a:cubicBezTo>
                  <a:pt x="255399" y="67538"/>
                  <a:pt x="259377" y="76519"/>
                  <a:pt x="258292" y="87296"/>
                </a:cubicBezTo>
                <a:cubicBezTo>
                  <a:pt x="257931" y="94481"/>
                  <a:pt x="255038" y="100588"/>
                  <a:pt x="251060" y="103822"/>
                </a:cubicBezTo>
                <a:cubicBezTo>
                  <a:pt x="249252" y="105259"/>
                  <a:pt x="247082" y="106336"/>
                  <a:pt x="244912" y="106696"/>
                </a:cubicBezTo>
                <a:cubicBezTo>
                  <a:pt x="240211" y="122143"/>
                  <a:pt x="231532" y="135076"/>
                  <a:pt x="220322" y="144057"/>
                </a:cubicBezTo>
                <a:cubicBezTo>
                  <a:pt x="221407" y="149086"/>
                  <a:pt x="223938" y="154834"/>
                  <a:pt x="228640" y="159864"/>
                </a:cubicBezTo>
                <a:cubicBezTo>
                  <a:pt x="233702" y="160582"/>
                  <a:pt x="238765" y="162019"/>
                  <a:pt x="243466" y="163097"/>
                </a:cubicBezTo>
                <a:cubicBezTo>
                  <a:pt x="247082" y="164175"/>
                  <a:pt x="250698" y="165252"/>
                  <a:pt x="255399" y="166689"/>
                </a:cubicBezTo>
                <a:cubicBezTo>
                  <a:pt x="264801" y="169923"/>
                  <a:pt x="274203" y="173156"/>
                  <a:pt x="282159" y="177467"/>
                </a:cubicBezTo>
                <a:cubicBezTo>
                  <a:pt x="296985" y="185011"/>
                  <a:pt x="306026" y="199740"/>
                  <a:pt x="306026" y="215547"/>
                </a:cubicBezTo>
                <a:lnTo>
                  <a:pt x="306026" y="279492"/>
                </a:lnTo>
                <a:cubicBezTo>
                  <a:pt x="306026" y="282007"/>
                  <a:pt x="303856" y="283803"/>
                  <a:pt x="301325" y="283803"/>
                </a:cubicBezTo>
                <a:cubicBezTo>
                  <a:pt x="298793" y="283803"/>
                  <a:pt x="296624" y="282007"/>
                  <a:pt x="296624" y="279492"/>
                </a:cubicBezTo>
                <a:lnTo>
                  <a:pt x="296624" y="215547"/>
                </a:lnTo>
                <a:cubicBezTo>
                  <a:pt x="296624" y="202973"/>
                  <a:pt x="289391" y="191477"/>
                  <a:pt x="278181" y="185729"/>
                </a:cubicBezTo>
                <a:cubicBezTo>
                  <a:pt x="270226" y="181778"/>
                  <a:pt x="261908" y="178185"/>
                  <a:pt x="252506" y="174952"/>
                </a:cubicBezTo>
                <a:cubicBezTo>
                  <a:pt x="248167" y="173874"/>
                  <a:pt x="244551" y="173156"/>
                  <a:pt x="240935" y="172078"/>
                </a:cubicBezTo>
                <a:cubicBezTo>
                  <a:pt x="237318" y="171000"/>
                  <a:pt x="233702" y="170282"/>
                  <a:pt x="230086" y="169563"/>
                </a:cubicBezTo>
                <a:cubicBezTo>
                  <a:pt x="227555" y="174233"/>
                  <a:pt x="222130" y="179263"/>
                  <a:pt x="213090" y="185011"/>
                </a:cubicBezTo>
                <a:cubicBezTo>
                  <a:pt x="212367" y="185370"/>
                  <a:pt x="211644" y="185729"/>
                  <a:pt x="210559" y="185729"/>
                </a:cubicBezTo>
                <a:cubicBezTo>
                  <a:pt x="209112" y="185729"/>
                  <a:pt x="207666" y="185011"/>
                  <a:pt x="206581" y="183215"/>
                </a:cubicBezTo>
                <a:cubicBezTo>
                  <a:pt x="205496" y="181418"/>
                  <a:pt x="205858" y="178544"/>
                  <a:pt x="208389" y="177107"/>
                </a:cubicBezTo>
                <a:cubicBezTo>
                  <a:pt x="217429" y="171719"/>
                  <a:pt x="220684" y="167767"/>
                  <a:pt x="221407" y="165612"/>
                </a:cubicBezTo>
                <a:cubicBezTo>
                  <a:pt x="216706" y="160582"/>
                  <a:pt x="213813" y="154834"/>
                  <a:pt x="212005" y="149446"/>
                </a:cubicBezTo>
                <a:cubicBezTo>
                  <a:pt x="204773" y="153397"/>
                  <a:pt x="196817" y="155553"/>
                  <a:pt x="188500" y="155553"/>
                </a:cubicBezTo>
                <a:cubicBezTo>
                  <a:pt x="184161" y="155553"/>
                  <a:pt x="179821" y="154834"/>
                  <a:pt x="175482" y="153757"/>
                </a:cubicBezTo>
                <a:cubicBezTo>
                  <a:pt x="173312" y="153038"/>
                  <a:pt x="171866" y="150523"/>
                  <a:pt x="172589" y="148368"/>
                </a:cubicBezTo>
                <a:cubicBezTo>
                  <a:pt x="172950" y="145853"/>
                  <a:pt x="175482" y="144416"/>
                  <a:pt x="178013" y="144775"/>
                </a:cubicBezTo>
                <a:cubicBezTo>
                  <a:pt x="189946" y="148009"/>
                  <a:pt x="202241" y="145853"/>
                  <a:pt x="213090" y="138309"/>
                </a:cubicBezTo>
                <a:cubicBezTo>
                  <a:pt x="224300" y="130046"/>
                  <a:pt x="232979" y="116395"/>
                  <a:pt x="236957" y="100229"/>
                </a:cubicBezTo>
                <a:cubicBezTo>
                  <a:pt x="237318" y="99151"/>
                  <a:pt x="238403" y="97714"/>
                  <a:pt x="239488" y="97355"/>
                </a:cubicBezTo>
                <a:cubicBezTo>
                  <a:pt x="240935" y="96637"/>
                  <a:pt x="242381" y="96637"/>
                  <a:pt x="243466" y="97355"/>
                </a:cubicBezTo>
                <a:cubicBezTo>
                  <a:pt x="243827" y="97355"/>
                  <a:pt x="244551" y="97355"/>
                  <a:pt x="245274" y="96637"/>
                </a:cubicBezTo>
                <a:cubicBezTo>
                  <a:pt x="246720" y="95200"/>
                  <a:pt x="248890" y="91607"/>
                  <a:pt x="249252" y="86578"/>
                </a:cubicBezTo>
                <a:cubicBezTo>
                  <a:pt x="249975" y="79034"/>
                  <a:pt x="247082" y="74723"/>
                  <a:pt x="245636" y="74364"/>
                </a:cubicBezTo>
                <a:cubicBezTo>
                  <a:pt x="244551" y="74723"/>
                  <a:pt x="242743" y="74723"/>
                  <a:pt x="241658" y="73645"/>
                </a:cubicBezTo>
                <a:cubicBezTo>
                  <a:pt x="240211" y="72927"/>
                  <a:pt x="239126" y="71849"/>
                  <a:pt x="239126" y="70053"/>
                </a:cubicBezTo>
                <a:cubicBezTo>
                  <a:pt x="239126" y="68616"/>
                  <a:pt x="239126" y="65023"/>
                  <a:pt x="239126" y="62509"/>
                </a:cubicBezTo>
                <a:cubicBezTo>
                  <a:pt x="224662" y="52809"/>
                  <a:pt x="209112" y="48857"/>
                  <a:pt x="188862" y="51013"/>
                </a:cubicBezTo>
                <a:cubicBezTo>
                  <a:pt x="186330" y="51013"/>
                  <a:pt x="184161" y="49576"/>
                  <a:pt x="183799" y="47061"/>
                </a:cubicBezTo>
                <a:cubicBezTo>
                  <a:pt x="183799" y="44546"/>
                  <a:pt x="185245" y="42032"/>
                  <a:pt x="187777" y="42032"/>
                </a:cubicBezTo>
                <a:cubicBezTo>
                  <a:pt x="208389" y="39876"/>
                  <a:pt x="225385" y="43109"/>
                  <a:pt x="240573" y="52091"/>
                </a:cubicBezTo>
                <a:cubicBezTo>
                  <a:pt x="240935" y="44546"/>
                  <a:pt x="239488" y="33769"/>
                  <a:pt x="232617" y="25147"/>
                </a:cubicBezTo>
                <a:cubicBezTo>
                  <a:pt x="224300" y="14370"/>
                  <a:pt x="209474" y="9340"/>
                  <a:pt x="188500" y="9340"/>
                </a:cubicBezTo>
                <a:cubicBezTo>
                  <a:pt x="174759" y="9340"/>
                  <a:pt x="163548" y="11496"/>
                  <a:pt x="155231" y="16525"/>
                </a:cubicBezTo>
                <a:cubicBezTo>
                  <a:pt x="153062" y="17603"/>
                  <a:pt x="150169" y="16884"/>
                  <a:pt x="148722" y="14370"/>
                </a:cubicBezTo>
                <a:cubicBezTo>
                  <a:pt x="147637" y="12214"/>
                  <a:pt x="148360" y="9699"/>
                  <a:pt x="150530" y="8262"/>
                </a:cubicBezTo>
                <a:cubicBezTo>
                  <a:pt x="160294" y="2874"/>
                  <a:pt x="173312" y="0"/>
                  <a:pt x="188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906EF4A-E972-D844-B882-F28C131FECBA}"/>
              </a:ext>
            </a:extLst>
          </p:cNvPr>
          <p:cNvSpPr txBox="1">
            <a:spLocks/>
          </p:cNvSpPr>
          <p:nvPr/>
        </p:nvSpPr>
        <p:spPr>
          <a:xfrm>
            <a:off x="9237298" y="10236064"/>
            <a:ext cx="2615827" cy="12103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86110-5426-7444-ABA1-BF6BA259532E}"/>
              </a:ext>
            </a:extLst>
          </p:cNvPr>
          <p:cNvSpPr txBox="1"/>
          <p:nvPr/>
        </p:nvSpPr>
        <p:spPr>
          <a:xfrm>
            <a:off x="9941520" y="9640646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0A44701-0B41-7543-812C-E85C92CC8B4D}"/>
              </a:ext>
            </a:extLst>
          </p:cNvPr>
          <p:cNvSpPr txBox="1">
            <a:spLocks/>
          </p:cNvSpPr>
          <p:nvPr/>
        </p:nvSpPr>
        <p:spPr>
          <a:xfrm>
            <a:off x="4384238" y="11140883"/>
            <a:ext cx="2615827" cy="12103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DC91E5-656F-3449-96DF-1D7D846A43C0}"/>
              </a:ext>
            </a:extLst>
          </p:cNvPr>
          <p:cNvSpPr txBox="1"/>
          <p:nvPr/>
        </p:nvSpPr>
        <p:spPr>
          <a:xfrm>
            <a:off x="5088460" y="10545465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D8361E9C-A7B3-A14D-A5FE-C3A6F611F2CF}"/>
              </a:ext>
            </a:extLst>
          </p:cNvPr>
          <p:cNvSpPr txBox="1">
            <a:spLocks/>
          </p:cNvSpPr>
          <p:nvPr/>
        </p:nvSpPr>
        <p:spPr>
          <a:xfrm>
            <a:off x="6239012" y="6400105"/>
            <a:ext cx="2615827" cy="12103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2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0B6869-7BEF-CD4B-968E-F02C0DB2E8DF}"/>
              </a:ext>
            </a:extLst>
          </p:cNvPr>
          <p:cNvSpPr txBox="1"/>
          <p:nvPr/>
        </p:nvSpPr>
        <p:spPr>
          <a:xfrm>
            <a:off x="6943234" y="5804687"/>
            <a:ext cx="120738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29F41D1-F5BC-5E4C-BBAA-E55A4DD5FA8D}"/>
              </a:ext>
            </a:extLst>
          </p:cNvPr>
          <p:cNvSpPr txBox="1">
            <a:spLocks/>
          </p:cNvSpPr>
          <p:nvPr/>
        </p:nvSpPr>
        <p:spPr>
          <a:xfrm>
            <a:off x="14956588" y="4032194"/>
            <a:ext cx="67993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8F632A-F2F0-1445-BC51-06280C9F5D99}"/>
              </a:ext>
            </a:extLst>
          </p:cNvPr>
          <p:cNvSpPr txBox="1"/>
          <p:nvPr/>
        </p:nvSpPr>
        <p:spPr>
          <a:xfrm>
            <a:off x="14968620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F2E5452-13B4-4A42-8439-DD8E0141BF98}"/>
              </a:ext>
            </a:extLst>
          </p:cNvPr>
          <p:cNvSpPr txBox="1">
            <a:spLocks/>
          </p:cNvSpPr>
          <p:nvPr/>
        </p:nvSpPr>
        <p:spPr>
          <a:xfrm>
            <a:off x="14956588" y="7277767"/>
            <a:ext cx="67993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727E9E-7540-EB44-9024-7C26159C0BE7}"/>
              </a:ext>
            </a:extLst>
          </p:cNvPr>
          <p:cNvSpPr txBox="1"/>
          <p:nvPr/>
        </p:nvSpPr>
        <p:spPr>
          <a:xfrm>
            <a:off x="14968620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EEBD385-5C40-5442-9C4A-D4A68A19D762}"/>
              </a:ext>
            </a:extLst>
          </p:cNvPr>
          <p:cNvSpPr txBox="1">
            <a:spLocks/>
          </p:cNvSpPr>
          <p:nvPr/>
        </p:nvSpPr>
        <p:spPr>
          <a:xfrm>
            <a:off x="14956588" y="10553757"/>
            <a:ext cx="6799393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ABC3D0-648D-0C4B-8C66-C60626295673}"/>
              </a:ext>
            </a:extLst>
          </p:cNvPr>
          <p:cNvSpPr txBox="1"/>
          <p:nvPr/>
        </p:nvSpPr>
        <p:spPr>
          <a:xfrm>
            <a:off x="14968620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755292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39F5E83-9BF2-3146-873C-98F7C283837A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A42895-3E44-8749-8A17-04B76EEBA0F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Block Arc 10">
            <a:extLst>
              <a:ext uri="{FF2B5EF4-FFF2-40B4-BE49-F238E27FC236}">
                <a16:creationId xmlns:a16="http://schemas.microsoft.com/office/drawing/2014/main" id="{D57AC84A-F2E6-EC4B-9FF9-1078DA384397}"/>
              </a:ext>
            </a:extLst>
          </p:cNvPr>
          <p:cNvSpPr/>
          <p:nvPr/>
        </p:nvSpPr>
        <p:spPr>
          <a:xfrm rot="16200000">
            <a:off x="7388032" y="3169536"/>
            <a:ext cx="9601584" cy="9601584"/>
          </a:xfrm>
          <a:prstGeom prst="blockArc">
            <a:avLst>
              <a:gd name="adj1" fmla="val 16207525"/>
              <a:gd name="adj2" fmla="val 0"/>
              <a:gd name="adj3" fmla="val 25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80FB679-DA36-804F-B131-F803E1E25A94}"/>
              </a:ext>
            </a:extLst>
          </p:cNvPr>
          <p:cNvSpPr txBox="1">
            <a:spLocks/>
          </p:cNvSpPr>
          <p:nvPr/>
        </p:nvSpPr>
        <p:spPr>
          <a:xfrm>
            <a:off x="17287000" y="5332432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2D972-6EA5-734B-A757-243503D79529}"/>
              </a:ext>
            </a:extLst>
          </p:cNvPr>
          <p:cNvSpPr txBox="1"/>
          <p:nvPr/>
        </p:nvSpPr>
        <p:spPr>
          <a:xfrm>
            <a:off x="17299032" y="46862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FD9C53B-D913-BE44-8230-0F71D1F34D97}"/>
              </a:ext>
            </a:extLst>
          </p:cNvPr>
          <p:cNvSpPr txBox="1">
            <a:spLocks/>
          </p:cNvSpPr>
          <p:nvPr/>
        </p:nvSpPr>
        <p:spPr>
          <a:xfrm>
            <a:off x="17287000" y="9781395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EAE3E-636D-174F-95B7-20B2A8283187}"/>
              </a:ext>
            </a:extLst>
          </p:cNvPr>
          <p:cNvSpPr txBox="1"/>
          <p:nvPr/>
        </p:nvSpPr>
        <p:spPr>
          <a:xfrm>
            <a:off x="17299032" y="913517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3BAD8BB-5506-B744-AB21-1318EDFDF61F}"/>
              </a:ext>
            </a:extLst>
          </p:cNvPr>
          <p:cNvSpPr txBox="1">
            <a:spLocks/>
          </p:cNvSpPr>
          <p:nvPr/>
        </p:nvSpPr>
        <p:spPr>
          <a:xfrm>
            <a:off x="1392600" y="5332432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08C72-4E6C-8C4C-A9D2-DDCF76C94BCB}"/>
              </a:ext>
            </a:extLst>
          </p:cNvPr>
          <p:cNvSpPr txBox="1"/>
          <p:nvPr/>
        </p:nvSpPr>
        <p:spPr>
          <a:xfrm>
            <a:off x="4674657" y="468621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71F3C1D-83D2-4045-AF9C-08CB61C2DFD9}"/>
              </a:ext>
            </a:extLst>
          </p:cNvPr>
          <p:cNvSpPr txBox="1">
            <a:spLocks/>
          </p:cNvSpPr>
          <p:nvPr/>
        </p:nvSpPr>
        <p:spPr>
          <a:xfrm>
            <a:off x="1392600" y="9781395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B0D48-1ACD-1F4C-9D13-A7536F9FFE40}"/>
              </a:ext>
            </a:extLst>
          </p:cNvPr>
          <p:cNvSpPr txBox="1"/>
          <p:nvPr/>
        </p:nvSpPr>
        <p:spPr>
          <a:xfrm>
            <a:off x="4674657" y="913517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9E7A4984-670F-1B49-ADB3-B3BBC0769819}"/>
              </a:ext>
            </a:extLst>
          </p:cNvPr>
          <p:cNvSpPr/>
          <p:nvPr/>
        </p:nvSpPr>
        <p:spPr>
          <a:xfrm>
            <a:off x="7388033" y="7431846"/>
            <a:ext cx="4795538" cy="5339262"/>
          </a:xfrm>
          <a:custGeom>
            <a:avLst/>
            <a:gdLst>
              <a:gd name="connsiteX0" fmla="*/ 1200797 w 4795538"/>
              <a:gd name="connsiteY0" fmla="*/ 0 h 5339262"/>
              <a:gd name="connsiteX1" fmla="*/ 1559785 w 4795538"/>
              <a:gd name="connsiteY1" fmla="*/ 538482 h 5339262"/>
              <a:gd name="connsiteX2" fmla="*/ 2400396 w 4795538"/>
              <a:gd name="connsiteY2" fmla="*/ 538482 h 5339262"/>
              <a:gd name="connsiteX3" fmla="*/ 4795538 w 4795538"/>
              <a:gd name="connsiteY3" fmla="*/ 2938872 h 5339262"/>
              <a:gd name="connsiteX4" fmla="*/ 4790283 w 4795538"/>
              <a:gd name="connsiteY4" fmla="*/ 5339262 h 5339262"/>
              <a:gd name="connsiteX5" fmla="*/ 0 w 4795538"/>
              <a:gd name="connsiteY5" fmla="*/ 538482 h 5339262"/>
              <a:gd name="connsiteX6" fmla="*/ 841809 w 4795538"/>
              <a:gd name="connsiteY6" fmla="*/ 538482 h 53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95538" h="5339262">
                <a:moveTo>
                  <a:pt x="1200797" y="0"/>
                </a:moveTo>
                <a:lnTo>
                  <a:pt x="1559785" y="538482"/>
                </a:lnTo>
                <a:lnTo>
                  <a:pt x="2400396" y="538482"/>
                </a:lnTo>
                <a:cubicBezTo>
                  <a:pt x="2400396" y="1862133"/>
                  <a:pt x="3471890" y="2935975"/>
                  <a:pt x="4795538" y="2938872"/>
                </a:cubicBezTo>
                <a:cubicBezTo>
                  <a:pt x="4793786" y="3739002"/>
                  <a:pt x="4792035" y="4539132"/>
                  <a:pt x="4790283" y="5339262"/>
                </a:cubicBezTo>
                <a:cubicBezTo>
                  <a:pt x="2142988" y="5333467"/>
                  <a:pt x="0" y="3185783"/>
                  <a:pt x="0" y="538482"/>
                </a:cubicBezTo>
                <a:lnTo>
                  <a:pt x="841809" y="53848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A5F388BF-4173-DB43-9B3B-A0B727BE9087}"/>
              </a:ext>
            </a:extLst>
          </p:cNvPr>
          <p:cNvSpPr/>
          <p:nvPr/>
        </p:nvSpPr>
        <p:spPr>
          <a:xfrm rot="5400000">
            <a:off x="11919751" y="7701267"/>
            <a:ext cx="4795538" cy="5344164"/>
          </a:xfrm>
          <a:custGeom>
            <a:avLst/>
            <a:gdLst>
              <a:gd name="connsiteX0" fmla="*/ 0 w 4795538"/>
              <a:gd name="connsiteY0" fmla="*/ 2400390 h 5344164"/>
              <a:gd name="connsiteX1" fmla="*/ 5255 w 4795538"/>
              <a:gd name="connsiteY1" fmla="*/ 0 h 5344164"/>
              <a:gd name="connsiteX2" fmla="*/ 4795538 w 4795538"/>
              <a:gd name="connsiteY2" fmla="*/ 4800780 h 5344164"/>
              <a:gd name="connsiteX3" fmla="*/ 3926007 w 4795538"/>
              <a:gd name="connsiteY3" fmla="*/ 4800780 h 5344164"/>
              <a:gd name="connsiteX4" fmla="*/ 3563751 w 4795538"/>
              <a:gd name="connsiteY4" fmla="*/ 5344164 h 5344164"/>
              <a:gd name="connsiteX5" fmla="*/ 3201495 w 4795538"/>
              <a:gd name="connsiteY5" fmla="*/ 4800780 h 5344164"/>
              <a:gd name="connsiteX6" fmla="*/ 2395142 w 4795538"/>
              <a:gd name="connsiteY6" fmla="*/ 4800780 h 5344164"/>
              <a:gd name="connsiteX7" fmla="*/ 0 w 4795538"/>
              <a:gd name="connsiteY7" fmla="*/ 2400390 h 534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5538" h="5344164">
                <a:moveTo>
                  <a:pt x="0" y="2400390"/>
                </a:moveTo>
                <a:cubicBezTo>
                  <a:pt x="1752" y="1600260"/>
                  <a:pt x="3503" y="800130"/>
                  <a:pt x="5255" y="0"/>
                </a:cubicBezTo>
                <a:cubicBezTo>
                  <a:pt x="2652550" y="5794"/>
                  <a:pt x="4795538" y="2153479"/>
                  <a:pt x="4795538" y="4800780"/>
                </a:cubicBezTo>
                <a:lnTo>
                  <a:pt x="3926007" y="4800780"/>
                </a:lnTo>
                <a:lnTo>
                  <a:pt x="3563751" y="5344164"/>
                </a:lnTo>
                <a:lnTo>
                  <a:pt x="3201495" y="4800780"/>
                </a:lnTo>
                <a:lnTo>
                  <a:pt x="2395142" y="4800780"/>
                </a:lnTo>
                <a:cubicBezTo>
                  <a:pt x="2395142" y="3477129"/>
                  <a:pt x="1323648" y="2403287"/>
                  <a:pt x="0" y="240039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158E75D9-4563-0144-B294-71663A158E52}"/>
              </a:ext>
            </a:extLst>
          </p:cNvPr>
          <p:cNvSpPr/>
          <p:nvPr/>
        </p:nvSpPr>
        <p:spPr>
          <a:xfrm>
            <a:off x="12194078" y="3169548"/>
            <a:ext cx="4795538" cy="5349418"/>
          </a:xfrm>
          <a:custGeom>
            <a:avLst/>
            <a:gdLst>
              <a:gd name="connsiteX0" fmla="*/ 5255 w 4795538"/>
              <a:gd name="connsiteY0" fmla="*/ 0 h 5349418"/>
              <a:gd name="connsiteX1" fmla="*/ 4795538 w 4795538"/>
              <a:gd name="connsiteY1" fmla="*/ 4800780 h 5349418"/>
              <a:gd name="connsiteX2" fmla="*/ 3960503 w 4795538"/>
              <a:gd name="connsiteY2" fmla="*/ 4800780 h 5349418"/>
              <a:gd name="connsiteX3" fmla="*/ 3594744 w 4795538"/>
              <a:gd name="connsiteY3" fmla="*/ 5349418 h 5349418"/>
              <a:gd name="connsiteX4" fmla="*/ 3228985 w 4795538"/>
              <a:gd name="connsiteY4" fmla="*/ 4800780 h 5349418"/>
              <a:gd name="connsiteX5" fmla="*/ 2395142 w 4795538"/>
              <a:gd name="connsiteY5" fmla="*/ 4800780 h 5349418"/>
              <a:gd name="connsiteX6" fmla="*/ 0 w 4795538"/>
              <a:gd name="connsiteY6" fmla="*/ 2400390 h 5349418"/>
              <a:gd name="connsiteX7" fmla="*/ 5255 w 4795538"/>
              <a:gd name="connsiteY7" fmla="*/ 0 h 534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5538" h="5349418">
                <a:moveTo>
                  <a:pt x="5255" y="0"/>
                </a:moveTo>
                <a:cubicBezTo>
                  <a:pt x="2652550" y="5795"/>
                  <a:pt x="4795538" y="2153479"/>
                  <a:pt x="4795538" y="4800780"/>
                </a:cubicBezTo>
                <a:lnTo>
                  <a:pt x="3960503" y="4800780"/>
                </a:lnTo>
                <a:lnTo>
                  <a:pt x="3594744" y="5349418"/>
                </a:lnTo>
                <a:lnTo>
                  <a:pt x="3228985" y="4800780"/>
                </a:lnTo>
                <a:lnTo>
                  <a:pt x="2395142" y="4800780"/>
                </a:lnTo>
                <a:cubicBezTo>
                  <a:pt x="2395142" y="3477129"/>
                  <a:pt x="1323648" y="2403287"/>
                  <a:pt x="0" y="2400390"/>
                </a:cubicBezTo>
                <a:cubicBezTo>
                  <a:pt x="1752" y="1600260"/>
                  <a:pt x="3503" y="800130"/>
                  <a:pt x="525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A9726B6-6B88-024A-BE79-C108F5B02B59}"/>
              </a:ext>
            </a:extLst>
          </p:cNvPr>
          <p:cNvSpPr/>
          <p:nvPr/>
        </p:nvSpPr>
        <p:spPr>
          <a:xfrm rot="5400000">
            <a:off x="12092131" y="4046135"/>
            <a:ext cx="731520" cy="54864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814">
            <a:extLst>
              <a:ext uri="{FF2B5EF4-FFF2-40B4-BE49-F238E27FC236}">
                <a16:creationId xmlns:a16="http://schemas.microsoft.com/office/drawing/2014/main" id="{C5320C0B-EC77-984F-912F-AEB0CC26F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913" y="4589978"/>
            <a:ext cx="1451917" cy="1459521"/>
          </a:xfrm>
          <a:custGeom>
            <a:avLst/>
            <a:gdLst/>
            <a:ahLst/>
            <a:cxnLst/>
            <a:rect l="0" t="0" r="r" b="b"/>
            <a:pathLst>
              <a:path w="302852" h="304441">
                <a:moveTo>
                  <a:pt x="217311" y="241300"/>
                </a:moveTo>
                <a:cubicBezTo>
                  <a:pt x="219781" y="241300"/>
                  <a:pt x="221897" y="243417"/>
                  <a:pt x="221897" y="245886"/>
                </a:cubicBezTo>
                <a:cubicBezTo>
                  <a:pt x="221897" y="248356"/>
                  <a:pt x="219781" y="250472"/>
                  <a:pt x="217311" y="250472"/>
                </a:cubicBezTo>
                <a:cubicBezTo>
                  <a:pt x="214842" y="250472"/>
                  <a:pt x="212725" y="248356"/>
                  <a:pt x="212725" y="245886"/>
                </a:cubicBezTo>
                <a:cubicBezTo>
                  <a:pt x="212725" y="243417"/>
                  <a:pt x="214842" y="241300"/>
                  <a:pt x="217311" y="241300"/>
                </a:cubicBezTo>
                <a:close/>
                <a:moveTo>
                  <a:pt x="67796" y="236537"/>
                </a:moveTo>
                <a:lnTo>
                  <a:pt x="131513" y="236537"/>
                </a:lnTo>
                <a:cubicBezTo>
                  <a:pt x="134019" y="236537"/>
                  <a:pt x="136167" y="238654"/>
                  <a:pt x="136167" y="241123"/>
                </a:cubicBezTo>
                <a:cubicBezTo>
                  <a:pt x="136167" y="243593"/>
                  <a:pt x="134019" y="245709"/>
                  <a:pt x="131513" y="245709"/>
                </a:cubicBezTo>
                <a:lnTo>
                  <a:pt x="67796" y="245709"/>
                </a:lnTo>
                <a:cubicBezTo>
                  <a:pt x="65290" y="245709"/>
                  <a:pt x="63500" y="243593"/>
                  <a:pt x="63500" y="241123"/>
                </a:cubicBezTo>
                <a:cubicBezTo>
                  <a:pt x="63500" y="238654"/>
                  <a:pt x="65290" y="236537"/>
                  <a:pt x="67796" y="236537"/>
                </a:cubicBezTo>
                <a:close/>
                <a:moveTo>
                  <a:pt x="39813" y="236537"/>
                </a:moveTo>
                <a:lnTo>
                  <a:pt x="43948" y="236537"/>
                </a:lnTo>
                <a:cubicBezTo>
                  <a:pt x="46580" y="236537"/>
                  <a:pt x="48836" y="238654"/>
                  <a:pt x="48836" y="241123"/>
                </a:cubicBezTo>
                <a:cubicBezTo>
                  <a:pt x="48836" y="243593"/>
                  <a:pt x="46580" y="245709"/>
                  <a:pt x="43948" y="245709"/>
                </a:cubicBezTo>
                <a:lnTo>
                  <a:pt x="39813" y="245709"/>
                </a:lnTo>
                <a:cubicBezTo>
                  <a:pt x="37181" y="245709"/>
                  <a:pt x="34925" y="243593"/>
                  <a:pt x="34925" y="241123"/>
                </a:cubicBezTo>
                <a:cubicBezTo>
                  <a:pt x="34925" y="238654"/>
                  <a:pt x="37181" y="236537"/>
                  <a:pt x="39813" y="236537"/>
                </a:cubicBezTo>
                <a:close/>
                <a:moveTo>
                  <a:pt x="188502" y="233308"/>
                </a:moveTo>
                <a:cubicBezTo>
                  <a:pt x="191012" y="234841"/>
                  <a:pt x="191728" y="237523"/>
                  <a:pt x="190295" y="240205"/>
                </a:cubicBezTo>
                <a:cubicBezTo>
                  <a:pt x="189578" y="241738"/>
                  <a:pt x="188144" y="242504"/>
                  <a:pt x="186352" y="242504"/>
                </a:cubicBezTo>
                <a:cubicBezTo>
                  <a:pt x="185635" y="242504"/>
                  <a:pt x="184918" y="242504"/>
                  <a:pt x="183843" y="241738"/>
                </a:cubicBezTo>
                <a:cubicBezTo>
                  <a:pt x="181692" y="240205"/>
                  <a:pt x="180975" y="237523"/>
                  <a:pt x="182409" y="235224"/>
                </a:cubicBezTo>
                <a:cubicBezTo>
                  <a:pt x="183484" y="232542"/>
                  <a:pt x="186352" y="231775"/>
                  <a:pt x="188502" y="233308"/>
                </a:cubicBezTo>
                <a:close/>
                <a:moveTo>
                  <a:pt x="246113" y="232925"/>
                </a:moveTo>
                <a:cubicBezTo>
                  <a:pt x="248264" y="231775"/>
                  <a:pt x="251132" y="232542"/>
                  <a:pt x="252208" y="234841"/>
                </a:cubicBezTo>
                <a:cubicBezTo>
                  <a:pt x="253642" y="237523"/>
                  <a:pt x="252925" y="240205"/>
                  <a:pt x="250415" y="241738"/>
                </a:cubicBezTo>
                <a:cubicBezTo>
                  <a:pt x="250057" y="242121"/>
                  <a:pt x="249340" y="242504"/>
                  <a:pt x="248264" y="242504"/>
                </a:cubicBezTo>
                <a:cubicBezTo>
                  <a:pt x="246830" y="242504"/>
                  <a:pt x="245038" y="241355"/>
                  <a:pt x="244321" y="239822"/>
                </a:cubicBezTo>
                <a:cubicBezTo>
                  <a:pt x="242887" y="237523"/>
                  <a:pt x="243963" y="234841"/>
                  <a:pt x="246113" y="232925"/>
                </a:cubicBezTo>
                <a:close/>
                <a:moveTo>
                  <a:pt x="161713" y="211083"/>
                </a:moveTo>
                <a:cubicBezTo>
                  <a:pt x="163936" y="209550"/>
                  <a:pt x="166899" y="210317"/>
                  <a:pt x="168010" y="212616"/>
                </a:cubicBezTo>
                <a:cubicBezTo>
                  <a:pt x="169492" y="214915"/>
                  <a:pt x="168751" y="217980"/>
                  <a:pt x="166528" y="219513"/>
                </a:cubicBezTo>
                <a:cubicBezTo>
                  <a:pt x="165788" y="219896"/>
                  <a:pt x="165047" y="220279"/>
                  <a:pt x="163936" y="220279"/>
                </a:cubicBezTo>
                <a:cubicBezTo>
                  <a:pt x="162454" y="220279"/>
                  <a:pt x="160972" y="219130"/>
                  <a:pt x="159861" y="217597"/>
                </a:cubicBezTo>
                <a:cubicBezTo>
                  <a:pt x="158750" y="215298"/>
                  <a:pt x="159491" y="212232"/>
                  <a:pt x="161713" y="211083"/>
                </a:cubicBezTo>
                <a:close/>
                <a:moveTo>
                  <a:pt x="274478" y="210571"/>
                </a:moveTo>
                <a:cubicBezTo>
                  <a:pt x="276701" y="211931"/>
                  <a:pt x="277442" y="214653"/>
                  <a:pt x="276330" y="216694"/>
                </a:cubicBezTo>
                <a:cubicBezTo>
                  <a:pt x="275219" y="218055"/>
                  <a:pt x="273738" y="218735"/>
                  <a:pt x="272256" y="218735"/>
                </a:cubicBezTo>
                <a:cubicBezTo>
                  <a:pt x="271145" y="218735"/>
                  <a:pt x="270404" y="218395"/>
                  <a:pt x="269663" y="218055"/>
                </a:cubicBezTo>
                <a:cubicBezTo>
                  <a:pt x="267441" y="217034"/>
                  <a:pt x="266700" y="214313"/>
                  <a:pt x="267811" y="212272"/>
                </a:cubicBezTo>
                <a:cubicBezTo>
                  <a:pt x="269293" y="210231"/>
                  <a:pt x="272256" y="209550"/>
                  <a:pt x="274478" y="210571"/>
                </a:cubicBezTo>
                <a:close/>
                <a:moveTo>
                  <a:pt x="67772" y="201612"/>
                </a:moveTo>
                <a:lnTo>
                  <a:pt x="117609" y="201612"/>
                </a:lnTo>
                <a:cubicBezTo>
                  <a:pt x="120101" y="201612"/>
                  <a:pt x="121881" y="203729"/>
                  <a:pt x="121881" y="206198"/>
                </a:cubicBezTo>
                <a:cubicBezTo>
                  <a:pt x="121881" y="208668"/>
                  <a:pt x="120101" y="210784"/>
                  <a:pt x="117609" y="210784"/>
                </a:cubicBezTo>
                <a:lnTo>
                  <a:pt x="67772" y="210784"/>
                </a:lnTo>
                <a:cubicBezTo>
                  <a:pt x="65280" y="210784"/>
                  <a:pt x="63500" y="208668"/>
                  <a:pt x="63500" y="206198"/>
                </a:cubicBezTo>
                <a:cubicBezTo>
                  <a:pt x="63500" y="203729"/>
                  <a:pt x="65280" y="201612"/>
                  <a:pt x="67772" y="201612"/>
                </a:cubicBezTo>
                <a:close/>
                <a:moveTo>
                  <a:pt x="279033" y="179387"/>
                </a:moveTo>
                <a:cubicBezTo>
                  <a:pt x="281964" y="179387"/>
                  <a:pt x="283796" y="181428"/>
                  <a:pt x="283796" y="183810"/>
                </a:cubicBezTo>
                <a:lnTo>
                  <a:pt x="283796" y="184150"/>
                </a:lnTo>
                <a:cubicBezTo>
                  <a:pt x="283796" y="186531"/>
                  <a:pt x="281964" y="188572"/>
                  <a:pt x="279400" y="188572"/>
                </a:cubicBezTo>
                <a:cubicBezTo>
                  <a:pt x="276835" y="188572"/>
                  <a:pt x="274637" y="186531"/>
                  <a:pt x="274637" y="184150"/>
                </a:cubicBezTo>
                <a:lnTo>
                  <a:pt x="274637" y="183810"/>
                </a:lnTo>
                <a:cubicBezTo>
                  <a:pt x="274637" y="181428"/>
                  <a:pt x="276469" y="179387"/>
                  <a:pt x="279033" y="179387"/>
                </a:cubicBezTo>
                <a:close/>
                <a:moveTo>
                  <a:pt x="155574" y="179387"/>
                </a:moveTo>
                <a:cubicBezTo>
                  <a:pt x="158139" y="179387"/>
                  <a:pt x="159971" y="181219"/>
                  <a:pt x="159971" y="184150"/>
                </a:cubicBezTo>
                <a:cubicBezTo>
                  <a:pt x="159971" y="186348"/>
                  <a:pt x="158139" y="188546"/>
                  <a:pt x="155574" y="188546"/>
                </a:cubicBezTo>
                <a:cubicBezTo>
                  <a:pt x="152644" y="188546"/>
                  <a:pt x="150812" y="186348"/>
                  <a:pt x="150812" y="184150"/>
                </a:cubicBezTo>
                <a:cubicBezTo>
                  <a:pt x="150812" y="181219"/>
                  <a:pt x="152644" y="179387"/>
                  <a:pt x="155574" y="179387"/>
                </a:cubicBezTo>
                <a:close/>
                <a:moveTo>
                  <a:pt x="67772" y="168275"/>
                </a:moveTo>
                <a:lnTo>
                  <a:pt x="117609" y="168275"/>
                </a:lnTo>
                <a:cubicBezTo>
                  <a:pt x="120101" y="168275"/>
                  <a:pt x="121881" y="170473"/>
                  <a:pt x="121881" y="173038"/>
                </a:cubicBezTo>
                <a:cubicBezTo>
                  <a:pt x="121881" y="175602"/>
                  <a:pt x="120101" y="177434"/>
                  <a:pt x="117609" y="177434"/>
                </a:cubicBezTo>
                <a:lnTo>
                  <a:pt x="67772" y="177434"/>
                </a:lnTo>
                <a:cubicBezTo>
                  <a:pt x="65280" y="177434"/>
                  <a:pt x="63500" y="175602"/>
                  <a:pt x="63500" y="173038"/>
                </a:cubicBezTo>
                <a:cubicBezTo>
                  <a:pt x="63500" y="170473"/>
                  <a:pt x="65280" y="168275"/>
                  <a:pt x="67772" y="168275"/>
                </a:cubicBezTo>
                <a:close/>
                <a:moveTo>
                  <a:pt x="39813" y="168275"/>
                </a:moveTo>
                <a:lnTo>
                  <a:pt x="43948" y="168275"/>
                </a:lnTo>
                <a:cubicBezTo>
                  <a:pt x="46580" y="168275"/>
                  <a:pt x="48836" y="170473"/>
                  <a:pt x="48836" y="173038"/>
                </a:cubicBezTo>
                <a:cubicBezTo>
                  <a:pt x="48836" y="175602"/>
                  <a:pt x="46580" y="177434"/>
                  <a:pt x="43948" y="177434"/>
                </a:cubicBezTo>
                <a:lnTo>
                  <a:pt x="39813" y="177434"/>
                </a:lnTo>
                <a:cubicBezTo>
                  <a:pt x="37181" y="177434"/>
                  <a:pt x="34925" y="175602"/>
                  <a:pt x="34925" y="173038"/>
                </a:cubicBezTo>
                <a:cubicBezTo>
                  <a:pt x="34925" y="170473"/>
                  <a:pt x="37181" y="168275"/>
                  <a:pt x="39813" y="168275"/>
                </a:cubicBezTo>
                <a:close/>
                <a:moveTo>
                  <a:pt x="269382" y="148998"/>
                </a:moveTo>
                <a:cubicBezTo>
                  <a:pt x="272064" y="147637"/>
                  <a:pt x="275130" y="148318"/>
                  <a:pt x="276279" y="150359"/>
                </a:cubicBezTo>
                <a:cubicBezTo>
                  <a:pt x="277429" y="152400"/>
                  <a:pt x="277046" y="155121"/>
                  <a:pt x="274364" y="156142"/>
                </a:cubicBezTo>
                <a:cubicBezTo>
                  <a:pt x="273980" y="156822"/>
                  <a:pt x="272831" y="156822"/>
                  <a:pt x="272448" y="156822"/>
                </a:cubicBezTo>
                <a:cubicBezTo>
                  <a:pt x="270532" y="156822"/>
                  <a:pt x="268999" y="156142"/>
                  <a:pt x="267850" y="155121"/>
                </a:cubicBezTo>
                <a:cubicBezTo>
                  <a:pt x="266700" y="152740"/>
                  <a:pt x="267466" y="150018"/>
                  <a:pt x="269382" y="148998"/>
                </a:cubicBezTo>
                <a:close/>
                <a:moveTo>
                  <a:pt x="166528" y="148658"/>
                </a:moveTo>
                <a:cubicBezTo>
                  <a:pt x="168751" y="150018"/>
                  <a:pt x="169492" y="152740"/>
                  <a:pt x="168010" y="154781"/>
                </a:cubicBezTo>
                <a:cubicBezTo>
                  <a:pt x="167269" y="156142"/>
                  <a:pt x="165788" y="156822"/>
                  <a:pt x="163936" y="156822"/>
                </a:cubicBezTo>
                <a:cubicBezTo>
                  <a:pt x="163195" y="156822"/>
                  <a:pt x="162454" y="156822"/>
                  <a:pt x="161713" y="156482"/>
                </a:cubicBezTo>
                <a:cubicBezTo>
                  <a:pt x="159120" y="155121"/>
                  <a:pt x="158750" y="152400"/>
                  <a:pt x="159861" y="150359"/>
                </a:cubicBezTo>
                <a:cubicBezTo>
                  <a:pt x="161343" y="148318"/>
                  <a:pt x="163936" y="147637"/>
                  <a:pt x="166528" y="148658"/>
                </a:cubicBezTo>
                <a:close/>
                <a:moveTo>
                  <a:pt x="217442" y="136525"/>
                </a:moveTo>
                <a:cubicBezTo>
                  <a:pt x="219982" y="136525"/>
                  <a:pt x="221796" y="138663"/>
                  <a:pt x="221796" y="141158"/>
                </a:cubicBezTo>
                <a:lnTo>
                  <a:pt x="221796" y="179290"/>
                </a:lnTo>
                <a:lnTo>
                  <a:pt x="245745" y="179290"/>
                </a:lnTo>
                <a:cubicBezTo>
                  <a:pt x="248285" y="179290"/>
                  <a:pt x="250462" y="181428"/>
                  <a:pt x="250462" y="183923"/>
                </a:cubicBezTo>
                <a:cubicBezTo>
                  <a:pt x="250462" y="186418"/>
                  <a:pt x="248285" y="188556"/>
                  <a:pt x="245745" y="188556"/>
                </a:cubicBezTo>
                <a:lnTo>
                  <a:pt x="217442" y="188556"/>
                </a:lnTo>
                <a:cubicBezTo>
                  <a:pt x="214539" y="188556"/>
                  <a:pt x="212725" y="186418"/>
                  <a:pt x="212725" y="183923"/>
                </a:cubicBezTo>
                <a:lnTo>
                  <a:pt x="212725" y="141158"/>
                </a:lnTo>
                <a:cubicBezTo>
                  <a:pt x="212725" y="138663"/>
                  <a:pt x="214539" y="136525"/>
                  <a:pt x="217442" y="136525"/>
                </a:cubicBezTo>
                <a:close/>
                <a:moveTo>
                  <a:pt x="67789" y="133350"/>
                </a:moveTo>
                <a:lnTo>
                  <a:pt x="126758" y="133350"/>
                </a:lnTo>
                <a:cubicBezTo>
                  <a:pt x="129260" y="133350"/>
                  <a:pt x="131405" y="135466"/>
                  <a:pt x="131405" y="137936"/>
                </a:cubicBezTo>
                <a:cubicBezTo>
                  <a:pt x="131405" y="140406"/>
                  <a:pt x="129260" y="142522"/>
                  <a:pt x="126758" y="142522"/>
                </a:cubicBezTo>
                <a:lnTo>
                  <a:pt x="67789" y="142522"/>
                </a:lnTo>
                <a:cubicBezTo>
                  <a:pt x="65287" y="142522"/>
                  <a:pt x="63500" y="140406"/>
                  <a:pt x="63500" y="137936"/>
                </a:cubicBezTo>
                <a:cubicBezTo>
                  <a:pt x="63500" y="135466"/>
                  <a:pt x="65287" y="133350"/>
                  <a:pt x="67789" y="133350"/>
                </a:cubicBezTo>
                <a:close/>
                <a:moveTo>
                  <a:pt x="183938" y="125357"/>
                </a:moveTo>
                <a:cubicBezTo>
                  <a:pt x="186161" y="123825"/>
                  <a:pt x="189124" y="124591"/>
                  <a:pt x="190235" y="127273"/>
                </a:cubicBezTo>
                <a:cubicBezTo>
                  <a:pt x="191717" y="129572"/>
                  <a:pt x="190976" y="132638"/>
                  <a:pt x="188753" y="133787"/>
                </a:cubicBezTo>
                <a:cubicBezTo>
                  <a:pt x="188013" y="134170"/>
                  <a:pt x="187272" y="134554"/>
                  <a:pt x="186161" y="134554"/>
                </a:cubicBezTo>
                <a:cubicBezTo>
                  <a:pt x="184679" y="134554"/>
                  <a:pt x="183197" y="133787"/>
                  <a:pt x="182086" y="132255"/>
                </a:cubicBezTo>
                <a:cubicBezTo>
                  <a:pt x="180975" y="129572"/>
                  <a:pt x="181716" y="126507"/>
                  <a:pt x="183938" y="125357"/>
                </a:cubicBezTo>
                <a:close/>
                <a:moveTo>
                  <a:pt x="250666" y="124845"/>
                </a:moveTo>
                <a:cubicBezTo>
                  <a:pt x="253259" y="126206"/>
                  <a:pt x="253630" y="128927"/>
                  <a:pt x="252518" y="130969"/>
                </a:cubicBezTo>
                <a:cubicBezTo>
                  <a:pt x="251407" y="132329"/>
                  <a:pt x="249925" y="133010"/>
                  <a:pt x="248444" y="133010"/>
                </a:cubicBezTo>
                <a:cubicBezTo>
                  <a:pt x="247332" y="133010"/>
                  <a:pt x="246591" y="133010"/>
                  <a:pt x="245851" y="132669"/>
                </a:cubicBezTo>
                <a:cubicBezTo>
                  <a:pt x="243628" y="131309"/>
                  <a:pt x="242887" y="128587"/>
                  <a:pt x="243998" y="126546"/>
                </a:cubicBezTo>
                <a:cubicBezTo>
                  <a:pt x="245480" y="124505"/>
                  <a:pt x="248444" y="123825"/>
                  <a:pt x="250666" y="124845"/>
                </a:cubicBezTo>
                <a:close/>
                <a:moveTo>
                  <a:pt x="217311" y="117475"/>
                </a:moveTo>
                <a:cubicBezTo>
                  <a:pt x="219781" y="117475"/>
                  <a:pt x="221897" y="119591"/>
                  <a:pt x="221897" y="122061"/>
                </a:cubicBezTo>
                <a:cubicBezTo>
                  <a:pt x="221897" y="124530"/>
                  <a:pt x="219781" y="126647"/>
                  <a:pt x="217311" y="126647"/>
                </a:cubicBezTo>
                <a:cubicBezTo>
                  <a:pt x="214842" y="126647"/>
                  <a:pt x="212725" y="124530"/>
                  <a:pt x="212725" y="122061"/>
                </a:cubicBezTo>
                <a:cubicBezTo>
                  <a:pt x="212725" y="119591"/>
                  <a:pt x="214489" y="117475"/>
                  <a:pt x="217311" y="117475"/>
                </a:cubicBezTo>
                <a:close/>
                <a:moveTo>
                  <a:pt x="217404" y="108189"/>
                </a:moveTo>
                <a:cubicBezTo>
                  <a:pt x="175221" y="108189"/>
                  <a:pt x="140970" y="142336"/>
                  <a:pt x="140970" y="184390"/>
                </a:cubicBezTo>
                <a:cubicBezTo>
                  <a:pt x="140970" y="226444"/>
                  <a:pt x="175221" y="260230"/>
                  <a:pt x="217404" y="260230"/>
                </a:cubicBezTo>
                <a:cubicBezTo>
                  <a:pt x="259227" y="260230"/>
                  <a:pt x="293478" y="226444"/>
                  <a:pt x="293478" y="184390"/>
                </a:cubicBezTo>
                <a:cubicBezTo>
                  <a:pt x="293478" y="142336"/>
                  <a:pt x="259227" y="108189"/>
                  <a:pt x="217404" y="108189"/>
                </a:cubicBezTo>
                <a:close/>
                <a:moveTo>
                  <a:pt x="67836" y="98425"/>
                </a:moveTo>
                <a:lnTo>
                  <a:pt x="155278" y="98425"/>
                </a:lnTo>
                <a:cubicBezTo>
                  <a:pt x="157808" y="98425"/>
                  <a:pt x="159976" y="100541"/>
                  <a:pt x="159976" y="103011"/>
                </a:cubicBezTo>
                <a:cubicBezTo>
                  <a:pt x="159976" y="105480"/>
                  <a:pt x="157808" y="107597"/>
                  <a:pt x="155278" y="107597"/>
                </a:cubicBezTo>
                <a:lnTo>
                  <a:pt x="67836" y="107597"/>
                </a:lnTo>
                <a:cubicBezTo>
                  <a:pt x="65307" y="107597"/>
                  <a:pt x="63500" y="105480"/>
                  <a:pt x="63500" y="103011"/>
                </a:cubicBezTo>
                <a:cubicBezTo>
                  <a:pt x="63500" y="100541"/>
                  <a:pt x="65307" y="98425"/>
                  <a:pt x="67836" y="98425"/>
                </a:cubicBezTo>
                <a:close/>
                <a:moveTo>
                  <a:pt x="39813" y="98425"/>
                </a:moveTo>
                <a:lnTo>
                  <a:pt x="43948" y="98425"/>
                </a:lnTo>
                <a:cubicBezTo>
                  <a:pt x="46580" y="98425"/>
                  <a:pt x="48836" y="100541"/>
                  <a:pt x="48836" y="103011"/>
                </a:cubicBezTo>
                <a:cubicBezTo>
                  <a:pt x="48836" y="105480"/>
                  <a:pt x="46580" y="107597"/>
                  <a:pt x="43948" y="107597"/>
                </a:cubicBezTo>
                <a:lnTo>
                  <a:pt x="39813" y="107597"/>
                </a:lnTo>
                <a:cubicBezTo>
                  <a:pt x="37181" y="107597"/>
                  <a:pt x="34925" y="105480"/>
                  <a:pt x="34925" y="103011"/>
                </a:cubicBezTo>
                <a:cubicBezTo>
                  <a:pt x="34925" y="100541"/>
                  <a:pt x="37181" y="98425"/>
                  <a:pt x="39813" y="98425"/>
                </a:cubicBezTo>
                <a:close/>
                <a:moveTo>
                  <a:pt x="67829" y="65087"/>
                </a:moveTo>
                <a:lnTo>
                  <a:pt x="201324" y="65087"/>
                </a:lnTo>
                <a:cubicBezTo>
                  <a:pt x="203849" y="65087"/>
                  <a:pt x="206014" y="67203"/>
                  <a:pt x="206014" y="69673"/>
                </a:cubicBezTo>
                <a:cubicBezTo>
                  <a:pt x="206014" y="72142"/>
                  <a:pt x="203849" y="74259"/>
                  <a:pt x="201324" y="74259"/>
                </a:cubicBezTo>
                <a:lnTo>
                  <a:pt x="67829" y="74259"/>
                </a:lnTo>
                <a:cubicBezTo>
                  <a:pt x="65304" y="74259"/>
                  <a:pt x="63500" y="72142"/>
                  <a:pt x="63500" y="69673"/>
                </a:cubicBezTo>
                <a:cubicBezTo>
                  <a:pt x="63500" y="67203"/>
                  <a:pt x="65304" y="65087"/>
                  <a:pt x="67829" y="65087"/>
                </a:cubicBezTo>
                <a:close/>
                <a:moveTo>
                  <a:pt x="39813" y="65087"/>
                </a:moveTo>
                <a:lnTo>
                  <a:pt x="43948" y="65087"/>
                </a:lnTo>
                <a:cubicBezTo>
                  <a:pt x="46580" y="65087"/>
                  <a:pt x="48836" y="67203"/>
                  <a:pt x="48836" y="69673"/>
                </a:cubicBezTo>
                <a:cubicBezTo>
                  <a:pt x="48836" y="72142"/>
                  <a:pt x="46580" y="74259"/>
                  <a:pt x="43948" y="74259"/>
                </a:cubicBezTo>
                <a:lnTo>
                  <a:pt x="39813" y="74259"/>
                </a:lnTo>
                <a:cubicBezTo>
                  <a:pt x="37181" y="74259"/>
                  <a:pt x="34925" y="72142"/>
                  <a:pt x="34925" y="69673"/>
                </a:cubicBezTo>
                <a:cubicBezTo>
                  <a:pt x="34925" y="67203"/>
                  <a:pt x="37181" y="65087"/>
                  <a:pt x="39813" y="65087"/>
                </a:cubicBezTo>
                <a:close/>
                <a:moveTo>
                  <a:pt x="69223" y="8986"/>
                </a:moveTo>
                <a:lnTo>
                  <a:pt x="69223" y="13658"/>
                </a:lnTo>
                <a:cubicBezTo>
                  <a:pt x="69223" y="21206"/>
                  <a:pt x="75352" y="27676"/>
                  <a:pt x="82924" y="27676"/>
                </a:cubicBezTo>
                <a:lnTo>
                  <a:pt x="157194" y="27676"/>
                </a:lnTo>
                <a:cubicBezTo>
                  <a:pt x="164766" y="27676"/>
                  <a:pt x="170895" y="21206"/>
                  <a:pt x="170895" y="13658"/>
                </a:cubicBezTo>
                <a:lnTo>
                  <a:pt x="170895" y="8986"/>
                </a:lnTo>
                <a:lnTo>
                  <a:pt x="69223" y="8986"/>
                </a:lnTo>
                <a:close/>
                <a:moveTo>
                  <a:pt x="13700" y="8986"/>
                </a:moveTo>
                <a:cubicBezTo>
                  <a:pt x="11177" y="8986"/>
                  <a:pt x="9013" y="11142"/>
                  <a:pt x="9013" y="13658"/>
                </a:cubicBezTo>
                <a:lnTo>
                  <a:pt x="9013" y="290423"/>
                </a:lnTo>
                <a:cubicBezTo>
                  <a:pt x="9013" y="292939"/>
                  <a:pt x="11177" y="295096"/>
                  <a:pt x="13700" y="295096"/>
                </a:cubicBezTo>
                <a:lnTo>
                  <a:pt x="226418" y="295096"/>
                </a:lnTo>
                <a:cubicBezTo>
                  <a:pt x="228941" y="295096"/>
                  <a:pt x="231105" y="292939"/>
                  <a:pt x="231105" y="290423"/>
                </a:cubicBezTo>
                <a:lnTo>
                  <a:pt x="231105" y="268497"/>
                </a:lnTo>
                <a:cubicBezTo>
                  <a:pt x="226778" y="269216"/>
                  <a:pt x="222091" y="269576"/>
                  <a:pt x="217404" y="269576"/>
                </a:cubicBezTo>
                <a:cubicBezTo>
                  <a:pt x="170174" y="269576"/>
                  <a:pt x="131596" y="231476"/>
                  <a:pt x="131596" y="184390"/>
                </a:cubicBezTo>
                <a:cubicBezTo>
                  <a:pt x="131596" y="137304"/>
                  <a:pt x="170174" y="98844"/>
                  <a:pt x="217404" y="98844"/>
                </a:cubicBezTo>
                <a:cubicBezTo>
                  <a:pt x="222091" y="98844"/>
                  <a:pt x="226778" y="99563"/>
                  <a:pt x="231105" y="100282"/>
                </a:cubicBezTo>
                <a:lnTo>
                  <a:pt x="231105" y="13658"/>
                </a:lnTo>
                <a:cubicBezTo>
                  <a:pt x="231105" y="11142"/>
                  <a:pt x="228941" y="8986"/>
                  <a:pt x="226418" y="8986"/>
                </a:cubicBezTo>
                <a:lnTo>
                  <a:pt x="180269" y="8986"/>
                </a:lnTo>
                <a:lnTo>
                  <a:pt x="180269" y="13658"/>
                </a:lnTo>
                <a:cubicBezTo>
                  <a:pt x="180269" y="26238"/>
                  <a:pt x="169813" y="36662"/>
                  <a:pt x="157194" y="36662"/>
                </a:cubicBezTo>
                <a:lnTo>
                  <a:pt x="82924" y="36662"/>
                </a:lnTo>
                <a:cubicBezTo>
                  <a:pt x="70305" y="36662"/>
                  <a:pt x="59849" y="26238"/>
                  <a:pt x="59849" y="13658"/>
                </a:cubicBezTo>
                <a:lnTo>
                  <a:pt x="59849" y="8986"/>
                </a:lnTo>
                <a:lnTo>
                  <a:pt x="13700" y="8986"/>
                </a:lnTo>
                <a:close/>
                <a:moveTo>
                  <a:pt x="13700" y="0"/>
                </a:moveTo>
                <a:lnTo>
                  <a:pt x="226418" y="0"/>
                </a:lnTo>
                <a:cubicBezTo>
                  <a:pt x="233989" y="0"/>
                  <a:pt x="240479" y="6110"/>
                  <a:pt x="240479" y="13658"/>
                </a:cubicBezTo>
                <a:lnTo>
                  <a:pt x="240479" y="102079"/>
                </a:lnTo>
                <a:cubicBezTo>
                  <a:pt x="276172" y="112503"/>
                  <a:pt x="302852" y="145212"/>
                  <a:pt x="302852" y="184390"/>
                </a:cubicBezTo>
                <a:cubicBezTo>
                  <a:pt x="302852" y="223209"/>
                  <a:pt x="276172" y="256277"/>
                  <a:pt x="240479" y="266341"/>
                </a:cubicBezTo>
                <a:lnTo>
                  <a:pt x="240479" y="290423"/>
                </a:lnTo>
                <a:cubicBezTo>
                  <a:pt x="240479" y="297971"/>
                  <a:pt x="233989" y="304441"/>
                  <a:pt x="226418" y="304441"/>
                </a:cubicBezTo>
                <a:lnTo>
                  <a:pt x="13700" y="304441"/>
                </a:lnTo>
                <a:cubicBezTo>
                  <a:pt x="6129" y="304441"/>
                  <a:pt x="0" y="297971"/>
                  <a:pt x="0" y="290423"/>
                </a:cubicBezTo>
                <a:lnTo>
                  <a:pt x="0" y="13658"/>
                </a:lnTo>
                <a:cubicBezTo>
                  <a:pt x="0" y="6110"/>
                  <a:pt x="6129" y="0"/>
                  <a:pt x="1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813">
            <a:extLst>
              <a:ext uri="{FF2B5EF4-FFF2-40B4-BE49-F238E27FC236}">
                <a16:creationId xmlns:a16="http://schemas.microsoft.com/office/drawing/2014/main" id="{1E978169-29FB-1949-AC0A-AAA2C520D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7647" y="9879559"/>
            <a:ext cx="1459521" cy="1459521"/>
          </a:xfrm>
          <a:custGeom>
            <a:avLst/>
            <a:gdLst/>
            <a:ahLst/>
            <a:cxnLst/>
            <a:rect l="0" t="0" r="r" b="b"/>
            <a:pathLst>
              <a:path w="304441" h="305370">
                <a:moveTo>
                  <a:pt x="58202" y="197423"/>
                </a:moveTo>
                <a:lnTo>
                  <a:pt x="58202" y="216091"/>
                </a:lnTo>
                <a:lnTo>
                  <a:pt x="76898" y="216091"/>
                </a:lnTo>
                <a:lnTo>
                  <a:pt x="76898" y="206757"/>
                </a:lnTo>
                <a:lnTo>
                  <a:pt x="76898" y="197423"/>
                </a:lnTo>
                <a:lnTo>
                  <a:pt x="58202" y="197423"/>
                </a:lnTo>
                <a:close/>
                <a:moveTo>
                  <a:pt x="193880" y="155800"/>
                </a:moveTo>
                <a:cubicBezTo>
                  <a:pt x="195673" y="153988"/>
                  <a:pt x="198540" y="153988"/>
                  <a:pt x="200333" y="155800"/>
                </a:cubicBezTo>
                <a:lnTo>
                  <a:pt x="208577" y="164134"/>
                </a:lnTo>
                <a:lnTo>
                  <a:pt x="216822" y="155800"/>
                </a:lnTo>
                <a:cubicBezTo>
                  <a:pt x="218614" y="153988"/>
                  <a:pt x="221482" y="153988"/>
                  <a:pt x="223274" y="155800"/>
                </a:cubicBezTo>
                <a:cubicBezTo>
                  <a:pt x="225067" y="157612"/>
                  <a:pt x="225067" y="160511"/>
                  <a:pt x="223274" y="162685"/>
                </a:cubicBezTo>
                <a:lnTo>
                  <a:pt x="215030" y="171019"/>
                </a:lnTo>
                <a:lnTo>
                  <a:pt x="223274" y="179353"/>
                </a:lnTo>
                <a:cubicBezTo>
                  <a:pt x="225067" y="180803"/>
                  <a:pt x="225067" y="183702"/>
                  <a:pt x="223274" y="185876"/>
                </a:cubicBezTo>
                <a:cubicBezTo>
                  <a:pt x="222557" y="186601"/>
                  <a:pt x="221124" y="186963"/>
                  <a:pt x="220048" y="186963"/>
                </a:cubicBezTo>
                <a:cubicBezTo>
                  <a:pt x="218973" y="186963"/>
                  <a:pt x="217897" y="186601"/>
                  <a:pt x="216822" y="185876"/>
                </a:cubicBezTo>
                <a:lnTo>
                  <a:pt x="208577" y="177542"/>
                </a:lnTo>
                <a:lnTo>
                  <a:pt x="200333" y="185876"/>
                </a:lnTo>
                <a:cubicBezTo>
                  <a:pt x="199616" y="186601"/>
                  <a:pt x="198182" y="186963"/>
                  <a:pt x="197107" y="186963"/>
                </a:cubicBezTo>
                <a:cubicBezTo>
                  <a:pt x="196031" y="186963"/>
                  <a:pt x="194597" y="186601"/>
                  <a:pt x="193880" y="185876"/>
                </a:cubicBezTo>
                <a:cubicBezTo>
                  <a:pt x="192088" y="183702"/>
                  <a:pt x="192088" y="180803"/>
                  <a:pt x="193880" y="179353"/>
                </a:cubicBezTo>
                <a:lnTo>
                  <a:pt x="202125" y="171019"/>
                </a:lnTo>
                <a:lnTo>
                  <a:pt x="193880" y="162685"/>
                </a:lnTo>
                <a:cubicBezTo>
                  <a:pt x="192088" y="160511"/>
                  <a:pt x="192088" y="157612"/>
                  <a:pt x="193880" y="155800"/>
                </a:cubicBezTo>
                <a:close/>
                <a:moveTo>
                  <a:pt x="109723" y="84343"/>
                </a:moveTo>
                <a:cubicBezTo>
                  <a:pt x="111497" y="82550"/>
                  <a:pt x="114334" y="82550"/>
                  <a:pt x="116107" y="84343"/>
                </a:cubicBezTo>
                <a:lnTo>
                  <a:pt x="124264" y="92587"/>
                </a:lnTo>
                <a:lnTo>
                  <a:pt x="132422" y="84343"/>
                </a:lnTo>
                <a:cubicBezTo>
                  <a:pt x="134195" y="82550"/>
                  <a:pt x="137387" y="82550"/>
                  <a:pt x="138806" y="84343"/>
                </a:cubicBezTo>
                <a:cubicBezTo>
                  <a:pt x="140933" y="86135"/>
                  <a:pt x="140933" y="89003"/>
                  <a:pt x="138806" y="91154"/>
                </a:cubicBezTo>
                <a:lnTo>
                  <a:pt x="130648" y="99398"/>
                </a:lnTo>
                <a:lnTo>
                  <a:pt x="138806" y="107285"/>
                </a:lnTo>
                <a:cubicBezTo>
                  <a:pt x="140933" y="109436"/>
                  <a:pt x="140933" y="112304"/>
                  <a:pt x="138806" y="114096"/>
                </a:cubicBezTo>
                <a:cubicBezTo>
                  <a:pt x="138096" y="114813"/>
                  <a:pt x="136678" y="115530"/>
                  <a:pt x="135968" y="115530"/>
                </a:cubicBezTo>
                <a:cubicBezTo>
                  <a:pt x="134550" y="115530"/>
                  <a:pt x="133486" y="114813"/>
                  <a:pt x="132422" y="114096"/>
                </a:cubicBezTo>
                <a:lnTo>
                  <a:pt x="124264" y="105851"/>
                </a:lnTo>
                <a:lnTo>
                  <a:pt x="116107" y="114096"/>
                </a:lnTo>
                <a:cubicBezTo>
                  <a:pt x="115398" y="114813"/>
                  <a:pt x="113979" y="115530"/>
                  <a:pt x="112915" y="115530"/>
                </a:cubicBezTo>
                <a:cubicBezTo>
                  <a:pt x="111851" y="115530"/>
                  <a:pt x="110433" y="114813"/>
                  <a:pt x="109723" y="114096"/>
                </a:cubicBezTo>
                <a:cubicBezTo>
                  <a:pt x="107950" y="112304"/>
                  <a:pt x="107950" y="109436"/>
                  <a:pt x="109723" y="107285"/>
                </a:cubicBezTo>
                <a:lnTo>
                  <a:pt x="117881" y="99398"/>
                </a:lnTo>
                <a:lnTo>
                  <a:pt x="109723" y="91154"/>
                </a:lnTo>
                <a:cubicBezTo>
                  <a:pt x="107950" y="89003"/>
                  <a:pt x="107950" y="86135"/>
                  <a:pt x="109723" y="84343"/>
                </a:cubicBezTo>
                <a:close/>
                <a:moveTo>
                  <a:pt x="210344" y="53470"/>
                </a:moveTo>
                <a:cubicBezTo>
                  <a:pt x="204571" y="53470"/>
                  <a:pt x="199881" y="58161"/>
                  <a:pt x="199881" y="63933"/>
                </a:cubicBezTo>
                <a:cubicBezTo>
                  <a:pt x="199881" y="69706"/>
                  <a:pt x="204571" y="74397"/>
                  <a:pt x="210344" y="74397"/>
                </a:cubicBezTo>
                <a:cubicBezTo>
                  <a:pt x="215756" y="74397"/>
                  <a:pt x="220447" y="69706"/>
                  <a:pt x="220447" y="63933"/>
                </a:cubicBezTo>
                <a:cubicBezTo>
                  <a:pt x="220447" y="58161"/>
                  <a:pt x="215756" y="53470"/>
                  <a:pt x="210344" y="53470"/>
                </a:cubicBezTo>
                <a:close/>
                <a:moveTo>
                  <a:pt x="166063" y="52388"/>
                </a:moveTo>
                <a:lnTo>
                  <a:pt x="186197" y="63876"/>
                </a:lnTo>
                <a:lnTo>
                  <a:pt x="166063" y="75364"/>
                </a:lnTo>
                <a:lnTo>
                  <a:pt x="166063" y="68543"/>
                </a:lnTo>
                <a:lnTo>
                  <a:pt x="116087" y="68543"/>
                </a:lnTo>
                <a:cubicBezTo>
                  <a:pt x="99189" y="68543"/>
                  <a:pt x="85167" y="82544"/>
                  <a:pt x="85167" y="99776"/>
                </a:cubicBezTo>
                <a:cubicBezTo>
                  <a:pt x="85167" y="116649"/>
                  <a:pt x="99189" y="130650"/>
                  <a:pt x="116087" y="130650"/>
                </a:cubicBezTo>
                <a:lnTo>
                  <a:pt x="214960" y="130650"/>
                </a:lnTo>
                <a:cubicBezTo>
                  <a:pt x="237611" y="130650"/>
                  <a:pt x="255229" y="148600"/>
                  <a:pt x="255229" y="171217"/>
                </a:cubicBezTo>
                <a:cubicBezTo>
                  <a:pt x="255229" y="193115"/>
                  <a:pt x="237611" y="211424"/>
                  <a:pt x="214960" y="211424"/>
                </a:cubicBezTo>
                <a:lnTo>
                  <a:pt x="85886" y="211424"/>
                </a:lnTo>
                <a:lnTo>
                  <a:pt x="85886" y="216091"/>
                </a:lnTo>
                <a:cubicBezTo>
                  <a:pt x="85886" y="221117"/>
                  <a:pt x="81931" y="225066"/>
                  <a:pt x="76898" y="225066"/>
                </a:cubicBezTo>
                <a:lnTo>
                  <a:pt x="58202" y="225066"/>
                </a:lnTo>
                <a:cubicBezTo>
                  <a:pt x="53168" y="225066"/>
                  <a:pt x="49213" y="221117"/>
                  <a:pt x="49213" y="216091"/>
                </a:cubicBezTo>
                <a:lnTo>
                  <a:pt x="49213" y="197423"/>
                </a:lnTo>
                <a:cubicBezTo>
                  <a:pt x="49213" y="192397"/>
                  <a:pt x="53168" y="188448"/>
                  <a:pt x="58202" y="188448"/>
                </a:cubicBezTo>
                <a:lnTo>
                  <a:pt x="76898" y="188448"/>
                </a:lnTo>
                <a:cubicBezTo>
                  <a:pt x="81931" y="188448"/>
                  <a:pt x="85886" y="192397"/>
                  <a:pt x="85886" y="197423"/>
                </a:cubicBezTo>
                <a:lnTo>
                  <a:pt x="85886" y="202090"/>
                </a:lnTo>
                <a:lnTo>
                  <a:pt x="214960" y="202090"/>
                </a:lnTo>
                <a:cubicBezTo>
                  <a:pt x="232218" y="202090"/>
                  <a:pt x="246240" y="188089"/>
                  <a:pt x="246240" y="171217"/>
                </a:cubicBezTo>
                <a:cubicBezTo>
                  <a:pt x="246240" y="153985"/>
                  <a:pt x="232218" y="139984"/>
                  <a:pt x="214960" y="139984"/>
                </a:cubicBezTo>
                <a:lnTo>
                  <a:pt x="116087" y="139984"/>
                </a:lnTo>
                <a:cubicBezTo>
                  <a:pt x="94155" y="139984"/>
                  <a:pt x="75819" y="121675"/>
                  <a:pt x="75819" y="99776"/>
                </a:cubicBezTo>
                <a:cubicBezTo>
                  <a:pt x="75819" y="77518"/>
                  <a:pt x="94155" y="59209"/>
                  <a:pt x="116087" y="59209"/>
                </a:cubicBezTo>
                <a:lnTo>
                  <a:pt x="166063" y="59209"/>
                </a:lnTo>
                <a:lnTo>
                  <a:pt x="166063" y="52388"/>
                </a:lnTo>
                <a:close/>
                <a:moveTo>
                  <a:pt x="210344" y="44450"/>
                </a:moveTo>
                <a:cubicBezTo>
                  <a:pt x="221168" y="44450"/>
                  <a:pt x="229827" y="53109"/>
                  <a:pt x="229827" y="63933"/>
                </a:cubicBezTo>
                <a:cubicBezTo>
                  <a:pt x="229827" y="74757"/>
                  <a:pt x="221168" y="83777"/>
                  <a:pt x="210344" y="83777"/>
                </a:cubicBezTo>
                <a:cubicBezTo>
                  <a:pt x="199159" y="83777"/>
                  <a:pt x="190500" y="74757"/>
                  <a:pt x="190500" y="63933"/>
                </a:cubicBezTo>
                <a:cubicBezTo>
                  <a:pt x="190500" y="53109"/>
                  <a:pt x="199159" y="44450"/>
                  <a:pt x="210344" y="44450"/>
                </a:cubicBezTo>
                <a:close/>
                <a:moveTo>
                  <a:pt x="23363" y="27755"/>
                </a:moveTo>
                <a:lnTo>
                  <a:pt x="23363" y="240425"/>
                </a:lnTo>
                <a:lnTo>
                  <a:pt x="281437" y="240425"/>
                </a:lnTo>
                <a:lnTo>
                  <a:pt x="281437" y="27755"/>
                </a:lnTo>
                <a:lnTo>
                  <a:pt x="23363" y="27755"/>
                </a:lnTo>
                <a:close/>
                <a:moveTo>
                  <a:pt x="152400" y="0"/>
                </a:moveTo>
                <a:cubicBezTo>
                  <a:pt x="154916" y="0"/>
                  <a:pt x="157073" y="2163"/>
                  <a:pt x="157073" y="4686"/>
                </a:cubicBezTo>
                <a:lnTo>
                  <a:pt x="157073" y="18384"/>
                </a:lnTo>
                <a:lnTo>
                  <a:pt x="286110" y="18384"/>
                </a:lnTo>
                <a:lnTo>
                  <a:pt x="299768" y="18384"/>
                </a:lnTo>
                <a:cubicBezTo>
                  <a:pt x="302284" y="18384"/>
                  <a:pt x="304441" y="20546"/>
                  <a:pt x="304441" y="23069"/>
                </a:cubicBezTo>
                <a:cubicBezTo>
                  <a:pt x="304441" y="25593"/>
                  <a:pt x="302284" y="27755"/>
                  <a:pt x="299768" y="27755"/>
                </a:cubicBezTo>
                <a:lnTo>
                  <a:pt x="290423" y="27755"/>
                </a:lnTo>
                <a:lnTo>
                  <a:pt x="290423" y="240425"/>
                </a:lnTo>
                <a:lnTo>
                  <a:pt x="299768" y="240425"/>
                </a:lnTo>
                <a:cubicBezTo>
                  <a:pt x="302284" y="240425"/>
                  <a:pt x="304441" y="242587"/>
                  <a:pt x="304441" y="245111"/>
                </a:cubicBezTo>
                <a:cubicBezTo>
                  <a:pt x="304441" y="247634"/>
                  <a:pt x="302284" y="249797"/>
                  <a:pt x="299768" y="249797"/>
                </a:cubicBezTo>
                <a:lnTo>
                  <a:pt x="286110" y="249797"/>
                </a:lnTo>
                <a:lnTo>
                  <a:pt x="217817" y="249797"/>
                </a:lnTo>
                <a:lnTo>
                  <a:pt x="239383" y="298819"/>
                </a:lnTo>
                <a:cubicBezTo>
                  <a:pt x="240461" y="301342"/>
                  <a:pt x="239383" y="303865"/>
                  <a:pt x="237227" y="304946"/>
                </a:cubicBezTo>
                <a:cubicBezTo>
                  <a:pt x="236508" y="305307"/>
                  <a:pt x="235789" y="305307"/>
                  <a:pt x="235429" y="305307"/>
                </a:cubicBezTo>
                <a:cubicBezTo>
                  <a:pt x="233632" y="305307"/>
                  <a:pt x="231835" y="304225"/>
                  <a:pt x="231116" y="302784"/>
                </a:cubicBezTo>
                <a:lnTo>
                  <a:pt x="208112" y="249797"/>
                </a:lnTo>
                <a:lnTo>
                  <a:pt x="157073" y="249797"/>
                </a:lnTo>
                <a:lnTo>
                  <a:pt x="157073" y="300621"/>
                </a:lnTo>
                <a:cubicBezTo>
                  <a:pt x="157073" y="303144"/>
                  <a:pt x="154916" y="305307"/>
                  <a:pt x="152400" y="305307"/>
                </a:cubicBezTo>
                <a:cubicBezTo>
                  <a:pt x="149884" y="305307"/>
                  <a:pt x="147727" y="303144"/>
                  <a:pt x="147727" y="300621"/>
                </a:cubicBezTo>
                <a:lnTo>
                  <a:pt x="147727" y="249797"/>
                </a:lnTo>
                <a:lnTo>
                  <a:pt x="96688" y="249797"/>
                </a:lnTo>
                <a:lnTo>
                  <a:pt x="73325" y="302784"/>
                </a:lnTo>
                <a:cubicBezTo>
                  <a:pt x="72606" y="304946"/>
                  <a:pt x="69730" y="306028"/>
                  <a:pt x="67574" y="304946"/>
                </a:cubicBezTo>
                <a:cubicBezTo>
                  <a:pt x="65058" y="303865"/>
                  <a:pt x="63979" y="301342"/>
                  <a:pt x="65058" y="298819"/>
                </a:cubicBezTo>
                <a:lnTo>
                  <a:pt x="86624" y="249797"/>
                </a:lnTo>
                <a:lnTo>
                  <a:pt x="18331" y="249797"/>
                </a:lnTo>
                <a:lnTo>
                  <a:pt x="4673" y="249797"/>
                </a:lnTo>
                <a:cubicBezTo>
                  <a:pt x="2157" y="249797"/>
                  <a:pt x="0" y="247634"/>
                  <a:pt x="0" y="245111"/>
                </a:cubicBezTo>
                <a:cubicBezTo>
                  <a:pt x="0" y="242587"/>
                  <a:pt x="2157" y="240425"/>
                  <a:pt x="4673" y="240425"/>
                </a:cubicBezTo>
                <a:lnTo>
                  <a:pt x="13659" y="240425"/>
                </a:lnTo>
                <a:lnTo>
                  <a:pt x="13659" y="27755"/>
                </a:lnTo>
                <a:lnTo>
                  <a:pt x="4673" y="27755"/>
                </a:lnTo>
                <a:cubicBezTo>
                  <a:pt x="2157" y="27755"/>
                  <a:pt x="0" y="25593"/>
                  <a:pt x="0" y="23069"/>
                </a:cubicBezTo>
                <a:cubicBezTo>
                  <a:pt x="0" y="20546"/>
                  <a:pt x="2157" y="18384"/>
                  <a:pt x="4673" y="18384"/>
                </a:cubicBezTo>
                <a:lnTo>
                  <a:pt x="18331" y="18384"/>
                </a:lnTo>
                <a:lnTo>
                  <a:pt x="147727" y="18384"/>
                </a:lnTo>
                <a:lnTo>
                  <a:pt x="147727" y="4686"/>
                </a:lnTo>
                <a:cubicBezTo>
                  <a:pt x="147727" y="2163"/>
                  <a:pt x="149884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812">
            <a:extLst>
              <a:ext uri="{FF2B5EF4-FFF2-40B4-BE49-F238E27FC236}">
                <a16:creationId xmlns:a16="http://schemas.microsoft.com/office/drawing/2014/main" id="{6E0D7361-3FAF-DD4E-BDC5-C7FBA50A9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1248" y="4600748"/>
            <a:ext cx="1467121" cy="1467126"/>
          </a:xfrm>
          <a:custGeom>
            <a:avLst/>
            <a:gdLst/>
            <a:ahLst/>
            <a:cxnLst/>
            <a:rect l="0" t="0" r="r" b="b"/>
            <a:pathLst>
              <a:path w="305769" h="305669">
                <a:moveTo>
                  <a:pt x="91520" y="193338"/>
                </a:moveTo>
                <a:lnTo>
                  <a:pt x="91520" y="241276"/>
                </a:lnTo>
                <a:lnTo>
                  <a:pt x="122378" y="217307"/>
                </a:lnTo>
                <a:lnTo>
                  <a:pt x="91520" y="193338"/>
                </a:lnTo>
                <a:close/>
                <a:moveTo>
                  <a:pt x="85062" y="179744"/>
                </a:moveTo>
                <a:cubicBezTo>
                  <a:pt x="86497" y="179028"/>
                  <a:pt x="88291" y="179028"/>
                  <a:pt x="89726" y="180101"/>
                </a:cubicBezTo>
                <a:lnTo>
                  <a:pt x="132784" y="213730"/>
                </a:lnTo>
                <a:cubicBezTo>
                  <a:pt x="133860" y="214445"/>
                  <a:pt x="134578" y="215876"/>
                  <a:pt x="134578" y="217307"/>
                </a:cubicBezTo>
                <a:cubicBezTo>
                  <a:pt x="134578" y="218738"/>
                  <a:pt x="133860" y="219811"/>
                  <a:pt x="132784" y="220885"/>
                </a:cubicBezTo>
                <a:lnTo>
                  <a:pt x="89726" y="254155"/>
                </a:lnTo>
                <a:cubicBezTo>
                  <a:pt x="89009" y="254870"/>
                  <a:pt x="87932" y="254870"/>
                  <a:pt x="86856" y="254870"/>
                </a:cubicBezTo>
                <a:cubicBezTo>
                  <a:pt x="86138" y="254870"/>
                  <a:pt x="85779" y="254870"/>
                  <a:pt x="85062" y="254513"/>
                </a:cubicBezTo>
                <a:cubicBezTo>
                  <a:pt x="83268" y="253797"/>
                  <a:pt x="82550" y="252366"/>
                  <a:pt x="82550" y="250220"/>
                </a:cubicBezTo>
                <a:lnTo>
                  <a:pt x="82550" y="183679"/>
                </a:lnTo>
                <a:cubicBezTo>
                  <a:pt x="82550" y="182248"/>
                  <a:pt x="83268" y="180459"/>
                  <a:pt x="85062" y="179744"/>
                </a:cubicBezTo>
                <a:close/>
                <a:moveTo>
                  <a:pt x="97272" y="153628"/>
                </a:moveTo>
                <a:cubicBezTo>
                  <a:pt x="99784" y="153628"/>
                  <a:pt x="101938" y="155785"/>
                  <a:pt x="101938" y="158301"/>
                </a:cubicBezTo>
                <a:cubicBezTo>
                  <a:pt x="101938" y="160817"/>
                  <a:pt x="99784" y="162974"/>
                  <a:pt x="97272" y="162974"/>
                </a:cubicBezTo>
                <a:cubicBezTo>
                  <a:pt x="71787" y="162974"/>
                  <a:pt x="46662" y="165849"/>
                  <a:pt x="25484" y="171241"/>
                </a:cubicBezTo>
                <a:cubicBezTo>
                  <a:pt x="20100" y="172678"/>
                  <a:pt x="15793" y="176632"/>
                  <a:pt x="13998" y="182024"/>
                </a:cubicBezTo>
                <a:cubicBezTo>
                  <a:pt x="11127" y="193166"/>
                  <a:pt x="9332" y="205387"/>
                  <a:pt x="9332" y="218326"/>
                </a:cubicBezTo>
                <a:cubicBezTo>
                  <a:pt x="9332" y="230547"/>
                  <a:pt x="11127" y="243487"/>
                  <a:pt x="13998" y="254270"/>
                </a:cubicBezTo>
                <a:cubicBezTo>
                  <a:pt x="15793" y="259661"/>
                  <a:pt x="20100" y="263615"/>
                  <a:pt x="25484" y="265412"/>
                </a:cubicBezTo>
                <a:cubicBezTo>
                  <a:pt x="46662" y="270444"/>
                  <a:pt x="71787" y="273320"/>
                  <a:pt x="97272" y="273320"/>
                </a:cubicBezTo>
                <a:cubicBezTo>
                  <a:pt x="115219" y="273320"/>
                  <a:pt x="132807" y="272241"/>
                  <a:pt x="148959" y="269366"/>
                </a:cubicBezTo>
                <a:cubicBezTo>
                  <a:pt x="150036" y="269007"/>
                  <a:pt x="151471" y="269366"/>
                  <a:pt x="152189" y="270085"/>
                </a:cubicBezTo>
                <a:lnTo>
                  <a:pt x="185571" y="292370"/>
                </a:lnTo>
                <a:lnTo>
                  <a:pt x="185571" y="217248"/>
                </a:lnTo>
                <a:lnTo>
                  <a:pt x="185571" y="216889"/>
                </a:lnTo>
                <a:cubicBezTo>
                  <a:pt x="185571" y="204668"/>
                  <a:pt x="183776" y="192807"/>
                  <a:pt x="180545" y="182024"/>
                </a:cubicBezTo>
                <a:cubicBezTo>
                  <a:pt x="179110" y="176632"/>
                  <a:pt x="174802" y="172678"/>
                  <a:pt x="169418" y="171241"/>
                </a:cubicBezTo>
                <a:cubicBezTo>
                  <a:pt x="166906" y="170522"/>
                  <a:pt x="164752" y="170162"/>
                  <a:pt x="162240" y="169443"/>
                </a:cubicBezTo>
                <a:cubicBezTo>
                  <a:pt x="159727" y="169084"/>
                  <a:pt x="158291" y="166568"/>
                  <a:pt x="158650" y="164052"/>
                </a:cubicBezTo>
                <a:cubicBezTo>
                  <a:pt x="159368" y="161536"/>
                  <a:pt x="161881" y="160098"/>
                  <a:pt x="164393" y="160457"/>
                </a:cubicBezTo>
                <a:cubicBezTo>
                  <a:pt x="166906" y="160817"/>
                  <a:pt x="169059" y="161536"/>
                  <a:pt x="171572" y="162255"/>
                </a:cubicBezTo>
                <a:cubicBezTo>
                  <a:pt x="180186" y="164411"/>
                  <a:pt x="187365" y="170881"/>
                  <a:pt x="189519" y="179507"/>
                </a:cubicBezTo>
                <a:cubicBezTo>
                  <a:pt x="193108" y="190650"/>
                  <a:pt x="194544" y="203230"/>
                  <a:pt x="194903" y="216170"/>
                </a:cubicBezTo>
                <a:cubicBezTo>
                  <a:pt x="194903" y="216170"/>
                  <a:pt x="194903" y="216529"/>
                  <a:pt x="194903" y="216889"/>
                </a:cubicBezTo>
                <a:lnTo>
                  <a:pt x="194903" y="300996"/>
                </a:lnTo>
                <a:cubicBezTo>
                  <a:pt x="194903" y="302793"/>
                  <a:pt x="193826" y="304231"/>
                  <a:pt x="192390" y="304950"/>
                </a:cubicBezTo>
                <a:cubicBezTo>
                  <a:pt x="191672" y="305309"/>
                  <a:pt x="190955" y="305669"/>
                  <a:pt x="190237" y="305669"/>
                </a:cubicBezTo>
                <a:cubicBezTo>
                  <a:pt x="189519" y="305669"/>
                  <a:pt x="188442" y="305309"/>
                  <a:pt x="187724" y="304950"/>
                </a:cubicBezTo>
                <a:lnTo>
                  <a:pt x="148600" y="278711"/>
                </a:lnTo>
                <a:cubicBezTo>
                  <a:pt x="132089" y="281227"/>
                  <a:pt x="115219" y="282665"/>
                  <a:pt x="97272" y="282665"/>
                </a:cubicBezTo>
                <a:cubicBezTo>
                  <a:pt x="70711" y="282665"/>
                  <a:pt x="45226" y="279790"/>
                  <a:pt x="23331" y="274039"/>
                </a:cubicBezTo>
                <a:cubicBezTo>
                  <a:pt x="14716" y="272241"/>
                  <a:pt x="7538" y="265412"/>
                  <a:pt x="5384" y="256786"/>
                </a:cubicBezTo>
                <a:cubicBezTo>
                  <a:pt x="1795" y="244924"/>
                  <a:pt x="0" y="231625"/>
                  <a:pt x="0" y="218326"/>
                </a:cubicBezTo>
                <a:cubicBezTo>
                  <a:pt x="0" y="204668"/>
                  <a:pt x="1795" y="191369"/>
                  <a:pt x="5384" y="179507"/>
                </a:cubicBezTo>
                <a:cubicBezTo>
                  <a:pt x="7538" y="170881"/>
                  <a:pt x="14716" y="164411"/>
                  <a:pt x="23331" y="162255"/>
                </a:cubicBezTo>
                <a:cubicBezTo>
                  <a:pt x="45226" y="156863"/>
                  <a:pt x="70711" y="153628"/>
                  <a:pt x="97272" y="153628"/>
                </a:cubicBezTo>
                <a:close/>
                <a:moveTo>
                  <a:pt x="269679" y="75516"/>
                </a:moveTo>
                <a:cubicBezTo>
                  <a:pt x="227557" y="89540"/>
                  <a:pt x="200196" y="91698"/>
                  <a:pt x="189756" y="91698"/>
                </a:cubicBezTo>
                <a:lnTo>
                  <a:pt x="189756" y="135569"/>
                </a:lnTo>
                <a:cubicBezTo>
                  <a:pt x="200196" y="137727"/>
                  <a:pt x="229717" y="146717"/>
                  <a:pt x="269679" y="179800"/>
                </a:cubicBezTo>
                <a:lnTo>
                  <a:pt x="269679" y="75516"/>
                </a:lnTo>
                <a:close/>
                <a:moveTo>
                  <a:pt x="288748" y="71621"/>
                </a:moveTo>
                <a:cubicBezTo>
                  <a:pt x="290865" y="69490"/>
                  <a:pt x="293687" y="69490"/>
                  <a:pt x="295451" y="71621"/>
                </a:cubicBezTo>
                <a:cubicBezTo>
                  <a:pt x="309209" y="85470"/>
                  <a:pt x="309209" y="107841"/>
                  <a:pt x="295451" y="122045"/>
                </a:cubicBezTo>
                <a:cubicBezTo>
                  <a:pt x="294393" y="122755"/>
                  <a:pt x="293334" y="123110"/>
                  <a:pt x="292276" y="123110"/>
                </a:cubicBezTo>
                <a:cubicBezTo>
                  <a:pt x="290865" y="123110"/>
                  <a:pt x="289807" y="122755"/>
                  <a:pt x="288748" y="122045"/>
                </a:cubicBezTo>
                <a:cubicBezTo>
                  <a:pt x="287337" y="119914"/>
                  <a:pt x="287337" y="117073"/>
                  <a:pt x="288748" y="115298"/>
                </a:cubicBezTo>
                <a:cubicBezTo>
                  <a:pt x="299332" y="105000"/>
                  <a:pt x="299332" y="88310"/>
                  <a:pt x="288748" y="78013"/>
                </a:cubicBezTo>
                <a:cubicBezTo>
                  <a:pt x="287337" y="75882"/>
                  <a:pt x="287337" y="73396"/>
                  <a:pt x="288748" y="71621"/>
                </a:cubicBezTo>
                <a:close/>
                <a:moveTo>
                  <a:pt x="136113" y="59693"/>
                </a:moveTo>
                <a:cubicBezTo>
                  <a:pt x="128193" y="59693"/>
                  <a:pt x="122072" y="65806"/>
                  <a:pt x="122072" y="73358"/>
                </a:cubicBezTo>
                <a:lnTo>
                  <a:pt x="122072" y="122264"/>
                </a:lnTo>
                <a:cubicBezTo>
                  <a:pt x="122072" y="122983"/>
                  <a:pt x="122072" y="123343"/>
                  <a:pt x="122072" y="124062"/>
                </a:cubicBezTo>
                <a:lnTo>
                  <a:pt x="122072" y="160382"/>
                </a:lnTo>
                <a:lnTo>
                  <a:pt x="158794" y="135929"/>
                </a:lnTo>
                <a:cubicBezTo>
                  <a:pt x="159514" y="135210"/>
                  <a:pt x="160594" y="134850"/>
                  <a:pt x="161314" y="134850"/>
                </a:cubicBezTo>
                <a:lnTo>
                  <a:pt x="180395" y="134850"/>
                </a:lnTo>
                <a:lnTo>
                  <a:pt x="180395" y="59693"/>
                </a:lnTo>
                <a:lnTo>
                  <a:pt x="136113" y="59693"/>
                </a:lnTo>
                <a:close/>
                <a:moveTo>
                  <a:pt x="269679" y="14743"/>
                </a:moveTo>
                <a:cubicBezTo>
                  <a:pt x="229717" y="48186"/>
                  <a:pt x="200196" y="56816"/>
                  <a:pt x="189756" y="58974"/>
                </a:cubicBezTo>
                <a:lnTo>
                  <a:pt x="189756" y="82708"/>
                </a:lnTo>
                <a:cubicBezTo>
                  <a:pt x="199836" y="82348"/>
                  <a:pt x="227197" y="79831"/>
                  <a:pt x="269679" y="65447"/>
                </a:cubicBezTo>
                <a:lnTo>
                  <a:pt x="269679" y="14743"/>
                </a:lnTo>
                <a:close/>
                <a:moveTo>
                  <a:pt x="276160" y="359"/>
                </a:moveTo>
                <a:cubicBezTo>
                  <a:pt x="277960" y="1438"/>
                  <a:pt x="279040" y="2876"/>
                  <a:pt x="279040" y="4674"/>
                </a:cubicBezTo>
                <a:lnTo>
                  <a:pt x="279040" y="189869"/>
                </a:lnTo>
                <a:cubicBezTo>
                  <a:pt x="279040" y="191667"/>
                  <a:pt x="277960" y="193465"/>
                  <a:pt x="276160" y="194184"/>
                </a:cubicBezTo>
                <a:cubicBezTo>
                  <a:pt x="275440" y="194544"/>
                  <a:pt x="275080" y="194544"/>
                  <a:pt x="274360" y="194544"/>
                </a:cubicBezTo>
                <a:cubicBezTo>
                  <a:pt x="273280" y="194544"/>
                  <a:pt x="271840" y="194184"/>
                  <a:pt x="271119" y="193465"/>
                </a:cubicBezTo>
                <a:cubicBezTo>
                  <a:pt x="221797" y="149234"/>
                  <a:pt x="186875" y="144559"/>
                  <a:pt x="184715" y="144200"/>
                </a:cubicBezTo>
                <a:lnTo>
                  <a:pt x="162754" y="144200"/>
                </a:lnTo>
                <a:lnTo>
                  <a:pt x="119912" y="173327"/>
                </a:lnTo>
                <a:cubicBezTo>
                  <a:pt x="119192" y="173687"/>
                  <a:pt x="118112" y="173687"/>
                  <a:pt x="117392" y="173687"/>
                </a:cubicBezTo>
                <a:cubicBezTo>
                  <a:pt x="116672" y="173687"/>
                  <a:pt x="115952" y="173687"/>
                  <a:pt x="115232" y="173327"/>
                </a:cubicBezTo>
                <a:cubicBezTo>
                  <a:pt x="113792" y="172608"/>
                  <a:pt x="112712" y="170810"/>
                  <a:pt x="112712" y="169372"/>
                </a:cubicBezTo>
                <a:lnTo>
                  <a:pt x="112712" y="122624"/>
                </a:lnTo>
                <a:lnTo>
                  <a:pt x="112712" y="122264"/>
                </a:lnTo>
                <a:cubicBezTo>
                  <a:pt x="112712" y="121545"/>
                  <a:pt x="112712" y="121545"/>
                  <a:pt x="112712" y="121185"/>
                </a:cubicBezTo>
                <a:lnTo>
                  <a:pt x="112712" y="73358"/>
                </a:lnTo>
                <a:cubicBezTo>
                  <a:pt x="112712" y="60772"/>
                  <a:pt x="123152" y="50343"/>
                  <a:pt x="136113" y="50343"/>
                </a:cubicBezTo>
                <a:lnTo>
                  <a:pt x="184715" y="50343"/>
                </a:lnTo>
                <a:cubicBezTo>
                  <a:pt x="186515" y="50343"/>
                  <a:pt x="221437" y="45309"/>
                  <a:pt x="271119" y="1438"/>
                </a:cubicBezTo>
                <a:cubicBezTo>
                  <a:pt x="272560" y="-1"/>
                  <a:pt x="274360" y="-360"/>
                  <a:pt x="276160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811">
            <a:extLst>
              <a:ext uri="{FF2B5EF4-FFF2-40B4-BE49-F238E27FC236}">
                <a16:creationId xmlns:a16="http://schemas.microsoft.com/office/drawing/2014/main" id="{36696918-2115-0F42-AFDC-286F3C1C9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71568" y="9879559"/>
            <a:ext cx="1459521" cy="1459521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9345" y="276778"/>
                </a:moveTo>
                <a:lnTo>
                  <a:pt x="9345" y="286118"/>
                </a:lnTo>
                <a:cubicBezTo>
                  <a:pt x="9345" y="291148"/>
                  <a:pt x="13658" y="295100"/>
                  <a:pt x="18690" y="295100"/>
                </a:cubicBezTo>
                <a:lnTo>
                  <a:pt x="286110" y="295100"/>
                </a:lnTo>
                <a:cubicBezTo>
                  <a:pt x="291142" y="295100"/>
                  <a:pt x="295096" y="291148"/>
                  <a:pt x="295096" y="286118"/>
                </a:cubicBezTo>
                <a:lnTo>
                  <a:pt x="295096" y="276778"/>
                </a:lnTo>
                <a:lnTo>
                  <a:pt x="9345" y="276778"/>
                </a:lnTo>
                <a:close/>
                <a:moveTo>
                  <a:pt x="30911" y="235462"/>
                </a:moveTo>
                <a:lnTo>
                  <a:pt x="12580" y="267437"/>
                </a:lnTo>
                <a:lnTo>
                  <a:pt x="292220" y="267437"/>
                </a:lnTo>
                <a:lnTo>
                  <a:pt x="273529" y="235462"/>
                </a:lnTo>
                <a:lnTo>
                  <a:pt x="30911" y="235462"/>
                </a:lnTo>
                <a:close/>
                <a:moveTo>
                  <a:pt x="185249" y="184264"/>
                </a:moveTo>
                <a:cubicBezTo>
                  <a:pt x="187081" y="182563"/>
                  <a:pt x="190378" y="182563"/>
                  <a:pt x="191843" y="184264"/>
                </a:cubicBezTo>
                <a:cubicBezTo>
                  <a:pt x="192943" y="184944"/>
                  <a:pt x="193309" y="186305"/>
                  <a:pt x="193309" y="187326"/>
                </a:cubicBezTo>
                <a:cubicBezTo>
                  <a:pt x="193309" y="188346"/>
                  <a:pt x="192943" y="189707"/>
                  <a:pt x="191843" y="190387"/>
                </a:cubicBezTo>
                <a:cubicBezTo>
                  <a:pt x="191111" y="191068"/>
                  <a:pt x="190012" y="191748"/>
                  <a:pt x="188913" y="191748"/>
                </a:cubicBezTo>
                <a:cubicBezTo>
                  <a:pt x="187447" y="191748"/>
                  <a:pt x="185982" y="191068"/>
                  <a:pt x="185249" y="190387"/>
                </a:cubicBezTo>
                <a:cubicBezTo>
                  <a:pt x="184516" y="189707"/>
                  <a:pt x="184150" y="188346"/>
                  <a:pt x="184150" y="187326"/>
                </a:cubicBezTo>
                <a:cubicBezTo>
                  <a:pt x="184150" y="186305"/>
                  <a:pt x="184516" y="184944"/>
                  <a:pt x="185249" y="184264"/>
                </a:cubicBezTo>
                <a:close/>
                <a:moveTo>
                  <a:pt x="166511" y="184150"/>
                </a:moveTo>
                <a:cubicBezTo>
                  <a:pt x="168981" y="184150"/>
                  <a:pt x="171097" y="186267"/>
                  <a:pt x="171097" y="188736"/>
                </a:cubicBezTo>
                <a:cubicBezTo>
                  <a:pt x="171097" y="191206"/>
                  <a:pt x="168981" y="193322"/>
                  <a:pt x="166511" y="193322"/>
                </a:cubicBezTo>
                <a:cubicBezTo>
                  <a:pt x="164042" y="193322"/>
                  <a:pt x="161925" y="191206"/>
                  <a:pt x="161925" y="188736"/>
                </a:cubicBezTo>
                <a:cubicBezTo>
                  <a:pt x="161925" y="186267"/>
                  <a:pt x="164042" y="184150"/>
                  <a:pt x="166511" y="184150"/>
                </a:cubicBezTo>
                <a:close/>
                <a:moveTo>
                  <a:pt x="144286" y="184150"/>
                </a:moveTo>
                <a:cubicBezTo>
                  <a:pt x="146756" y="184150"/>
                  <a:pt x="148872" y="186267"/>
                  <a:pt x="148872" y="188736"/>
                </a:cubicBezTo>
                <a:cubicBezTo>
                  <a:pt x="148872" y="191206"/>
                  <a:pt x="146756" y="193322"/>
                  <a:pt x="144286" y="193322"/>
                </a:cubicBezTo>
                <a:cubicBezTo>
                  <a:pt x="141817" y="193322"/>
                  <a:pt x="139700" y="191206"/>
                  <a:pt x="139700" y="188736"/>
                </a:cubicBezTo>
                <a:cubicBezTo>
                  <a:pt x="139700" y="186267"/>
                  <a:pt x="141817" y="184150"/>
                  <a:pt x="144286" y="184150"/>
                </a:cubicBezTo>
                <a:close/>
                <a:moveTo>
                  <a:pt x="122238" y="184150"/>
                </a:moveTo>
                <a:cubicBezTo>
                  <a:pt x="124436" y="184150"/>
                  <a:pt x="126634" y="186267"/>
                  <a:pt x="126634" y="188736"/>
                </a:cubicBezTo>
                <a:cubicBezTo>
                  <a:pt x="126634" y="191206"/>
                  <a:pt x="124436" y="193322"/>
                  <a:pt x="122238" y="193322"/>
                </a:cubicBezTo>
                <a:cubicBezTo>
                  <a:pt x="119307" y="193322"/>
                  <a:pt x="117475" y="191206"/>
                  <a:pt x="117475" y="188736"/>
                </a:cubicBezTo>
                <a:cubicBezTo>
                  <a:pt x="117475" y="186267"/>
                  <a:pt x="119307" y="184150"/>
                  <a:pt x="122238" y="184150"/>
                </a:cubicBezTo>
                <a:close/>
                <a:moveTo>
                  <a:pt x="99836" y="184150"/>
                </a:moveTo>
                <a:cubicBezTo>
                  <a:pt x="102306" y="184150"/>
                  <a:pt x="104422" y="186267"/>
                  <a:pt x="104422" y="188736"/>
                </a:cubicBezTo>
                <a:cubicBezTo>
                  <a:pt x="104422" y="191206"/>
                  <a:pt x="102306" y="193322"/>
                  <a:pt x="99836" y="193322"/>
                </a:cubicBezTo>
                <a:cubicBezTo>
                  <a:pt x="97367" y="193322"/>
                  <a:pt x="95250" y="191206"/>
                  <a:pt x="95250" y="188736"/>
                </a:cubicBezTo>
                <a:cubicBezTo>
                  <a:pt x="95250" y="186267"/>
                  <a:pt x="97367" y="184150"/>
                  <a:pt x="99836" y="184150"/>
                </a:cubicBezTo>
                <a:close/>
                <a:moveTo>
                  <a:pt x="77611" y="184150"/>
                </a:moveTo>
                <a:cubicBezTo>
                  <a:pt x="80080" y="184150"/>
                  <a:pt x="82197" y="186267"/>
                  <a:pt x="82197" y="188736"/>
                </a:cubicBezTo>
                <a:cubicBezTo>
                  <a:pt x="82197" y="191206"/>
                  <a:pt x="80080" y="193322"/>
                  <a:pt x="77611" y="193322"/>
                </a:cubicBezTo>
                <a:cubicBezTo>
                  <a:pt x="75142" y="193322"/>
                  <a:pt x="73025" y="191206"/>
                  <a:pt x="73025" y="188736"/>
                </a:cubicBezTo>
                <a:cubicBezTo>
                  <a:pt x="73025" y="186267"/>
                  <a:pt x="75142" y="184150"/>
                  <a:pt x="77611" y="184150"/>
                </a:cubicBezTo>
                <a:close/>
                <a:moveTo>
                  <a:pt x="59823" y="176213"/>
                </a:moveTo>
                <a:lnTo>
                  <a:pt x="59823" y="199659"/>
                </a:lnTo>
                <a:lnTo>
                  <a:pt x="244255" y="199659"/>
                </a:lnTo>
                <a:lnTo>
                  <a:pt x="244255" y="176213"/>
                </a:lnTo>
                <a:lnTo>
                  <a:pt x="59823" y="176213"/>
                </a:lnTo>
                <a:close/>
                <a:moveTo>
                  <a:pt x="59823" y="166688"/>
                </a:moveTo>
                <a:lnTo>
                  <a:pt x="244255" y="166688"/>
                </a:lnTo>
                <a:cubicBezTo>
                  <a:pt x="249308" y="166688"/>
                  <a:pt x="253639" y="171084"/>
                  <a:pt x="253639" y="176213"/>
                </a:cubicBezTo>
                <a:lnTo>
                  <a:pt x="253639" y="199659"/>
                </a:lnTo>
                <a:cubicBezTo>
                  <a:pt x="253639" y="204788"/>
                  <a:pt x="249308" y="209184"/>
                  <a:pt x="244255" y="209184"/>
                </a:cubicBezTo>
                <a:lnTo>
                  <a:pt x="59823" y="209184"/>
                </a:lnTo>
                <a:cubicBezTo>
                  <a:pt x="54770" y="209184"/>
                  <a:pt x="50800" y="204788"/>
                  <a:pt x="50800" y="199659"/>
                </a:cubicBezTo>
                <a:lnTo>
                  <a:pt x="50800" y="176213"/>
                </a:lnTo>
                <a:cubicBezTo>
                  <a:pt x="50800" y="171084"/>
                  <a:pt x="54770" y="166688"/>
                  <a:pt x="59823" y="166688"/>
                </a:cubicBezTo>
                <a:close/>
                <a:moveTo>
                  <a:pt x="176200" y="139700"/>
                </a:moveTo>
                <a:lnTo>
                  <a:pt x="212372" y="139700"/>
                </a:lnTo>
                <a:cubicBezTo>
                  <a:pt x="215295" y="139700"/>
                  <a:pt x="217122" y="141817"/>
                  <a:pt x="217122" y="144286"/>
                </a:cubicBezTo>
                <a:cubicBezTo>
                  <a:pt x="217122" y="146756"/>
                  <a:pt x="215295" y="148872"/>
                  <a:pt x="212372" y="148872"/>
                </a:cubicBezTo>
                <a:lnTo>
                  <a:pt x="176200" y="148872"/>
                </a:lnTo>
                <a:cubicBezTo>
                  <a:pt x="173642" y="148872"/>
                  <a:pt x="171450" y="146756"/>
                  <a:pt x="171450" y="144286"/>
                </a:cubicBezTo>
                <a:cubicBezTo>
                  <a:pt x="171450" y="141817"/>
                  <a:pt x="173642" y="139700"/>
                  <a:pt x="176200" y="139700"/>
                </a:cubicBezTo>
                <a:close/>
                <a:moveTo>
                  <a:pt x="176136" y="111125"/>
                </a:moveTo>
                <a:lnTo>
                  <a:pt x="248954" y="111125"/>
                </a:lnTo>
                <a:cubicBezTo>
                  <a:pt x="251477" y="111125"/>
                  <a:pt x="253640" y="113242"/>
                  <a:pt x="253640" y="115711"/>
                </a:cubicBezTo>
                <a:cubicBezTo>
                  <a:pt x="253640" y="118181"/>
                  <a:pt x="251477" y="120297"/>
                  <a:pt x="248954" y="120297"/>
                </a:cubicBezTo>
                <a:lnTo>
                  <a:pt x="176136" y="120297"/>
                </a:lnTo>
                <a:cubicBezTo>
                  <a:pt x="173613" y="120297"/>
                  <a:pt x="171450" y="118181"/>
                  <a:pt x="171450" y="115711"/>
                </a:cubicBezTo>
                <a:cubicBezTo>
                  <a:pt x="171450" y="113242"/>
                  <a:pt x="173613" y="111125"/>
                  <a:pt x="176136" y="111125"/>
                </a:cubicBezTo>
                <a:close/>
                <a:moveTo>
                  <a:pt x="176136" y="84138"/>
                </a:moveTo>
                <a:lnTo>
                  <a:pt x="248954" y="84138"/>
                </a:lnTo>
                <a:cubicBezTo>
                  <a:pt x="251477" y="84138"/>
                  <a:pt x="253640" y="86255"/>
                  <a:pt x="253640" y="88724"/>
                </a:cubicBezTo>
                <a:cubicBezTo>
                  <a:pt x="253640" y="91194"/>
                  <a:pt x="251477" y="93310"/>
                  <a:pt x="248954" y="93310"/>
                </a:cubicBezTo>
                <a:lnTo>
                  <a:pt x="176136" y="93310"/>
                </a:lnTo>
                <a:cubicBezTo>
                  <a:pt x="173613" y="93310"/>
                  <a:pt x="171450" y="91194"/>
                  <a:pt x="171450" y="88724"/>
                </a:cubicBezTo>
                <a:cubicBezTo>
                  <a:pt x="171450" y="86255"/>
                  <a:pt x="173613" y="84138"/>
                  <a:pt x="176136" y="84138"/>
                </a:cubicBezTo>
                <a:close/>
                <a:moveTo>
                  <a:pt x="101600" y="65088"/>
                </a:moveTo>
                <a:cubicBezTo>
                  <a:pt x="104146" y="65088"/>
                  <a:pt x="105965" y="66871"/>
                  <a:pt x="105965" y="69367"/>
                </a:cubicBezTo>
                <a:lnTo>
                  <a:pt x="105965" y="71863"/>
                </a:lnTo>
                <a:cubicBezTo>
                  <a:pt x="111422" y="72932"/>
                  <a:pt x="115424" y="76498"/>
                  <a:pt x="117607" y="81133"/>
                </a:cubicBezTo>
                <a:cubicBezTo>
                  <a:pt x="118698" y="83272"/>
                  <a:pt x="117607" y="86125"/>
                  <a:pt x="115060" y="87194"/>
                </a:cubicBezTo>
                <a:cubicBezTo>
                  <a:pt x="112877" y="87908"/>
                  <a:pt x="109967" y="86838"/>
                  <a:pt x="108876" y="84699"/>
                </a:cubicBezTo>
                <a:cubicBezTo>
                  <a:pt x="107784" y="81846"/>
                  <a:pt x="104874" y="80063"/>
                  <a:pt x="101600" y="80063"/>
                </a:cubicBezTo>
                <a:cubicBezTo>
                  <a:pt x="97234" y="80063"/>
                  <a:pt x="93596" y="83272"/>
                  <a:pt x="93596" y="86838"/>
                </a:cubicBezTo>
                <a:cubicBezTo>
                  <a:pt x="93596" y="91473"/>
                  <a:pt x="96143" y="93612"/>
                  <a:pt x="101600" y="93612"/>
                </a:cubicBezTo>
                <a:cubicBezTo>
                  <a:pt x="111786" y="93612"/>
                  <a:pt x="118698" y="99674"/>
                  <a:pt x="118698" y="109301"/>
                </a:cubicBezTo>
                <a:cubicBezTo>
                  <a:pt x="118698" y="116788"/>
                  <a:pt x="113241" y="122849"/>
                  <a:pt x="105965" y="124632"/>
                </a:cubicBezTo>
                <a:lnTo>
                  <a:pt x="105965" y="126772"/>
                </a:lnTo>
                <a:cubicBezTo>
                  <a:pt x="105965" y="129267"/>
                  <a:pt x="104146" y="131407"/>
                  <a:pt x="101600" y="131407"/>
                </a:cubicBezTo>
                <a:cubicBezTo>
                  <a:pt x="98689" y="131407"/>
                  <a:pt x="96870" y="129267"/>
                  <a:pt x="96870" y="126772"/>
                </a:cubicBezTo>
                <a:lnTo>
                  <a:pt x="96870" y="124632"/>
                </a:lnTo>
                <a:cubicBezTo>
                  <a:pt x="91413" y="123206"/>
                  <a:pt x="87411" y="119641"/>
                  <a:pt x="85592" y="115362"/>
                </a:cubicBezTo>
                <a:cubicBezTo>
                  <a:pt x="84137" y="112866"/>
                  <a:pt x="85592" y="110370"/>
                  <a:pt x="87775" y="108944"/>
                </a:cubicBezTo>
                <a:cubicBezTo>
                  <a:pt x="90322" y="108231"/>
                  <a:pt x="93232" y="109301"/>
                  <a:pt x="93960" y="111796"/>
                </a:cubicBezTo>
                <a:cubicBezTo>
                  <a:pt x="95051" y="114292"/>
                  <a:pt x="98325" y="116075"/>
                  <a:pt x="101600" y="116075"/>
                </a:cubicBezTo>
                <a:cubicBezTo>
                  <a:pt x="105965" y="116075"/>
                  <a:pt x="109603" y="113223"/>
                  <a:pt x="109603" y="109301"/>
                </a:cubicBezTo>
                <a:cubicBezTo>
                  <a:pt x="109603" y="104665"/>
                  <a:pt x="107057" y="102526"/>
                  <a:pt x="101600" y="102526"/>
                </a:cubicBezTo>
                <a:cubicBezTo>
                  <a:pt x="91049" y="102526"/>
                  <a:pt x="84137" y="96465"/>
                  <a:pt x="84137" y="86838"/>
                </a:cubicBezTo>
                <a:cubicBezTo>
                  <a:pt x="84137" y="79707"/>
                  <a:pt x="89594" y="73645"/>
                  <a:pt x="96870" y="71863"/>
                </a:cubicBezTo>
                <a:lnTo>
                  <a:pt x="96870" y="69367"/>
                </a:lnTo>
                <a:cubicBezTo>
                  <a:pt x="96870" y="66871"/>
                  <a:pt x="98689" y="65088"/>
                  <a:pt x="101600" y="65088"/>
                </a:cubicBezTo>
                <a:close/>
                <a:moveTo>
                  <a:pt x="101421" y="56927"/>
                </a:moveTo>
                <a:cubicBezTo>
                  <a:pt x="78444" y="56927"/>
                  <a:pt x="60134" y="75529"/>
                  <a:pt x="60134" y="98068"/>
                </a:cubicBezTo>
                <a:cubicBezTo>
                  <a:pt x="60134" y="120963"/>
                  <a:pt x="78444" y="139566"/>
                  <a:pt x="101421" y="139566"/>
                </a:cubicBezTo>
                <a:cubicBezTo>
                  <a:pt x="124038" y="139566"/>
                  <a:pt x="142707" y="120963"/>
                  <a:pt x="142707" y="98068"/>
                </a:cubicBezTo>
                <a:cubicBezTo>
                  <a:pt x="142707" y="75529"/>
                  <a:pt x="124038" y="56927"/>
                  <a:pt x="101421" y="56927"/>
                </a:cubicBezTo>
                <a:close/>
                <a:moveTo>
                  <a:pt x="42054" y="50800"/>
                </a:moveTo>
                <a:cubicBezTo>
                  <a:pt x="44570" y="50800"/>
                  <a:pt x="46726" y="52956"/>
                  <a:pt x="46726" y="55471"/>
                </a:cubicBezTo>
                <a:cubicBezTo>
                  <a:pt x="46726" y="57986"/>
                  <a:pt x="44570" y="60141"/>
                  <a:pt x="42054" y="60141"/>
                </a:cubicBezTo>
                <a:cubicBezTo>
                  <a:pt x="37022" y="60141"/>
                  <a:pt x="32708" y="64093"/>
                  <a:pt x="32708" y="69482"/>
                </a:cubicBezTo>
                <a:lnTo>
                  <a:pt x="32708" y="226121"/>
                </a:lnTo>
                <a:lnTo>
                  <a:pt x="271732" y="226121"/>
                </a:lnTo>
                <a:lnTo>
                  <a:pt x="271732" y="69482"/>
                </a:lnTo>
                <a:cubicBezTo>
                  <a:pt x="271732" y="64093"/>
                  <a:pt x="267779" y="60141"/>
                  <a:pt x="262746" y="60141"/>
                </a:cubicBezTo>
                <a:lnTo>
                  <a:pt x="161745" y="60141"/>
                </a:lnTo>
                <a:cubicBezTo>
                  <a:pt x="159229" y="60141"/>
                  <a:pt x="157073" y="57986"/>
                  <a:pt x="157073" y="55471"/>
                </a:cubicBezTo>
                <a:cubicBezTo>
                  <a:pt x="157073" y="52956"/>
                  <a:pt x="159229" y="50800"/>
                  <a:pt x="161745" y="50800"/>
                </a:cubicBezTo>
                <a:lnTo>
                  <a:pt x="262746" y="50800"/>
                </a:lnTo>
                <a:cubicBezTo>
                  <a:pt x="272811" y="50800"/>
                  <a:pt x="281078" y="59063"/>
                  <a:pt x="281078" y="69482"/>
                </a:cubicBezTo>
                <a:lnTo>
                  <a:pt x="281078" y="229714"/>
                </a:lnTo>
                <a:lnTo>
                  <a:pt x="304081" y="269952"/>
                </a:lnTo>
                <a:cubicBezTo>
                  <a:pt x="304081" y="270311"/>
                  <a:pt x="304081" y="270311"/>
                  <a:pt x="304081" y="270311"/>
                </a:cubicBezTo>
                <a:lnTo>
                  <a:pt x="304081" y="270670"/>
                </a:lnTo>
                <a:cubicBezTo>
                  <a:pt x="304441" y="271029"/>
                  <a:pt x="304441" y="271748"/>
                  <a:pt x="304441" y="272107"/>
                </a:cubicBezTo>
                <a:lnTo>
                  <a:pt x="304441" y="286118"/>
                </a:lnTo>
                <a:cubicBezTo>
                  <a:pt x="304441" y="296178"/>
                  <a:pt x="296174" y="304441"/>
                  <a:pt x="286110" y="304441"/>
                </a:cubicBezTo>
                <a:lnTo>
                  <a:pt x="18690" y="304441"/>
                </a:lnTo>
                <a:cubicBezTo>
                  <a:pt x="8267" y="304441"/>
                  <a:pt x="0" y="296178"/>
                  <a:pt x="0" y="286118"/>
                </a:cubicBezTo>
                <a:lnTo>
                  <a:pt x="0" y="272107"/>
                </a:lnTo>
                <a:cubicBezTo>
                  <a:pt x="0" y="271748"/>
                  <a:pt x="0" y="271029"/>
                  <a:pt x="359" y="270670"/>
                </a:cubicBezTo>
                <a:lnTo>
                  <a:pt x="719" y="270311"/>
                </a:lnTo>
                <a:cubicBezTo>
                  <a:pt x="719" y="270311"/>
                  <a:pt x="719" y="270311"/>
                  <a:pt x="719" y="269952"/>
                </a:cubicBezTo>
                <a:lnTo>
                  <a:pt x="23723" y="229714"/>
                </a:lnTo>
                <a:lnTo>
                  <a:pt x="23723" y="69482"/>
                </a:lnTo>
                <a:cubicBezTo>
                  <a:pt x="23723" y="59063"/>
                  <a:pt x="31989" y="50800"/>
                  <a:pt x="42054" y="50800"/>
                </a:cubicBezTo>
                <a:close/>
                <a:moveTo>
                  <a:pt x="101421" y="47625"/>
                </a:moveTo>
                <a:cubicBezTo>
                  <a:pt x="129423" y="47625"/>
                  <a:pt x="152041" y="70521"/>
                  <a:pt x="152041" y="98068"/>
                </a:cubicBezTo>
                <a:cubicBezTo>
                  <a:pt x="152041" y="126329"/>
                  <a:pt x="129423" y="148867"/>
                  <a:pt x="101421" y="148867"/>
                </a:cubicBezTo>
                <a:cubicBezTo>
                  <a:pt x="73418" y="148867"/>
                  <a:pt x="50800" y="126329"/>
                  <a:pt x="50800" y="98068"/>
                </a:cubicBezTo>
                <a:cubicBezTo>
                  <a:pt x="50800" y="70521"/>
                  <a:pt x="73418" y="47625"/>
                  <a:pt x="101421" y="47625"/>
                </a:cubicBezTo>
                <a:close/>
                <a:moveTo>
                  <a:pt x="75833" y="14288"/>
                </a:moveTo>
                <a:cubicBezTo>
                  <a:pt x="78764" y="14288"/>
                  <a:pt x="80596" y="16405"/>
                  <a:pt x="80596" y="18874"/>
                </a:cubicBezTo>
                <a:lnTo>
                  <a:pt x="80596" y="37924"/>
                </a:lnTo>
                <a:cubicBezTo>
                  <a:pt x="80596" y="40394"/>
                  <a:pt x="78764" y="42510"/>
                  <a:pt x="75833" y="42510"/>
                </a:cubicBezTo>
                <a:cubicBezTo>
                  <a:pt x="73269" y="42510"/>
                  <a:pt x="71437" y="40394"/>
                  <a:pt x="71437" y="37924"/>
                </a:cubicBezTo>
                <a:lnTo>
                  <a:pt x="71437" y="18874"/>
                </a:lnTo>
                <a:cubicBezTo>
                  <a:pt x="71437" y="16405"/>
                  <a:pt x="73269" y="14288"/>
                  <a:pt x="75833" y="14288"/>
                </a:cubicBezTo>
                <a:close/>
                <a:moveTo>
                  <a:pt x="122238" y="9525"/>
                </a:moveTo>
                <a:cubicBezTo>
                  <a:pt x="124436" y="9525"/>
                  <a:pt x="126634" y="11311"/>
                  <a:pt x="126634" y="13811"/>
                </a:cubicBezTo>
                <a:lnTo>
                  <a:pt x="126634" y="33100"/>
                </a:lnTo>
                <a:cubicBezTo>
                  <a:pt x="126634" y="35600"/>
                  <a:pt x="124436" y="37743"/>
                  <a:pt x="122238" y="37743"/>
                </a:cubicBezTo>
                <a:cubicBezTo>
                  <a:pt x="119307" y="37743"/>
                  <a:pt x="117475" y="35600"/>
                  <a:pt x="117475" y="33100"/>
                </a:cubicBezTo>
                <a:lnTo>
                  <a:pt x="117475" y="13811"/>
                </a:lnTo>
                <a:cubicBezTo>
                  <a:pt x="117475" y="11311"/>
                  <a:pt x="119307" y="9525"/>
                  <a:pt x="122238" y="9525"/>
                </a:cubicBezTo>
                <a:close/>
                <a:moveTo>
                  <a:pt x="98058" y="0"/>
                </a:moveTo>
                <a:cubicBezTo>
                  <a:pt x="100989" y="0"/>
                  <a:pt x="102821" y="2143"/>
                  <a:pt x="102821" y="4644"/>
                </a:cubicBezTo>
                <a:lnTo>
                  <a:pt x="102821" y="23932"/>
                </a:lnTo>
                <a:cubicBezTo>
                  <a:pt x="102821" y="26432"/>
                  <a:pt x="100989" y="28218"/>
                  <a:pt x="98058" y="28218"/>
                </a:cubicBezTo>
                <a:cubicBezTo>
                  <a:pt x="95860" y="28218"/>
                  <a:pt x="93662" y="26432"/>
                  <a:pt x="93662" y="23932"/>
                </a:cubicBezTo>
                <a:lnTo>
                  <a:pt x="93662" y="4644"/>
                </a:lnTo>
                <a:cubicBezTo>
                  <a:pt x="93662" y="2143"/>
                  <a:pt x="95860" y="0"/>
                  <a:pt x="980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890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A6B7D333-0375-784C-8254-067F4D8F6CBD}"/>
              </a:ext>
            </a:extLst>
          </p:cNvPr>
          <p:cNvSpPr>
            <a:spLocks/>
          </p:cNvSpPr>
          <p:nvPr/>
        </p:nvSpPr>
        <p:spPr bwMode="auto">
          <a:xfrm>
            <a:off x="11682539" y="2912464"/>
            <a:ext cx="5528964" cy="5030550"/>
          </a:xfrm>
          <a:custGeom>
            <a:avLst/>
            <a:gdLst>
              <a:gd name="T0" fmla="*/ 2535604 w 21317"/>
              <a:gd name="T1" fmla="*/ 2307059 h 20797"/>
              <a:gd name="T2" fmla="*/ 2535604 w 21317"/>
              <a:gd name="T3" fmla="*/ 2307059 h 20797"/>
              <a:gd name="T4" fmla="*/ 2535604 w 21317"/>
              <a:gd name="T5" fmla="*/ 2307059 h 20797"/>
              <a:gd name="T6" fmla="*/ 2535604 w 21317"/>
              <a:gd name="T7" fmla="*/ 2307059 h 2079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17" h="20797" extrusionOk="0">
                <a:moveTo>
                  <a:pt x="3947" y="11647"/>
                </a:moveTo>
                <a:cubicBezTo>
                  <a:pt x="3799" y="7927"/>
                  <a:pt x="6065" y="5326"/>
                  <a:pt x="8805" y="4519"/>
                </a:cubicBezTo>
                <a:cubicBezTo>
                  <a:pt x="10142" y="4125"/>
                  <a:pt x="11584" y="4160"/>
                  <a:pt x="12919" y="4651"/>
                </a:cubicBezTo>
                <a:cubicBezTo>
                  <a:pt x="14290" y="5156"/>
                  <a:pt x="15565" y="6144"/>
                  <a:pt x="16471" y="7739"/>
                </a:cubicBezTo>
                <a:cubicBezTo>
                  <a:pt x="17197" y="9018"/>
                  <a:pt x="17447" y="10392"/>
                  <a:pt x="17383" y="11709"/>
                </a:cubicBezTo>
                <a:cubicBezTo>
                  <a:pt x="17321" y="12986"/>
                  <a:pt x="16958" y="14226"/>
                  <a:pt x="16341" y="15294"/>
                </a:cubicBezTo>
                <a:cubicBezTo>
                  <a:pt x="15135" y="17384"/>
                  <a:pt x="12960" y="18821"/>
                  <a:pt x="10319" y="18673"/>
                </a:cubicBezTo>
                <a:cubicBezTo>
                  <a:pt x="11472" y="18625"/>
                  <a:pt x="12624" y="18783"/>
                  <a:pt x="13729" y="19139"/>
                </a:cubicBezTo>
                <a:cubicBezTo>
                  <a:pt x="14849" y="19501"/>
                  <a:pt x="15904" y="20061"/>
                  <a:pt x="16851" y="20797"/>
                </a:cubicBezTo>
                <a:cubicBezTo>
                  <a:pt x="19452" y="18757"/>
                  <a:pt x="20931" y="15762"/>
                  <a:pt x="21251" y="12640"/>
                </a:cubicBezTo>
                <a:cubicBezTo>
                  <a:pt x="21566" y="9569"/>
                  <a:pt x="20761" y="6333"/>
                  <a:pt x="18611" y="3828"/>
                </a:cubicBezTo>
                <a:cubicBezTo>
                  <a:pt x="15340" y="17"/>
                  <a:pt x="10756" y="-803"/>
                  <a:pt x="6928" y="724"/>
                </a:cubicBezTo>
                <a:cubicBezTo>
                  <a:pt x="4965" y="1507"/>
                  <a:pt x="3225" y="2900"/>
                  <a:pt x="1981" y="4748"/>
                </a:cubicBezTo>
                <a:cubicBezTo>
                  <a:pt x="721" y="6620"/>
                  <a:pt x="-34" y="8962"/>
                  <a:pt x="1" y="11638"/>
                </a:cubicBezTo>
                <a:lnTo>
                  <a:pt x="3947" y="1164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957F4CB7-B3CD-EF49-A52C-D66F765FAF3F}"/>
              </a:ext>
            </a:extLst>
          </p:cNvPr>
          <p:cNvSpPr/>
          <p:nvPr/>
        </p:nvSpPr>
        <p:spPr bwMode="auto">
          <a:xfrm>
            <a:off x="12191848" y="7420747"/>
            <a:ext cx="5032662" cy="55397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10" h="21370" extrusionOk="0">
                <a:moveTo>
                  <a:pt x="9012" y="4"/>
                </a:moveTo>
                <a:cubicBezTo>
                  <a:pt x="13531" y="-109"/>
                  <a:pt x="17251" y="2100"/>
                  <a:pt x="19270" y="5254"/>
                </a:cubicBezTo>
                <a:cubicBezTo>
                  <a:pt x="21284" y="8399"/>
                  <a:pt x="21600" y="12479"/>
                  <a:pt x="19336" y="16099"/>
                </a:cubicBezTo>
                <a:cubicBezTo>
                  <a:pt x="17229" y="19470"/>
                  <a:pt x="13573" y="21232"/>
                  <a:pt x="9859" y="21362"/>
                </a:cubicBezTo>
                <a:cubicBezTo>
                  <a:pt x="6173" y="21491"/>
                  <a:pt x="2421" y="20014"/>
                  <a:pt x="0" y="16871"/>
                </a:cubicBezTo>
                <a:cubicBezTo>
                  <a:pt x="737" y="15919"/>
                  <a:pt x="1300" y="14860"/>
                  <a:pt x="1666" y="13738"/>
                </a:cubicBezTo>
                <a:cubicBezTo>
                  <a:pt x="1993" y="12733"/>
                  <a:pt x="2158" y="11688"/>
                  <a:pt x="2156" y="10638"/>
                </a:cubicBezTo>
                <a:cubicBezTo>
                  <a:pt x="2155" y="12360"/>
                  <a:pt x="2764" y="13817"/>
                  <a:pt x="3744" y="14941"/>
                </a:cubicBezTo>
                <a:cubicBezTo>
                  <a:pt x="4725" y="16065"/>
                  <a:pt x="6081" y="16860"/>
                  <a:pt x="7574" y="17215"/>
                </a:cubicBezTo>
                <a:cubicBezTo>
                  <a:pt x="9038" y="17563"/>
                  <a:pt x="10607" y="17480"/>
                  <a:pt x="12041" y="16970"/>
                </a:cubicBezTo>
                <a:cubicBezTo>
                  <a:pt x="13491" y="16454"/>
                  <a:pt x="14821" y="15498"/>
                  <a:pt x="15743" y="14006"/>
                </a:cubicBezTo>
                <a:cubicBezTo>
                  <a:pt x="16475" y="12821"/>
                  <a:pt x="16722" y="11561"/>
                  <a:pt x="16646" y="10358"/>
                </a:cubicBezTo>
                <a:cubicBezTo>
                  <a:pt x="16570" y="9163"/>
                  <a:pt x="16172" y="8008"/>
                  <a:pt x="15489" y="7018"/>
                </a:cubicBezTo>
                <a:cubicBezTo>
                  <a:pt x="14812" y="6038"/>
                  <a:pt x="13861" y="5227"/>
                  <a:pt x="12724" y="4685"/>
                </a:cubicBezTo>
                <a:cubicBezTo>
                  <a:pt x="11643" y="4170"/>
                  <a:pt x="10391" y="3897"/>
                  <a:pt x="9024" y="3958"/>
                </a:cubicBezTo>
                <a:lnTo>
                  <a:pt x="9012" y="4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3745F671-1458-134E-94C9-7DEE2BDBA430}"/>
              </a:ext>
            </a:extLst>
          </p:cNvPr>
          <p:cNvSpPr/>
          <p:nvPr/>
        </p:nvSpPr>
        <p:spPr bwMode="auto">
          <a:xfrm>
            <a:off x="7171303" y="7939936"/>
            <a:ext cx="5543195" cy="5018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0894" extrusionOk="0">
                <a:moveTo>
                  <a:pt x="21409" y="9307"/>
                </a:moveTo>
                <a:lnTo>
                  <a:pt x="17416" y="9307"/>
                </a:lnTo>
                <a:cubicBezTo>
                  <a:pt x="17452" y="13094"/>
                  <a:pt x="15051" y="15743"/>
                  <a:pt x="12177" y="16440"/>
                </a:cubicBezTo>
                <a:cubicBezTo>
                  <a:pt x="10665" y="16806"/>
                  <a:pt x="9067" y="16630"/>
                  <a:pt x="7661" y="15887"/>
                </a:cubicBezTo>
                <a:cubicBezTo>
                  <a:pt x="6265" y="15149"/>
                  <a:pt x="5059" y="13854"/>
                  <a:pt x="4387" y="11991"/>
                </a:cubicBezTo>
                <a:cubicBezTo>
                  <a:pt x="3948" y="10773"/>
                  <a:pt x="3867" y="9534"/>
                  <a:pt x="4028" y="8366"/>
                </a:cubicBezTo>
                <a:cubicBezTo>
                  <a:pt x="4187" y="7209"/>
                  <a:pt x="4587" y="6110"/>
                  <a:pt x="5195" y="5168"/>
                </a:cubicBezTo>
                <a:cubicBezTo>
                  <a:pt x="6382" y="3326"/>
                  <a:pt x="8362" y="2081"/>
                  <a:pt x="10701" y="2098"/>
                </a:cubicBezTo>
                <a:cubicBezTo>
                  <a:pt x="9575" y="2112"/>
                  <a:pt x="8454" y="1926"/>
                  <a:pt x="7384" y="1548"/>
                </a:cubicBezTo>
                <a:cubicBezTo>
                  <a:pt x="6377" y="1192"/>
                  <a:pt x="5427" y="670"/>
                  <a:pt x="4568" y="0"/>
                </a:cubicBezTo>
                <a:cubicBezTo>
                  <a:pt x="1733" y="2141"/>
                  <a:pt x="204" y="5415"/>
                  <a:pt x="19" y="8771"/>
                </a:cubicBezTo>
                <a:cubicBezTo>
                  <a:pt x="-169" y="12172"/>
                  <a:pt x="1022" y="15674"/>
                  <a:pt x="3707" y="18113"/>
                </a:cubicBezTo>
                <a:cubicBezTo>
                  <a:pt x="7231" y="21314"/>
                  <a:pt x="11732" y="21600"/>
                  <a:pt x="15332" y="19748"/>
                </a:cubicBezTo>
                <a:cubicBezTo>
                  <a:pt x="18839" y="17944"/>
                  <a:pt x="21431" y="14134"/>
                  <a:pt x="21409" y="9307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74294067-7435-DA45-A017-CD0843C8D3B0}"/>
              </a:ext>
            </a:extLst>
          </p:cNvPr>
          <p:cNvSpPr/>
          <p:nvPr/>
        </p:nvSpPr>
        <p:spPr bwMode="auto">
          <a:xfrm>
            <a:off x="7166110" y="2914196"/>
            <a:ext cx="5032662" cy="55380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395" extrusionOk="0">
                <a:moveTo>
                  <a:pt x="11890" y="17435"/>
                </a:moveTo>
                <a:lnTo>
                  <a:pt x="11890" y="21394"/>
                </a:lnTo>
                <a:cubicBezTo>
                  <a:pt x="8632" y="21420"/>
                  <a:pt x="5509" y="20222"/>
                  <a:pt x="3271" y="18087"/>
                </a:cubicBezTo>
                <a:cubicBezTo>
                  <a:pt x="1943" y="16820"/>
                  <a:pt x="1000" y="15293"/>
                  <a:pt x="485" y="13673"/>
                </a:cubicBezTo>
                <a:cubicBezTo>
                  <a:pt x="220" y="12836"/>
                  <a:pt x="68" y="11973"/>
                  <a:pt x="18" y="11102"/>
                </a:cubicBezTo>
                <a:cubicBezTo>
                  <a:pt x="-33" y="10219"/>
                  <a:pt x="20" y="9324"/>
                  <a:pt x="237" y="8436"/>
                </a:cubicBezTo>
                <a:cubicBezTo>
                  <a:pt x="795" y="6156"/>
                  <a:pt x="2092" y="4326"/>
                  <a:pt x="3738" y="2939"/>
                </a:cubicBezTo>
                <a:cubicBezTo>
                  <a:pt x="5368" y="1563"/>
                  <a:pt x="7371" y="607"/>
                  <a:pt x="9515" y="210"/>
                </a:cubicBezTo>
                <a:cubicBezTo>
                  <a:pt x="11622" y="-180"/>
                  <a:pt x="13840" y="-25"/>
                  <a:pt x="15899" y="649"/>
                </a:cubicBezTo>
                <a:cubicBezTo>
                  <a:pt x="18030" y="1347"/>
                  <a:pt x="20004" y="2603"/>
                  <a:pt x="21567" y="4473"/>
                </a:cubicBezTo>
                <a:cubicBezTo>
                  <a:pt x="20842" y="5366"/>
                  <a:pt x="20282" y="6358"/>
                  <a:pt x="19908" y="7412"/>
                </a:cubicBezTo>
                <a:cubicBezTo>
                  <a:pt x="19515" y="8521"/>
                  <a:pt x="19332" y="9681"/>
                  <a:pt x="19369" y="10845"/>
                </a:cubicBezTo>
                <a:cubicBezTo>
                  <a:pt x="19387" y="9286"/>
                  <a:pt x="18874" y="7926"/>
                  <a:pt x="18018" y="6832"/>
                </a:cubicBezTo>
                <a:cubicBezTo>
                  <a:pt x="17160" y="5736"/>
                  <a:pt x="15957" y="4905"/>
                  <a:pt x="14596" y="4424"/>
                </a:cubicBezTo>
                <a:cubicBezTo>
                  <a:pt x="11744" y="3417"/>
                  <a:pt x="8268" y="3961"/>
                  <a:pt x="6000" y="6526"/>
                </a:cubicBezTo>
                <a:cubicBezTo>
                  <a:pt x="4045" y="8737"/>
                  <a:pt x="3973" y="11476"/>
                  <a:pt x="5158" y="13651"/>
                </a:cubicBezTo>
                <a:cubicBezTo>
                  <a:pt x="6338" y="15817"/>
                  <a:pt x="8768" y="17432"/>
                  <a:pt x="11890" y="17435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Кружок">
            <a:extLst>
              <a:ext uri="{FF2B5EF4-FFF2-40B4-BE49-F238E27FC236}">
                <a16:creationId xmlns:a16="http://schemas.microsoft.com/office/drawing/2014/main" id="{4689662F-3BD3-864F-8F04-8AE43DDC3D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764" y="4300001"/>
            <a:ext cx="2765702" cy="2765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8" name="Кружок">
            <a:extLst>
              <a:ext uri="{FF2B5EF4-FFF2-40B4-BE49-F238E27FC236}">
                <a16:creationId xmlns:a16="http://schemas.microsoft.com/office/drawing/2014/main" id="{88E83C16-BC7B-CF46-BD29-E9ABB9716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170" y="4300001"/>
            <a:ext cx="2765702" cy="2765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9" name="Кружок">
            <a:extLst>
              <a:ext uri="{FF2B5EF4-FFF2-40B4-BE49-F238E27FC236}">
                <a16:creationId xmlns:a16="http://schemas.microsoft.com/office/drawing/2014/main" id="{466D3F18-0C5F-AD42-9006-5B3C435ED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9764" y="8807355"/>
            <a:ext cx="2765702" cy="276566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0" name="Кружок">
            <a:extLst>
              <a:ext uri="{FF2B5EF4-FFF2-40B4-BE49-F238E27FC236}">
                <a16:creationId xmlns:a16="http://schemas.microsoft.com/office/drawing/2014/main" id="{DD6169A9-26B5-3943-9995-69DF7FD7F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4170" y="8807358"/>
            <a:ext cx="2765702" cy="27656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pPr algn="ctr" eaLnBrk="1"/>
            <a:endParaRPr lang="en-US" altLang="en-US" sz="3199" dirty="0">
              <a:solidFill>
                <a:srgbClr val="FFFFFF"/>
              </a:solidFill>
              <a:latin typeface="Lato Light" panose="020F0502020204030203" pitchFamily="34" charset="0"/>
              <a:sym typeface="Helvetica Light" panose="020B0403020202020204" pitchFamily="34" charset="0"/>
            </a:endParaRPr>
          </a:p>
        </p:txBody>
      </p:sp>
      <p:sp>
        <p:nvSpPr>
          <p:cNvPr id="11" name="Линия">
            <a:extLst>
              <a:ext uri="{FF2B5EF4-FFF2-40B4-BE49-F238E27FC236}">
                <a16:creationId xmlns:a16="http://schemas.microsoft.com/office/drawing/2014/main" id="{833670F6-1F95-6646-B972-99B2517AC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2539" y="6144450"/>
            <a:ext cx="102456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2" name="Линия">
            <a:extLst>
              <a:ext uri="{FF2B5EF4-FFF2-40B4-BE49-F238E27FC236}">
                <a16:creationId xmlns:a16="http://schemas.microsoft.com/office/drawing/2014/main" id="{B9F3A6EA-B902-3749-A5AC-928B6A464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60537" y="9727122"/>
            <a:ext cx="1024560" cy="0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3" name="Линия">
            <a:extLst>
              <a:ext uri="{FF2B5EF4-FFF2-40B4-BE49-F238E27FC236}">
                <a16:creationId xmlns:a16="http://schemas.microsoft.com/office/drawing/2014/main" id="{14C329A9-F4F6-DD49-89C1-C84EB6EBD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13907238" y="7458412"/>
            <a:ext cx="0" cy="1026479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4" name="Линия">
            <a:extLst>
              <a:ext uri="{FF2B5EF4-FFF2-40B4-BE49-F238E27FC236}">
                <a16:creationId xmlns:a16="http://schemas.microsoft.com/office/drawing/2014/main" id="{EC564830-69A0-F846-AA09-3F2CE6D22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91755" y="7458412"/>
            <a:ext cx="0" cy="1026479"/>
          </a:xfrm>
          <a:prstGeom prst="line">
            <a:avLst/>
          </a:prstGeom>
          <a:noFill/>
          <a:ln w="38100">
            <a:solidFill>
              <a:schemeClr val="bg1">
                <a:lumMod val="75000"/>
              </a:schemeClr>
            </a:solidFill>
            <a:miter lim="4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4DCB5-546E-0547-B194-BBA28EB28E34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C8895E-EFEF-D748-B1A4-995488B84EE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FD770-1CE2-9E4E-9D88-CFD958682139}"/>
              </a:ext>
            </a:extLst>
          </p:cNvPr>
          <p:cNvSpPr txBox="1"/>
          <p:nvPr/>
        </p:nvSpPr>
        <p:spPr>
          <a:xfrm>
            <a:off x="9455141" y="5175002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768CC7-D192-1C4C-8ED5-EDB81E706119}"/>
              </a:ext>
            </a:extLst>
          </p:cNvPr>
          <p:cNvSpPr txBox="1"/>
          <p:nvPr/>
        </p:nvSpPr>
        <p:spPr>
          <a:xfrm>
            <a:off x="13881365" y="5175002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A5DF83-A9AF-BA4B-8A48-67AC9A9067FA}"/>
              </a:ext>
            </a:extLst>
          </p:cNvPr>
          <p:cNvSpPr txBox="1"/>
          <p:nvPr/>
        </p:nvSpPr>
        <p:spPr>
          <a:xfrm>
            <a:off x="13868541" y="9682356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1C3669-AFA5-1D4F-B6D4-AFC2EC0D2F8A}"/>
              </a:ext>
            </a:extLst>
          </p:cNvPr>
          <p:cNvSpPr txBox="1"/>
          <p:nvPr/>
        </p:nvSpPr>
        <p:spPr>
          <a:xfrm>
            <a:off x="9338922" y="9682356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77215A98-58FF-EF4B-A837-FAF9A4BFD656}"/>
              </a:ext>
            </a:extLst>
          </p:cNvPr>
          <p:cNvSpPr txBox="1">
            <a:spLocks/>
          </p:cNvSpPr>
          <p:nvPr/>
        </p:nvSpPr>
        <p:spPr>
          <a:xfrm>
            <a:off x="18041706" y="5058112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9446B-72F8-9143-A869-E68C649DB7FE}"/>
              </a:ext>
            </a:extLst>
          </p:cNvPr>
          <p:cNvSpPr txBox="1"/>
          <p:nvPr/>
        </p:nvSpPr>
        <p:spPr>
          <a:xfrm>
            <a:off x="18053737" y="441189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6D5CB41-91E8-D543-825A-4D9BB88C8DAE}"/>
              </a:ext>
            </a:extLst>
          </p:cNvPr>
          <p:cNvSpPr txBox="1">
            <a:spLocks/>
          </p:cNvSpPr>
          <p:nvPr/>
        </p:nvSpPr>
        <p:spPr>
          <a:xfrm>
            <a:off x="18041706" y="9811875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FFAB47-57A8-C947-891E-8ED7B0946D01}"/>
              </a:ext>
            </a:extLst>
          </p:cNvPr>
          <p:cNvSpPr txBox="1"/>
          <p:nvPr/>
        </p:nvSpPr>
        <p:spPr>
          <a:xfrm>
            <a:off x="18053737" y="916565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80F3280-6E2E-9141-BBFD-AE07490CE2D3}"/>
              </a:ext>
            </a:extLst>
          </p:cNvPr>
          <p:cNvSpPr txBox="1">
            <a:spLocks/>
          </p:cNvSpPr>
          <p:nvPr/>
        </p:nvSpPr>
        <p:spPr>
          <a:xfrm>
            <a:off x="1520824" y="5058112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53981A-F43D-6344-9C64-ADE5734ECFA4}"/>
              </a:ext>
            </a:extLst>
          </p:cNvPr>
          <p:cNvSpPr txBox="1"/>
          <p:nvPr/>
        </p:nvSpPr>
        <p:spPr>
          <a:xfrm>
            <a:off x="3943140" y="441189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04118D3-3918-3F4F-8B72-3A255C5A6FB7}"/>
              </a:ext>
            </a:extLst>
          </p:cNvPr>
          <p:cNvSpPr txBox="1">
            <a:spLocks/>
          </p:cNvSpPr>
          <p:nvPr/>
        </p:nvSpPr>
        <p:spPr>
          <a:xfrm>
            <a:off x="1520824" y="9811875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DCBED2-1C93-464E-ABA7-96DEB928B370}"/>
              </a:ext>
            </a:extLst>
          </p:cNvPr>
          <p:cNvSpPr txBox="1"/>
          <p:nvPr/>
        </p:nvSpPr>
        <p:spPr>
          <a:xfrm>
            <a:off x="3943140" y="9165658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9323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Фигура">
            <a:extLst>
              <a:ext uri="{FF2B5EF4-FFF2-40B4-BE49-F238E27FC236}">
                <a16:creationId xmlns:a16="http://schemas.microsoft.com/office/drawing/2014/main" id="{E8D0BF33-A675-D244-986B-93B1EA22F6C0}"/>
              </a:ext>
            </a:extLst>
          </p:cNvPr>
          <p:cNvSpPr/>
          <p:nvPr/>
        </p:nvSpPr>
        <p:spPr bwMode="auto">
          <a:xfrm>
            <a:off x="10192549" y="7799246"/>
            <a:ext cx="4651281" cy="5154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56" extrusionOk="0">
                <a:moveTo>
                  <a:pt x="15721" y="0"/>
                </a:moveTo>
                <a:cubicBezTo>
                  <a:pt x="16544" y="627"/>
                  <a:pt x="17484" y="1119"/>
                  <a:pt x="18499" y="1451"/>
                </a:cubicBezTo>
                <a:cubicBezTo>
                  <a:pt x="19493" y="1776"/>
                  <a:pt x="20542" y="1944"/>
                  <a:pt x="21600" y="1946"/>
                </a:cubicBezTo>
                <a:cubicBezTo>
                  <a:pt x="19837" y="2004"/>
                  <a:pt x="18237" y="2884"/>
                  <a:pt x="17381" y="4267"/>
                </a:cubicBezTo>
                <a:cubicBezTo>
                  <a:pt x="16541" y="5625"/>
                  <a:pt x="16540" y="7274"/>
                  <a:pt x="17378" y="8633"/>
                </a:cubicBezTo>
                <a:cubicBezTo>
                  <a:pt x="19181" y="11312"/>
                  <a:pt x="19102" y="14404"/>
                  <a:pt x="17662" y="16878"/>
                </a:cubicBezTo>
                <a:cubicBezTo>
                  <a:pt x="16216" y="19361"/>
                  <a:pt x="13422" y="21187"/>
                  <a:pt x="9922" y="21431"/>
                </a:cubicBezTo>
                <a:cubicBezTo>
                  <a:pt x="7498" y="21600"/>
                  <a:pt x="5213" y="20898"/>
                  <a:pt x="3437" y="19632"/>
                </a:cubicBezTo>
                <a:cubicBezTo>
                  <a:pt x="1682" y="18380"/>
                  <a:pt x="417" y="16571"/>
                  <a:pt x="0" y="14450"/>
                </a:cubicBezTo>
                <a:cubicBezTo>
                  <a:pt x="1012" y="14085"/>
                  <a:pt x="1953" y="13579"/>
                  <a:pt x="2788" y="12950"/>
                </a:cubicBezTo>
                <a:cubicBezTo>
                  <a:pt x="3638" y="12309"/>
                  <a:pt x="4367" y="11549"/>
                  <a:pt x="4947" y="10699"/>
                </a:cubicBezTo>
                <a:cubicBezTo>
                  <a:pt x="3681" y="12619"/>
                  <a:pt x="4204" y="14718"/>
                  <a:pt x="5631" y="16063"/>
                </a:cubicBezTo>
                <a:cubicBezTo>
                  <a:pt x="7045" y="17396"/>
                  <a:pt x="9321" y="17969"/>
                  <a:pt x="11553" y="17006"/>
                </a:cubicBezTo>
                <a:cubicBezTo>
                  <a:pt x="12890" y="16430"/>
                  <a:pt x="13745" y="15367"/>
                  <a:pt x="14099" y="14200"/>
                </a:cubicBezTo>
                <a:cubicBezTo>
                  <a:pt x="14445" y="13057"/>
                  <a:pt x="14318" y="11793"/>
                  <a:pt x="13606" y="10663"/>
                </a:cubicBezTo>
                <a:cubicBezTo>
                  <a:pt x="12452" y="8863"/>
                  <a:pt x="12079" y="6745"/>
                  <a:pt x="12558" y="4714"/>
                </a:cubicBezTo>
                <a:cubicBezTo>
                  <a:pt x="12992" y="2869"/>
                  <a:pt x="14107" y="1209"/>
                  <a:pt x="15721" y="0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9EAF8DAA-EB5C-FF48-AB40-6BBA520F109F}"/>
              </a:ext>
            </a:extLst>
          </p:cNvPr>
          <p:cNvSpPr>
            <a:spLocks/>
          </p:cNvSpPr>
          <p:nvPr/>
        </p:nvSpPr>
        <p:spPr bwMode="auto">
          <a:xfrm>
            <a:off x="9511066" y="2651831"/>
            <a:ext cx="4678721" cy="5148279"/>
          </a:xfrm>
          <a:custGeom>
            <a:avLst/>
            <a:gdLst>
              <a:gd name="T0" fmla="*/ 2096088 w 21600"/>
              <a:gd name="T1" fmla="*/ 2305926 h 21231"/>
              <a:gd name="T2" fmla="*/ 2096088 w 21600"/>
              <a:gd name="T3" fmla="*/ 2305926 h 21231"/>
              <a:gd name="T4" fmla="*/ 2096088 w 21600"/>
              <a:gd name="T5" fmla="*/ 2305926 h 21231"/>
              <a:gd name="T6" fmla="*/ 2096088 w 21600"/>
              <a:gd name="T7" fmla="*/ 2305926 h 21231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231" extrusionOk="0">
                <a:moveTo>
                  <a:pt x="5992" y="21231"/>
                </a:moveTo>
                <a:cubicBezTo>
                  <a:pt x="5137" y="20591"/>
                  <a:pt x="4161" y="20093"/>
                  <a:pt x="3110" y="19761"/>
                </a:cubicBezTo>
                <a:cubicBezTo>
                  <a:pt x="2111" y="19445"/>
                  <a:pt x="1060" y="19283"/>
                  <a:pt x="0" y="19282"/>
                </a:cubicBezTo>
                <a:cubicBezTo>
                  <a:pt x="1818" y="19267"/>
                  <a:pt x="3483" y="18368"/>
                  <a:pt x="4344" y="16938"/>
                </a:cubicBezTo>
                <a:cubicBezTo>
                  <a:pt x="5176" y="15556"/>
                  <a:pt x="5131" y="13885"/>
                  <a:pt x="4225" y="12541"/>
                </a:cubicBezTo>
                <a:cubicBezTo>
                  <a:pt x="1242" y="7834"/>
                  <a:pt x="3942" y="1870"/>
                  <a:pt x="9749" y="341"/>
                </a:cubicBezTo>
                <a:cubicBezTo>
                  <a:pt x="12447" y="-369"/>
                  <a:pt x="15187" y="69"/>
                  <a:pt x="17364" y="1299"/>
                </a:cubicBezTo>
                <a:cubicBezTo>
                  <a:pt x="19523" y="2518"/>
                  <a:pt x="21129" y="4517"/>
                  <a:pt x="21600" y="6970"/>
                </a:cubicBezTo>
                <a:cubicBezTo>
                  <a:pt x="20606" y="7284"/>
                  <a:pt x="19680" y="7750"/>
                  <a:pt x="18864" y="8346"/>
                </a:cubicBezTo>
                <a:cubicBezTo>
                  <a:pt x="18010" y="8969"/>
                  <a:pt x="17290" y="9726"/>
                  <a:pt x="16738" y="10578"/>
                </a:cubicBezTo>
                <a:cubicBezTo>
                  <a:pt x="17655" y="9092"/>
                  <a:pt x="17520" y="7441"/>
                  <a:pt x="16685" y="6154"/>
                </a:cubicBezTo>
                <a:cubicBezTo>
                  <a:pt x="15848" y="4864"/>
                  <a:pt x="14306" y="3936"/>
                  <a:pt x="12403" y="3925"/>
                </a:cubicBezTo>
                <a:cubicBezTo>
                  <a:pt x="8403" y="3901"/>
                  <a:pt x="5978" y="7861"/>
                  <a:pt x="8156" y="10858"/>
                </a:cubicBezTo>
                <a:cubicBezTo>
                  <a:pt x="9147" y="12465"/>
                  <a:pt x="9514" y="14319"/>
                  <a:pt x="9201" y="16132"/>
                </a:cubicBezTo>
                <a:cubicBezTo>
                  <a:pt x="8857" y="18122"/>
                  <a:pt x="7716" y="19934"/>
                  <a:pt x="5992" y="212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E06A2723-71F0-C347-9490-4AD5CA599C63}"/>
              </a:ext>
            </a:extLst>
          </p:cNvPr>
          <p:cNvSpPr/>
          <p:nvPr/>
        </p:nvSpPr>
        <p:spPr bwMode="auto">
          <a:xfrm>
            <a:off x="11262786" y="4218205"/>
            <a:ext cx="5654185" cy="3584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2" h="21523" extrusionOk="0">
                <a:moveTo>
                  <a:pt x="0" y="6232"/>
                </a:moveTo>
                <a:cubicBezTo>
                  <a:pt x="852" y="8365"/>
                  <a:pt x="2395" y="9541"/>
                  <a:pt x="3977" y="9264"/>
                </a:cubicBezTo>
                <a:cubicBezTo>
                  <a:pt x="5363" y="9021"/>
                  <a:pt x="6578" y="7682"/>
                  <a:pt x="7205" y="5707"/>
                </a:cubicBezTo>
                <a:cubicBezTo>
                  <a:pt x="8664" y="2005"/>
                  <a:pt x="11089" y="81"/>
                  <a:pt x="13544" y="2"/>
                </a:cubicBezTo>
                <a:cubicBezTo>
                  <a:pt x="15996" y="-77"/>
                  <a:pt x="18462" y="1684"/>
                  <a:pt x="20050" y="5252"/>
                </a:cubicBezTo>
                <a:cubicBezTo>
                  <a:pt x="21195" y="7823"/>
                  <a:pt x="21600" y="10878"/>
                  <a:pt x="21352" y="13779"/>
                </a:cubicBezTo>
                <a:cubicBezTo>
                  <a:pt x="21101" y="16705"/>
                  <a:pt x="20186" y="19492"/>
                  <a:pt x="18649" y="21523"/>
                </a:cubicBezTo>
                <a:cubicBezTo>
                  <a:pt x="18006" y="20661"/>
                  <a:pt x="17278" y="19973"/>
                  <a:pt x="16493" y="19488"/>
                </a:cubicBezTo>
                <a:cubicBezTo>
                  <a:pt x="15686" y="18988"/>
                  <a:pt x="14832" y="18710"/>
                  <a:pt x="13966" y="18664"/>
                </a:cubicBezTo>
                <a:cubicBezTo>
                  <a:pt x="15483" y="18503"/>
                  <a:pt x="16685" y="17116"/>
                  <a:pt x="17322" y="15245"/>
                </a:cubicBezTo>
                <a:cubicBezTo>
                  <a:pt x="17952" y="13396"/>
                  <a:pt x="18033" y="11067"/>
                  <a:pt x="17292" y="8991"/>
                </a:cubicBezTo>
                <a:cubicBezTo>
                  <a:pt x="15699" y="4522"/>
                  <a:pt x="11621" y="4599"/>
                  <a:pt x="10094" y="9126"/>
                </a:cubicBezTo>
                <a:cubicBezTo>
                  <a:pt x="9247" y="11321"/>
                  <a:pt x="7985" y="13037"/>
                  <a:pt x="6488" y="14030"/>
                </a:cubicBezTo>
                <a:cubicBezTo>
                  <a:pt x="4708" y="15212"/>
                  <a:pt x="2715" y="15301"/>
                  <a:pt x="895" y="14280"/>
                </a:cubicBezTo>
                <a:cubicBezTo>
                  <a:pt x="1040" y="12909"/>
                  <a:pt x="1036" y="11509"/>
                  <a:pt x="884" y="10140"/>
                </a:cubicBezTo>
                <a:cubicBezTo>
                  <a:pt x="732" y="8767"/>
                  <a:pt x="433" y="7446"/>
                  <a:pt x="0" y="6232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78DD6A4E-943F-9A49-BAAE-42B3311C3EF9}"/>
              </a:ext>
            </a:extLst>
          </p:cNvPr>
          <p:cNvSpPr/>
          <p:nvPr/>
        </p:nvSpPr>
        <p:spPr bwMode="auto">
          <a:xfrm>
            <a:off x="12880545" y="5749140"/>
            <a:ext cx="4034652" cy="56346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348" h="21288" extrusionOk="0">
                <a:moveTo>
                  <a:pt x="5200" y="0"/>
                </a:moveTo>
                <a:cubicBezTo>
                  <a:pt x="4379" y="1242"/>
                  <a:pt x="4446" y="2710"/>
                  <a:pt x="5378" y="3907"/>
                </a:cubicBezTo>
                <a:cubicBezTo>
                  <a:pt x="6350" y="5155"/>
                  <a:pt x="8121" y="5932"/>
                  <a:pt x="10049" y="5957"/>
                </a:cubicBezTo>
                <a:cubicBezTo>
                  <a:pt x="16686" y="5937"/>
                  <a:pt x="21600" y="10577"/>
                  <a:pt x="20065" y="15414"/>
                </a:cubicBezTo>
                <a:cubicBezTo>
                  <a:pt x="19354" y="17654"/>
                  <a:pt x="17400" y="19398"/>
                  <a:pt x="14914" y="20386"/>
                </a:cubicBezTo>
                <a:cubicBezTo>
                  <a:pt x="12460" y="21361"/>
                  <a:pt x="9480" y="21600"/>
                  <a:pt x="6624" y="20835"/>
                </a:cubicBezTo>
                <a:cubicBezTo>
                  <a:pt x="6811" y="19969"/>
                  <a:pt x="6808" y="19086"/>
                  <a:pt x="6613" y="18221"/>
                </a:cubicBezTo>
                <a:cubicBezTo>
                  <a:pt x="6407" y="17303"/>
                  <a:pt x="5989" y="16419"/>
                  <a:pt x="5377" y="15608"/>
                </a:cubicBezTo>
                <a:cubicBezTo>
                  <a:pt x="6477" y="17113"/>
                  <a:pt x="8517" y="17801"/>
                  <a:pt x="10490" y="17694"/>
                </a:cubicBezTo>
                <a:cubicBezTo>
                  <a:pt x="12437" y="17588"/>
                  <a:pt x="14296" y="16710"/>
                  <a:pt x="15153" y="15140"/>
                </a:cubicBezTo>
                <a:cubicBezTo>
                  <a:pt x="15879" y="13810"/>
                  <a:pt x="15584" y="12423"/>
                  <a:pt x="14648" y="11362"/>
                </a:cubicBezTo>
                <a:cubicBezTo>
                  <a:pt x="13673" y="10255"/>
                  <a:pt x="12000" y="9495"/>
                  <a:pt x="10002" y="9508"/>
                </a:cubicBezTo>
                <a:cubicBezTo>
                  <a:pt x="7494" y="9514"/>
                  <a:pt x="5074" y="8822"/>
                  <a:pt x="3209" y="7567"/>
                </a:cubicBezTo>
                <a:cubicBezTo>
                  <a:pt x="1505" y="6420"/>
                  <a:pt x="373" y="4872"/>
                  <a:pt x="0" y="3179"/>
                </a:cubicBezTo>
                <a:cubicBezTo>
                  <a:pt x="1075" y="2889"/>
                  <a:pt x="2077" y="2464"/>
                  <a:pt x="2963" y="1922"/>
                </a:cubicBezTo>
                <a:cubicBezTo>
                  <a:pt x="3848" y="1381"/>
                  <a:pt x="4605" y="731"/>
                  <a:pt x="5200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78F25342-048C-484E-92E9-E263FD289775}"/>
              </a:ext>
            </a:extLst>
          </p:cNvPr>
          <p:cNvSpPr>
            <a:spLocks/>
          </p:cNvSpPr>
          <p:nvPr/>
        </p:nvSpPr>
        <p:spPr bwMode="auto">
          <a:xfrm>
            <a:off x="7465570" y="7799935"/>
            <a:ext cx="5653482" cy="3584955"/>
          </a:xfrm>
          <a:custGeom>
            <a:avLst/>
            <a:gdLst>
              <a:gd name="T0" fmla="*/ 2532785 w 21419"/>
              <a:gd name="T1" fmla="*/ 1605709 h 21413"/>
              <a:gd name="T2" fmla="*/ 2532785 w 21419"/>
              <a:gd name="T3" fmla="*/ 1605709 h 21413"/>
              <a:gd name="T4" fmla="*/ 2532785 w 21419"/>
              <a:gd name="T5" fmla="*/ 1605709 h 21413"/>
              <a:gd name="T6" fmla="*/ 2532785 w 21419"/>
              <a:gd name="T7" fmla="*/ 1605709 h 21413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19" h="21413" extrusionOk="0">
                <a:moveTo>
                  <a:pt x="20522" y="7210"/>
                </a:moveTo>
                <a:cubicBezTo>
                  <a:pt x="20382" y="8533"/>
                  <a:pt x="20381" y="9882"/>
                  <a:pt x="20519" y="11205"/>
                </a:cubicBezTo>
                <a:cubicBezTo>
                  <a:pt x="20666" y="12627"/>
                  <a:pt x="20971" y="13997"/>
                  <a:pt x="21419" y="15252"/>
                </a:cubicBezTo>
                <a:cubicBezTo>
                  <a:pt x="20660" y="13260"/>
                  <a:pt x="19276" y="12072"/>
                  <a:pt x="17803" y="12147"/>
                </a:cubicBezTo>
                <a:cubicBezTo>
                  <a:pt x="16365" y="12220"/>
                  <a:pt x="15058" y="13490"/>
                  <a:pt x="14370" y="15483"/>
                </a:cubicBezTo>
                <a:cubicBezTo>
                  <a:pt x="12950" y="19190"/>
                  <a:pt x="10560" y="21197"/>
                  <a:pt x="8105" y="21396"/>
                </a:cubicBezTo>
                <a:cubicBezTo>
                  <a:pt x="5597" y="21600"/>
                  <a:pt x="3037" y="19918"/>
                  <a:pt x="1398" y="16324"/>
                </a:cubicBezTo>
                <a:cubicBezTo>
                  <a:pt x="224" y="13749"/>
                  <a:pt x="-181" y="10664"/>
                  <a:pt x="72" y="7737"/>
                </a:cubicBezTo>
                <a:cubicBezTo>
                  <a:pt x="323" y="4828"/>
                  <a:pt x="1226" y="2053"/>
                  <a:pt x="2741" y="0"/>
                </a:cubicBezTo>
                <a:cubicBezTo>
                  <a:pt x="3429" y="905"/>
                  <a:pt x="4212" y="1616"/>
                  <a:pt x="5054" y="2102"/>
                </a:cubicBezTo>
                <a:cubicBezTo>
                  <a:pt x="5896" y="2589"/>
                  <a:pt x="6786" y="2843"/>
                  <a:pt x="7683" y="2852"/>
                </a:cubicBezTo>
                <a:cubicBezTo>
                  <a:pt x="5872" y="2837"/>
                  <a:pt x="4481" y="4579"/>
                  <a:pt x="3898" y="6861"/>
                </a:cubicBezTo>
                <a:cubicBezTo>
                  <a:pt x="3289" y="9244"/>
                  <a:pt x="3573" y="12141"/>
                  <a:pt x="4982" y="14145"/>
                </a:cubicBezTo>
                <a:cubicBezTo>
                  <a:pt x="5981" y="15565"/>
                  <a:pt x="7279" y="16002"/>
                  <a:pt x="8469" y="15629"/>
                </a:cubicBezTo>
                <a:cubicBezTo>
                  <a:pt x="9618" y="15270"/>
                  <a:pt x="10676" y="14152"/>
                  <a:pt x="11303" y="12360"/>
                </a:cubicBezTo>
                <a:cubicBezTo>
                  <a:pt x="12282" y="9786"/>
                  <a:pt x="13832" y="7876"/>
                  <a:pt x="15653" y="6999"/>
                </a:cubicBezTo>
                <a:cubicBezTo>
                  <a:pt x="17247" y="6231"/>
                  <a:pt x="18957" y="6306"/>
                  <a:pt x="20522" y="721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D81609A1-2AE6-1A46-8405-9EF2A1D58F0A}"/>
              </a:ext>
            </a:extLst>
          </p:cNvPr>
          <p:cNvSpPr/>
          <p:nvPr/>
        </p:nvSpPr>
        <p:spPr bwMode="auto">
          <a:xfrm>
            <a:off x="7467341" y="4209345"/>
            <a:ext cx="4031109" cy="5691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4" h="21141" extrusionOk="0">
                <a:moveTo>
                  <a:pt x="21504" y="17815"/>
                </a:moveTo>
                <a:cubicBezTo>
                  <a:pt x="20358" y="18103"/>
                  <a:pt x="19290" y="18522"/>
                  <a:pt x="18344" y="19057"/>
                </a:cubicBezTo>
                <a:cubicBezTo>
                  <a:pt x="17318" y="19637"/>
                  <a:pt x="16452" y="20344"/>
                  <a:pt x="15791" y="21141"/>
                </a:cubicBezTo>
                <a:cubicBezTo>
                  <a:pt x="16842" y="19927"/>
                  <a:pt x="16889" y="18416"/>
                  <a:pt x="15912" y="17172"/>
                </a:cubicBezTo>
                <a:cubicBezTo>
                  <a:pt x="14891" y="15871"/>
                  <a:pt x="12920" y="15070"/>
                  <a:pt x="10791" y="15092"/>
                </a:cubicBezTo>
                <a:cubicBezTo>
                  <a:pt x="7898" y="15105"/>
                  <a:pt x="5265" y="14320"/>
                  <a:pt x="3322" y="13032"/>
                </a:cubicBezTo>
                <a:cubicBezTo>
                  <a:pt x="1347" y="11723"/>
                  <a:pt x="81" y="9892"/>
                  <a:pt x="4" y="7843"/>
                </a:cubicBezTo>
                <a:cubicBezTo>
                  <a:pt x="-96" y="5178"/>
                  <a:pt x="1696" y="2876"/>
                  <a:pt x="4450" y="1466"/>
                </a:cubicBezTo>
                <a:cubicBezTo>
                  <a:pt x="7229" y="43"/>
                  <a:pt x="10966" y="-459"/>
                  <a:pt x="14582" y="474"/>
                </a:cubicBezTo>
                <a:cubicBezTo>
                  <a:pt x="14376" y="1269"/>
                  <a:pt x="14353" y="2083"/>
                  <a:pt x="14514" y="2884"/>
                </a:cubicBezTo>
                <a:cubicBezTo>
                  <a:pt x="14687" y="3738"/>
                  <a:pt x="15066" y="4565"/>
                  <a:pt x="15636" y="5330"/>
                </a:cubicBezTo>
                <a:cubicBezTo>
                  <a:pt x="13142" y="2756"/>
                  <a:pt x="7583" y="3025"/>
                  <a:pt x="5625" y="5815"/>
                </a:cubicBezTo>
                <a:cubicBezTo>
                  <a:pt x="3737" y="8505"/>
                  <a:pt x="6605" y="11633"/>
                  <a:pt x="10904" y="11572"/>
                </a:cubicBezTo>
                <a:cubicBezTo>
                  <a:pt x="13526" y="11561"/>
                  <a:pt x="16063" y="12223"/>
                  <a:pt x="18030" y="13430"/>
                </a:cubicBezTo>
                <a:cubicBezTo>
                  <a:pt x="19883" y="14568"/>
                  <a:pt x="21110" y="16118"/>
                  <a:pt x="21504" y="17815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5D6FC531-1CE0-4E49-BB7A-3455A66ABCE3}"/>
              </a:ext>
            </a:extLst>
          </p:cNvPr>
          <p:cNvSpPr>
            <a:spLocks/>
          </p:cNvSpPr>
          <p:nvPr/>
        </p:nvSpPr>
        <p:spPr bwMode="auto">
          <a:xfrm>
            <a:off x="13154149" y="3754124"/>
            <a:ext cx="1039387" cy="1434719"/>
          </a:xfrm>
          <a:custGeom>
            <a:avLst/>
            <a:gdLst>
              <a:gd name="T0" fmla="*/ 465650 w 21600"/>
              <a:gd name="T1" fmla="*/ 642614 h 21600"/>
              <a:gd name="T2" fmla="*/ 465650 w 21600"/>
              <a:gd name="T3" fmla="*/ 642614 h 21600"/>
              <a:gd name="T4" fmla="*/ 465650 w 21600"/>
              <a:gd name="T5" fmla="*/ 642614 h 21600"/>
              <a:gd name="T6" fmla="*/ 465650 w 21600"/>
              <a:gd name="T7" fmla="*/ 64261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599" y="19319"/>
                  <a:pt x="2450" y="16801"/>
                  <a:pt x="2484" y="14243"/>
                </a:cubicBezTo>
                <a:cubicBezTo>
                  <a:pt x="2517" y="11783"/>
                  <a:pt x="1795" y="9348"/>
                  <a:pt x="369" y="7115"/>
                </a:cubicBezTo>
                <a:cubicBezTo>
                  <a:pt x="2954" y="5544"/>
                  <a:pt x="5729" y="4145"/>
                  <a:pt x="8660" y="2935"/>
                </a:cubicBezTo>
                <a:cubicBezTo>
                  <a:pt x="11475" y="1774"/>
                  <a:pt x="14423" y="792"/>
                  <a:pt x="17472" y="0"/>
                </a:cubicBezTo>
                <a:cubicBezTo>
                  <a:pt x="18424" y="1392"/>
                  <a:pt x="19249" y="2828"/>
                  <a:pt x="19941" y="4299"/>
                </a:cubicBezTo>
                <a:cubicBezTo>
                  <a:pt x="20628" y="5761"/>
                  <a:pt x="21182" y="7254"/>
                  <a:pt x="21600" y="8768"/>
                </a:cubicBezTo>
                <a:cubicBezTo>
                  <a:pt x="17647" y="9790"/>
                  <a:pt x="13931" y="11242"/>
                  <a:pt x="10580" y="13074"/>
                </a:cubicBezTo>
                <a:cubicBezTo>
                  <a:pt x="6331" y="15397"/>
                  <a:pt x="2739" y="18292"/>
                  <a:pt x="0" y="216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AD8DD70B-2BE3-134B-8876-8CB1E7F0B4C4}"/>
              </a:ext>
            </a:extLst>
          </p:cNvPr>
          <p:cNvSpPr>
            <a:spLocks/>
          </p:cNvSpPr>
          <p:nvPr/>
        </p:nvSpPr>
        <p:spPr bwMode="auto">
          <a:xfrm>
            <a:off x="14945659" y="6860291"/>
            <a:ext cx="1651842" cy="938811"/>
          </a:xfrm>
          <a:custGeom>
            <a:avLst/>
            <a:gdLst>
              <a:gd name="T0" fmla="*/ 740033 w 21600"/>
              <a:gd name="T1" fmla="*/ 420496 h 21600"/>
              <a:gd name="T2" fmla="*/ 740033 w 21600"/>
              <a:gd name="T3" fmla="*/ 420496 h 21600"/>
              <a:gd name="T4" fmla="*/ 740033 w 21600"/>
              <a:gd name="T5" fmla="*/ 420496 h 21600"/>
              <a:gd name="T6" fmla="*/ 740033 w 21600"/>
              <a:gd name="T7" fmla="*/ 42049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0760"/>
                </a:moveTo>
                <a:cubicBezTo>
                  <a:pt x="2417" y="10535"/>
                  <a:pt x="4758" y="9197"/>
                  <a:pt x="6789" y="6881"/>
                </a:cubicBezTo>
                <a:cubicBezTo>
                  <a:pt x="8363" y="5087"/>
                  <a:pt x="9712" y="2745"/>
                  <a:pt x="10754" y="0"/>
                </a:cubicBezTo>
                <a:cubicBezTo>
                  <a:pt x="12712" y="1261"/>
                  <a:pt x="14607" y="2807"/>
                  <a:pt x="16420" y="4621"/>
                </a:cubicBezTo>
                <a:cubicBezTo>
                  <a:pt x="18243" y="6446"/>
                  <a:pt x="19975" y="8537"/>
                  <a:pt x="21600" y="10871"/>
                </a:cubicBezTo>
                <a:cubicBezTo>
                  <a:pt x="20909" y="12874"/>
                  <a:pt x="20124" y="14771"/>
                  <a:pt x="19252" y="16541"/>
                </a:cubicBezTo>
                <a:cubicBezTo>
                  <a:pt x="18348" y="18376"/>
                  <a:pt x="17355" y="20069"/>
                  <a:pt x="16284" y="21600"/>
                </a:cubicBezTo>
                <a:cubicBezTo>
                  <a:pt x="14086" y="18339"/>
                  <a:pt x="11599" y="15738"/>
                  <a:pt x="8920" y="13900"/>
                </a:cubicBezTo>
                <a:cubicBezTo>
                  <a:pt x="6074" y="11946"/>
                  <a:pt x="3055" y="10883"/>
                  <a:pt x="0" y="107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65E8D9D4-7875-A94B-A799-BA28BA27A3B9}"/>
              </a:ext>
            </a:extLst>
          </p:cNvPr>
          <p:cNvSpPr>
            <a:spLocks/>
          </p:cNvSpPr>
          <p:nvPr/>
        </p:nvSpPr>
        <p:spPr bwMode="auto">
          <a:xfrm>
            <a:off x="13165530" y="7798027"/>
            <a:ext cx="1673741" cy="950613"/>
          </a:xfrm>
          <a:custGeom>
            <a:avLst/>
            <a:gdLst>
              <a:gd name="T0" fmla="*/ 749844 w 21600"/>
              <a:gd name="T1" fmla="*/ 425782 h 21600"/>
              <a:gd name="T2" fmla="*/ 749844 w 21600"/>
              <a:gd name="T3" fmla="*/ 425782 h 21600"/>
              <a:gd name="T4" fmla="*/ 749844 w 21600"/>
              <a:gd name="T5" fmla="*/ 425782 h 21600"/>
              <a:gd name="T6" fmla="*/ 749844 w 21600"/>
              <a:gd name="T7" fmla="*/ 42578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5318" y="0"/>
                </a:moveTo>
                <a:cubicBezTo>
                  <a:pt x="4313" y="1490"/>
                  <a:pt x="3372" y="3109"/>
                  <a:pt x="2504" y="4844"/>
                </a:cubicBezTo>
                <a:cubicBezTo>
                  <a:pt x="1583" y="6682"/>
                  <a:pt x="746" y="8645"/>
                  <a:pt x="0" y="10714"/>
                </a:cubicBezTo>
                <a:cubicBezTo>
                  <a:pt x="1578" y="13110"/>
                  <a:pt x="3279" y="15245"/>
                  <a:pt x="5081" y="17090"/>
                </a:cubicBezTo>
                <a:cubicBezTo>
                  <a:pt x="6828" y="18879"/>
                  <a:pt x="8662" y="20388"/>
                  <a:pt x="10561" y="21600"/>
                </a:cubicBezTo>
                <a:cubicBezTo>
                  <a:pt x="11799" y="18352"/>
                  <a:pt x="13454" y="15662"/>
                  <a:pt x="15392" y="13750"/>
                </a:cubicBezTo>
                <a:cubicBezTo>
                  <a:pt x="17296" y="11872"/>
                  <a:pt x="19421" y="10796"/>
                  <a:pt x="21600" y="10605"/>
                </a:cubicBezTo>
                <a:cubicBezTo>
                  <a:pt x="18748" y="10634"/>
                  <a:pt x="15914" y="9790"/>
                  <a:pt x="13225" y="8111"/>
                </a:cubicBezTo>
                <a:cubicBezTo>
                  <a:pt x="10326" y="6300"/>
                  <a:pt x="7644" y="3549"/>
                  <a:pt x="5318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EA4CB0EE-B908-4D4D-850F-065181AB5216}"/>
              </a:ext>
            </a:extLst>
          </p:cNvPr>
          <p:cNvSpPr>
            <a:spLocks/>
          </p:cNvSpPr>
          <p:nvPr/>
        </p:nvSpPr>
        <p:spPr bwMode="auto">
          <a:xfrm>
            <a:off x="12236239" y="8885898"/>
            <a:ext cx="870307" cy="1439450"/>
          </a:xfrm>
          <a:custGeom>
            <a:avLst/>
            <a:gdLst>
              <a:gd name="T0" fmla="*/ 389902 w 21574"/>
              <a:gd name="T1" fmla="*/ 644733 h 21600"/>
              <a:gd name="T2" fmla="*/ 389902 w 21574"/>
              <a:gd name="T3" fmla="*/ 644733 h 21600"/>
              <a:gd name="T4" fmla="*/ 389902 w 21574"/>
              <a:gd name="T5" fmla="*/ 644733 h 21600"/>
              <a:gd name="T6" fmla="*/ 389902 w 21574"/>
              <a:gd name="T7" fmla="*/ 64473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4" h="21600" extrusionOk="0">
                <a:moveTo>
                  <a:pt x="978" y="0"/>
                </a:moveTo>
                <a:cubicBezTo>
                  <a:pt x="354" y="2258"/>
                  <a:pt x="28" y="4543"/>
                  <a:pt x="2" y="6833"/>
                </a:cubicBezTo>
                <a:cubicBezTo>
                  <a:pt x="-26" y="9306"/>
                  <a:pt x="296" y="11776"/>
                  <a:pt x="964" y="14216"/>
                </a:cubicBezTo>
                <a:cubicBezTo>
                  <a:pt x="4922" y="14424"/>
                  <a:pt x="8759" y="15146"/>
                  <a:pt x="12215" y="16333"/>
                </a:cubicBezTo>
                <a:cubicBezTo>
                  <a:pt x="15970" y="17623"/>
                  <a:pt x="19175" y="19426"/>
                  <a:pt x="21574" y="21600"/>
                </a:cubicBezTo>
                <a:cubicBezTo>
                  <a:pt x="18745" y="18509"/>
                  <a:pt x="16825" y="15144"/>
                  <a:pt x="15901" y="11655"/>
                </a:cubicBezTo>
                <a:cubicBezTo>
                  <a:pt x="15031" y="8373"/>
                  <a:pt x="15055" y="5027"/>
                  <a:pt x="15971" y="1749"/>
                </a:cubicBezTo>
                <a:cubicBezTo>
                  <a:pt x="13481" y="1261"/>
                  <a:pt x="10943" y="869"/>
                  <a:pt x="8372" y="574"/>
                </a:cubicBezTo>
                <a:cubicBezTo>
                  <a:pt x="5928" y="294"/>
                  <a:pt x="3459" y="102"/>
                  <a:pt x="97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2" name="Фигура">
            <a:extLst>
              <a:ext uri="{FF2B5EF4-FFF2-40B4-BE49-F238E27FC236}">
                <a16:creationId xmlns:a16="http://schemas.microsoft.com/office/drawing/2014/main" id="{ABAEAB58-03FD-5F43-9FDD-31F77A98401A}"/>
              </a:ext>
            </a:extLst>
          </p:cNvPr>
          <p:cNvSpPr>
            <a:spLocks/>
          </p:cNvSpPr>
          <p:nvPr/>
        </p:nvSpPr>
        <p:spPr bwMode="auto">
          <a:xfrm>
            <a:off x="13946407" y="9893226"/>
            <a:ext cx="878461" cy="1488261"/>
          </a:xfrm>
          <a:custGeom>
            <a:avLst/>
            <a:gdLst>
              <a:gd name="T0" fmla="*/ 393555 w 21590"/>
              <a:gd name="T1" fmla="*/ 666596 h 21600"/>
              <a:gd name="T2" fmla="*/ 393555 w 21590"/>
              <a:gd name="T3" fmla="*/ 666596 h 21600"/>
              <a:gd name="T4" fmla="*/ 393555 w 21590"/>
              <a:gd name="T5" fmla="*/ 666596 h 21600"/>
              <a:gd name="T6" fmla="*/ 393555 w 21590"/>
              <a:gd name="T7" fmla="*/ 66659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0" h="21600" extrusionOk="0">
                <a:moveTo>
                  <a:pt x="6180" y="20003"/>
                </a:moveTo>
                <a:cubicBezTo>
                  <a:pt x="8533" y="20471"/>
                  <a:pt x="10939" y="20840"/>
                  <a:pt x="13381" y="21108"/>
                </a:cubicBezTo>
                <a:cubicBezTo>
                  <a:pt x="15768" y="21370"/>
                  <a:pt x="18183" y="21534"/>
                  <a:pt x="20608" y="21600"/>
                </a:cubicBezTo>
                <a:cubicBezTo>
                  <a:pt x="21272" y="19324"/>
                  <a:pt x="21600" y="17019"/>
                  <a:pt x="21590" y="14710"/>
                </a:cubicBezTo>
                <a:cubicBezTo>
                  <a:pt x="21579" y="12392"/>
                  <a:pt x="21228" y="10080"/>
                  <a:pt x="20540" y="7798"/>
                </a:cubicBezTo>
                <a:cubicBezTo>
                  <a:pt x="16481" y="7552"/>
                  <a:pt x="12569" y="6765"/>
                  <a:pt x="9098" y="5498"/>
                </a:cubicBezTo>
                <a:cubicBezTo>
                  <a:pt x="5353" y="4130"/>
                  <a:pt x="2230" y="2243"/>
                  <a:pt x="0" y="0"/>
                </a:cubicBezTo>
                <a:cubicBezTo>
                  <a:pt x="2813" y="2901"/>
                  <a:pt x="4800" y="6056"/>
                  <a:pt x="5881" y="9338"/>
                </a:cubicBezTo>
                <a:cubicBezTo>
                  <a:pt x="7039" y="12855"/>
                  <a:pt x="7140" y="16466"/>
                  <a:pt x="6180" y="20003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3" name="Фигура">
            <a:extLst>
              <a:ext uri="{FF2B5EF4-FFF2-40B4-BE49-F238E27FC236}">
                <a16:creationId xmlns:a16="http://schemas.microsoft.com/office/drawing/2014/main" id="{DE0B66A2-C43A-2A40-BA81-1542CC5DBE88}"/>
              </a:ext>
            </a:extLst>
          </p:cNvPr>
          <p:cNvSpPr>
            <a:spLocks/>
          </p:cNvSpPr>
          <p:nvPr/>
        </p:nvSpPr>
        <p:spPr bwMode="auto">
          <a:xfrm>
            <a:off x="10195868" y="10416320"/>
            <a:ext cx="1046944" cy="1442633"/>
          </a:xfrm>
          <a:custGeom>
            <a:avLst/>
            <a:gdLst>
              <a:gd name="T0" fmla="*/ 469036 w 21600"/>
              <a:gd name="T1" fmla="*/ 646159 h 21600"/>
              <a:gd name="T2" fmla="*/ 469036 w 21600"/>
              <a:gd name="T3" fmla="*/ 646159 h 21600"/>
              <a:gd name="T4" fmla="*/ 469036 w 21600"/>
              <a:gd name="T5" fmla="*/ 646159 h 21600"/>
              <a:gd name="T6" fmla="*/ 469036 w 21600"/>
              <a:gd name="T7" fmla="*/ 64615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2716"/>
                </a:moveTo>
                <a:cubicBezTo>
                  <a:pt x="367" y="14244"/>
                  <a:pt x="886" y="15750"/>
                  <a:pt x="1554" y="17223"/>
                </a:cubicBezTo>
                <a:cubicBezTo>
                  <a:pt x="2234" y="18725"/>
                  <a:pt x="3067" y="20188"/>
                  <a:pt x="4046" y="21600"/>
                </a:cubicBezTo>
                <a:cubicBezTo>
                  <a:pt x="7156" y="20827"/>
                  <a:pt x="10151" y="19829"/>
                  <a:pt x="12986" y="18621"/>
                </a:cubicBezTo>
                <a:cubicBezTo>
                  <a:pt x="15833" y="17407"/>
                  <a:pt x="18504" y="15988"/>
                  <a:pt x="20958" y="14384"/>
                </a:cubicBezTo>
                <a:cubicBezTo>
                  <a:pt x="19414" y="12122"/>
                  <a:pt x="18670" y="9616"/>
                  <a:pt x="18792" y="7093"/>
                </a:cubicBezTo>
                <a:cubicBezTo>
                  <a:pt x="18913" y="4597"/>
                  <a:pt x="19877" y="2161"/>
                  <a:pt x="21600" y="0"/>
                </a:cubicBezTo>
                <a:cubicBezTo>
                  <a:pt x="19027" y="2933"/>
                  <a:pt x="15809" y="5540"/>
                  <a:pt x="12076" y="7719"/>
                </a:cubicBezTo>
                <a:cubicBezTo>
                  <a:pt x="8442" y="9840"/>
                  <a:pt x="4365" y="11527"/>
                  <a:pt x="0" y="1271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4" name="Фигура">
            <a:extLst>
              <a:ext uri="{FF2B5EF4-FFF2-40B4-BE49-F238E27FC236}">
                <a16:creationId xmlns:a16="http://schemas.microsoft.com/office/drawing/2014/main" id="{D43E5DE1-72F5-3D45-B8F0-9DFD3F21F364}"/>
              </a:ext>
            </a:extLst>
          </p:cNvPr>
          <p:cNvSpPr>
            <a:spLocks/>
          </p:cNvSpPr>
          <p:nvPr/>
        </p:nvSpPr>
        <p:spPr bwMode="auto">
          <a:xfrm>
            <a:off x="10436614" y="8409544"/>
            <a:ext cx="1062436" cy="1494934"/>
          </a:xfrm>
          <a:custGeom>
            <a:avLst/>
            <a:gdLst>
              <a:gd name="T0" fmla="*/ 475976 w 21600"/>
              <a:gd name="T1" fmla="*/ 669585 h 21600"/>
              <a:gd name="T2" fmla="*/ 475976 w 21600"/>
              <a:gd name="T3" fmla="*/ 669585 h 21600"/>
              <a:gd name="T4" fmla="*/ 475976 w 21600"/>
              <a:gd name="T5" fmla="*/ 669585 h 21600"/>
              <a:gd name="T6" fmla="*/ 475976 w 21600"/>
              <a:gd name="T7" fmla="*/ 66958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787" y="19325"/>
                  <a:pt x="2775" y="16776"/>
                  <a:pt x="2880" y="14171"/>
                </a:cubicBezTo>
                <a:cubicBezTo>
                  <a:pt x="2981" y="11650"/>
                  <a:pt x="2252" y="9147"/>
                  <a:pt x="750" y="6862"/>
                </a:cubicBezTo>
                <a:cubicBezTo>
                  <a:pt x="3286" y="5390"/>
                  <a:pt x="5989" y="4071"/>
                  <a:pt x="8832" y="2916"/>
                </a:cubicBezTo>
                <a:cubicBezTo>
                  <a:pt x="11639" y="1776"/>
                  <a:pt x="14574" y="801"/>
                  <a:pt x="17605" y="0"/>
                </a:cubicBezTo>
                <a:cubicBezTo>
                  <a:pt x="18624" y="1352"/>
                  <a:pt x="19475" y="2765"/>
                  <a:pt x="20149" y="4222"/>
                </a:cubicBezTo>
                <a:cubicBezTo>
                  <a:pt x="20805" y="5641"/>
                  <a:pt x="21290" y="7097"/>
                  <a:pt x="21600" y="8575"/>
                </a:cubicBezTo>
                <a:cubicBezTo>
                  <a:pt x="17578" y="9607"/>
                  <a:pt x="13811" y="11085"/>
                  <a:pt x="10439" y="12955"/>
                </a:cubicBezTo>
                <a:cubicBezTo>
                  <a:pt x="6186" y="15315"/>
                  <a:pt x="2637" y="18254"/>
                  <a:pt x="0" y="2160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5" name="Фигура">
            <a:extLst>
              <a:ext uri="{FF2B5EF4-FFF2-40B4-BE49-F238E27FC236}">
                <a16:creationId xmlns:a16="http://schemas.microsoft.com/office/drawing/2014/main" id="{B87E81B9-6719-A144-ADCD-0FCC190B59CB}"/>
              </a:ext>
            </a:extLst>
          </p:cNvPr>
          <p:cNvSpPr>
            <a:spLocks/>
          </p:cNvSpPr>
          <p:nvPr/>
        </p:nvSpPr>
        <p:spPr bwMode="auto">
          <a:xfrm>
            <a:off x="7777974" y="7805307"/>
            <a:ext cx="1718746" cy="952602"/>
          </a:xfrm>
          <a:custGeom>
            <a:avLst/>
            <a:gdLst>
              <a:gd name="T0" fmla="*/ 770006 w 21600"/>
              <a:gd name="T1" fmla="*/ 426673 h 21600"/>
              <a:gd name="T2" fmla="*/ 770006 w 21600"/>
              <a:gd name="T3" fmla="*/ 426673 h 21600"/>
              <a:gd name="T4" fmla="*/ 770006 w 21600"/>
              <a:gd name="T5" fmla="*/ 426673 h 21600"/>
              <a:gd name="T6" fmla="*/ 770006 w 21600"/>
              <a:gd name="T7" fmla="*/ 42667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5129" y="0"/>
                </a:moveTo>
                <a:cubicBezTo>
                  <a:pt x="4121" y="1566"/>
                  <a:pt x="3178" y="3264"/>
                  <a:pt x="2308" y="5080"/>
                </a:cubicBezTo>
                <a:cubicBezTo>
                  <a:pt x="1467" y="6838"/>
                  <a:pt x="695" y="8701"/>
                  <a:pt x="0" y="10656"/>
                </a:cubicBezTo>
                <a:cubicBezTo>
                  <a:pt x="1457" y="12975"/>
                  <a:pt x="3029" y="15047"/>
                  <a:pt x="4697" y="16845"/>
                </a:cubicBezTo>
                <a:cubicBezTo>
                  <a:pt x="6468" y="18754"/>
                  <a:pt x="8337" y="20347"/>
                  <a:pt x="10280" y="21600"/>
                </a:cubicBezTo>
                <a:cubicBezTo>
                  <a:pt x="11568" y="17986"/>
                  <a:pt x="13374" y="15068"/>
                  <a:pt x="15506" y="13155"/>
                </a:cubicBezTo>
                <a:cubicBezTo>
                  <a:pt x="17398" y="11457"/>
                  <a:pt x="19488" y="10606"/>
                  <a:pt x="21600" y="10673"/>
                </a:cubicBezTo>
                <a:cubicBezTo>
                  <a:pt x="18522" y="10683"/>
                  <a:pt x="15469" y="9698"/>
                  <a:pt x="12583" y="7764"/>
                </a:cubicBezTo>
                <a:cubicBezTo>
                  <a:pt x="9875" y="5949"/>
                  <a:pt x="7355" y="3324"/>
                  <a:pt x="5129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D932A18A-7768-E04A-BB10-36E9035A3DF5}"/>
              </a:ext>
            </a:extLst>
          </p:cNvPr>
          <p:cNvSpPr>
            <a:spLocks/>
          </p:cNvSpPr>
          <p:nvPr/>
        </p:nvSpPr>
        <p:spPr bwMode="auto">
          <a:xfrm>
            <a:off x="9510749" y="4207669"/>
            <a:ext cx="888730" cy="1428266"/>
          </a:xfrm>
          <a:custGeom>
            <a:avLst/>
            <a:gdLst>
              <a:gd name="T0" fmla="*/ 398155 w 21600"/>
              <a:gd name="T1" fmla="*/ 639724 h 21600"/>
              <a:gd name="T2" fmla="*/ 398155 w 21600"/>
              <a:gd name="T3" fmla="*/ 639724 h 21600"/>
              <a:gd name="T4" fmla="*/ 398155 w 21600"/>
              <a:gd name="T5" fmla="*/ 639724 h 21600"/>
              <a:gd name="T6" fmla="*/ 398155 w 21600"/>
              <a:gd name="T7" fmla="*/ 63972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6540" y="1909"/>
                </a:moveTo>
                <a:cubicBezTo>
                  <a:pt x="14025" y="1323"/>
                  <a:pt x="11437" y="867"/>
                  <a:pt x="8802" y="547"/>
                </a:cubicBezTo>
                <a:cubicBezTo>
                  <a:pt x="6220" y="233"/>
                  <a:pt x="3601" y="50"/>
                  <a:pt x="972" y="0"/>
                </a:cubicBezTo>
                <a:cubicBezTo>
                  <a:pt x="325" y="2403"/>
                  <a:pt x="0" y="4836"/>
                  <a:pt x="0" y="7273"/>
                </a:cubicBezTo>
                <a:cubicBezTo>
                  <a:pt x="0" y="9693"/>
                  <a:pt x="321" y="12109"/>
                  <a:pt x="960" y="14497"/>
                </a:cubicBezTo>
                <a:cubicBezTo>
                  <a:pt x="4680" y="14605"/>
                  <a:pt x="8322" y="15198"/>
                  <a:pt x="11651" y="16237"/>
                </a:cubicBezTo>
                <a:cubicBezTo>
                  <a:pt x="15634" y="17480"/>
                  <a:pt x="19054" y="19324"/>
                  <a:pt x="21600" y="21600"/>
                </a:cubicBezTo>
                <a:cubicBezTo>
                  <a:pt x="18944" y="18491"/>
                  <a:pt x="17165" y="15121"/>
                  <a:pt x="16341" y="11637"/>
                </a:cubicBezTo>
                <a:cubicBezTo>
                  <a:pt x="15578" y="8408"/>
                  <a:pt x="15645" y="5125"/>
                  <a:pt x="16540" y="1909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7" name="Фигура">
            <a:extLst>
              <a:ext uri="{FF2B5EF4-FFF2-40B4-BE49-F238E27FC236}">
                <a16:creationId xmlns:a16="http://schemas.microsoft.com/office/drawing/2014/main" id="{82A4DF56-3F46-B24C-A2DF-61FEC4B4BCE7}"/>
              </a:ext>
            </a:extLst>
          </p:cNvPr>
          <p:cNvSpPr>
            <a:spLocks/>
          </p:cNvSpPr>
          <p:nvPr/>
        </p:nvSpPr>
        <p:spPr bwMode="auto">
          <a:xfrm>
            <a:off x="9544702" y="6863373"/>
            <a:ext cx="1659552" cy="933692"/>
          </a:xfrm>
          <a:custGeom>
            <a:avLst/>
            <a:gdLst>
              <a:gd name="T0" fmla="*/ 743487 w 21600"/>
              <a:gd name="T1" fmla="*/ 418203 h 21600"/>
              <a:gd name="T2" fmla="*/ 743487 w 21600"/>
              <a:gd name="T3" fmla="*/ 418203 h 21600"/>
              <a:gd name="T4" fmla="*/ 743487 w 21600"/>
              <a:gd name="T5" fmla="*/ 418203 h 21600"/>
              <a:gd name="T6" fmla="*/ 743487 w 21600"/>
              <a:gd name="T7" fmla="*/ 41820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10681"/>
                </a:moveTo>
                <a:cubicBezTo>
                  <a:pt x="2198" y="10456"/>
                  <a:pt x="4339" y="9347"/>
                  <a:pt x="6261" y="7436"/>
                </a:cubicBezTo>
                <a:cubicBezTo>
                  <a:pt x="8112" y="5596"/>
                  <a:pt x="9714" y="3058"/>
                  <a:pt x="10954" y="0"/>
                </a:cubicBezTo>
                <a:cubicBezTo>
                  <a:pt x="12909" y="1320"/>
                  <a:pt x="14796" y="2937"/>
                  <a:pt x="16595" y="4834"/>
                </a:cubicBezTo>
                <a:cubicBezTo>
                  <a:pt x="18361" y="6698"/>
                  <a:pt x="20036" y="8824"/>
                  <a:pt x="21600" y="11190"/>
                </a:cubicBezTo>
                <a:cubicBezTo>
                  <a:pt x="20962" y="13131"/>
                  <a:pt x="20224" y="14962"/>
                  <a:pt x="19395" y="16660"/>
                </a:cubicBezTo>
                <a:cubicBezTo>
                  <a:pt x="18509" y="18475"/>
                  <a:pt x="17524" y="20130"/>
                  <a:pt x="16454" y="21600"/>
                </a:cubicBezTo>
                <a:cubicBezTo>
                  <a:pt x="14142" y="18168"/>
                  <a:pt x="11517" y="15464"/>
                  <a:pt x="8692" y="13603"/>
                </a:cubicBezTo>
                <a:cubicBezTo>
                  <a:pt x="5908" y="11769"/>
                  <a:pt x="2969" y="10781"/>
                  <a:pt x="0" y="1068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8" name="Фигура">
            <a:extLst>
              <a:ext uri="{FF2B5EF4-FFF2-40B4-BE49-F238E27FC236}">
                <a16:creationId xmlns:a16="http://schemas.microsoft.com/office/drawing/2014/main" id="{065B7108-AFB8-4443-A9D6-021BF823DDA7}"/>
              </a:ext>
            </a:extLst>
          </p:cNvPr>
          <p:cNvSpPr>
            <a:spLocks/>
          </p:cNvSpPr>
          <p:nvPr/>
        </p:nvSpPr>
        <p:spPr bwMode="auto">
          <a:xfrm>
            <a:off x="11268348" y="5265937"/>
            <a:ext cx="892945" cy="1450186"/>
          </a:xfrm>
          <a:custGeom>
            <a:avLst/>
            <a:gdLst>
              <a:gd name="T0" fmla="*/ 400043 w 21551"/>
              <a:gd name="T1" fmla="*/ 649542 h 21600"/>
              <a:gd name="T2" fmla="*/ 400043 w 21551"/>
              <a:gd name="T3" fmla="*/ 649542 h 21600"/>
              <a:gd name="T4" fmla="*/ 400043 w 21551"/>
              <a:gd name="T5" fmla="*/ 649542 h 21600"/>
              <a:gd name="T6" fmla="*/ 400043 w 21551"/>
              <a:gd name="T7" fmla="*/ 649542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1" h="21600" extrusionOk="0">
                <a:moveTo>
                  <a:pt x="0" y="0"/>
                </a:moveTo>
                <a:cubicBezTo>
                  <a:pt x="2341" y="2266"/>
                  <a:pt x="5555" y="4138"/>
                  <a:pt x="9355" y="5450"/>
                </a:cubicBezTo>
                <a:cubicBezTo>
                  <a:pt x="12767" y="6627"/>
                  <a:pt x="16561" y="7319"/>
                  <a:pt x="20460" y="7477"/>
                </a:cubicBezTo>
                <a:cubicBezTo>
                  <a:pt x="21128" y="9765"/>
                  <a:pt x="21490" y="12084"/>
                  <a:pt x="21544" y="14410"/>
                </a:cubicBezTo>
                <a:cubicBezTo>
                  <a:pt x="21600" y="16816"/>
                  <a:pt x="21325" y="19222"/>
                  <a:pt x="20723" y="21600"/>
                </a:cubicBezTo>
                <a:cubicBezTo>
                  <a:pt x="18173" y="21543"/>
                  <a:pt x="15634" y="21371"/>
                  <a:pt x="13125" y="21086"/>
                </a:cubicBezTo>
                <a:cubicBezTo>
                  <a:pt x="10548" y="20794"/>
                  <a:pt x="8010" y="20382"/>
                  <a:pt x="5533" y="19856"/>
                </a:cubicBezTo>
                <a:cubicBezTo>
                  <a:pt x="6430" y="16507"/>
                  <a:pt x="6421" y="13089"/>
                  <a:pt x="5507" y="9741"/>
                </a:cubicBezTo>
                <a:cubicBezTo>
                  <a:pt x="4574" y="6326"/>
                  <a:pt x="2712" y="3032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9" name="Фигура">
            <a:extLst>
              <a:ext uri="{FF2B5EF4-FFF2-40B4-BE49-F238E27FC236}">
                <a16:creationId xmlns:a16="http://schemas.microsoft.com/office/drawing/2014/main" id="{698EB338-B481-A245-8997-B2E984F87DA4}"/>
              </a:ext>
            </a:extLst>
          </p:cNvPr>
          <p:cNvSpPr>
            <a:spLocks/>
          </p:cNvSpPr>
          <p:nvPr/>
        </p:nvSpPr>
        <p:spPr bwMode="auto">
          <a:xfrm>
            <a:off x="12882957" y="5781729"/>
            <a:ext cx="1013997" cy="1391712"/>
          </a:xfrm>
          <a:custGeom>
            <a:avLst/>
            <a:gdLst>
              <a:gd name="T0" fmla="*/ 454275 w 21600"/>
              <a:gd name="T1" fmla="*/ 623351 h 21600"/>
              <a:gd name="T2" fmla="*/ 454275 w 21600"/>
              <a:gd name="T3" fmla="*/ 623351 h 21600"/>
              <a:gd name="T4" fmla="*/ 454275 w 21600"/>
              <a:gd name="T5" fmla="*/ 623351 h 21600"/>
              <a:gd name="T6" fmla="*/ 454275 w 21600"/>
              <a:gd name="T7" fmla="*/ 623351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cubicBezTo>
                  <a:pt x="20205" y="2238"/>
                  <a:pt x="19491" y="4669"/>
                  <a:pt x="19508" y="7127"/>
                </a:cubicBezTo>
                <a:cubicBezTo>
                  <a:pt x="19524" y="9517"/>
                  <a:pt x="20230" y="11878"/>
                  <a:pt x="21581" y="14056"/>
                </a:cubicBezTo>
                <a:cubicBezTo>
                  <a:pt x="19043" y="15781"/>
                  <a:pt x="16253" y="17297"/>
                  <a:pt x="13261" y="18577"/>
                </a:cubicBezTo>
                <a:cubicBezTo>
                  <a:pt x="10355" y="19821"/>
                  <a:pt x="7275" y="20834"/>
                  <a:pt x="4074" y="21600"/>
                </a:cubicBezTo>
                <a:cubicBezTo>
                  <a:pt x="3112" y="20217"/>
                  <a:pt x="2293" y="18783"/>
                  <a:pt x="1622" y="17312"/>
                </a:cubicBezTo>
                <a:cubicBezTo>
                  <a:pt x="909" y="15746"/>
                  <a:pt x="366" y="14142"/>
                  <a:pt x="0" y="12514"/>
                </a:cubicBezTo>
                <a:cubicBezTo>
                  <a:pt x="4444" y="11395"/>
                  <a:pt x="8594" y="9734"/>
                  <a:pt x="12274" y="7601"/>
                </a:cubicBezTo>
                <a:cubicBezTo>
                  <a:pt x="15951" y="5470"/>
                  <a:pt x="19104" y="2900"/>
                  <a:pt x="21600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3420DA-9B48-1E48-A001-E8218E71EA4E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B89E26-879C-1845-81F8-0CE6B5DBFE1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6F239D-CDBA-C042-A042-5E811BB7559A}"/>
              </a:ext>
            </a:extLst>
          </p:cNvPr>
          <p:cNvSpPr txBox="1"/>
          <p:nvPr/>
        </p:nvSpPr>
        <p:spPr>
          <a:xfrm>
            <a:off x="11702462" y="4200851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DABA8E-7B6B-0B42-996D-0A55FE89DB6B}"/>
              </a:ext>
            </a:extLst>
          </p:cNvPr>
          <p:cNvSpPr txBox="1"/>
          <p:nvPr/>
        </p:nvSpPr>
        <p:spPr>
          <a:xfrm>
            <a:off x="11586244" y="10384063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ABC06A-35AE-7A48-AF96-EF9BC48C9544}"/>
              </a:ext>
            </a:extLst>
          </p:cNvPr>
          <p:cNvSpPr txBox="1"/>
          <p:nvPr/>
        </p:nvSpPr>
        <p:spPr>
          <a:xfrm>
            <a:off x="14319106" y="8885077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9F4356-2177-864A-B2DA-037F1B6835CB}"/>
              </a:ext>
            </a:extLst>
          </p:cNvPr>
          <p:cNvSpPr txBox="1"/>
          <p:nvPr/>
        </p:nvSpPr>
        <p:spPr>
          <a:xfrm>
            <a:off x="14331930" y="5702424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E82C84-6C1F-6E44-861F-1DB22426A7D8}"/>
              </a:ext>
            </a:extLst>
          </p:cNvPr>
          <p:cNvSpPr txBox="1"/>
          <p:nvPr/>
        </p:nvSpPr>
        <p:spPr>
          <a:xfrm>
            <a:off x="8886767" y="8885077"/>
            <a:ext cx="11865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79663-A571-2F44-A816-E1E65D2BE06D}"/>
              </a:ext>
            </a:extLst>
          </p:cNvPr>
          <p:cNvSpPr txBox="1"/>
          <p:nvPr/>
        </p:nvSpPr>
        <p:spPr>
          <a:xfrm>
            <a:off x="8891576" y="5702424"/>
            <a:ext cx="117692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CE2ACA57-4074-1B4A-9170-13BBD76E1CEA}"/>
              </a:ext>
            </a:extLst>
          </p:cNvPr>
          <p:cNvSpPr txBox="1">
            <a:spLocks/>
          </p:cNvSpPr>
          <p:nvPr/>
        </p:nvSpPr>
        <p:spPr>
          <a:xfrm>
            <a:off x="1999053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B00F05-9834-214A-8146-B325F2F987AF}"/>
              </a:ext>
            </a:extLst>
          </p:cNvPr>
          <p:cNvSpPr txBox="1"/>
          <p:nvPr/>
        </p:nvSpPr>
        <p:spPr>
          <a:xfrm>
            <a:off x="4046675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2664265-C1B7-634F-835F-AFD60223AACC}"/>
              </a:ext>
            </a:extLst>
          </p:cNvPr>
          <p:cNvSpPr txBox="1">
            <a:spLocks/>
          </p:cNvSpPr>
          <p:nvPr/>
        </p:nvSpPr>
        <p:spPr>
          <a:xfrm>
            <a:off x="1999053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50C65F-A8CF-B34E-BF32-C943073EA445}"/>
              </a:ext>
            </a:extLst>
          </p:cNvPr>
          <p:cNvSpPr txBox="1"/>
          <p:nvPr/>
        </p:nvSpPr>
        <p:spPr>
          <a:xfrm>
            <a:off x="4046675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952FE2AA-CC63-BA40-B230-7C4C3CD4B071}"/>
              </a:ext>
            </a:extLst>
          </p:cNvPr>
          <p:cNvSpPr txBox="1">
            <a:spLocks/>
          </p:cNvSpPr>
          <p:nvPr/>
        </p:nvSpPr>
        <p:spPr>
          <a:xfrm>
            <a:off x="1999053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633EBD-C47B-7148-8AAC-FC2192017D45}"/>
              </a:ext>
            </a:extLst>
          </p:cNvPr>
          <p:cNvSpPr txBox="1"/>
          <p:nvPr/>
        </p:nvSpPr>
        <p:spPr>
          <a:xfrm>
            <a:off x="4046675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101DEC55-AE4C-9847-9B16-075AD2BA1AB8}"/>
              </a:ext>
            </a:extLst>
          </p:cNvPr>
          <p:cNvSpPr txBox="1">
            <a:spLocks/>
          </p:cNvSpPr>
          <p:nvPr/>
        </p:nvSpPr>
        <p:spPr>
          <a:xfrm>
            <a:off x="17893689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8C34BF-6FD0-9E46-9F76-DB83313EDA20}"/>
              </a:ext>
            </a:extLst>
          </p:cNvPr>
          <p:cNvSpPr txBox="1"/>
          <p:nvPr/>
        </p:nvSpPr>
        <p:spPr>
          <a:xfrm>
            <a:off x="17905720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2BE8974C-938C-B94B-85D5-A285575CACF7}"/>
              </a:ext>
            </a:extLst>
          </p:cNvPr>
          <p:cNvSpPr txBox="1">
            <a:spLocks/>
          </p:cNvSpPr>
          <p:nvPr/>
        </p:nvSpPr>
        <p:spPr>
          <a:xfrm>
            <a:off x="17893689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0EA724-7AC2-B24B-B310-43C2943254B8}"/>
              </a:ext>
            </a:extLst>
          </p:cNvPr>
          <p:cNvSpPr txBox="1"/>
          <p:nvPr/>
        </p:nvSpPr>
        <p:spPr>
          <a:xfrm>
            <a:off x="17905720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5414864A-7A6B-F743-A91B-8854D602C859}"/>
              </a:ext>
            </a:extLst>
          </p:cNvPr>
          <p:cNvSpPr txBox="1">
            <a:spLocks/>
          </p:cNvSpPr>
          <p:nvPr/>
        </p:nvSpPr>
        <p:spPr>
          <a:xfrm>
            <a:off x="17893689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8F3AC1-7361-A14E-B3AF-1A5A617C780C}"/>
              </a:ext>
            </a:extLst>
          </p:cNvPr>
          <p:cNvSpPr txBox="1"/>
          <p:nvPr/>
        </p:nvSpPr>
        <p:spPr>
          <a:xfrm>
            <a:off x="17905720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322053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BCE3B1-1237-E34B-9C14-CF3D417933D7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8BD41-EE1B-0546-AAA9-47AF970FDD9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15B2D188-66F5-AC43-B1A6-951E673D12A0}"/>
              </a:ext>
            </a:extLst>
          </p:cNvPr>
          <p:cNvSpPr>
            <a:spLocks/>
          </p:cNvSpPr>
          <p:nvPr/>
        </p:nvSpPr>
        <p:spPr bwMode="auto">
          <a:xfrm>
            <a:off x="9986504" y="3476489"/>
            <a:ext cx="6796394" cy="5794740"/>
          </a:xfrm>
          <a:custGeom>
            <a:avLst/>
            <a:gdLst>
              <a:gd name="T0" fmla="*/ 3399453 w 21346"/>
              <a:gd name="T1" fmla="*/ 2897901 h 21574"/>
              <a:gd name="T2" fmla="*/ 3399453 w 21346"/>
              <a:gd name="T3" fmla="*/ 2897901 h 21574"/>
              <a:gd name="T4" fmla="*/ 3399453 w 21346"/>
              <a:gd name="T5" fmla="*/ 2897901 h 21574"/>
              <a:gd name="T6" fmla="*/ 3399453 w 21346"/>
              <a:gd name="T7" fmla="*/ 2897901 h 21574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46" h="21574" extrusionOk="0">
                <a:moveTo>
                  <a:pt x="3141" y="21574"/>
                </a:moveTo>
                <a:cubicBezTo>
                  <a:pt x="1094" y="19150"/>
                  <a:pt x="-39" y="15847"/>
                  <a:pt x="2" y="12417"/>
                </a:cubicBezTo>
                <a:cubicBezTo>
                  <a:pt x="24" y="10526"/>
                  <a:pt x="403" y="8684"/>
                  <a:pt x="1086" y="7030"/>
                </a:cubicBezTo>
                <a:cubicBezTo>
                  <a:pt x="1750" y="5422"/>
                  <a:pt x="2701" y="3991"/>
                  <a:pt x="3912" y="2848"/>
                </a:cubicBezTo>
                <a:cubicBezTo>
                  <a:pt x="4979" y="1840"/>
                  <a:pt x="6098" y="1076"/>
                  <a:pt x="7258" y="609"/>
                </a:cubicBezTo>
                <a:cubicBezTo>
                  <a:pt x="8410" y="145"/>
                  <a:pt x="9588" y="-26"/>
                  <a:pt x="10740" y="3"/>
                </a:cubicBezTo>
                <a:cubicBezTo>
                  <a:pt x="12974" y="58"/>
                  <a:pt x="15144" y="877"/>
                  <a:pt x="16938" y="2397"/>
                </a:cubicBezTo>
                <a:cubicBezTo>
                  <a:pt x="18752" y="3935"/>
                  <a:pt x="20122" y="6150"/>
                  <a:pt x="20823" y="8691"/>
                </a:cubicBezTo>
                <a:cubicBezTo>
                  <a:pt x="21530" y="11249"/>
                  <a:pt x="21561" y="14143"/>
                  <a:pt x="20664" y="17100"/>
                </a:cubicBezTo>
                <a:cubicBezTo>
                  <a:pt x="19866" y="14632"/>
                  <a:pt x="18482" y="12611"/>
                  <a:pt x="16756" y="11193"/>
                </a:cubicBezTo>
                <a:cubicBezTo>
                  <a:pt x="14787" y="9574"/>
                  <a:pt x="12368" y="8731"/>
                  <a:pt x="9839" y="8970"/>
                </a:cubicBezTo>
                <a:cubicBezTo>
                  <a:pt x="8157" y="9129"/>
                  <a:pt x="6570" y="9778"/>
                  <a:pt x="5232" y="10706"/>
                </a:cubicBezTo>
                <a:cubicBezTo>
                  <a:pt x="4548" y="11182"/>
                  <a:pt x="3920" y="11742"/>
                  <a:pt x="3372" y="12383"/>
                </a:cubicBezTo>
                <a:cubicBezTo>
                  <a:pt x="2789" y="13063"/>
                  <a:pt x="2292" y="13842"/>
                  <a:pt x="1967" y="14772"/>
                </a:cubicBezTo>
                <a:cubicBezTo>
                  <a:pt x="1561" y="15934"/>
                  <a:pt x="1491" y="17202"/>
                  <a:pt x="1706" y="18399"/>
                </a:cubicBezTo>
                <a:cubicBezTo>
                  <a:pt x="1915" y="19561"/>
                  <a:pt x="2395" y="20665"/>
                  <a:pt x="3141" y="215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31006436-7952-2646-87C2-1AD8E5820682}"/>
              </a:ext>
            </a:extLst>
          </p:cNvPr>
          <p:cNvSpPr/>
          <p:nvPr/>
        </p:nvSpPr>
        <p:spPr bwMode="auto">
          <a:xfrm>
            <a:off x="7606811" y="3476383"/>
            <a:ext cx="5789692" cy="68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46" h="20863" extrusionOk="0">
                <a:moveTo>
                  <a:pt x="16649" y="658"/>
                </a:moveTo>
                <a:cubicBezTo>
                  <a:pt x="12282" y="-700"/>
                  <a:pt x="7849" y="141"/>
                  <a:pt x="4654" y="2289"/>
                </a:cubicBezTo>
                <a:cubicBezTo>
                  <a:pt x="1413" y="4470"/>
                  <a:pt x="-554" y="7996"/>
                  <a:pt x="139" y="11935"/>
                </a:cubicBezTo>
                <a:cubicBezTo>
                  <a:pt x="881" y="16155"/>
                  <a:pt x="4307" y="19164"/>
                  <a:pt x="8490" y="20332"/>
                </a:cubicBezTo>
                <a:cubicBezTo>
                  <a:pt x="9513" y="20618"/>
                  <a:pt x="10579" y="20792"/>
                  <a:pt x="11659" y="20845"/>
                </a:cubicBezTo>
                <a:cubicBezTo>
                  <a:pt x="12762" y="20900"/>
                  <a:pt x="13877" y="20828"/>
                  <a:pt x="14973" y="20629"/>
                </a:cubicBezTo>
                <a:cubicBezTo>
                  <a:pt x="16062" y="20431"/>
                  <a:pt x="17134" y="20107"/>
                  <a:pt x="18155" y="19644"/>
                </a:cubicBezTo>
                <a:cubicBezTo>
                  <a:pt x="19183" y="19178"/>
                  <a:pt x="20157" y="18572"/>
                  <a:pt x="21046" y="17820"/>
                </a:cubicBezTo>
                <a:cubicBezTo>
                  <a:pt x="20044" y="18600"/>
                  <a:pt x="18828" y="19061"/>
                  <a:pt x="17571" y="19205"/>
                </a:cubicBezTo>
                <a:cubicBezTo>
                  <a:pt x="16288" y="19352"/>
                  <a:pt x="14972" y="19167"/>
                  <a:pt x="13812" y="18659"/>
                </a:cubicBezTo>
                <a:cubicBezTo>
                  <a:pt x="12572" y="18116"/>
                  <a:pt x="11615" y="17257"/>
                  <a:pt x="10826" y="16270"/>
                </a:cubicBezTo>
                <a:cubicBezTo>
                  <a:pt x="9998" y="15233"/>
                  <a:pt x="9326" y="14034"/>
                  <a:pt x="8978" y="12720"/>
                </a:cubicBezTo>
                <a:cubicBezTo>
                  <a:pt x="8615" y="11350"/>
                  <a:pt x="8616" y="9996"/>
                  <a:pt x="8875" y="8692"/>
                </a:cubicBezTo>
                <a:cubicBezTo>
                  <a:pt x="9128" y="7420"/>
                  <a:pt x="9630" y="6183"/>
                  <a:pt x="10394" y="5084"/>
                </a:cubicBezTo>
                <a:cubicBezTo>
                  <a:pt x="11063" y="4122"/>
                  <a:pt x="11934" y="3260"/>
                  <a:pt x="12960" y="2522"/>
                </a:cubicBezTo>
                <a:cubicBezTo>
                  <a:pt x="14030" y="1752"/>
                  <a:pt x="15267" y="1116"/>
                  <a:pt x="16649" y="658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C3E5A9D5-C868-7143-A66A-CA6E55F64F8A}"/>
              </a:ext>
            </a:extLst>
          </p:cNvPr>
          <p:cNvSpPr/>
          <p:nvPr/>
        </p:nvSpPr>
        <p:spPr bwMode="auto">
          <a:xfrm>
            <a:off x="7600462" y="6950516"/>
            <a:ext cx="6813362" cy="571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32" h="21153" extrusionOk="0">
                <a:moveTo>
                  <a:pt x="17909" y="0"/>
                </a:moveTo>
                <a:cubicBezTo>
                  <a:pt x="19361" y="1844"/>
                  <a:pt x="20225" y="4012"/>
                  <a:pt x="20565" y="6243"/>
                </a:cubicBezTo>
                <a:cubicBezTo>
                  <a:pt x="20905" y="8478"/>
                  <a:pt x="20717" y="10767"/>
                  <a:pt x="20097" y="12866"/>
                </a:cubicBezTo>
                <a:cubicBezTo>
                  <a:pt x="19474" y="14980"/>
                  <a:pt x="18414" y="16904"/>
                  <a:pt x="16960" y="18358"/>
                </a:cubicBezTo>
                <a:cubicBezTo>
                  <a:pt x="15510" y="19807"/>
                  <a:pt x="13679" y="20775"/>
                  <a:pt x="11572" y="21067"/>
                </a:cubicBezTo>
                <a:cubicBezTo>
                  <a:pt x="7726" y="21600"/>
                  <a:pt x="4320" y="19611"/>
                  <a:pt x="2214" y="16360"/>
                </a:cubicBezTo>
                <a:cubicBezTo>
                  <a:pt x="103" y="13103"/>
                  <a:pt x="-695" y="8591"/>
                  <a:pt x="690" y="4186"/>
                </a:cubicBezTo>
                <a:cubicBezTo>
                  <a:pt x="1597" y="7098"/>
                  <a:pt x="3309" y="9386"/>
                  <a:pt x="5421" y="10782"/>
                </a:cubicBezTo>
                <a:cubicBezTo>
                  <a:pt x="7533" y="12177"/>
                  <a:pt x="10044" y="12680"/>
                  <a:pt x="12547" y="12022"/>
                </a:cubicBezTo>
                <a:cubicBezTo>
                  <a:pt x="13371" y="11806"/>
                  <a:pt x="14160" y="11467"/>
                  <a:pt x="14895" y="11035"/>
                </a:cubicBezTo>
                <a:cubicBezTo>
                  <a:pt x="15618" y="10610"/>
                  <a:pt x="16293" y="10091"/>
                  <a:pt x="16897" y="9454"/>
                </a:cubicBezTo>
                <a:cubicBezTo>
                  <a:pt x="18051" y="8237"/>
                  <a:pt x="18895" y="6673"/>
                  <a:pt x="19115" y="4918"/>
                </a:cubicBezTo>
                <a:cubicBezTo>
                  <a:pt x="19330" y="3195"/>
                  <a:pt x="18928" y="1387"/>
                  <a:pt x="17909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FF8D26DA-7D62-BC49-864B-CB209A2EF0A2}"/>
              </a:ext>
            </a:extLst>
          </p:cNvPr>
          <p:cNvSpPr/>
          <p:nvPr/>
        </p:nvSpPr>
        <p:spPr bwMode="auto">
          <a:xfrm>
            <a:off x="11117446" y="5863361"/>
            <a:ext cx="5662725" cy="68086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21011" extrusionOk="0">
                <a:moveTo>
                  <a:pt x="0" y="2714"/>
                </a:moveTo>
                <a:cubicBezTo>
                  <a:pt x="1186" y="1860"/>
                  <a:pt x="2459" y="1220"/>
                  <a:pt x="3775" y="774"/>
                </a:cubicBezTo>
                <a:cubicBezTo>
                  <a:pt x="5093" y="328"/>
                  <a:pt x="6452" y="79"/>
                  <a:pt x="7808" y="16"/>
                </a:cubicBezTo>
                <a:cubicBezTo>
                  <a:pt x="10419" y="-104"/>
                  <a:pt x="13007" y="469"/>
                  <a:pt x="15207" y="1582"/>
                </a:cubicBezTo>
                <a:cubicBezTo>
                  <a:pt x="17351" y="2668"/>
                  <a:pt x="19100" y="4250"/>
                  <a:pt x="20162" y="6170"/>
                </a:cubicBezTo>
                <a:cubicBezTo>
                  <a:pt x="21227" y="8092"/>
                  <a:pt x="21600" y="10348"/>
                  <a:pt x="21016" y="12766"/>
                </a:cubicBezTo>
                <a:cubicBezTo>
                  <a:pt x="20280" y="15815"/>
                  <a:pt x="17961" y="18197"/>
                  <a:pt x="14992" y="19599"/>
                </a:cubicBezTo>
                <a:cubicBezTo>
                  <a:pt x="11831" y="21092"/>
                  <a:pt x="7905" y="21496"/>
                  <a:pt x="4128" y="20351"/>
                </a:cubicBezTo>
                <a:cubicBezTo>
                  <a:pt x="6596" y="19593"/>
                  <a:pt x="8642" y="18241"/>
                  <a:pt x="10066" y="16536"/>
                </a:cubicBezTo>
                <a:cubicBezTo>
                  <a:pt x="11485" y="14834"/>
                  <a:pt x="12279" y="12788"/>
                  <a:pt x="12342" y="10631"/>
                </a:cubicBezTo>
                <a:cubicBezTo>
                  <a:pt x="12373" y="9561"/>
                  <a:pt x="12211" y="8511"/>
                  <a:pt x="11843" y="7531"/>
                </a:cubicBezTo>
                <a:cubicBezTo>
                  <a:pt x="11469" y="6538"/>
                  <a:pt x="10892" y="5625"/>
                  <a:pt x="10244" y="4797"/>
                </a:cubicBezTo>
                <a:cubicBezTo>
                  <a:pt x="9658" y="4048"/>
                  <a:pt x="8988" y="3350"/>
                  <a:pt x="8161" y="2810"/>
                </a:cubicBezTo>
                <a:cubicBezTo>
                  <a:pt x="7283" y="2237"/>
                  <a:pt x="6243" y="1850"/>
                  <a:pt x="5069" y="1680"/>
                </a:cubicBezTo>
                <a:cubicBezTo>
                  <a:pt x="3278" y="1419"/>
                  <a:pt x="1436" y="1796"/>
                  <a:pt x="0" y="2714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F2A283FF-F4D1-D649-9BDB-B229468B037A}"/>
              </a:ext>
            </a:extLst>
          </p:cNvPr>
          <p:cNvSpPr>
            <a:spLocks/>
          </p:cNvSpPr>
          <p:nvPr/>
        </p:nvSpPr>
        <p:spPr bwMode="auto">
          <a:xfrm>
            <a:off x="9992687" y="3477899"/>
            <a:ext cx="6364961" cy="5502098"/>
          </a:xfrm>
          <a:custGeom>
            <a:avLst/>
            <a:gdLst>
              <a:gd name="T0" fmla="*/ 3183657 w 21564"/>
              <a:gd name="T1" fmla="*/ 2751553 h 21599"/>
              <a:gd name="T2" fmla="*/ 3183657 w 21564"/>
              <a:gd name="T3" fmla="*/ 2751553 h 21599"/>
              <a:gd name="T4" fmla="*/ 3183657 w 21564"/>
              <a:gd name="T5" fmla="*/ 2751553 h 21599"/>
              <a:gd name="T6" fmla="*/ 3183657 w 21564"/>
              <a:gd name="T7" fmla="*/ 2751553 h 2159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64" h="21599" extrusionOk="0">
                <a:moveTo>
                  <a:pt x="11118" y="2"/>
                </a:moveTo>
                <a:cubicBezTo>
                  <a:pt x="10025" y="23"/>
                  <a:pt x="8915" y="216"/>
                  <a:pt x="7828" y="643"/>
                </a:cubicBezTo>
                <a:cubicBezTo>
                  <a:pt x="6576" y="1136"/>
                  <a:pt x="5370" y="1941"/>
                  <a:pt x="4219" y="3004"/>
                </a:cubicBezTo>
                <a:cubicBezTo>
                  <a:pt x="2913" y="4209"/>
                  <a:pt x="1886" y="5717"/>
                  <a:pt x="1170" y="7413"/>
                </a:cubicBezTo>
                <a:cubicBezTo>
                  <a:pt x="434" y="9156"/>
                  <a:pt x="26" y="11099"/>
                  <a:pt x="1" y="13093"/>
                </a:cubicBezTo>
                <a:cubicBezTo>
                  <a:pt x="-36" y="16194"/>
                  <a:pt x="859" y="19195"/>
                  <a:pt x="2507" y="21599"/>
                </a:cubicBezTo>
                <a:cubicBezTo>
                  <a:pt x="57" y="16523"/>
                  <a:pt x="691" y="9986"/>
                  <a:pt x="4414" y="5670"/>
                </a:cubicBezTo>
                <a:cubicBezTo>
                  <a:pt x="8907" y="463"/>
                  <a:pt x="16191" y="463"/>
                  <a:pt x="20684" y="5670"/>
                </a:cubicBezTo>
                <a:cubicBezTo>
                  <a:pt x="21000" y="6037"/>
                  <a:pt x="21292" y="6422"/>
                  <a:pt x="21564" y="6819"/>
                </a:cubicBezTo>
                <a:cubicBezTo>
                  <a:pt x="20748" y="5129"/>
                  <a:pt x="19629" y="3653"/>
                  <a:pt x="18270" y="2528"/>
                </a:cubicBezTo>
                <a:cubicBezTo>
                  <a:pt x="16335" y="924"/>
                  <a:pt x="13995" y="62"/>
                  <a:pt x="11585" y="3"/>
                </a:cubicBezTo>
                <a:cubicBezTo>
                  <a:pt x="11430" y="0"/>
                  <a:pt x="11274" y="-1"/>
                  <a:pt x="11118" y="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89BB9A10-2F12-3443-B7D6-CD6AB3A733AD}"/>
              </a:ext>
            </a:extLst>
          </p:cNvPr>
          <p:cNvSpPr>
            <a:spLocks/>
          </p:cNvSpPr>
          <p:nvPr/>
        </p:nvSpPr>
        <p:spPr bwMode="auto">
          <a:xfrm>
            <a:off x="7614573" y="3894867"/>
            <a:ext cx="5545696" cy="6384291"/>
          </a:xfrm>
          <a:custGeom>
            <a:avLst/>
            <a:gdLst>
              <a:gd name="T0" fmla="*/ 2773873 w 21022"/>
              <a:gd name="T1" fmla="*/ 3192730 h 21559"/>
              <a:gd name="T2" fmla="*/ 2773873 w 21022"/>
              <a:gd name="T3" fmla="*/ 3192730 h 21559"/>
              <a:gd name="T4" fmla="*/ 2773873 w 21022"/>
              <a:gd name="T5" fmla="*/ 3192730 h 21559"/>
              <a:gd name="T6" fmla="*/ 2773873 w 21022"/>
              <a:gd name="T7" fmla="*/ 3192730 h 2155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022" h="21559" extrusionOk="0">
                <a:moveTo>
                  <a:pt x="6696" y="0"/>
                </a:moveTo>
                <a:cubicBezTo>
                  <a:pt x="6048" y="319"/>
                  <a:pt x="5430" y="683"/>
                  <a:pt x="4853" y="1093"/>
                </a:cubicBezTo>
                <a:cubicBezTo>
                  <a:pt x="1473" y="3496"/>
                  <a:pt x="-578" y="7381"/>
                  <a:pt x="144" y="11721"/>
                </a:cubicBezTo>
                <a:cubicBezTo>
                  <a:pt x="918" y="16372"/>
                  <a:pt x="4490" y="19687"/>
                  <a:pt x="8851" y="20974"/>
                </a:cubicBezTo>
                <a:cubicBezTo>
                  <a:pt x="9918" y="21289"/>
                  <a:pt x="11030" y="21481"/>
                  <a:pt x="12157" y="21540"/>
                </a:cubicBezTo>
                <a:cubicBezTo>
                  <a:pt x="13306" y="21600"/>
                  <a:pt x="14469" y="21522"/>
                  <a:pt x="15612" y="21302"/>
                </a:cubicBezTo>
                <a:cubicBezTo>
                  <a:pt x="16747" y="21084"/>
                  <a:pt x="17865" y="20726"/>
                  <a:pt x="18930" y="20216"/>
                </a:cubicBezTo>
                <a:cubicBezTo>
                  <a:pt x="19658" y="19867"/>
                  <a:pt x="20356" y="19441"/>
                  <a:pt x="21022" y="18949"/>
                </a:cubicBezTo>
                <a:cubicBezTo>
                  <a:pt x="16131" y="21350"/>
                  <a:pt x="9860" y="20707"/>
                  <a:pt x="5712" y="17012"/>
                </a:cubicBezTo>
                <a:cubicBezTo>
                  <a:pt x="686" y="12533"/>
                  <a:pt x="686" y="5271"/>
                  <a:pt x="5712" y="792"/>
                </a:cubicBezTo>
                <a:cubicBezTo>
                  <a:pt x="6029" y="510"/>
                  <a:pt x="6357" y="246"/>
                  <a:pt x="6696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Фигура">
            <a:extLst>
              <a:ext uri="{FF2B5EF4-FFF2-40B4-BE49-F238E27FC236}">
                <a16:creationId xmlns:a16="http://schemas.microsoft.com/office/drawing/2014/main" id="{F5DDE016-3414-144A-9320-88183607F5E5}"/>
              </a:ext>
            </a:extLst>
          </p:cNvPr>
          <p:cNvSpPr>
            <a:spLocks/>
          </p:cNvSpPr>
          <p:nvPr/>
        </p:nvSpPr>
        <p:spPr bwMode="auto">
          <a:xfrm>
            <a:off x="11212315" y="5847866"/>
            <a:ext cx="5569751" cy="6386817"/>
          </a:xfrm>
          <a:custGeom>
            <a:avLst/>
            <a:gdLst>
              <a:gd name="T0" fmla="*/ 2785905 w 21286"/>
              <a:gd name="T1" fmla="*/ 3193994 h 21596"/>
              <a:gd name="T2" fmla="*/ 2785905 w 21286"/>
              <a:gd name="T3" fmla="*/ 3193994 h 21596"/>
              <a:gd name="T4" fmla="*/ 2785905 w 21286"/>
              <a:gd name="T5" fmla="*/ 3193994 h 21596"/>
              <a:gd name="T6" fmla="*/ 2785905 w 21286"/>
              <a:gd name="T7" fmla="*/ 3193994 h 2159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86" h="21596" extrusionOk="0">
                <a:moveTo>
                  <a:pt x="8574" y="3"/>
                </a:moveTo>
                <a:cubicBezTo>
                  <a:pt x="8244" y="-4"/>
                  <a:pt x="7913" y="0"/>
                  <a:pt x="7581" y="17"/>
                </a:cubicBezTo>
                <a:cubicBezTo>
                  <a:pt x="6203" y="85"/>
                  <a:pt x="4821" y="359"/>
                  <a:pt x="3481" y="848"/>
                </a:cubicBezTo>
                <a:cubicBezTo>
                  <a:pt x="2274" y="1288"/>
                  <a:pt x="1103" y="1904"/>
                  <a:pt x="0" y="2707"/>
                </a:cubicBezTo>
                <a:cubicBezTo>
                  <a:pt x="4966" y="154"/>
                  <a:pt x="11436" y="758"/>
                  <a:pt x="15689" y="4521"/>
                </a:cubicBezTo>
                <a:cubicBezTo>
                  <a:pt x="20757" y="9006"/>
                  <a:pt x="20757" y="16278"/>
                  <a:pt x="15689" y="20762"/>
                </a:cubicBezTo>
                <a:cubicBezTo>
                  <a:pt x="15352" y="21061"/>
                  <a:pt x="14999" y="21337"/>
                  <a:pt x="14636" y="21596"/>
                </a:cubicBezTo>
                <a:cubicBezTo>
                  <a:pt x="14718" y="21556"/>
                  <a:pt x="14801" y="21520"/>
                  <a:pt x="14882" y="21479"/>
                </a:cubicBezTo>
                <a:cubicBezTo>
                  <a:pt x="17900" y="19942"/>
                  <a:pt x="20258" y="17331"/>
                  <a:pt x="21006" y="13989"/>
                </a:cubicBezTo>
                <a:cubicBezTo>
                  <a:pt x="21600" y="11340"/>
                  <a:pt x="21220" y="8868"/>
                  <a:pt x="20139" y="6761"/>
                </a:cubicBezTo>
                <a:cubicBezTo>
                  <a:pt x="19058" y="4658"/>
                  <a:pt x="17281" y="2923"/>
                  <a:pt x="15102" y="1733"/>
                </a:cubicBezTo>
                <a:cubicBezTo>
                  <a:pt x="13145" y="666"/>
                  <a:pt x="10886" y="52"/>
                  <a:pt x="8574" y="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7" name="Фигура">
            <a:extLst>
              <a:ext uri="{FF2B5EF4-FFF2-40B4-BE49-F238E27FC236}">
                <a16:creationId xmlns:a16="http://schemas.microsoft.com/office/drawing/2014/main" id="{33D63445-A80B-AC47-8AEA-0E008ECA7A6F}"/>
              </a:ext>
            </a:extLst>
          </p:cNvPr>
          <p:cNvSpPr>
            <a:spLocks/>
          </p:cNvSpPr>
          <p:nvPr/>
        </p:nvSpPr>
        <p:spPr bwMode="auto">
          <a:xfrm>
            <a:off x="8003591" y="7138672"/>
            <a:ext cx="6404995" cy="5531878"/>
          </a:xfrm>
          <a:custGeom>
            <a:avLst/>
            <a:gdLst>
              <a:gd name="T0" fmla="*/ 3203681 w 21410"/>
              <a:gd name="T1" fmla="*/ 2766446 h 21138"/>
              <a:gd name="T2" fmla="*/ 3203681 w 21410"/>
              <a:gd name="T3" fmla="*/ 2766446 h 21138"/>
              <a:gd name="T4" fmla="*/ 3203681 w 21410"/>
              <a:gd name="T5" fmla="*/ 2766446 h 21138"/>
              <a:gd name="T6" fmla="*/ 3203681 w 21410"/>
              <a:gd name="T7" fmla="*/ 2766446 h 2113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10" h="21138" extrusionOk="0">
                <a:moveTo>
                  <a:pt x="18863" y="0"/>
                </a:moveTo>
                <a:cubicBezTo>
                  <a:pt x="21328" y="4953"/>
                  <a:pt x="20716" y="11364"/>
                  <a:pt x="17021" y="15589"/>
                </a:cubicBezTo>
                <a:cubicBezTo>
                  <a:pt x="12588" y="20657"/>
                  <a:pt x="5401" y="20657"/>
                  <a:pt x="968" y="15589"/>
                </a:cubicBezTo>
                <a:cubicBezTo>
                  <a:pt x="616" y="15186"/>
                  <a:pt x="296" y="14762"/>
                  <a:pt x="0" y="14324"/>
                </a:cubicBezTo>
                <a:cubicBezTo>
                  <a:pt x="311" y="14978"/>
                  <a:pt x="666" y="15603"/>
                  <a:pt x="1068" y="16187"/>
                </a:cubicBezTo>
                <a:cubicBezTo>
                  <a:pt x="3383" y="19545"/>
                  <a:pt x="7123" y="21600"/>
                  <a:pt x="11348" y="21049"/>
                </a:cubicBezTo>
                <a:cubicBezTo>
                  <a:pt x="13662" y="20748"/>
                  <a:pt x="15674" y="19748"/>
                  <a:pt x="17266" y="18251"/>
                </a:cubicBezTo>
                <a:cubicBezTo>
                  <a:pt x="18864" y="16749"/>
                  <a:pt x="20028" y="14762"/>
                  <a:pt x="20713" y="12579"/>
                </a:cubicBezTo>
                <a:cubicBezTo>
                  <a:pt x="21393" y="10410"/>
                  <a:pt x="21600" y="8047"/>
                  <a:pt x="21226" y="5738"/>
                </a:cubicBezTo>
                <a:cubicBezTo>
                  <a:pt x="20899" y="3714"/>
                  <a:pt x="20126" y="1741"/>
                  <a:pt x="18863" y="0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8" name="Freeform 835">
            <a:extLst>
              <a:ext uri="{FF2B5EF4-FFF2-40B4-BE49-F238E27FC236}">
                <a16:creationId xmlns:a16="http://schemas.microsoft.com/office/drawing/2014/main" id="{E00E3A79-EBD1-ED42-B815-45249C8C5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057" y="5571783"/>
            <a:ext cx="1056357" cy="1145374"/>
          </a:xfrm>
          <a:custGeom>
            <a:avLst/>
            <a:gdLst/>
            <a:ahLst/>
            <a:cxnLst/>
            <a:rect l="0" t="0" r="r" b="b"/>
            <a:pathLst>
              <a:path w="281846" h="305667">
                <a:moveTo>
                  <a:pt x="109537" y="182201"/>
                </a:moveTo>
                <a:cubicBezTo>
                  <a:pt x="111688" y="182201"/>
                  <a:pt x="113838" y="184004"/>
                  <a:pt x="113838" y="186527"/>
                </a:cubicBezTo>
                <a:lnTo>
                  <a:pt x="113838" y="191214"/>
                </a:lnTo>
                <a:cubicBezTo>
                  <a:pt x="121008" y="192656"/>
                  <a:pt x="127102" y="197343"/>
                  <a:pt x="129611" y="203832"/>
                </a:cubicBezTo>
                <a:cubicBezTo>
                  <a:pt x="130686" y="205995"/>
                  <a:pt x="129611" y="208879"/>
                  <a:pt x="127102" y="209961"/>
                </a:cubicBezTo>
                <a:cubicBezTo>
                  <a:pt x="124951" y="210682"/>
                  <a:pt x="122083" y="209600"/>
                  <a:pt x="121366" y="207437"/>
                </a:cubicBezTo>
                <a:cubicBezTo>
                  <a:pt x="119574" y="203111"/>
                  <a:pt x="114555" y="199866"/>
                  <a:pt x="109537" y="199866"/>
                </a:cubicBezTo>
                <a:cubicBezTo>
                  <a:pt x="102368" y="199866"/>
                  <a:pt x="96632" y="205274"/>
                  <a:pt x="96632" y="211403"/>
                </a:cubicBezTo>
                <a:cubicBezTo>
                  <a:pt x="96632" y="218973"/>
                  <a:pt x="100575" y="222578"/>
                  <a:pt x="109537" y="222578"/>
                </a:cubicBezTo>
                <a:cubicBezTo>
                  <a:pt x="125668" y="222578"/>
                  <a:pt x="131403" y="233394"/>
                  <a:pt x="131403" y="243127"/>
                </a:cubicBezTo>
                <a:cubicBezTo>
                  <a:pt x="131403" y="252861"/>
                  <a:pt x="123876" y="261153"/>
                  <a:pt x="113838" y="263316"/>
                </a:cubicBezTo>
                <a:lnTo>
                  <a:pt x="113838" y="267642"/>
                </a:lnTo>
                <a:cubicBezTo>
                  <a:pt x="113838" y="270526"/>
                  <a:pt x="111688" y="272329"/>
                  <a:pt x="109537" y="272329"/>
                </a:cubicBezTo>
                <a:cubicBezTo>
                  <a:pt x="106669" y="272329"/>
                  <a:pt x="104877" y="270526"/>
                  <a:pt x="104877" y="267642"/>
                </a:cubicBezTo>
                <a:lnTo>
                  <a:pt x="104877" y="263316"/>
                </a:lnTo>
                <a:cubicBezTo>
                  <a:pt x="97707" y="261513"/>
                  <a:pt x="91613" y="257187"/>
                  <a:pt x="89104" y="250698"/>
                </a:cubicBezTo>
                <a:cubicBezTo>
                  <a:pt x="88029" y="248175"/>
                  <a:pt x="89104" y="245651"/>
                  <a:pt x="91255" y="244569"/>
                </a:cubicBezTo>
                <a:cubicBezTo>
                  <a:pt x="93406" y="243488"/>
                  <a:pt x="96274" y="244569"/>
                  <a:pt x="97349" y="247093"/>
                </a:cubicBezTo>
                <a:cubicBezTo>
                  <a:pt x="99141" y="251419"/>
                  <a:pt x="104160" y="254303"/>
                  <a:pt x="109537" y="254303"/>
                </a:cubicBezTo>
                <a:cubicBezTo>
                  <a:pt x="116706" y="254303"/>
                  <a:pt x="122083" y="249256"/>
                  <a:pt x="122083" y="243127"/>
                </a:cubicBezTo>
                <a:cubicBezTo>
                  <a:pt x="122083" y="235557"/>
                  <a:pt x="117782" y="231591"/>
                  <a:pt x="109537" y="231591"/>
                </a:cubicBezTo>
                <a:cubicBezTo>
                  <a:pt x="93047" y="231591"/>
                  <a:pt x="87312" y="221136"/>
                  <a:pt x="87312" y="211403"/>
                </a:cubicBezTo>
                <a:cubicBezTo>
                  <a:pt x="87312" y="201669"/>
                  <a:pt x="94840" y="193377"/>
                  <a:pt x="104877" y="191214"/>
                </a:cubicBezTo>
                <a:lnTo>
                  <a:pt x="104877" y="186527"/>
                </a:lnTo>
                <a:cubicBezTo>
                  <a:pt x="104877" y="184004"/>
                  <a:pt x="106669" y="182201"/>
                  <a:pt x="109537" y="182201"/>
                </a:cubicBezTo>
                <a:close/>
                <a:moveTo>
                  <a:pt x="97276" y="147659"/>
                </a:moveTo>
                <a:cubicBezTo>
                  <a:pt x="99877" y="148043"/>
                  <a:pt x="102106" y="148043"/>
                  <a:pt x="104707" y="148043"/>
                </a:cubicBezTo>
                <a:cubicBezTo>
                  <a:pt x="107308" y="148043"/>
                  <a:pt x="109165" y="150725"/>
                  <a:pt x="109165" y="153408"/>
                </a:cubicBezTo>
                <a:cubicBezTo>
                  <a:pt x="109165" y="155707"/>
                  <a:pt x="106936" y="158006"/>
                  <a:pt x="104335" y="158006"/>
                </a:cubicBezTo>
                <a:cubicBezTo>
                  <a:pt x="101735" y="158006"/>
                  <a:pt x="99134" y="158006"/>
                  <a:pt x="96905" y="157623"/>
                </a:cubicBezTo>
                <a:cubicBezTo>
                  <a:pt x="94304" y="157240"/>
                  <a:pt x="92075" y="154940"/>
                  <a:pt x="92446" y="152258"/>
                </a:cubicBezTo>
                <a:cubicBezTo>
                  <a:pt x="92446" y="149575"/>
                  <a:pt x="94676" y="147276"/>
                  <a:pt x="97276" y="147659"/>
                </a:cubicBezTo>
                <a:close/>
                <a:moveTo>
                  <a:pt x="132291" y="147647"/>
                </a:moveTo>
                <a:cubicBezTo>
                  <a:pt x="134838" y="147276"/>
                  <a:pt x="137020" y="149128"/>
                  <a:pt x="137384" y="151721"/>
                </a:cubicBezTo>
                <a:cubicBezTo>
                  <a:pt x="137748" y="154314"/>
                  <a:pt x="135929" y="156908"/>
                  <a:pt x="133383" y="156908"/>
                </a:cubicBezTo>
                <a:cubicBezTo>
                  <a:pt x="131200" y="157648"/>
                  <a:pt x="128653" y="157648"/>
                  <a:pt x="126107" y="158019"/>
                </a:cubicBezTo>
                <a:lnTo>
                  <a:pt x="125743" y="158019"/>
                </a:lnTo>
                <a:cubicBezTo>
                  <a:pt x="123196" y="158019"/>
                  <a:pt x="121377" y="156167"/>
                  <a:pt x="121014" y="153944"/>
                </a:cubicBezTo>
                <a:cubicBezTo>
                  <a:pt x="120650" y="151351"/>
                  <a:pt x="122469" y="148758"/>
                  <a:pt x="125015" y="148388"/>
                </a:cubicBezTo>
                <a:cubicBezTo>
                  <a:pt x="127562" y="148388"/>
                  <a:pt x="129745" y="148017"/>
                  <a:pt x="132291" y="147647"/>
                </a:cubicBezTo>
                <a:close/>
                <a:moveTo>
                  <a:pt x="69914" y="143188"/>
                </a:moveTo>
                <a:cubicBezTo>
                  <a:pt x="72053" y="143861"/>
                  <a:pt x="74191" y="144535"/>
                  <a:pt x="76685" y="144871"/>
                </a:cubicBezTo>
                <a:cubicBezTo>
                  <a:pt x="78824" y="145545"/>
                  <a:pt x="80606" y="147565"/>
                  <a:pt x="80249" y="149922"/>
                </a:cubicBezTo>
                <a:cubicBezTo>
                  <a:pt x="79536" y="151943"/>
                  <a:pt x="77398" y="153290"/>
                  <a:pt x="75260" y="153290"/>
                </a:cubicBezTo>
                <a:cubicBezTo>
                  <a:pt x="75260" y="153290"/>
                  <a:pt x="74904" y="153290"/>
                  <a:pt x="74547" y="153290"/>
                </a:cubicBezTo>
                <a:cubicBezTo>
                  <a:pt x="72053" y="152616"/>
                  <a:pt x="69914" y="152279"/>
                  <a:pt x="67420" y="151606"/>
                </a:cubicBezTo>
                <a:cubicBezTo>
                  <a:pt x="64925" y="150932"/>
                  <a:pt x="63500" y="148575"/>
                  <a:pt x="64213" y="146218"/>
                </a:cubicBezTo>
                <a:cubicBezTo>
                  <a:pt x="64925" y="143861"/>
                  <a:pt x="67420" y="142514"/>
                  <a:pt x="69914" y="143188"/>
                </a:cubicBezTo>
                <a:close/>
                <a:moveTo>
                  <a:pt x="156185" y="142002"/>
                </a:moveTo>
                <a:cubicBezTo>
                  <a:pt x="158750" y="140926"/>
                  <a:pt x="161680" y="142360"/>
                  <a:pt x="162413" y="144511"/>
                </a:cubicBezTo>
                <a:cubicBezTo>
                  <a:pt x="163146" y="147379"/>
                  <a:pt x="162047" y="149888"/>
                  <a:pt x="159482" y="150605"/>
                </a:cubicBezTo>
                <a:cubicBezTo>
                  <a:pt x="158383" y="150964"/>
                  <a:pt x="156918" y="151322"/>
                  <a:pt x="155819" y="151681"/>
                </a:cubicBezTo>
                <a:cubicBezTo>
                  <a:pt x="155453" y="151681"/>
                  <a:pt x="155086" y="151681"/>
                  <a:pt x="154720" y="151681"/>
                </a:cubicBezTo>
                <a:cubicBezTo>
                  <a:pt x="152522" y="151681"/>
                  <a:pt x="150690" y="150605"/>
                  <a:pt x="149958" y="148813"/>
                </a:cubicBezTo>
                <a:cubicBezTo>
                  <a:pt x="149225" y="146304"/>
                  <a:pt x="150690" y="143794"/>
                  <a:pt x="152888" y="143077"/>
                </a:cubicBezTo>
                <a:cubicBezTo>
                  <a:pt x="154354" y="142719"/>
                  <a:pt x="155086" y="142360"/>
                  <a:pt x="156185" y="142002"/>
                </a:cubicBezTo>
                <a:close/>
                <a:moveTo>
                  <a:pt x="49394" y="86951"/>
                </a:moveTo>
                <a:cubicBezTo>
                  <a:pt x="56605" y="86951"/>
                  <a:pt x="63094" y="90184"/>
                  <a:pt x="68142" y="95930"/>
                </a:cubicBezTo>
                <a:cubicBezTo>
                  <a:pt x="74271" y="103472"/>
                  <a:pt x="84727" y="103472"/>
                  <a:pt x="91217" y="95930"/>
                </a:cubicBezTo>
                <a:cubicBezTo>
                  <a:pt x="95904" y="90184"/>
                  <a:pt x="102754" y="86951"/>
                  <a:pt x="109965" y="86951"/>
                </a:cubicBezTo>
                <a:cubicBezTo>
                  <a:pt x="116815" y="86951"/>
                  <a:pt x="123665" y="90184"/>
                  <a:pt x="128352" y="95930"/>
                </a:cubicBezTo>
                <a:cubicBezTo>
                  <a:pt x="134842" y="103472"/>
                  <a:pt x="144937" y="103472"/>
                  <a:pt x="151427" y="95930"/>
                </a:cubicBezTo>
                <a:cubicBezTo>
                  <a:pt x="152869" y="94134"/>
                  <a:pt x="155754" y="93775"/>
                  <a:pt x="157917" y="95571"/>
                </a:cubicBezTo>
                <a:cubicBezTo>
                  <a:pt x="160080" y="97007"/>
                  <a:pt x="160080" y="99880"/>
                  <a:pt x="158638" y="102035"/>
                </a:cubicBezTo>
                <a:cubicBezTo>
                  <a:pt x="153590" y="107781"/>
                  <a:pt x="147101" y="111373"/>
                  <a:pt x="139890" y="111373"/>
                </a:cubicBezTo>
                <a:cubicBezTo>
                  <a:pt x="133039" y="111373"/>
                  <a:pt x="126189" y="107781"/>
                  <a:pt x="121141" y="102035"/>
                </a:cubicBezTo>
                <a:cubicBezTo>
                  <a:pt x="115012" y="94134"/>
                  <a:pt x="104557" y="94134"/>
                  <a:pt x="98427" y="102035"/>
                </a:cubicBezTo>
                <a:cubicBezTo>
                  <a:pt x="93380" y="107781"/>
                  <a:pt x="86530" y="111373"/>
                  <a:pt x="79319" y="111373"/>
                </a:cubicBezTo>
                <a:cubicBezTo>
                  <a:pt x="72469" y="111373"/>
                  <a:pt x="65979" y="107781"/>
                  <a:pt x="60931" y="102035"/>
                </a:cubicBezTo>
                <a:cubicBezTo>
                  <a:pt x="55163" y="94852"/>
                  <a:pt x="45428" y="94134"/>
                  <a:pt x="38938" y="100958"/>
                </a:cubicBezTo>
                <a:cubicBezTo>
                  <a:pt x="39299" y="107781"/>
                  <a:pt x="41462" y="114246"/>
                  <a:pt x="45067" y="119992"/>
                </a:cubicBezTo>
                <a:cubicBezTo>
                  <a:pt x="47952" y="125020"/>
                  <a:pt x="49754" y="130407"/>
                  <a:pt x="49754" y="135794"/>
                </a:cubicBezTo>
                <a:cubicBezTo>
                  <a:pt x="50115" y="136153"/>
                  <a:pt x="50836" y="136512"/>
                  <a:pt x="51197" y="136872"/>
                </a:cubicBezTo>
                <a:cubicBezTo>
                  <a:pt x="53360" y="137949"/>
                  <a:pt x="54441" y="140822"/>
                  <a:pt x="53360" y="142977"/>
                </a:cubicBezTo>
                <a:cubicBezTo>
                  <a:pt x="52278" y="144414"/>
                  <a:pt x="50836" y="145491"/>
                  <a:pt x="49033" y="145491"/>
                </a:cubicBezTo>
                <a:cubicBezTo>
                  <a:pt x="49033" y="145491"/>
                  <a:pt x="49033" y="145491"/>
                  <a:pt x="48673" y="145491"/>
                </a:cubicBezTo>
                <a:cubicBezTo>
                  <a:pt x="47591" y="150519"/>
                  <a:pt x="44707" y="155547"/>
                  <a:pt x="40741" y="159857"/>
                </a:cubicBezTo>
                <a:cubicBezTo>
                  <a:pt x="20911" y="179968"/>
                  <a:pt x="9013" y="206545"/>
                  <a:pt x="9013" y="231325"/>
                </a:cubicBezTo>
                <a:cubicBezTo>
                  <a:pt x="9013" y="285196"/>
                  <a:pt x="63816" y="296329"/>
                  <a:pt x="109965" y="296329"/>
                </a:cubicBezTo>
                <a:cubicBezTo>
                  <a:pt x="150346" y="296329"/>
                  <a:pt x="180270" y="287710"/>
                  <a:pt x="195774" y="270831"/>
                </a:cubicBezTo>
                <a:cubicBezTo>
                  <a:pt x="197937" y="269035"/>
                  <a:pt x="200461" y="268676"/>
                  <a:pt x="202624" y="270471"/>
                </a:cubicBezTo>
                <a:cubicBezTo>
                  <a:pt x="204427" y="272267"/>
                  <a:pt x="204427" y="275140"/>
                  <a:pt x="202624" y="276936"/>
                </a:cubicBezTo>
                <a:cubicBezTo>
                  <a:pt x="184957" y="295970"/>
                  <a:pt x="153590" y="305667"/>
                  <a:pt x="109965" y="305667"/>
                </a:cubicBezTo>
                <a:cubicBezTo>
                  <a:pt x="37857" y="305667"/>
                  <a:pt x="0" y="279809"/>
                  <a:pt x="0" y="231325"/>
                </a:cubicBezTo>
                <a:cubicBezTo>
                  <a:pt x="0" y="204031"/>
                  <a:pt x="12619" y="174940"/>
                  <a:pt x="34251" y="153392"/>
                </a:cubicBezTo>
                <a:cubicBezTo>
                  <a:pt x="41462" y="145850"/>
                  <a:pt x="42544" y="133999"/>
                  <a:pt x="37136" y="125020"/>
                </a:cubicBezTo>
                <a:cubicBezTo>
                  <a:pt x="32449" y="117119"/>
                  <a:pt x="29925" y="108500"/>
                  <a:pt x="29925" y="99162"/>
                </a:cubicBezTo>
                <a:cubicBezTo>
                  <a:pt x="29925" y="97725"/>
                  <a:pt x="30285" y="97007"/>
                  <a:pt x="30646" y="95930"/>
                </a:cubicBezTo>
                <a:cubicBezTo>
                  <a:pt x="35693" y="90184"/>
                  <a:pt x="42544" y="86951"/>
                  <a:pt x="49394" y="86951"/>
                </a:cubicBezTo>
                <a:close/>
                <a:moveTo>
                  <a:pt x="209501" y="1083"/>
                </a:moveTo>
                <a:cubicBezTo>
                  <a:pt x="211292" y="-361"/>
                  <a:pt x="213800" y="-361"/>
                  <a:pt x="215591" y="1083"/>
                </a:cubicBezTo>
                <a:lnTo>
                  <a:pt x="280068" y="60989"/>
                </a:lnTo>
                <a:cubicBezTo>
                  <a:pt x="281859" y="62071"/>
                  <a:pt x="282217" y="64237"/>
                  <a:pt x="281501" y="66041"/>
                </a:cubicBezTo>
                <a:cubicBezTo>
                  <a:pt x="280426" y="67846"/>
                  <a:pt x="278993" y="68928"/>
                  <a:pt x="276844" y="68928"/>
                </a:cubicBezTo>
                <a:lnTo>
                  <a:pt x="249620" y="68928"/>
                </a:lnTo>
                <a:lnTo>
                  <a:pt x="249620" y="300974"/>
                </a:lnTo>
                <a:cubicBezTo>
                  <a:pt x="249620" y="303500"/>
                  <a:pt x="247471" y="305665"/>
                  <a:pt x="244964" y="305665"/>
                </a:cubicBezTo>
                <a:cubicBezTo>
                  <a:pt x="242456" y="305665"/>
                  <a:pt x="240307" y="303500"/>
                  <a:pt x="240307" y="300974"/>
                </a:cubicBezTo>
                <a:lnTo>
                  <a:pt x="240307" y="64237"/>
                </a:lnTo>
                <a:cubicBezTo>
                  <a:pt x="240307" y="61711"/>
                  <a:pt x="242456" y="59906"/>
                  <a:pt x="244964" y="59906"/>
                </a:cubicBezTo>
                <a:lnTo>
                  <a:pt x="265023" y="59906"/>
                </a:lnTo>
                <a:lnTo>
                  <a:pt x="212725" y="10827"/>
                </a:lnTo>
                <a:lnTo>
                  <a:pt x="159711" y="59906"/>
                </a:lnTo>
                <a:lnTo>
                  <a:pt x="179412" y="59906"/>
                </a:lnTo>
                <a:cubicBezTo>
                  <a:pt x="181919" y="59906"/>
                  <a:pt x="183711" y="61711"/>
                  <a:pt x="183711" y="64237"/>
                </a:cubicBezTo>
                <a:lnTo>
                  <a:pt x="183711" y="233489"/>
                </a:lnTo>
                <a:cubicBezTo>
                  <a:pt x="183711" y="236016"/>
                  <a:pt x="181919" y="238181"/>
                  <a:pt x="179412" y="238181"/>
                </a:cubicBezTo>
                <a:cubicBezTo>
                  <a:pt x="176905" y="238181"/>
                  <a:pt x="174755" y="236016"/>
                  <a:pt x="174755" y="233489"/>
                </a:cubicBezTo>
                <a:lnTo>
                  <a:pt x="174755" y="68928"/>
                </a:lnTo>
                <a:lnTo>
                  <a:pt x="147890" y="68928"/>
                </a:lnTo>
                <a:cubicBezTo>
                  <a:pt x="146099" y="68928"/>
                  <a:pt x="144308" y="67846"/>
                  <a:pt x="143950" y="66041"/>
                </a:cubicBezTo>
                <a:cubicBezTo>
                  <a:pt x="142875" y="64237"/>
                  <a:pt x="143592" y="62071"/>
                  <a:pt x="145024" y="60989"/>
                </a:cubicBezTo>
                <a:lnTo>
                  <a:pt x="209501" y="108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Freeform 836">
            <a:extLst>
              <a:ext uri="{FF2B5EF4-FFF2-40B4-BE49-F238E27FC236}">
                <a16:creationId xmlns:a16="http://schemas.microsoft.com/office/drawing/2014/main" id="{911E57F7-08A4-D040-8C99-52DBF816F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4249" y="10627270"/>
            <a:ext cx="1121635" cy="1139441"/>
          </a:xfrm>
          <a:custGeom>
            <a:avLst/>
            <a:gdLst/>
            <a:ahLst/>
            <a:cxnLst/>
            <a:rect l="0" t="0" r="r" b="b"/>
            <a:pathLst>
              <a:path w="299678" h="304441">
                <a:moveTo>
                  <a:pt x="94796" y="247650"/>
                </a:moveTo>
                <a:lnTo>
                  <a:pt x="145785" y="247650"/>
                </a:lnTo>
                <a:cubicBezTo>
                  <a:pt x="148299" y="247650"/>
                  <a:pt x="150453" y="249767"/>
                  <a:pt x="150453" y="252236"/>
                </a:cubicBezTo>
                <a:cubicBezTo>
                  <a:pt x="150453" y="254706"/>
                  <a:pt x="148299" y="256822"/>
                  <a:pt x="145785" y="256822"/>
                </a:cubicBezTo>
                <a:lnTo>
                  <a:pt x="94796" y="256822"/>
                </a:lnTo>
                <a:cubicBezTo>
                  <a:pt x="92282" y="256822"/>
                  <a:pt x="90487" y="254706"/>
                  <a:pt x="90487" y="252236"/>
                </a:cubicBezTo>
                <a:cubicBezTo>
                  <a:pt x="90487" y="249767"/>
                  <a:pt x="92282" y="247650"/>
                  <a:pt x="94796" y="247650"/>
                </a:cubicBezTo>
                <a:close/>
                <a:moveTo>
                  <a:pt x="39632" y="247650"/>
                </a:moveTo>
                <a:lnTo>
                  <a:pt x="71131" y="247650"/>
                </a:lnTo>
                <a:cubicBezTo>
                  <a:pt x="73665" y="247650"/>
                  <a:pt x="75838" y="249767"/>
                  <a:pt x="75838" y="252236"/>
                </a:cubicBezTo>
                <a:cubicBezTo>
                  <a:pt x="75838" y="254706"/>
                  <a:pt x="73665" y="256822"/>
                  <a:pt x="71131" y="256822"/>
                </a:cubicBezTo>
                <a:lnTo>
                  <a:pt x="39632" y="256822"/>
                </a:lnTo>
                <a:cubicBezTo>
                  <a:pt x="36735" y="256822"/>
                  <a:pt x="34925" y="254706"/>
                  <a:pt x="34925" y="252236"/>
                </a:cubicBezTo>
                <a:cubicBezTo>
                  <a:pt x="34925" y="249767"/>
                  <a:pt x="36735" y="247650"/>
                  <a:pt x="39632" y="247650"/>
                </a:cubicBezTo>
                <a:close/>
                <a:moveTo>
                  <a:pt x="197949" y="218849"/>
                </a:moveTo>
                <a:cubicBezTo>
                  <a:pt x="199781" y="217488"/>
                  <a:pt x="203078" y="217488"/>
                  <a:pt x="204910" y="218849"/>
                </a:cubicBezTo>
                <a:cubicBezTo>
                  <a:pt x="205642" y="219869"/>
                  <a:pt x="206009" y="220890"/>
                  <a:pt x="206009" y="222251"/>
                </a:cubicBezTo>
                <a:cubicBezTo>
                  <a:pt x="206009" y="223271"/>
                  <a:pt x="205642" y="224292"/>
                  <a:pt x="204910" y="225312"/>
                </a:cubicBezTo>
                <a:cubicBezTo>
                  <a:pt x="203811" y="225993"/>
                  <a:pt x="202712" y="226673"/>
                  <a:pt x="201613" y="226673"/>
                </a:cubicBezTo>
                <a:cubicBezTo>
                  <a:pt x="200147" y="226673"/>
                  <a:pt x="199048" y="225993"/>
                  <a:pt x="197949" y="225312"/>
                </a:cubicBezTo>
                <a:cubicBezTo>
                  <a:pt x="197216" y="224292"/>
                  <a:pt x="196850" y="223271"/>
                  <a:pt x="196850" y="222251"/>
                </a:cubicBezTo>
                <a:cubicBezTo>
                  <a:pt x="196850" y="220890"/>
                  <a:pt x="197216" y="219869"/>
                  <a:pt x="197949" y="218849"/>
                </a:cubicBezTo>
                <a:close/>
                <a:moveTo>
                  <a:pt x="247473" y="217488"/>
                </a:moveTo>
                <a:cubicBezTo>
                  <a:pt x="249943" y="217488"/>
                  <a:pt x="252059" y="219605"/>
                  <a:pt x="252059" y="222074"/>
                </a:cubicBezTo>
                <a:cubicBezTo>
                  <a:pt x="252059" y="224544"/>
                  <a:pt x="249943" y="226660"/>
                  <a:pt x="247473" y="226660"/>
                </a:cubicBezTo>
                <a:cubicBezTo>
                  <a:pt x="245004" y="226660"/>
                  <a:pt x="242887" y="224544"/>
                  <a:pt x="242887" y="222074"/>
                </a:cubicBezTo>
                <a:cubicBezTo>
                  <a:pt x="242887" y="219605"/>
                  <a:pt x="245004" y="217488"/>
                  <a:pt x="247473" y="217488"/>
                </a:cubicBezTo>
                <a:close/>
                <a:moveTo>
                  <a:pt x="223661" y="217488"/>
                </a:moveTo>
                <a:cubicBezTo>
                  <a:pt x="226131" y="217488"/>
                  <a:pt x="228247" y="219605"/>
                  <a:pt x="228247" y="222074"/>
                </a:cubicBezTo>
                <a:cubicBezTo>
                  <a:pt x="228247" y="224544"/>
                  <a:pt x="226131" y="226660"/>
                  <a:pt x="223661" y="226660"/>
                </a:cubicBezTo>
                <a:cubicBezTo>
                  <a:pt x="221192" y="226660"/>
                  <a:pt x="219075" y="224544"/>
                  <a:pt x="219075" y="222074"/>
                </a:cubicBezTo>
                <a:cubicBezTo>
                  <a:pt x="219075" y="219605"/>
                  <a:pt x="221192" y="217488"/>
                  <a:pt x="223661" y="217488"/>
                </a:cubicBezTo>
                <a:close/>
                <a:moveTo>
                  <a:pt x="197949" y="188686"/>
                </a:moveTo>
                <a:cubicBezTo>
                  <a:pt x="199781" y="187325"/>
                  <a:pt x="203078" y="187325"/>
                  <a:pt x="204910" y="188686"/>
                </a:cubicBezTo>
                <a:cubicBezTo>
                  <a:pt x="205642" y="189706"/>
                  <a:pt x="206009" y="190727"/>
                  <a:pt x="206009" y="191748"/>
                </a:cubicBezTo>
                <a:cubicBezTo>
                  <a:pt x="206009" y="193108"/>
                  <a:pt x="205642" y="194129"/>
                  <a:pt x="204910" y="194809"/>
                </a:cubicBezTo>
                <a:cubicBezTo>
                  <a:pt x="203811" y="195830"/>
                  <a:pt x="202712" y="196510"/>
                  <a:pt x="201613" y="196510"/>
                </a:cubicBezTo>
                <a:cubicBezTo>
                  <a:pt x="200147" y="196510"/>
                  <a:pt x="199048" y="195830"/>
                  <a:pt x="197949" y="194809"/>
                </a:cubicBezTo>
                <a:cubicBezTo>
                  <a:pt x="197216" y="194129"/>
                  <a:pt x="196850" y="193108"/>
                  <a:pt x="196850" y="191748"/>
                </a:cubicBezTo>
                <a:cubicBezTo>
                  <a:pt x="196850" y="190727"/>
                  <a:pt x="197216" y="189706"/>
                  <a:pt x="197949" y="188686"/>
                </a:cubicBezTo>
                <a:close/>
                <a:moveTo>
                  <a:pt x="269698" y="187325"/>
                </a:moveTo>
                <a:cubicBezTo>
                  <a:pt x="272168" y="187325"/>
                  <a:pt x="274284" y="189510"/>
                  <a:pt x="274284" y="191695"/>
                </a:cubicBezTo>
                <a:lnTo>
                  <a:pt x="274284" y="221916"/>
                </a:lnTo>
                <a:cubicBezTo>
                  <a:pt x="274284" y="224464"/>
                  <a:pt x="272168" y="226649"/>
                  <a:pt x="269698" y="226649"/>
                </a:cubicBezTo>
                <a:cubicBezTo>
                  <a:pt x="267229" y="226649"/>
                  <a:pt x="265112" y="224464"/>
                  <a:pt x="265112" y="221916"/>
                </a:cubicBezTo>
                <a:lnTo>
                  <a:pt x="265112" y="191695"/>
                </a:lnTo>
                <a:cubicBezTo>
                  <a:pt x="265112" y="189510"/>
                  <a:pt x="267229" y="187325"/>
                  <a:pt x="269698" y="187325"/>
                </a:cubicBezTo>
                <a:close/>
                <a:moveTo>
                  <a:pt x="247473" y="187325"/>
                </a:moveTo>
                <a:cubicBezTo>
                  <a:pt x="249943" y="187325"/>
                  <a:pt x="252059" y="189442"/>
                  <a:pt x="252059" y="191559"/>
                </a:cubicBezTo>
                <a:cubicBezTo>
                  <a:pt x="252059" y="194381"/>
                  <a:pt x="249943" y="196497"/>
                  <a:pt x="247473" y="196497"/>
                </a:cubicBezTo>
                <a:cubicBezTo>
                  <a:pt x="245004" y="196497"/>
                  <a:pt x="242887" y="194381"/>
                  <a:pt x="242887" y="191559"/>
                </a:cubicBezTo>
                <a:cubicBezTo>
                  <a:pt x="242887" y="189442"/>
                  <a:pt x="245004" y="187325"/>
                  <a:pt x="247473" y="187325"/>
                </a:cubicBezTo>
                <a:close/>
                <a:moveTo>
                  <a:pt x="223661" y="187325"/>
                </a:moveTo>
                <a:cubicBezTo>
                  <a:pt x="226131" y="187325"/>
                  <a:pt x="228247" y="189442"/>
                  <a:pt x="228247" y="191559"/>
                </a:cubicBezTo>
                <a:cubicBezTo>
                  <a:pt x="228247" y="194381"/>
                  <a:pt x="226131" y="196497"/>
                  <a:pt x="223661" y="196497"/>
                </a:cubicBezTo>
                <a:cubicBezTo>
                  <a:pt x="221192" y="196497"/>
                  <a:pt x="219075" y="194381"/>
                  <a:pt x="219075" y="191559"/>
                </a:cubicBezTo>
                <a:cubicBezTo>
                  <a:pt x="219075" y="189442"/>
                  <a:pt x="221192" y="187325"/>
                  <a:pt x="223661" y="187325"/>
                </a:cubicBezTo>
                <a:close/>
                <a:moveTo>
                  <a:pt x="91898" y="180975"/>
                </a:moveTo>
                <a:cubicBezTo>
                  <a:pt x="94367" y="180975"/>
                  <a:pt x="96484" y="182791"/>
                  <a:pt x="96484" y="185334"/>
                </a:cubicBezTo>
                <a:lnTo>
                  <a:pt x="96484" y="218753"/>
                </a:lnTo>
                <a:cubicBezTo>
                  <a:pt x="96484" y="221296"/>
                  <a:pt x="94367" y="223475"/>
                  <a:pt x="91898" y="223475"/>
                </a:cubicBezTo>
                <a:cubicBezTo>
                  <a:pt x="89429" y="223475"/>
                  <a:pt x="87312" y="221296"/>
                  <a:pt x="87312" y="218753"/>
                </a:cubicBezTo>
                <a:lnTo>
                  <a:pt x="87312" y="185334"/>
                </a:lnTo>
                <a:cubicBezTo>
                  <a:pt x="87312" y="182791"/>
                  <a:pt x="89429" y="180975"/>
                  <a:pt x="91898" y="180975"/>
                </a:cubicBezTo>
                <a:close/>
                <a:moveTo>
                  <a:pt x="39687" y="180975"/>
                </a:moveTo>
                <a:cubicBezTo>
                  <a:pt x="42252" y="180975"/>
                  <a:pt x="44084" y="182791"/>
                  <a:pt x="44084" y="185334"/>
                </a:cubicBezTo>
                <a:lnTo>
                  <a:pt x="44084" y="218753"/>
                </a:lnTo>
                <a:cubicBezTo>
                  <a:pt x="44084" y="221296"/>
                  <a:pt x="42252" y="223475"/>
                  <a:pt x="39687" y="223475"/>
                </a:cubicBezTo>
                <a:cubicBezTo>
                  <a:pt x="36757" y="223475"/>
                  <a:pt x="34925" y="221296"/>
                  <a:pt x="34925" y="218753"/>
                </a:cubicBezTo>
                <a:lnTo>
                  <a:pt x="34925" y="185334"/>
                </a:lnTo>
                <a:cubicBezTo>
                  <a:pt x="34925" y="182791"/>
                  <a:pt x="36757" y="180975"/>
                  <a:pt x="39687" y="180975"/>
                </a:cubicBezTo>
                <a:close/>
                <a:moveTo>
                  <a:pt x="66498" y="166688"/>
                </a:moveTo>
                <a:cubicBezTo>
                  <a:pt x="68967" y="166688"/>
                  <a:pt x="71084" y="168877"/>
                  <a:pt x="71084" y="171431"/>
                </a:cubicBezTo>
                <a:lnTo>
                  <a:pt x="71084" y="220318"/>
                </a:lnTo>
                <a:cubicBezTo>
                  <a:pt x="71084" y="222871"/>
                  <a:pt x="68967" y="225060"/>
                  <a:pt x="66498" y="225060"/>
                </a:cubicBezTo>
                <a:cubicBezTo>
                  <a:pt x="64029" y="225060"/>
                  <a:pt x="61912" y="222871"/>
                  <a:pt x="61912" y="220318"/>
                </a:cubicBezTo>
                <a:lnTo>
                  <a:pt x="61912" y="171431"/>
                </a:lnTo>
                <a:cubicBezTo>
                  <a:pt x="61912" y="168877"/>
                  <a:pt x="64029" y="166688"/>
                  <a:pt x="66498" y="166688"/>
                </a:cubicBezTo>
                <a:close/>
                <a:moveTo>
                  <a:pt x="266211" y="160161"/>
                </a:moveTo>
                <a:cubicBezTo>
                  <a:pt x="268043" y="158750"/>
                  <a:pt x="270974" y="158750"/>
                  <a:pt x="272805" y="160161"/>
                </a:cubicBezTo>
                <a:cubicBezTo>
                  <a:pt x="273538" y="161220"/>
                  <a:pt x="274271" y="162278"/>
                  <a:pt x="274271" y="163336"/>
                </a:cubicBezTo>
                <a:cubicBezTo>
                  <a:pt x="274271" y="164747"/>
                  <a:pt x="273538" y="165806"/>
                  <a:pt x="272805" y="166864"/>
                </a:cubicBezTo>
                <a:cubicBezTo>
                  <a:pt x="272073" y="167570"/>
                  <a:pt x="270607" y="167922"/>
                  <a:pt x="269508" y="167922"/>
                </a:cubicBezTo>
                <a:cubicBezTo>
                  <a:pt x="268043" y="167922"/>
                  <a:pt x="266944" y="167570"/>
                  <a:pt x="266211" y="166511"/>
                </a:cubicBezTo>
                <a:cubicBezTo>
                  <a:pt x="265478" y="165806"/>
                  <a:pt x="265112" y="164747"/>
                  <a:pt x="265112" y="163336"/>
                </a:cubicBezTo>
                <a:cubicBezTo>
                  <a:pt x="265112" y="162278"/>
                  <a:pt x="265478" y="161220"/>
                  <a:pt x="266211" y="160161"/>
                </a:cubicBezTo>
                <a:close/>
                <a:moveTo>
                  <a:pt x="197949" y="160161"/>
                </a:moveTo>
                <a:cubicBezTo>
                  <a:pt x="199781" y="158750"/>
                  <a:pt x="203078" y="158750"/>
                  <a:pt x="204910" y="160161"/>
                </a:cubicBezTo>
                <a:cubicBezTo>
                  <a:pt x="205642" y="161220"/>
                  <a:pt x="206009" y="162278"/>
                  <a:pt x="206009" y="163336"/>
                </a:cubicBezTo>
                <a:cubicBezTo>
                  <a:pt x="206009" y="164747"/>
                  <a:pt x="205642" y="165806"/>
                  <a:pt x="204910" y="166864"/>
                </a:cubicBezTo>
                <a:cubicBezTo>
                  <a:pt x="203811" y="167570"/>
                  <a:pt x="202712" y="167922"/>
                  <a:pt x="201613" y="167922"/>
                </a:cubicBezTo>
                <a:cubicBezTo>
                  <a:pt x="200147" y="167922"/>
                  <a:pt x="199048" y="167570"/>
                  <a:pt x="197949" y="166511"/>
                </a:cubicBezTo>
                <a:cubicBezTo>
                  <a:pt x="197216" y="165806"/>
                  <a:pt x="196850" y="164747"/>
                  <a:pt x="196850" y="163336"/>
                </a:cubicBezTo>
                <a:cubicBezTo>
                  <a:pt x="196850" y="162278"/>
                  <a:pt x="197216" y="161220"/>
                  <a:pt x="197949" y="160161"/>
                </a:cubicBezTo>
                <a:close/>
                <a:moveTo>
                  <a:pt x="247473" y="158750"/>
                </a:moveTo>
                <a:cubicBezTo>
                  <a:pt x="249943" y="158750"/>
                  <a:pt x="252059" y="160582"/>
                  <a:pt x="252059" y="163146"/>
                </a:cubicBezTo>
                <a:cubicBezTo>
                  <a:pt x="252059" y="166077"/>
                  <a:pt x="249943" y="167909"/>
                  <a:pt x="247473" y="167909"/>
                </a:cubicBezTo>
                <a:cubicBezTo>
                  <a:pt x="245004" y="167909"/>
                  <a:pt x="242887" y="166077"/>
                  <a:pt x="242887" y="163146"/>
                </a:cubicBezTo>
                <a:cubicBezTo>
                  <a:pt x="242887" y="160582"/>
                  <a:pt x="245004" y="158750"/>
                  <a:pt x="247473" y="158750"/>
                </a:cubicBezTo>
                <a:close/>
                <a:moveTo>
                  <a:pt x="223661" y="158750"/>
                </a:moveTo>
                <a:cubicBezTo>
                  <a:pt x="226131" y="158750"/>
                  <a:pt x="228247" y="160582"/>
                  <a:pt x="228247" y="163146"/>
                </a:cubicBezTo>
                <a:cubicBezTo>
                  <a:pt x="228247" y="166077"/>
                  <a:pt x="226131" y="167909"/>
                  <a:pt x="223661" y="167909"/>
                </a:cubicBezTo>
                <a:cubicBezTo>
                  <a:pt x="221192" y="167909"/>
                  <a:pt x="219075" y="166077"/>
                  <a:pt x="219075" y="163146"/>
                </a:cubicBezTo>
                <a:cubicBezTo>
                  <a:pt x="219075" y="160582"/>
                  <a:pt x="221192" y="158750"/>
                  <a:pt x="223661" y="158750"/>
                </a:cubicBezTo>
                <a:close/>
                <a:moveTo>
                  <a:pt x="118886" y="150813"/>
                </a:moveTo>
                <a:cubicBezTo>
                  <a:pt x="121355" y="150813"/>
                  <a:pt x="123472" y="152972"/>
                  <a:pt x="123472" y="155490"/>
                </a:cubicBezTo>
                <a:lnTo>
                  <a:pt x="123472" y="218802"/>
                </a:lnTo>
                <a:cubicBezTo>
                  <a:pt x="123472" y="221320"/>
                  <a:pt x="121355" y="223479"/>
                  <a:pt x="118886" y="223479"/>
                </a:cubicBezTo>
                <a:cubicBezTo>
                  <a:pt x="116417" y="223479"/>
                  <a:pt x="114300" y="221320"/>
                  <a:pt x="114300" y="218802"/>
                </a:cubicBezTo>
                <a:lnTo>
                  <a:pt x="114300" y="155490"/>
                </a:lnTo>
                <a:cubicBezTo>
                  <a:pt x="114300" y="152972"/>
                  <a:pt x="116417" y="150813"/>
                  <a:pt x="118886" y="150813"/>
                </a:cubicBezTo>
                <a:close/>
                <a:moveTo>
                  <a:pt x="145873" y="134938"/>
                </a:moveTo>
                <a:cubicBezTo>
                  <a:pt x="148343" y="134938"/>
                  <a:pt x="150459" y="137107"/>
                  <a:pt x="150459" y="139636"/>
                </a:cubicBezTo>
                <a:lnTo>
                  <a:pt x="150459" y="218779"/>
                </a:lnTo>
                <a:cubicBezTo>
                  <a:pt x="150459" y="221309"/>
                  <a:pt x="148343" y="223477"/>
                  <a:pt x="145873" y="223477"/>
                </a:cubicBezTo>
                <a:cubicBezTo>
                  <a:pt x="143404" y="223477"/>
                  <a:pt x="141287" y="221309"/>
                  <a:pt x="141287" y="218779"/>
                </a:cubicBezTo>
                <a:lnTo>
                  <a:pt x="141287" y="139636"/>
                </a:lnTo>
                <a:cubicBezTo>
                  <a:pt x="141287" y="137107"/>
                  <a:pt x="143404" y="134938"/>
                  <a:pt x="145873" y="134938"/>
                </a:cubicBezTo>
                <a:close/>
                <a:moveTo>
                  <a:pt x="201562" y="128588"/>
                </a:moveTo>
                <a:lnTo>
                  <a:pt x="271151" y="128588"/>
                </a:lnTo>
                <a:cubicBezTo>
                  <a:pt x="273688" y="128588"/>
                  <a:pt x="275863" y="130704"/>
                  <a:pt x="275863" y="133174"/>
                </a:cubicBezTo>
                <a:cubicBezTo>
                  <a:pt x="275863" y="135644"/>
                  <a:pt x="273688" y="137760"/>
                  <a:pt x="271151" y="137760"/>
                </a:cubicBezTo>
                <a:lnTo>
                  <a:pt x="201562" y="137760"/>
                </a:lnTo>
                <a:cubicBezTo>
                  <a:pt x="198662" y="137760"/>
                  <a:pt x="196850" y="135644"/>
                  <a:pt x="196850" y="133174"/>
                </a:cubicBezTo>
                <a:cubicBezTo>
                  <a:pt x="196850" y="130704"/>
                  <a:pt x="198662" y="128588"/>
                  <a:pt x="201562" y="128588"/>
                </a:cubicBezTo>
                <a:close/>
                <a:moveTo>
                  <a:pt x="184694" y="108908"/>
                </a:moveTo>
                <a:cubicBezTo>
                  <a:pt x="181819" y="108908"/>
                  <a:pt x="179663" y="111065"/>
                  <a:pt x="179663" y="113581"/>
                </a:cubicBezTo>
                <a:lnTo>
                  <a:pt x="179663" y="242618"/>
                </a:lnTo>
                <a:cubicBezTo>
                  <a:pt x="179663" y="245134"/>
                  <a:pt x="181819" y="247291"/>
                  <a:pt x="184694" y="247291"/>
                </a:cubicBezTo>
                <a:lnTo>
                  <a:pt x="286023" y="247291"/>
                </a:lnTo>
                <a:cubicBezTo>
                  <a:pt x="288539" y="247291"/>
                  <a:pt x="290695" y="245134"/>
                  <a:pt x="290695" y="242618"/>
                </a:cubicBezTo>
                <a:lnTo>
                  <a:pt x="290695" y="113581"/>
                </a:lnTo>
                <a:cubicBezTo>
                  <a:pt x="290695" y="111065"/>
                  <a:pt x="288539" y="108908"/>
                  <a:pt x="286023" y="108908"/>
                </a:cubicBezTo>
                <a:lnTo>
                  <a:pt x="184694" y="108908"/>
                </a:lnTo>
                <a:close/>
                <a:moveTo>
                  <a:pt x="39604" y="100013"/>
                </a:moveTo>
                <a:lnTo>
                  <a:pt x="145774" y="100013"/>
                </a:lnTo>
                <a:cubicBezTo>
                  <a:pt x="148293" y="100013"/>
                  <a:pt x="150452" y="101844"/>
                  <a:pt x="150452" y="104409"/>
                </a:cubicBezTo>
                <a:cubicBezTo>
                  <a:pt x="150452" y="107340"/>
                  <a:pt x="148293" y="109171"/>
                  <a:pt x="145774" y="109171"/>
                </a:cubicBezTo>
                <a:lnTo>
                  <a:pt x="39604" y="109171"/>
                </a:lnTo>
                <a:cubicBezTo>
                  <a:pt x="36724" y="109171"/>
                  <a:pt x="34925" y="107340"/>
                  <a:pt x="34925" y="104409"/>
                </a:cubicBezTo>
                <a:cubicBezTo>
                  <a:pt x="34925" y="101844"/>
                  <a:pt x="36724" y="100013"/>
                  <a:pt x="39604" y="100013"/>
                </a:cubicBezTo>
                <a:close/>
                <a:moveTo>
                  <a:pt x="39593" y="65088"/>
                </a:moveTo>
                <a:lnTo>
                  <a:pt x="200119" y="65088"/>
                </a:lnTo>
                <a:cubicBezTo>
                  <a:pt x="202632" y="65088"/>
                  <a:pt x="204428" y="67204"/>
                  <a:pt x="204428" y="69674"/>
                </a:cubicBezTo>
                <a:cubicBezTo>
                  <a:pt x="204428" y="72143"/>
                  <a:pt x="202632" y="74260"/>
                  <a:pt x="200119" y="74260"/>
                </a:cubicBezTo>
                <a:lnTo>
                  <a:pt x="39593" y="74260"/>
                </a:lnTo>
                <a:cubicBezTo>
                  <a:pt x="36720" y="74260"/>
                  <a:pt x="34925" y="72143"/>
                  <a:pt x="34925" y="69674"/>
                </a:cubicBezTo>
                <a:cubicBezTo>
                  <a:pt x="34925" y="67204"/>
                  <a:pt x="36720" y="65088"/>
                  <a:pt x="39593" y="65088"/>
                </a:cubicBezTo>
                <a:close/>
                <a:moveTo>
                  <a:pt x="69350" y="9345"/>
                </a:moveTo>
                <a:lnTo>
                  <a:pt x="69350" y="14018"/>
                </a:lnTo>
                <a:cubicBezTo>
                  <a:pt x="69350" y="21566"/>
                  <a:pt x="75458" y="27676"/>
                  <a:pt x="83004" y="27676"/>
                </a:cubicBezTo>
                <a:lnTo>
                  <a:pt x="157025" y="27676"/>
                </a:lnTo>
                <a:cubicBezTo>
                  <a:pt x="164571" y="27676"/>
                  <a:pt x="170680" y="21566"/>
                  <a:pt x="170680" y="14018"/>
                </a:cubicBezTo>
                <a:lnTo>
                  <a:pt x="170680" y="9345"/>
                </a:lnTo>
                <a:lnTo>
                  <a:pt x="69350" y="9345"/>
                </a:lnTo>
                <a:close/>
                <a:moveTo>
                  <a:pt x="14014" y="9345"/>
                </a:moveTo>
                <a:cubicBezTo>
                  <a:pt x="11139" y="9345"/>
                  <a:pt x="9342" y="11142"/>
                  <a:pt x="9342" y="14018"/>
                </a:cubicBezTo>
                <a:lnTo>
                  <a:pt x="9342" y="290423"/>
                </a:lnTo>
                <a:cubicBezTo>
                  <a:pt x="9342" y="293298"/>
                  <a:pt x="11139" y="295096"/>
                  <a:pt x="14014" y="295096"/>
                </a:cubicBezTo>
                <a:lnTo>
                  <a:pt x="226016" y="295096"/>
                </a:lnTo>
                <a:cubicBezTo>
                  <a:pt x="228531" y="295096"/>
                  <a:pt x="230687" y="293298"/>
                  <a:pt x="230687" y="290423"/>
                </a:cubicBezTo>
                <a:lnTo>
                  <a:pt x="230687" y="256636"/>
                </a:lnTo>
                <a:lnTo>
                  <a:pt x="184694" y="256636"/>
                </a:lnTo>
                <a:cubicBezTo>
                  <a:pt x="176788" y="256636"/>
                  <a:pt x="170680" y="250166"/>
                  <a:pt x="170680" y="242618"/>
                </a:cubicBezTo>
                <a:lnTo>
                  <a:pt x="170680" y="113581"/>
                </a:lnTo>
                <a:cubicBezTo>
                  <a:pt x="170680" y="106033"/>
                  <a:pt x="176788" y="99922"/>
                  <a:pt x="184694" y="99922"/>
                </a:cubicBezTo>
                <a:lnTo>
                  <a:pt x="230687" y="99922"/>
                </a:lnTo>
                <a:lnTo>
                  <a:pt x="230687" y="14018"/>
                </a:lnTo>
                <a:cubicBezTo>
                  <a:pt x="230687" y="11142"/>
                  <a:pt x="228531" y="9345"/>
                  <a:pt x="226016" y="9345"/>
                </a:cubicBezTo>
                <a:lnTo>
                  <a:pt x="179663" y="9345"/>
                </a:lnTo>
                <a:lnTo>
                  <a:pt x="179663" y="14018"/>
                </a:lnTo>
                <a:cubicBezTo>
                  <a:pt x="179663" y="26598"/>
                  <a:pt x="169602" y="37021"/>
                  <a:pt x="157025" y="37021"/>
                </a:cubicBezTo>
                <a:lnTo>
                  <a:pt x="83004" y="37021"/>
                </a:lnTo>
                <a:cubicBezTo>
                  <a:pt x="70428" y="37021"/>
                  <a:pt x="60007" y="26598"/>
                  <a:pt x="60007" y="14018"/>
                </a:cubicBezTo>
                <a:lnTo>
                  <a:pt x="60007" y="9345"/>
                </a:lnTo>
                <a:lnTo>
                  <a:pt x="14014" y="9345"/>
                </a:lnTo>
                <a:close/>
                <a:moveTo>
                  <a:pt x="14014" y="0"/>
                </a:moveTo>
                <a:lnTo>
                  <a:pt x="64679" y="0"/>
                </a:lnTo>
                <a:lnTo>
                  <a:pt x="175351" y="0"/>
                </a:lnTo>
                <a:lnTo>
                  <a:pt x="226016" y="0"/>
                </a:lnTo>
                <a:cubicBezTo>
                  <a:pt x="233562" y="0"/>
                  <a:pt x="239670" y="6110"/>
                  <a:pt x="239670" y="14018"/>
                </a:cubicBezTo>
                <a:lnTo>
                  <a:pt x="239670" y="99922"/>
                </a:lnTo>
                <a:lnTo>
                  <a:pt x="286023" y="99922"/>
                </a:lnTo>
                <a:cubicBezTo>
                  <a:pt x="293569" y="99922"/>
                  <a:pt x="299678" y="106033"/>
                  <a:pt x="299678" y="113581"/>
                </a:cubicBezTo>
                <a:lnTo>
                  <a:pt x="299678" y="242618"/>
                </a:lnTo>
                <a:cubicBezTo>
                  <a:pt x="299678" y="250166"/>
                  <a:pt x="293569" y="256636"/>
                  <a:pt x="286023" y="256636"/>
                </a:cubicBezTo>
                <a:lnTo>
                  <a:pt x="239670" y="256636"/>
                </a:lnTo>
                <a:lnTo>
                  <a:pt x="239670" y="290423"/>
                </a:lnTo>
                <a:cubicBezTo>
                  <a:pt x="239670" y="298330"/>
                  <a:pt x="233562" y="304441"/>
                  <a:pt x="226016" y="304441"/>
                </a:cubicBezTo>
                <a:lnTo>
                  <a:pt x="14014" y="304441"/>
                </a:lnTo>
                <a:cubicBezTo>
                  <a:pt x="6108" y="304441"/>
                  <a:pt x="0" y="298330"/>
                  <a:pt x="0" y="290423"/>
                </a:cubicBezTo>
                <a:lnTo>
                  <a:pt x="0" y="14018"/>
                </a:lnTo>
                <a:cubicBezTo>
                  <a:pt x="0" y="6110"/>
                  <a:pt x="6108" y="0"/>
                  <a:pt x="14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Freeform 837">
            <a:extLst>
              <a:ext uri="{FF2B5EF4-FFF2-40B4-BE49-F238E27FC236}">
                <a16:creationId xmlns:a16="http://schemas.microsoft.com/office/drawing/2014/main" id="{80B92DC9-3863-BB46-B80B-D7EDFF16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9145" y="4367643"/>
            <a:ext cx="1139441" cy="1139441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244056" y="156713"/>
                </a:moveTo>
                <a:cubicBezTo>
                  <a:pt x="241899" y="204159"/>
                  <a:pt x="203799" y="241899"/>
                  <a:pt x="156713" y="244415"/>
                </a:cubicBezTo>
                <a:lnTo>
                  <a:pt x="156713" y="276764"/>
                </a:lnTo>
                <a:cubicBezTo>
                  <a:pt x="221771" y="274248"/>
                  <a:pt x="274248" y="221771"/>
                  <a:pt x="276405" y="156713"/>
                </a:cubicBezTo>
                <a:lnTo>
                  <a:pt x="244056" y="156713"/>
                </a:lnTo>
                <a:close/>
                <a:moveTo>
                  <a:pt x="27676" y="156713"/>
                </a:moveTo>
                <a:cubicBezTo>
                  <a:pt x="30192" y="221771"/>
                  <a:pt x="82310" y="274248"/>
                  <a:pt x="147368" y="276764"/>
                </a:cubicBezTo>
                <a:lnTo>
                  <a:pt x="147368" y="244415"/>
                </a:lnTo>
                <a:cubicBezTo>
                  <a:pt x="100282" y="241899"/>
                  <a:pt x="62541" y="204159"/>
                  <a:pt x="60025" y="156713"/>
                </a:cubicBezTo>
                <a:lnTo>
                  <a:pt x="27676" y="156713"/>
                </a:lnTo>
                <a:close/>
                <a:moveTo>
                  <a:pt x="152042" y="100013"/>
                </a:moveTo>
                <a:cubicBezTo>
                  <a:pt x="162059" y="100013"/>
                  <a:pt x="171361" y="102875"/>
                  <a:pt x="179589" y="108241"/>
                </a:cubicBezTo>
                <a:cubicBezTo>
                  <a:pt x="181378" y="109672"/>
                  <a:pt x="182093" y="112177"/>
                  <a:pt x="181020" y="114681"/>
                </a:cubicBezTo>
                <a:cubicBezTo>
                  <a:pt x="179589" y="116827"/>
                  <a:pt x="176727" y="117543"/>
                  <a:pt x="174580" y="115754"/>
                </a:cubicBezTo>
                <a:cubicBezTo>
                  <a:pt x="167783" y="111819"/>
                  <a:pt x="160271" y="109315"/>
                  <a:pt x="152042" y="109315"/>
                </a:cubicBezTo>
                <a:cubicBezTo>
                  <a:pt x="129504" y="109315"/>
                  <a:pt x="110902" y="127917"/>
                  <a:pt x="110902" y="150813"/>
                </a:cubicBezTo>
                <a:cubicBezTo>
                  <a:pt x="110902" y="173351"/>
                  <a:pt x="129504" y="191954"/>
                  <a:pt x="152042" y="191954"/>
                </a:cubicBezTo>
                <a:cubicBezTo>
                  <a:pt x="173507" y="191954"/>
                  <a:pt x="191394" y="176213"/>
                  <a:pt x="193183" y="154748"/>
                </a:cubicBezTo>
                <a:cubicBezTo>
                  <a:pt x="193541" y="152602"/>
                  <a:pt x="195687" y="150813"/>
                  <a:pt x="198549" y="150813"/>
                </a:cubicBezTo>
                <a:cubicBezTo>
                  <a:pt x="201054" y="151171"/>
                  <a:pt x="202842" y="153317"/>
                  <a:pt x="202485" y="155822"/>
                </a:cubicBezTo>
                <a:cubicBezTo>
                  <a:pt x="199623" y="181579"/>
                  <a:pt x="178158" y="201255"/>
                  <a:pt x="152042" y="201255"/>
                </a:cubicBezTo>
                <a:cubicBezTo>
                  <a:pt x="124496" y="201255"/>
                  <a:pt x="101600" y="178360"/>
                  <a:pt x="101600" y="150813"/>
                </a:cubicBezTo>
                <a:cubicBezTo>
                  <a:pt x="101600" y="122909"/>
                  <a:pt x="124496" y="100013"/>
                  <a:pt x="152042" y="100013"/>
                </a:cubicBezTo>
                <a:close/>
                <a:moveTo>
                  <a:pt x="152041" y="69011"/>
                </a:moveTo>
                <a:cubicBezTo>
                  <a:pt x="106393" y="69011"/>
                  <a:pt x="69011" y="106393"/>
                  <a:pt x="69011" y="152400"/>
                </a:cubicBezTo>
                <a:cubicBezTo>
                  <a:pt x="69011" y="198048"/>
                  <a:pt x="106393" y="235429"/>
                  <a:pt x="152041" y="235429"/>
                </a:cubicBezTo>
                <a:cubicBezTo>
                  <a:pt x="198048" y="235429"/>
                  <a:pt x="235070" y="198048"/>
                  <a:pt x="235070" y="152400"/>
                </a:cubicBezTo>
                <a:cubicBezTo>
                  <a:pt x="235070" y="136585"/>
                  <a:pt x="230757" y="121848"/>
                  <a:pt x="222849" y="109268"/>
                </a:cubicBezTo>
                <a:lnTo>
                  <a:pt x="155276" y="176842"/>
                </a:lnTo>
                <a:cubicBezTo>
                  <a:pt x="154557" y="177561"/>
                  <a:pt x="153478" y="177920"/>
                  <a:pt x="152041" y="177920"/>
                </a:cubicBezTo>
                <a:cubicBezTo>
                  <a:pt x="150962" y="177920"/>
                  <a:pt x="149525" y="177561"/>
                  <a:pt x="148806" y="176842"/>
                </a:cubicBezTo>
                <a:lnTo>
                  <a:pt x="128677" y="156354"/>
                </a:lnTo>
                <a:cubicBezTo>
                  <a:pt x="126521" y="154557"/>
                  <a:pt x="126521" y="151681"/>
                  <a:pt x="128677" y="149884"/>
                </a:cubicBezTo>
                <a:cubicBezTo>
                  <a:pt x="130115" y="148087"/>
                  <a:pt x="132991" y="148087"/>
                  <a:pt x="135147" y="149884"/>
                </a:cubicBezTo>
                <a:lnTo>
                  <a:pt x="152041" y="166778"/>
                </a:lnTo>
                <a:lnTo>
                  <a:pt x="217458" y="101361"/>
                </a:lnTo>
                <a:cubicBezTo>
                  <a:pt x="202362" y="81951"/>
                  <a:pt x="178639" y="69011"/>
                  <a:pt x="152041" y="69011"/>
                </a:cubicBezTo>
                <a:close/>
                <a:moveTo>
                  <a:pt x="257714" y="37381"/>
                </a:moveTo>
                <a:lnTo>
                  <a:pt x="239383" y="56071"/>
                </a:lnTo>
                <a:lnTo>
                  <a:pt x="239383" y="86264"/>
                </a:lnTo>
                <a:lnTo>
                  <a:pt x="269576" y="86264"/>
                </a:lnTo>
                <a:lnTo>
                  <a:pt x="288266" y="67933"/>
                </a:lnTo>
                <a:lnTo>
                  <a:pt x="262387" y="67933"/>
                </a:lnTo>
                <a:cubicBezTo>
                  <a:pt x="261668" y="67933"/>
                  <a:pt x="261309" y="67573"/>
                  <a:pt x="260590" y="67573"/>
                </a:cubicBezTo>
                <a:cubicBezTo>
                  <a:pt x="259512" y="67214"/>
                  <a:pt x="258433" y="66136"/>
                  <a:pt x="258074" y="65057"/>
                </a:cubicBezTo>
                <a:cubicBezTo>
                  <a:pt x="257714" y="64338"/>
                  <a:pt x="257714" y="63979"/>
                  <a:pt x="257714" y="63260"/>
                </a:cubicBezTo>
                <a:lnTo>
                  <a:pt x="257714" y="37381"/>
                </a:lnTo>
                <a:close/>
                <a:moveTo>
                  <a:pt x="147368" y="27676"/>
                </a:moveTo>
                <a:cubicBezTo>
                  <a:pt x="82310" y="30192"/>
                  <a:pt x="30192" y="82670"/>
                  <a:pt x="27676" y="147728"/>
                </a:cubicBezTo>
                <a:lnTo>
                  <a:pt x="36011" y="147728"/>
                </a:lnTo>
                <a:lnTo>
                  <a:pt x="60025" y="147728"/>
                </a:lnTo>
                <a:cubicBezTo>
                  <a:pt x="60654" y="135866"/>
                  <a:pt x="63485" y="124612"/>
                  <a:pt x="68113" y="114368"/>
                </a:cubicBezTo>
                <a:lnTo>
                  <a:pt x="71500" y="109468"/>
                </a:lnTo>
                <a:lnTo>
                  <a:pt x="86983" y="87073"/>
                </a:lnTo>
                <a:lnTo>
                  <a:pt x="101702" y="76908"/>
                </a:lnTo>
                <a:lnTo>
                  <a:pt x="114210" y="68270"/>
                </a:lnTo>
                <a:cubicBezTo>
                  <a:pt x="124409" y="63687"/>
                  <a:pt x="135597" y="60924"/>
                  <a:pt x="147368" y="60385"/>
                </a:cubicBezTo>
                <a:lnTo>
                  <a:pt x="147368" y="27676"/>
                </a:lnTo>
                <a:close/>
                <a:moveTo>
                  <a:pt x="152041" y="0"/>
                </a:moveTo>
                <a:cubicBezTo>
                  <a:pt x="154557" y="0"/>
                  <a:pt x="156713" y="2156"/>
                  <a:pt x="156713" y="4672"/>
                </a:cubicBezTo>
                <a:lnTo>
                  <a:pt x="156713" y="18690"/>
                </a:lnTo>
                <a:cubicBezTo>
                  <a:pt x="179358" y="19409"/>
                  <a:pt x="201283" y="25879"/>
                  <a:pt x="220693" y="37381"/>
                </a:cubicBezTo>
                <a:cubicBezTo>
                  <a:pt x="222849" y="38459"/>
                  <a:pt x="223568" y="41694"/>
                  <a:pt x="222130" y="43491"/>
                </a:cubicBezTo>
                <a:cubicBezTo>
                  <a:pt x="221052" y="46007"/>
                  <a:pt x="217817" y="46726"/>
                  <a:pt x="216020" y="45288"/>
                </a:cubicBezTo>
                <a:cubicBezTo>
                  <a:pt x="198048" y="34505"/>
                  <a:pt x="177561" y="28754"/>
                  <a:pt x="156713" y="27676"/>
                </a:cubicBezTo>
                <a:lnTo>
                  <a:pt x="156713" y="60385"/>
                </a:lnTo>
                <a:cubicBezTo>
                  <a:pt x="184030" y="61463"/>
                  <a:pt x="208113" y="74762"/>
                  <a:pt x="224287" y="94890"/>
                </a:cubicBezTo>
                <a:lnTo>
                  <a:pt x="230038" y="89139"/>
                </a:lnTo>
                <a:lnTo>
                  <a:pt x="230038" y="53915"/>
                </a:lnTo>
                <a:cubicBezTo>
                  <a:pt x="230038" y="52837"/>
                  <a:pt x="230757" y="51758"/>
                  <a:pt x="231476" y="50680"/>
                </a:cubicBezTo>
                <a:lnTo>
                  <a:pt x="259152" y="23004"/>
                </a:lnTo>
                <a:cubicBezTo>
                  <a:pt x="260590" y="21566"/>
                  <a:pt x="262387" y="21206"/>
                  <a:pt x="264184" y="21925"/>
                </a:cubicBezTo>
                <a:cubicBezTo>
                  <a:pt x="265981" y="22644"/>
                  <a:pt x="267060" y="24441"/>
                  <a:pt x="267060" y="26238"/>
                </a:cubicBezTo>
                <a:lnTo>
                  <a:pt x="267060" y="52118"/>
                </a:lnTo>
                <a:lnTo>
                  <a:pt x="285750" y="33427"/>
                </a:lnTo>
                <a:cubicBezTo>
                  <a:pt x="287547" y="31271"/>
                  <a:pt x="290423" y="31271"/>
                  <a:pt x="292220" y="33427"/>
                </a:cubicBezTo>
                <a:cubicBezTo>
                  <a:pt x="294017" y="35224"/>
                  <a:pt x="294017" y="38100"/>
                  <a:pt x="292220" y="39897"/>
                </a:cubicBezTo>
                <a:lnTo>
                  <a:pt x="273529" y="58587"/>
                </a:lnTo>
                <a:lnTo>
                  <a:pt x="299409" y="58587"/>
                </a:lnTo>
                <a:cubicBezTo>
                  <a:pt x="301206" y="58587"/>
                  <a:pt x="303003" y="59666"/>
                  <a:pt x="303722" y="61463"/>
                </a:cubicBezTo>
                <a:cubicBezTo>
                  <a:pt x="304441" y="63260"/>
                  <a:pt x="304081" y="65057"/>
                  <a:pt x="302284" y="66495"/>
                </a:cubicBezTo>
                <a:lnTo>
                  <a:pt x="274967" y="94171"/>
                </a:lnTo>
                <a:cubicBezTo>
                  <a:pt x="273889" y="94890"/>
                  <a:pt x="272811" y="95609"/>
                  <a:pt x="271732" y="95609"/>
                </a:cubicBezTo>
                <a:lnTo>
                  <a:pt x="236508" y="95609"/>
                </a:lnTo>
                <a:lnTo>
                  <a:pt x="229679" y="102439"/>
                </a:lnTo>
                <a:cubicBezTo>
                  <a:pt x="237946" y="115738"/>
                  <a:pt x="243337" y="130834"/>
                  <a:pt x="244056" y="147728"/>
                </a:cubicBezTo>
                <a:lnTo>
                  <a:pt x="276405" y="147728"/>
                </a:lnTo>
                <a:cubicBezTo>
                  <a:pt x="276046" y="135507"/>
                  <a:pt x="273889" y="124005"/>
                  <a:pt x="270295" y="112863"/>
                </a:cubicBezTo>
                <a:cubicBezTo>
                  <a:pt x="269576" y="110346"/>
                  <a:pt x="270654" y="107830"/>
                  <a:pt x="273170" y="107112"/>
                </a:cubicBezTo>
                <a:cubicBezTo>
                  <a:pt x="275686" y="106033"/>
                  <a:pt x="278202" y="107471"/>
                  <a:pt x="278921" y="109987"/>
                </a:cubicBezTo>
                <a:cubicBezTo>
                  <a:pt x="282875" y="122208"/>
                  <a:pt x="285391" y="134788"/>
                  <a:pt x="285750" y="147728"/>
                </a:cubicBezTo>
                <a:lnTo>
                  <a:pt x="299768" y="147728"/>
                </a:lnTo>
                <a:cubicBezTo>
                  <a:pt x="302284" y="147728"/>
                  <a:pt x="304441" y="149884"/>
                  <a:pt x="304441" y="152400"/>
                </a:cubicBezTo>
                <a:cubicBezTo>
                  <a:pt x="304441" y="154916"/>
                  <a:pt x="302284" y="156713"/>
                  <a:pt x="299768" y="156713"/>
                </a:cubicBezTo>
                <a:lnTo>
                  <a:pt x="285750" y="156713"/>
                </a:lnTo>
                <a:cubicBezTo>
                  <a:pt x="283234" y="227163"/>
                  <a:pt x="226803" y="283594"/>
                  <a:pt x="156713" y="286110"/>
                </a:cubicBezTo>
                <a:lnTo>
                  <a:pt x="156713" y="300128"/>
                </a:lnTo>
                <a:cubicBezTo>
                  <a:pt x="156713" y="302284"/>
                  <a:pt x="154557" y="304441"/>
                  <a:pt x="152041" y="304441"/>
                </a:cubicBezTo>
                <a:cubicBezTo>
                  <a:pt x="149525" y="304441"/>
                  <a:pt x="147368" y="302284"/>
                  <a:pt x="147368" y="300128"/>
                </a:cubicBezTo>
                <a:lnTo>
                  <a:pt x="147368" y="286110"/>
                </a:lnTo>
                <a:cubicBezTo>
                  <a:pt x="77278" y="283594"/>
                  <a:pt x="20847" y="227163"/>
                  <a:pt x="18331" y="156713"/>
                </a:cubicBezTo>
                <a:lnTo>
                  <a:pt x="4673" y="156713"/>
                </a:lnTo>
                <a:cubicBezTo>
                  <a:pt x="1797" y="156713"/>
                  <a:pt x="0" y="154916"/>
                  <a:pt x="0" y="152400"/>
                </a:cubicBezTo>
                <a:cubicBezTo>
                  <a:pt x="0" y="149884"/>
                  <a:pt x="1797" y="147728"/>
                  <a:pt x="4673" y="147728"/>
                </a:cubicBezTo>
                <a:lnTo>
                  <a:pt x="18331" y="147728"/>
                </a:lnTo>
                <a:cubicBezTo>
                  <a:pt x="20847" y="77637"/>
                  <a:pt x="77278" y="20847"/>
                  <a:pt x="147368" y="18690"/>
                </a:cubicBezTo>
                <a:lnTo>
                  <a:pt x="147368" y="4672"/>
                </a:lnTo>
                <a:cubicBezTo>
                  <a:pt x="147368" y="2156"/>
                  <a:pt x="149525" y="0"/>
                  <a:pt x="15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838">
            <a:extLst>
              <a:ext uri="{FF2B5EF4-FFF2-40B4-BE49-F238E27FC236}">
                <a16:creationId xmlns:a16="http://schemas.microsoft.com/office/drawing/2014/main" id="{4B266A72-63FA-5244-90F8-F7AE92988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80351" y="9190938"/>
            <a:ext cx="1139441" cy="1139441"/>
          </a:xfrm>
          <a:custGeom>
            <a:avLst/>
            <a:gdLst/>
            <a:ahLst/>
            <a:cxnLst/>
            <a:rect l="0" t="0" r="r" b="b"/>
            <a:pathLst>
              <a:path w="305165" h="304441">
                <a:moveTo>
                  <a:pt x="217240" y="68263"/>
                </a:moveTo>
                <a:cubicBezTo>
                  <a:pt x="219754" y="68263"/>
                  <a:pt x="221909" y="70410"/>
                  <a:pt x="221909" y="72914"/>
                </a:cubicBezTo>
                <a:lnTo>
                  <a:pt x="221909" y="78638"/>
                </a:lnTo>
                <a:cubicBezTo>
                  <a:pt x="229812" y="80069"/>
                  <a:pt x="236996" y="85435"/>
                  <a:pt x="240229" y="92590"/>
                </a:cubicBezTo>
                <a:cubicBezTo>
                  <a:pt x="240948" y="95094"/>
                  <a:pt x="239870" y="97598"/>
                  <a:pt x="237355" y="98672"/>
                </a:cubicBezTo>
                <a:cubicBezTo>
                  <a:pt x="235200" y="99745"/>
                  <a:pt x="232686" y="98672"/>
                  <a:pt x="231608" y="96167"/>
                </a:cubicBezTo>
                <a:cubicBezTo>
                  <a:pt x="229453" y="90801"/>
                  <a:pt x="223705" y="87224"/>
                  <a:pt x="217240" y="87224"/>
                </a:cubicBezTo>
                <a:cubicBezTo>
                  <a:pt x="208978" y="87224"/>
                  <a:pt x="201794" y="93663"/>
                  <a:pt x="201794" y="100818"/>
                </a:cubicBezTo>
                <a:cubicBezTo>
                  <a:pt x="201794" y="106900"/>
                  <a:pt x="204667" y="114413"/>
                  <a:pt x="217240" y="114413"/>
                </a:cubicBezTo>
                <a:cubicBezTo>
                  <a:pt x="235559" y="114413"/>
                  <a:pt x="241666" y="125860"/>
                  <a:pt x="241666" y="136951"/>
                </a:cubicBezTo>
                <a:cubicBezTo>
                  <a:pt x="241666" y="148041"/>
                  <a:pt x="233045" y="156984"/>
                  <a:pt x="221909" y="159131"/>
                </a:cubicBezTo>
                <a:lnTo>
                  <a:pt x="221909" y="164855"/>
                </a:lnTo>
                <a:cubicBezTo>
                  <a:pt x="221909" y="167359"/>
                  <a:pt x="219754" y="169505"/>
                  <a:pt x="217240" y="169505"/>
                </a:cubicBezTo>
                <a:cubicBezTo>
                  <a:pt x="214725" y="169505"/>
                  <a:pt x="212570" y="167359"/>
                  <a:pt x="212570" y="164855"/>
                </a:cubicBezTo>
                <a:lnTo>
                  <a:pt x="212570" y="158773"/>
                </a:lnTo>
                <a:cubicBezTo>
                  <a:pt x="204308" y="157700"/>
                  <a:pt x="197483" y="152334"/>
                  <a:pt x="194609" y="144821"/>
                </a:cubicBezTo>
                <a:cubicBezTo>
                  <a:pt x="193532" y="142675"/>
                  <a:pt x="194609" y="139813"/>
                  <a:pt x="196765" y="138739"/>
                </a:cubicBezTo>
                <a:cubicBezTo>
                  <a:pt x="199279" y="138024"/>
                  <a:pt x="201794" y="139097"/>
                  <a:pt x="202871" y="141244"/>
                </a:cubicBezTo>
                <a:cubicBezTo>
                  <a:pt x="205386" y="146610"/>
                  <a:pt x="211133" y="150187"/>
                  <a:pt x="217240" y="150187"/>
                </a:cubicBezTo>
                <a:cubicBezTo>
                  <a:pt x="225861" y="150187"/>
                  <a:pt x="232686" y="144105"/>
                  <a:pt x="232686" y="136951"/>
                </a:cubicBezTo>
                <a:cubicBezTo>
                  <a:pt x="232686" y="130511"/>
                  <a:pt x="229812" y="123356"/>
                  <a:pt x="217240" y="123356"/>
                </a:cubicBezTo>
                <a:cubicBezTo>
                  <a:pt x="199279" y="123356"/>
                  <a:pt x="192813" y="111908"/>
                  <a:pt x="192813" y="100818"/>
                </a:cubicBezTo>
                <a:cubicBezTo>
                  <a:pt x="192813" y="89728"/>
                  <a:pt x="201075" y="80784"/>
                  <a:pt x="212570" y="78638"/>
                </a:cubicBezTo>
                <a:lnTo>
                  <a:pt x="212570" y="72914"/>
                </a:lnTo>
                <a:cubicBezTo>
                  <a:pt x="212570" y="70410"/>
                  <a:pt x="214725" y="68263"/>
                  <a:pt x="217240" y="68263"/>
                </a:cubicBezTo>
                <a:close/>
                <a:moveTo>
                  <a:pt x="218738" y="41103"/>
                </a:moveTo>
                <a:cubicBezTo>
                  <a:pt x="176244" y="41103"/>
                  <a:pt x="141673" y="75639"/>
                  <a:pt x="141673" y="118089"/>
                </a:cubicBezTo>
                <a:cubicBezTo>
                  <a:pt x="141673" y="131400"/>
                  <a:pt x="144914" y="144351"/>
                  <a:pt x="151396" y="155503"/>
                </a:cubicBezTo>
                <a:cubicBezTo>
                  <a:pt x="152116" y="157302"/>
                  <a:pt x="151756" y="158741"/>
                  <a:pt x="151036" y="160539"/>
                </a:cubicBezTo>
                <a:lnTo>
                  <a:pt x="128349" y="195435"/>
                </a:lnTo>
                <a:lnTo>
                  <a:pt x="218738" y="195435"/>
                </a:lnTo>
                <a:cubicBezTo>
                  <a:pt x="261231" y="195435"/>
                  <a:pt x="296162" y="160899"/>
                  <a:pt x="296162" y="118089"/>
                </a:cubicBezTo>
                <a:cubicBezTo>
                  <a:pt x="296162" y="75639"/>
                  <a:pt x="261231" y="41103"/>
                  <a:pt x="218738" y="41103"/>
                </a:cubicBezTo>
                <a:close/>
                <a:moveTo>
                  <a:pt x="218738" y="31750"/>
                </a:moveTo>
                <a:cubicBezTo>
                  <a:pt x="266273" y="31750"/>
                  <a:pt x="305165" y="70603"/>
                  <a:pt x="305165" y="118089"/>
                </a:cubicBezTo>
                <a:cubicBezTo>
                  <a:pt x="305165" y="165936"/>
                  <a:pt x="266273" y="204428"/>
                  <a:pt x="218738" y="204428"/>
                </a:cubicBezTo>
                <a:lnTo>
                  <a:pt x="119706" y="204428"/>
                </a:lnTo>
                <a:cubicBezTo>
                  <a:pt x="118266" y="204428"/>
                  <a:pt x="116825" y="203709"/>
                  <a:pt x="115745" y="202270"/>
                </a:cubicBezTo>
                <a:cubicBezTo>
                  <a:pt x="115025" y="200831"/>
                  <a:pt x="115025" y="198673"/>
                  <a:pt x="116105" y="197593"/>
                </a:cubicBezTo>
                <a:lnTo>
                  <a:pt x="141673" y="157661"/>
                </a:lnTo>
                <a:cubicBezTo>
                  <a:pt x="135551" y="145430"/>
                  <a:pt x="132310" y="131760"/>
                  <a:pt x="132310" y="118089"/>
                </a:cubicBezTo>
                <a:cubicBezTo>
                  <a:pt x="132310" y="70603"/>
                  <a:pt x="170842" y="31750"/>
                  <a:pt x="218738" y="31750"/>
                </a:cubicBezTo>
                <a:close/>
                <a:moveTo>
                  <a:pt x="137133" y="0"/>
                </a:moveTo>
                <a:cubicBezTo>
                  <a:pt x="139295" y="0"/>
                  <a:pt x="141097" y="0"/>
                  <a:pt x="142178" y="0"/>
                </a:cubicBezTo>
                <a:cubicBezTo>
                  <a:pt x="143259" y="0"/>
                  <a:pt x="143619" y="0"/>
                  <a:pt x="144339" y="0"/>
                </a:cubicBezTo>
                <a:cubicBezTo>
                  <a:pt x="150825" y="0"/>
                  <a:pt x="173164" y="1078"/>
                  <a:pt x="196223" y="10064"/>
                </a:cubicBezTo>
                <a:cubicBezTo>
                  <a:pt x="198385" y="11142"/>
                  <a:pt x="199466" y="13658"/>
                  <a:pt x="198385" y="16174"/>
                </a:cubicBezTo>
                <a:cubicBezTo>
                  <a:pt x="197665" y="18331"/>
                  <a:pt x="194782" y="19769"/>
                  <a:pt x="192620" y="18690"/>
                </a:cubicBezTo>
                <a:cubicBezTo>
                  <a:pt x="171362" y="10064"/>
                  <a:pt x="150465" y="9345"/>
                  <a:pt x="144339" y="9345"/>
                </a:cubicBezTo>
                <a:cubicBezTo>
                  <a:pt x="143619" y="9345"/>
                  <a:pt x="143259" y="9345"/>
                  <a:pt x="142178" y="9345"/>
                </a:cubicBezTo>
                <a:cubicBezTo>
                  <a:pt x="140736" y="9345"/>
                  <a:pt x="139295" y="9345"/>
                  <a:pt x="137133" y="9345"/>
                </a:cubicBezTo>
                <a:cubicBezTo>
                  <a:pt x="116236" y="9345"/>
                  <a:pt x="47779" y="16174"/>
                  <a:pt x="37690" y="101001"/>
                </a:cubicBezTo>
                <a:cubicBezTo>
                  <a:pt x="37690" y="102439"/>
                  <a:pt x="35889" y="113941"/>
                  <a:pt x="10667" y="153479"/>
                </a:cubicBezTo>
                <a:cubicBezTo>
                  <a:pt x="9947" y="154197"/>
                  <a:pt x="8866" y="156354"/>
                  <a:pt x="9226" y="158151"/>
                </a:cubicBezTo>
                <a:cubicBezTo>
                  <a:pt x="9947" y="159589"/>
                  <a:pt x="11028" y="161027"/>
                  <a:pt x="12829" y="162105"/>
                </a:cubicBezTo>
                <a:cubicBezTo>
                  <a:pt x="23278" y="167856"/>
                  <a:pt x="35528" y="172888"/>
                  <a:pt x="35528" y="172888"/>
                </a:cubicBezTo>
                <a:cubicBezTo>
                  <a:pt x="37330" y="173607"/>
                  <a:pt x="38411" y="175404"/>
                  <a:pt x="38411" y="177561"/>
                </a:cubicBezTo>
                <a:cubicBezTo>
                  <a:pt x="38411" y="177920"/>
                  <a:pt x="35168" y="208113"/>
                  <a:pt x="38050" y="222490"/>
                </a:cubicBezTo>
                <a:cubicBezTo>
                  <a:pt x="39131" y="228600"/>
                  <a:pt x="52823" y="232913"/>
                  <a:pt x="72639" y="232913"/>
                </a:cubicBezTo>
                <a:cubicBezTo>
                  <a:pt x="74441" y="232913"/>
                  <a:pt x="75882" y="232913"/>
                  <a:pt x="76242" y="232913"/>
                </a:cubicBezTo>
                <a:cubicBezTo>
                  <a:pt x="76242" y="232913"/>
                  <a:pt x="76603" y="232913"/>
                  <a:pt x="77684" y="232913"/>
                </a:cubicBezTo>
                <a:cubicBezTo>
                  <a:pt x="87772" y="232913"/>
                  <a:pt x="91375" y="237946"/>
                  <a:pt x="91375" y="242978"/>
                </a:cubicBezTo>
                <a:lnTo>
                  <a:pt x="91375" y="277843"/>
                </a:lnTo>
                <a:cubicBezTo>
                  <a:pt x="91375" y="281078"/>
                  <a:pt x="93177" y="283594"/>
                  <a:pt x="95699" y="285391"/>
                </a:cubicBezTo>
                <a:cubicBezTo>
                  <a:pt x="118398" y="298690"/>
                  <a:pt x="171002" y="298690"/>
                  <a:pt x="194062" y="285391"/>
                </a:cubicBezTo>
                <a:cubicBezTo>
                  <a:pt x="196223" y="283953"/>
                  <a:pt x="197665" y="281078"/>
                  <a:pt x="197304" y="278202"/>
                </a:cubicBezTo>
                <a:cubicBezTo>
                  <a:pt x="195503" y="267779"/>
                  <a:pt x="194062" y="246572"/>
                  <a:pt x="200547" y="224646"/>
                </a:cubicBezTo>
                <a:cubicBezTo>
                  <a:pt x="201268" y="222130"/>
                  <a:pt x="203790" y="220693"/>
                  <a:pt x="206312" y="221412"/>
                </a:cubicBezTo>
                <a:cubicBezTo>
                  <a:pt x="208474" y="222130"/>
                  <a:pt x="209915" y="224646"/>
                  <a:pt x="209194" y="227163"/>
                </a:cubicBezTo>
                <a:cubicBezTo>
                  <a:pt x="203430" y="247291"/>
                  <a:pt x="204871" y="267060"/>
                  <a:pt x="206312" y="276764"/>
                </a:cubicBezTo>
                <a:cubicBezTo>
                  <a:pt x="207393" y="283594"/>
                  <a:pt x="204150" y="290063"/>
                  <a:pt x="198385" y="293298"/>
                </a:cubicBezTo>
                <a:cubicBezTo>
                  <a:pt x="185774" y="300846"/>
                  <a:pt x="165237" y="304441"/>
                  <a:pt x="145060" y="304441"/>
                </a:cubicBezTo>
                <a:cubicBezTo>
                  <a:pt x="124163" y="304441"/>
                  <a:pt x="103625" y="300846"/>
                  <a:pt x="91015" y="293298"/>
                </a:cubicBezTo>
                <a:cubicBezTo>
                  <a:pt x="85610" y="290063"/>
                  <a:pt x="82007" y="283953"/>
                  <a:pt x="82007" y="277843"/>
                </a:cubicBezTo>
                <a:lnTo>
                  <a:pt x="82007" y="242978"/>
                </a:lnTo>
                <a:cubicBezTo>
                  <a:pt x="82007" y="242618"/>
                  <a:pt x="80566" y="241899"/>
                  <a:pt x="77684" y="241899"/>
                </a:cubicBezTo>
                <a:cubicBezTo>
                  <a:pt x="76963" y="241899"/>
                  <a:pt x="76603" y="241899"/>
                  <a:pt x="76603" y="241899"/>
                </a:cubicBezTo>
                <a:cubicBezTo>
                  <a:pt x="76603" y="242259"/>
                  <a:pt x="74801" y="242259"/>
                  <a:pt x="72639" y="242259"/>
                </a:cubicBezTo>
                <a:cubicBezTo>
                  <a:pt x="57507" y="242259"/>
                  <a:pt x="31925" y="239743"/>
                  <a:pt x="29043" y="224646"/>
                </a:cubicBezTo>
                <a:cubicBezTo>
                  <a:pt x="26160" y="211347"/>
                  <a:pt x="27962" y="188703"/>
                  <a:pt x="29043" y="180077"/>
                </a:cubicBezTo>
                <a:cubicBezTo>
                  <a:pt x="24359" y="177920"/>
                  <a:pt x="16072" y="174326"/>
                  <a:pt x="8145" y="170013"/>
                </a:cubicBezTo>
                <a:cubicBezTo>
                  <a:pt x="2741" y="166778"/>
                  <a:pt x="939" y="162824"/>
                  <a:pt x="219" y="159948"/>
                </a:cubicBezTo>
                <a:cubicBezTo>
                  <a:pt x="-862" y="154197"/>
                  <a:pt x="2380" y="148806"/>
                  <a:pt x="2741" y="148446"/>
                </a:cubicBezTo>
                <a:cubicBezTo>
                  <a:pt x="26881" y="110706"/>
                  <a:pt x="28322" y="100282"/>
                  <a:pt x="28322" y="99923"/>
                </a:cubicBezTo>
                <a:cubicBezTo>
                  <a:pt x="39492" y="7188"/>
                  <a:pt x="114434" y="0"/>
                  <a:pt x="1371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C186EA9-BFB7-2F4F-8DA2-5A8D67C223A8}"/>
              </a:ext>
            </a:extLst>
          </p:cNvPr>
          <p:cNvSpPr txBox="1">
            <a:spLocks/>
          </p:cNvSpPr>
          <p:nvPr/>
        </p:nvSpPr>
        <p:spPr>
          <a:xfrm>
            <a:off x="18041706" y="5294088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7516FC-0B96-7248-98FD-4BC0170E916B}"/>
              </a:ext>
            </a:extLst>
          </p:cNvPr>
          <p:cNvSpPr txBox="1"/>
          <p:nvPr/>
        </p:nvSpPr>
        <p:spPr>
          <a:xfrm>
            <a:off x="18053737" y="464787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31C55B1-F398-8D49-B52C-9E782B7F83D0}"/>
              </a:ext>
            </a:extLst>
          </p:cNvPr>
          <p:cNvSpPr txBox="1">
            <a:spLocks/>
          </p:cNvSpPr>
          <p:nvPr/>
        </p:nvSpPr>
        <p:spPr>
          <a:xfrm>
            <a:off x="18041706" y="10047851"/>
            <a:ext cx="481512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A1D038-FB29-E040-9556-C163E67BF12E}"/>
              </a:ext>
            </a:extLst>
          </p:cNvPr>
          <p:cNvSpPr txBox="1"/>
          <p:nvPr/>
        </p:nvSpPr>
        <p:spPr>
          <a:xfrm>
            <a:off x="18053737" y="940163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9F93B370-05D7-AE4C-809E-479686C77619}"/>
              </a:ext>
            </a:extLst>
          </p:cNvPr>
          <p:cNvSpPr txBox="1">
            <a:spLocks/>
          </p:cNvSpPr>
          <p:nvPr/>
        </p:nvSpPr>
        <p:spPr>
          <a:xfrm>
            <a:off x="1520824" y="5294088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6943C5-11B6-394B-A04A-DE4D225EA6E3}"/>
              </a:ext>
            </a:extLst>
          </p:cNvPr>
          <p:cNvSpPr txBox="1"/>
          <p:nvPr/>
        </p:nvSpPr>
        <p:spPr>
          <a:xfrm>
            <a:off x="3943140" y="464787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03F8D18-ABED-2B43-B89A-BEC36F01DC05}"/>
              </a:ext>
            </a:extLst>
          </p:cNvPr>
          <p:cNvSpPr txBox="1">
            <a:spLocks/>
          </p:cNvSpPr>
          <p:nvPr/>
        </p:nvSpPr>
        <p:spPr>
          <a:xfrm>
            <a:off x="1520824" y="10047851"/>
            <a:ext cx="4863005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1F4024-E0DA-1444-B240-1B42BB349255}"/>
              </a:ext>
            </a:extLst>
          </p:cNvPr>
          <p:cNvSpPr txBox="1"/>
          <p:nvPr/>
        </p:nvSpPr>
        <p:spPr>
          <a:xfrm>
            <a:off x="3943140" y="940163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526600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F53A5-234C-5F43-B56F-9E3A6658E161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B0A90-C3E1-7F48-AB73-9737391F8CC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7F7CDBE7-F7BD-534A-A45D-A6A5AF11FCCB}"/>
              </a:ext>
            </a:extLst>
          </p:cNvPr>
          <p:cNvSpPr/>
          <p:nvPr/>
        </p:nvSpPr>
        <p:spPr bwMode="auto">
          <a:xfrm>
            <a:off x="8723186" y="2972374"/>
            <a:ext cx="4155078" cy="29556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7" h="21600" extrusionOk="0">
                <a:moveTo>
                  <a:pt x="17896" y="0"/>
                </a:moveTo>
                <a:lnTo>
                  <a:pt x="17896" y="6227"/>
                </a:lnTo>
                <a:cubicBezTo>
                  <a:pt x="17868" y="6576"/>
                  <a:pt x="18013" y="6907"/>
                  <a:pt x="18247" y="7026"/>
                </a:cubicBezTo>
                <a:cubicBezTo>
                  <a:pt x="18485" y="7146"/>
                  <a:pt x="18749" y="7018"/>
                  <a:pt x="18884" y="6717"/>
                </a:cubicBezTo>
                <a:cubicBezTo>
                  <a:pt x="19706" y="5012"/>
                  <a:pt x="21600" y="5933"/>
                  <a:pt x="21503" y="7991"/>
                </a:cubicBezTo>
                <a:cubicBezTo>
                  <a:pt x="21458" y="8957"/>
                  <a:pt x="20983" y="9597"/>
                  <a:pt x="20431" y="9800"/>
                </a:cubicBezTo>
                <a:cubicBezTo>
                  <a:pt x="19877" y="10003"/>
                  <a:pt x="19243" y="9766"/>
                  <a:pt x="18856" y="8961"/>
                </a:cubicBezTo>
                <a:cubicBezTo>
                  <a:pt x="18709" y="8660"/>
                  <a:pt x="18432" y="8547"/>
                  <a:pt x="18194" y="8691"/>
                </a:cubicBezTo>
                <a:cubicBezTo>
                  <a:pt x="17993" y="8813"/>
                  <a:pt x="17865" y="9095"/>
                  <a:pt x="17871" y="9402"/>
                </a:cubicBezTo>
                <a:lnTo>
                  <a:pt x="17871" y="15687"/>
                </a:lnTo>
                <a:cubicBezTo>
                  <a:pt x="15953" y="15692"/>
                  <a:pt x="14056" y="16250"/>
                  <a:pt x="12296" y="17328"/>
                </a:cubicBezTo>
                <a:cubicBezTo>
                  <a:pt x="10644" y="18340"/>
                  <a:pt x="9145" y="19790"/>
                  <a:pt x="7880" y="21600"/>
                </a:cubicBezTo>
                <a:lnTo>
                  <a:pt x="0" y="10512"/>
                </a:lnTo>
                <a:cubicBezTo>
                  <a:pt x="2368" y="7162"/>
                  <a:pt x="5182" y="4508"/>
                  <a:pt x="8281" y="2704"/>
                </a:cubicBezTo>
                <a:cubicBezTo>
                  <a:pt x="11331" y="928"/>
                  <a:pt x="14597" y="9"/>
                  <a:pt x="17896" y="0"/>
                </a:cubicBezTo>
                <a:close/>
              </a:path>
            </a:pathLst>
          </a:custGeom>
          <a:solidFill>
            <a:schemeClr val="accent4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16CCB14E-1F43-9D4E-B598-3CC0DB5A3864}"/>
              </a:ext>
            </a:extLst>
          </p:cNvPr>
          <p:cNvSpPr/>
          <p:nvPr/>
        </p:nvSpPr>
        <p:spPr bwMode="auto">
          <a:xfrm>
            <a:off x="7299020" y="4409960"/>
            <a:ext cx="2952335" cy="34505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3" h="21600" extrusionOk="0">
                <a:moveTo>
                  <a:pt x="10442" y="0"/>
                </a:moveTo>
                <a:lnTo>
                  <a:pt x="14881" y="3832"/>
                </a:lnTo>
                <a:cubicBezTo>
                  <a:pt x="15163" y="4066"/>
                  <a:pt x="15600" y="4095"/>
                  <a:pt x="15920" y="3901"/>
                </a:cubicBezTo>
                <a:cubicBezTo>
                  <a:pt x="16156" y="3759"/>
                  <a:pt x="16282" y="3517"/>
                  <a:pt x="16248" y="3272"/>
                </a:cubicBezTo>
                <a:cubicBezTo>
                  <a:pt x="16020" y="2433"/>
                  <a:pt x="16509" y="1728"/>
                  <a:pt x="17234" y="1390"/>
                </a:cubicBezTo>
                <a:cubicBezTo>
                  <a:pt x="17979" y="1042"/>
                  <a:pt x="18965" y="1083"/>
                  <a:pt x="19672" y="1730"/>
                </a:cubicBezTo>
                <a:cubicBezTo>
                  <a:pt x="20357" y="2359"/>
                  <a:pt x="20351" y="3180"/>
                  <a:pt x="19931" y="3794"/>
                </a:cubicBezTo>
                <a:cubicBezTo>
                  <a:pt x="19526" y="4386"/>
                  <a:pt x="18735" y="4785"/>
                  <a:pt x="17782" y="4631"/>
                </a:cubicBezTo>
                <a:cubicBezTo>
                  <a:pt x="17488" y="4561"/>
                  <a:pt x="17174" y="4661"/>
                  <a:pt x="17005" y="4879"/>
                </a:cubicBezTo>
                <a:cubicBezTo>
                  <a:pt x="16810" y="5130"/>
                  <a:pt x="16856" y="5464"/>
                  <a:pt x="17113" y="5670"/>
                </a:cubicBezTo>
                <a:lnTo>
                  <a:pt x="21593" y="9501"/>
                </a:lnTo>
                <a:cubicBezTo>
                  <a:pt x="19767" y="11038"/>
                  <a:pt x="18310" y="12865"/>
                  <a:pt x="17303" y="14880"/>
                </a:cubicBezTo>
                <a:cubicBezTo>
                  <a:pt x="16244" y="16998"/>
                  <a:pt x="15704" y="19280"/>
                  <a:pt x="15716" y="21583"/>
                </a:cubicBezTo>
                <a:lnTo>
                  <a:pt x="0" y="21600"/>
                </a:lnTo>
                <a:cubicBezTo>
                  <a:pt x="-7" y="17960"/>
                  <a:pt x="749" y="14349"/>
                  <a:pt x="2233" y="10937"/>
                </a:cubicBezTo>
                <a:cubicBezTo>
                  <a:pt x="4019" y="6829"/>
                  <a:pt x="6819" y="3099"/>
                  <a:pt x="10442" y="0"/>
                </a:cubicBezTo>
                <a:close/>
              </a:path>
            </a:pathLst>
          </a:custGeom>
          <a:solidFill>
            <a:schemeClr val="accent3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4EB1E23D-F27D-8B41-9BDA-EEEDD2281098}"/>
              </a:ext>
            </a:extLst>
          </p:cNvPr>
          <p:cNvSpPr>
            <a:spLocks/>
          </p:cNvSpPr>
          <p:nvPr/>
        </p:nvSpPr>
        <p:spPr bwMode="auto">
          <a:xfrm>
            <a:off x="7302132" y="7160441"/>
            <a:ext cx="2948206" cy="4152792"/>
          </a:xfrm>
          <a:custGeom>
            <a:avLst/>
            <a:gdLst>
              <a:gd name="T0" fmla="*/ 1394823 w 21577"/>
              <a:gd name="T1" fmla="*/ 1965140 h 21599"/>
              <a:gd name="T2" fmla="*/ 1394823 w 21577"/>
              <a:gd name="T3" fmla="*/ 1965140 h 21599"/>
              <a:gd name="T4" fmla="*/ 1394823 w 21577"/>
              <a:gd name="T5" fmla="*/ 1965140 h 21599"/>
              <a:gd name="T6" fmla="*/ 1394823 w 21577"/>
              <a:gd name="T7" fmla="*/ 1965140 h 2159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7" h="21599" extrusionOk="0">
                <a:moveTo>
                  <a:pt x="15712" y="3640"/>
                </a:moveTo>
                <a:lnTo>
                  <a:pt x="9428" y="3621"/>
                </a:lnTo>
                <a:cubicBezTo>
                  <a:pt x="9069" y="3635"/>
                  <a:pt x="8747" y="3466"/>
                  <a:pt x="8661" y="3218"/>
                </a:cubicBezTo>
                <a:cubicBezTo>
                  <a:pt x="8584" y="2997"/>
                  <a:pt x="8718" y="2766"/>
                  <a:pt x="8991" y="2647"/>
                </a:cubicBezTo>
                <a:cubicBezTo>
                  <a:pt x="10643" y="1838"/>
                  <a:pt x="9835" y="-1"/>
                  <a:pt x="7829" y="0"/>
                </a:cubicBezTo>
                <a:cubicBezTo>
                  <a:pt x="6811" y="1"/>
                  <a:pt x="6103" y="473"/>
                  <a:pt x="5883" y="1046"/>
                </a:cubicBezTo>
                <a:cubicBezTo>
                  <a:pt x="5775" y="1330"/>
                  <a:pt x="5787" y="1636"/>
                  <a:pt x="5925" y="1920"/>
                </a:cubicBezTo>
                <a:cubicBezTo>
                  <a:pt x="6063" y="2203"/>
                  <a:pt x="6327" y="2466"/>
                  <a:pt x="6736" y="2670"/>
                </a:cubicBezTo>
                <a:cubicBezTo>
                  <a:pt x="7007" y="2782"/>
                  <a:pt x="7142" y="3007"/>
                  <a:pt x="7069" y="3223"/>
                </a:cubicBezTo>
                <a:cubicBezTo>
                  <a:pt x="6988" y="3467"/>
                  <a:pt x="6670" y="3632"/>
                  <a:pt x="6318" y="3615"/>
                </a:cubicBezTo>
                <a:lnTo>
                  <a:pt x="1" y="3605"/>
                </a:lnTo>
                <a:cubicBezTo>
                  <a:pt x="-23" y="6822"/>
                  <a:pt x="822" y="10012"/>
                  <a:pt x="2490" y="13002"/>
                </a:cubicBezTo>
                <a:cubicBezTo>
                  <a:pt x="4289" y="16228"/>
                  <a:pt x="7008" y="19155"/>
                  <a:pt x="10475" y="21599"/>
                </a:cubicBezTo>
                <a:lnTo>
                  <a:pt x="21577" y="13735"/>
                </a:lnTo>
                <a:cubicBezTo>
                  <a:pt x="19737" y="12418"/>
                  <a:pt x="18274" y="10860"/>
                  <a:pt x="17268" y="9148"/>
                </a:cubicBezTo>
                <a:cubicBezTo>
                  <a:pt x="16244" y="7403"/>
                  <a:pt x="15715" y="5531"/>
                  <a:pt x="15712" y="3640"/>
                </a:cubicBezTo>
                <a:close/>
              </a:path>
            </a:pathLst>
          </a:custGeom>
          <a:solidFill>
            <a:schemeClr val="accent2"/>
          </a:solidFill>
          <a:ln w="50800" cap="flat">
            <a:noFill/>
            <a:prstDash val="solid"/>
            <a:miter lim="400000"/>
            <a:headEnd/>
            <a:tailEnd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7AD7EAAD-B655-8A4C-B546-826B7A2161AD}"/>
              </a:ext>
            </a:extLst>
          </p:cNvPr>
          <p:cNvSpPr/>
          <p:nvPr/>
        </p:nvSpPr>
        <p:spPr bwMode="auto">
          <a:xfrm>
            <a:off x="8731574" y="9799649"/>
            <a:ext cx="3450542" cy="29456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8" extrusionOk="0">
                <a:moveTo>
                  <a:pt x="21600" y="5885"/>
                </a:moveTo>
                <a:lnTo>
                  <a:pt x="21600" y="21598"/>
                </a:lnTo>
                <a:cubicBezTo>
                  <a:pt x="17604" y="21600"/>
                  <a:pt x="13646" y="20682"/>
                  <a:pt x="9952" y="18895"/>
                </a:cubicBezTo>
                <a:cubicBezTo>
                  <a:pt x="6227" y="17094"/>
                  <a:pt x="2845" y="14446"/>
                  <a:pt x="0" y="11104"/>
                </a:cubicBezTo>
                <a:lnTo>
                  <a:pt x="3898" y="6567"/>
                </a:lnTo>
                <a:cubicBezTo>
                  <a:pt x="4053" y="6342"/>
                  <a:pt x="4089" y="6035"/>
                  <a:pt x="3990" y="5771"/>
                </a:cubicBezTo>
                <a:cubicBezTo>
                  <a:pt x="3862" y="5426"/>
                  <a:pt x="3546" y="5234"/>
                  <a:pt x="3231" y="5309"/>
                </a:cubicBezTo>
                <a:cubicBezTo>
                  <a:pt x="1545" y="5664"/>
                  <a:pt x="476" y="3257"/>
                  <a:pt x="1693" y="1845"/>
                </a:cubicBezTo>
                <a:cubicBezTo>
                  <a:pt x="2940" y="397"/>
                  <a:pt x="5030" y="1747"/>
                  <a:pt x="4649" y="3754"/>
                </a:cubicBezTo>
                <a:cubicBezTo>
                  <a:pt x="4620" y="4009"/>
                  <a:pt x="4704" y="4263"/>
                  <a:pt x="4872" y="4427"/>
                </a:cubicBezTo>
                <a:cubicBezTo>
                  <a:pt x="5128" y="4676"/>
                  <a:pt x="5502" y="4666"/>
                  <a:pt x="5747" y="4403"/>
                </a:cubicBezTo>
                <a:lnTo>
                  <a:pt x="9522" y="0"/>
                </a:lnTo>
                <a:cubicBezTo>
                  <a:pt x="11038" y="1766"/>
                  <a:pt x="12821" y="3186"/>
                  <a:pt x="14780" y="4190"/>
                </a:cubicBezTo>
                <a:cubicBezTo>
                  <a:pt x="16932" y="5291"/>
                  <a:pt x="19252" y="5868"/>
                  <a:pt x="21600" y="5885"/>
                </a:cubicBezTo>
                <a:close/>
              </a:path>
            </a:pathLst>
          </a:custGeom>
          <a:solidFill>
            <a:schemeClr val="accent1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0571AC8C-0ADF-FA49-A3B7-35C1BA3FD1C3}"/>
              </a:ext>
            </a:extLst>
          </p:cNvPr>
          <p:cNvSpPr/>
          <p:nvPr/>
        </p:nvSpPr>
        <p:spPr bwMode="auto">
          <a:xfrm>
            <a:off x="11474226" y="9804680"/>
            <a:ext cx="4168497" cy="29405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8" extrusionOk="0">
                <a:moveTo>
                  <a:pt x="13714" y="0"/>
                </a:moveTo>
                <a:lnTo>
                  <a:pt x="21588" y="11127"/>
                </a:lnTo>
                <a:cubicBezTo>
                  <a:pt x="19241" y="14445"/>
                  <a:pt x="16456" y="17076"/>
                  <a:pt x="13392" y="18869"/>
                </a:cubicBezTo>
                <a:cubicBezTo>
                  <a:pt x="10299" y="20679"/>
                  <a:pt x="6982" y="21600"/>
                  <a:pt x="3635" y="21578"/>
                </a:cubicBezTo>
                <a:lnTo>
                  <a:pt x="3658" y="15250"/>
                </a:lnTo>
                <a:cubicBezTo>
                  <a:pt x="3663" y="14924"/>
                  <a:pt x="3522" y="14629"/>
                  <a:pt x="3306" y="14516"/>
                </a:cubicBezTo>
                <a:cubicBezTo>
                  <a:pt x="3062" y="14389"/>
                  <a:pt x="2790" y="14521"/>
                  <a:pt x="2652" y="14833"/>
                </a:cubicBezTo>
                <a:cubicBezTo>
                  <a:pt x="1855" y="16530"/>
                  <a:pt x="-12" y="15719"/>
                  <a:pt x="0" y="13680"/>
                </a:cubicBezTo>
                <a:cubicBezTo>
                  <a:pt x="11" y="11619"/>
                  <a:pt x="1917" y="10860"/>
                  <a:pt x="2686" y="12610"/>
                </a:cubicBezTo>
                <a:cubicBezTo>
                  <a:pt x="2824" y="12835"/>
                  <a:pt x="3042" y="12929"/>
                  <a:pt x="3246" y="12852"/>
                </a:cubicBezTo>
                <a:cubicBezTo>
                  <a:pt x="3500" y="12755"/>
                  <a:pt x="3674" y="12424"/>
                  <a:pt x="3666" y="12052"/>
                </a:cubicBezTo>
                <a:lnTo>
                  <a:pt x="3666" y="5830"/>
                </a:lnTo>
                <a:cubicBezTo>
                  <a:pt x="5463" y="5840"/>
                  <a:pt x="7246" y="5365"/>
                  <a:pt x="8919" y="4432"/>
                </a:cubicBezTo>
                <a:cubicBezTo>
                  <a:pt x="10713" y="3431"/>
                  <a:pt x="12345" y="1923"/>
                  <a:pt x="13714" y="0"/>
                </a:cubicBezTo>
                <a:close/>
              </a:path>
            </a:pathLst>
          </a:custGeom>
          <a:solidFill>
            <a:schemeClr val="accent4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32D7B5FB-1F22-7E4D-BAD0-D8D5A43B2BC6}"/>
              </a:ext>
            </a:extLst>
          </p:cNvPr>
          <p:cNvSpPr/>
          <p:nvPr/>
        </p:nvSpPr>
        <p:spPr bwMode="auto">
          <a:xfrm>
            <a:off x="14119587" y="7855468"/>
            <a:ext cx="2959045" cy="34673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9" h="21406" extrusionOk="0">
                <a:moveTo>
                  <a:pt x="0" y="12052"/>
                </a:moveTo>
                <a:lnTo>
                  <a:pt x="5180" y="16378"/>
                </a:lnTo>
                <a:cubicBezTo>
                  <a:pt x="5426" y="16553"/>
                  <a:pt x="5517" y="16839"/>
                  <a:pt x="5409" y="17095"/>
                </a:cubicBezTo>
                <a:cubicBezTo>
                  <a:pt x="5277" y="17407"/>
                  <a:pt x="4896" y="17590"/>
                  <a:pt x="4512" y="17525"/>
                </a:cubicBezTo>
                <a:cubicBezTo>
                  <a:pt x="2610" y="17204"/>
                  <a:pt x="1335" y="19133"/>
                  <a:pt x="2656" y="20336"/>
                </a:cubicBezTo>
                <a:cubicBezTo>
                  <a:pt x="4043" y="21600"/>
                  <a:pt x="6520" y="20540"/>
                  <a:pt x="6139" y="18845"/>
                </a:cubicBezTo>
                <a:cubicBezTo>
                  <a:pt x="6082" y="18573"/>
                  <a:pt x="6235" y="18299"/>
                  <a:pt x="6521" y="18164"/>
                </a:cubicBezTo>
                <a:cubicBezTo>
                  <a:pt x="6835" y="18016"/>
                  <a:pt x="7229" y="18069"/>
                  <a:pt x="7472" y="18294"/>
                </a:cubicBezTo>
                <a:lnTo>
                  <a:pt x="11069" y="21406"/>
                </a:lnTo>
                <a:cubicBezTo>
                  <a:pt x="15167" y="17972"/>
                  <a:pt x="18215" y="13745"/>
                  <a:pt x="19951" y="9092"/>
                </a:cubicBezTo>
                <a:cubicBezTo>
                  <a:pt x="21048" y="6151"/>
                  <a:pt x="21600" y="3084"/>
                  <a:pt x="21588" y="0"/>
                </a:cubicBezTo>
                <a:lnTo>
                  <a:pt x="5943" y="33"/>
                </a:lnTo>
                <a:cubicBezTo>
                  <a:pt x="5912" y="2229"/>
                  <a:pt x="5389" y="4401"/>
                  <a:pt x="4402" y="6432"/>
                </a:cubicBezTo>
                <a:cubicBezTo>
                  <a:pt x="3382" y="8530"/>
                  <a:pt x="1887" y="10440"/>
                  <a:pt x="0" y="12052"/>
                </a:cubicBezTo>
                <a:close/>
              </a:path>
            </a:pathLst>
          </a:custGeom>
          <a:solidFill>
            <a:schemeClr val="accent3"/>
          </a:solidFill>
          <a:ln w="50800" cap="flat">
            <a:noFill/>
            <a:prstDash val="solid"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11" name="Фигура">
            <a:extLst>
              <a:ext uri="{FF2B5EF4-FFF2-40B4-BE49-F238E27FC236}">
                <a16:creationId xmlns:a16="http://schemas.microsoft.com/office/drawing/2014/main" id="{5804D3BD-B875-FC45-8D92-54BFE0DDB887}"/>
              </a:ext>
            </a:extLst>
          </p:cNvPr>
          <p:cNvSpPr>
            <a:spLocks/>
          </p:cNvSpPr>
          <p:nvPr/>
        </p:nvSpPr>
        <p:spPr bwMode="auto">
          <a:xfrm>
            <a:off x="14125275" y="4406757"/>
            <a:ext cx="2953338" cy="4153378"/>
          </a:xfrm>
          <a:custGeom>
            <a:avLst/>
            <a:gdLst>
              <a:gd name="T0" fmla="*/ 1397251 w 21594"/>
              <a:gd name="T1" fmla="*/ 1965418 h 21588"/>
              <a:gd name="T2" fmla="*/ 1397251 w 21594"/>
              <a:gd name="T3" fmla="*/ 1965418 h 21588"/>
              <a:gd name="T4" fmla="*/ 1397251 w 21594"/>
              <a:gd name="T5" fmla="*/ 1965418 h 21588"/>
              <a:gd name="T6" fmla="*/ 1397251 w 21594"/>
              <a:gd name="T7" fmla="*/ 1965418 h 2158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4" h="21588" extrusionOk="0">
                <a:moveTo>
                  <a:pt x="5902" y="17973"/>
                </a:moveTo>
                <a:lnTo>
                  <a:pt x="12080" y="17973"/>
                </a:lnTo>
                <a:cubicBezTo>
                  <a:pt x="12443" y="17942"/>
                  <a:pt x="12788" y="18094"/>
                  <a:pt x="12910" y="18339"/>
                </a:cubicBezTo>
                <a:cubicBezTo>
                  <a:pt x="13029" y="18579"/>
                  <a:pt x="12903" y="18844"/>
                  <a:pt x="12605" y="18984"/>
                </a:cubicBezTo>
                <a:cubicBezTo>
                  <a:pt x="10977" y="19785"/>
                  <a:pt x="11787" y="21600"/>
                  <a:pt x="13767" y="21588"/>
                </a:cubicBezTo>
                <a:cubicBezTo>
                  <a:pt x="15782" y="21575"/>
                  <a:pt x="16534" y="19705"/>
                  <a:pt x="14833" y="18937"/>
                </a:cubicBezTo>
                <a:cubicBezTo>
                  <a:pt x="14553" y="18792"/>
                  <a:pt x="14448" y="18530"/>
                  <a:pt x="14579" y="18301"/>
                </a:cubicBezTo>
                <a:cubicBezTo>
                  <a:pt x="14709" y="18073"/>
                  <a:pt x="15042" y="17938"/>
                  <a:pt x="15385" y="17972"/>
                </a:cubicBezTo>
                <a:lnTo>
                  <a:pt x="21594" y="17972"/>
                </a:lnTo>
                <a:cubicBezTo>
                  <a:pt x="21600" y="14521"/>
                  <a:pt x="20612" y="11106"/>
                  <a:pt x="18692" y="7936"/>
                </a:cubicBezTo>
                <a:cubicBezTo>
                  <a:pt x="16895" y="4970"/>
                  <a:pt x="14316" y="2276"/>
                  <a:pt x="11093" y="0"/>
                </a:cubicBezTo>
                <a:lnTo>
                  <a:pt x="0" y="7860"/>
                </a:lnTo>
                <a:cubicBezTo>
                  <a:pt x="1898" y="9207"/>
                  <a:pt x="3397" y="10809"/>
                  <a:pt x="4411" y="12573"/>
                </a:cubicBezTo>
                <a:cubicBezTo>
                  <a:pt x="5396" y="14288"/>
                  <a:pt x="5902" y="16122"/>
                  <a:pt x="5902" y="17973"/>
                </a:cubicBezTo>
                <a:close/>
              </a:path>
            </a:pathLst>
          </a:custGeom>
          <a:solidFill>
            <a:schemeClr val="accent2"/>
          </a:solidFill>
          <a:ln w="50800" cap="flat">
            <a:noFill/>
            <a:prstDash val="solid"/>
            <a:miter lim="400000"/>
            <a:headEnd/>
            <a:tailEnd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2" name="Фигура">
            <a:extLst>
              <a:ext uri="{FF2B5EF4-FFF2-40B4-BE49-F238E27FC236}">
                <a16:creationId xmlns:a16="http://schemas.microsoft.com/office/drawing/2014/main" id="{F52D8C78-3608-204B-8427-96A9110F63FD}"/>
              </a:ext>
            </a:extLst>
          </p:cNvPr>
          <p:cNvSpPr>
            <a:spLocks/>
          </p:cNvSpPr>
          <p:nvPr/>
        </p:nvSpPr>
        <p:spPr bwMode="auto">
          <a:xfrm>
            <a:off x="12169854" y="2976024"/>
            <a:ext cx="3480941" cy="2949004"/>
          </a:xfrm>
          <a:custGeom>
            <a:avLst/>
            <a:gdLst>
              <a:gd name="T0" fmla="*/ 1646864 w 21591"/>
              <a:gd name="T1" fmla="*/ 1395497 h 21550"/>
              <a:gd name="T2" fmla="*/ 1646864 w 21591"/>
              <a:gd name="T3" fmla="*/ 1395497 h 21550"/>
              <a:gd name="T4" fmla="*/ 1646864 w 21591"/>
              <a:gd name="T5" fmla="*/ 1395497 h 21550"/>
              <a:gd name="T6" fmla="*/ 1646864 w 21591"/>
              <a:gd name="T7" fmla="*/ 1395497 h 2155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1" h="21550" extrusionOk="0">
                <a:moveTo>
                  <a:pt x="13" y="2"/>
                </a:moveTo>
                <a:cubicBezTo>
                  <a:pt x="4210" y="-50"/>
                  <a:pt x="8370" y="939"/>
                  <a:pt x="12221" y="2906"/>
                </a:cubicBezTo>
                <a:cubicBezTo>
                  <a:pt x="15726" y="4695"/>
                  <a:pt x="18906" y="7260"/>
                  <a:pt x="21591" y="10462"/>
                </a:cubicBezTo>
                <a:lnTo>
                  <a:pt x="17825" y="14841"/>
                </a:lnTo>
                <a:cubicBezTo>
                  <a:pt x="17607" y="15087"/>
                  <a:pt x="17558" y="15475"/>
                  <a:pt x="17705" y="15784"/>
                </a:cubicBezTo>
                <a:cubicBezTo>
                  <a:pt x="17846" y="16079"/>
                  <a:pt x="18132" y="16232"/>
                  <a:pt x="18413" y="16163"/>
                </a:cubicBezTo>
                <a:cubicBezTo>
                  <a:pt x="20087" y="15811"/>
                  <a:pt x="21132" y="18235"/>
                  <a:pt x="19904" y="19619"/>
                </a:cubicBezTo>
                <a:cubicBezTo>
                  <a:pt x="19325" y="20272"/>
                  <a:pt x="18561" y="20312"/>
                  <a:pt x="17961" y="19968"/>
                </a:cubicBezTo>
                <a:cubicBezTo>
                  <a:pt x="17337" y="19610"/>
                  <a:pt x="16887" y="18838"/>
                  <a:pt x="16983" y="17864"/>
                </a:cubicBezTo>
                <a:cubicBezTo>
                  <a:pt x="17090" y="17541"/>
                  <a:pt x="16992" y="17175"/>
                  <a:pt x="16748" y="16983"/>
                </a:cubicBezTo>
                <a:cubicBezTo>
                  <a:pt x="16464" y="16760"/>
                  <a:pt x="16082" y="16839"/>
                  <a:pt x="15879" y="17162"/>
                </a:cubicBezTo>
                <a:lnTo>
                  <a:pt x="12140" y="21550"/>
                </a:lnTo>
                <a:cubicBezTo>
                  <a:pt x="10571" y="19689"/>
                  <a:pt x="8707" y="18210"/>
                  <a:pt x="6654" y="17196"/>
                </a:cubicBezTo>
                <a:cubicBezTo>
                  <a:pt x="4548" y="16155"/>
                  <a:pt x="2285" y="15625"/>
                  <a:pt x="0" y="15637"/>
                </a:cubicBezTo>
                <a:lnTo>
                  <a:pt x="24" y="9422"/>
                </a:lnTo>
                <a:cubicBezTo>
                  <a:pt x="-9" y="9094"/>
                  <a:pt x="136" y="8777"/>
                  <a:pt x="387" y="8629"/>
                </a:cubicBezTo>
                <a:cubicBezTo>
                  <a:pt x="739" y="8421"/>
                  <a:pt x="1166" y="8597"/>
                  <a:pt x="1332" y="9018"/>
                </a:cubicBezTo>
                <a:cubicBezTo>
                  <a:pt x="1837" y="9722"/>
                  <a:pt x="2572" y="9878"/>
                  <a:pt x="3195" y="9633"/>
                </a:cubicBezTo>
                <a:cubicBezTo>
                  <a:pt x="3787" y="9399"/>
                  <a:pt x="4283" y="8797"/>
                  <a:pt x="4331" y="7921"/>
                </a:cubicBezTo>
                <a:cubicBezTo>
                  <a:pt x="4437" y="5959"/>
                  <a:pt x="2283" y="5067"/>
                  <a:pt x="1323" y="6676"/>
                </a:cubicBezTo>
                <a:cubicBezTo>
                  <a:pt x="1145" y="7123"/>
                  <a:pt x="670" y="7277"/>
                  <a:pt x="323" y="7000"/>
                </a:cubicBezTo>
                <a:cubicBezTo>
                  <a:pt x="123" y="6840"/>
                  <a:pt x="18" y="6560"/>
                  <a:pt x="52" y="6279"/>
                </a:cubicBezTo>
                <a:lnTo>
                  <a:pt x="13" y="2"/>
                </a:lnTo>
                <a:close/>
              </a:path>
            </a:pathLst>
          </a:custGeom>
          <a:solidFill>
            <a:schemeClr val="accent1"/>
          </a:solidFill>
          <a:ln w="50800" cap="flat">
            <a:noFill/>
            <a:prstDash val="solid"/>
            <a:miter lim="400000"/>
            <a:headEnd/>
            <a:tailEnd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CA198C-7A88-C54F-AD5B-5286DB7DEEC2}"/>
              </a:ext>
            </a:extLst>
          </p:cNvPr>
          <p:cNvGrpSpPr/>
          <p:nvPr/>
        </p:nvGrpSpPr>
        <p:grpSpPr>
          <a:xfrm>
            <a:off x="10193114" y="5859409"/>
            <a:ext cx="3991425" cy="3998831"/>
            <a:chOff x="10193114" y="5859409"/>
            <a:chExt cx="3991425" cy="3998831"/>
          </a:xfrm>
        </p:grpSpPr>
        <p:sp>
          <p:nvSpPr>
            <p:cNvPr id="22" name="Кружок">
              <a:extLst>
                <a:ext uri="{FF2B5EF4-FFF2-40B4-BE49-F238E27FC236}">
                  <a16:creationId xmlns:a16="http://schemas.microsoft.com/office/drawing/2014/main" id="{13BB21F8-E511-3C4C-955B-860A2020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3114" y="5867456"/>
              <a:ext cx="3991425" cy="3990784"/>
            </a:xfrm>
            <a:prstGeom prst="ellipse">
              <a:avLst/>
            </a:prstGeom>
            <a:noFill/>
            <a:ln w="76200">
              <a:solidFill>
                <a:srgbClr val="CDD1D8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707" tIns="45707" rIns="45707" bIns="45707" anchor="ctr"/>
            <a:lstStyle>
              <a:lvl1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1pPr>
              <a:lvl2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2pPr>
              <a:lvl3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3pPr>
              <a:lvl4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4pPr>
              <a:lvl5pPr defTabSz="455613"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5pPr>
              <a:lvl6pPr marL="4572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6pPr>
              <a:lvl7pPr marL="9144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7pPr>
              <a:lvl8pPr marL="13716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8pPr>
              <a:lvl9pPr marL="1828800" indent="914400" defTabSz="455613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252D3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en-US" altLang="en-US" sz="11597" dirty="0">
                <a:solidFill>
                  <a:srgbClr val="77716C"/>
                </a:solidFill>
                <a:latin typeface="Lato Light" panose="020F0502020204030203" pitchFamily="34" charset="0"/>
                <a:cs typeface="Lato Light" panose="020F0502020204030203" pitchFamily="34" charset="0"/>
                <a:sym typeface="Open Sans Light" panose="020B0306030504020204" pitchFamily="34" charset="0"/>
              </a:endParaRPr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44DCF4C-72B9-5F40-ABD7-5614AF3E7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471" y="5859409"/>
              <a:ext cx="3957635" cy="3778700"/>
            </a:xfrm>
            <a:custGeom>
              <a:avLst/>
              <a:gdLst>
                <a:gd name="connsiteX0" fmla="*/ 3153813 w 3957635"/>
                <a:gd name="connsiteY0" fmla="*/ 3291681 h 3778700"/>
                <a:gd name="connsiteX1" fmla="*/ 3161810 w 3957635"/>
                <a:gd name="connsiteY1" fmla="*/ 3302052 h 3778700"/>
                <a:gd name="connsiteX2" fmla="*/ 3153663 w 3957635"/>
                <a:gd name="connsiteY2" fmla="*/ 3310812 h 3778700"/>
                <a:gd name="connsiteX3" fmla="*/ 3136364 w 3957635"/>
                <a:gd name="connsiteY3" fmla="*/ 3317122 h 3778700"/>
                <a:gd name="connsiteX4" fmla="*/ 3141878 w 3957635"/>
                <a:gd name="connsiteY4" fmla="*/ 3299186 h 3778700"/>
                <a:gd name="connsiteX5" fmla="*/ 3220570 w 3957635"/>
                <a:gd name="connsiteY5" fmla="*/ 3248408 h 3778700"/>
                <a:gd name="connsiteX6" fmla="*/ 3226578 w 3957635"/>
                <a:gd name="connsiteY6" fmla="*/ 3259943 h 3778700"/>
                <a:gd name="connsiteX7" fmla="*/ 3214197 w 3957635"/>
                <a:gd name="connsiteY7" fmla="*/ 3278506 h 3778700"/>
                <a:gd name="connsiteX8" fmla="*/ 3201132 w 3957635"/>
                <a:gd name="connsiteY8" fmla="*/ 3283664 h 3778700"/>
                <a:gd name="connsiteX9" fmla="*/ 3199206 w 3957635"/>
                <a:gd name="connsiteY9" fmla="*/ 3269312 h 3778700"/>
                <a:gd name="connsiteX10" fmla="*/ 3208020 w 3957635"/>
                <a:gd name="connsiteY10" fmla="*/ 3254555 h 3778700"/>
                <a:gd name="connsiteX11" fmla="*/ 2896621 w 3957635"/>
                <a:gd name="connsiteY11" fmla="*/ 3134694 h 3778700"/>
                <a:gd name="connsiteX12" fmla="*/ 2911878 w 3957635"/>
                <a:gd name="connsiteY12" fmla="*/ 3147652 h 3778700"/>
                <a:gd name="connsiteX13" fmla="*/ 2893890 w 3957635"/>
                <a:gd name="connsiteY13" fmla="*/ 3160134 h 3778700"/>
                <a:gd name="connsiteX14" fmla="*/ 2886432 w 3957635"/>
                <a:gd name="connsiteY14" fmla="*/ 3147302 h 3778700"/>
                <a:gd name="connsiteX15" fmla="*/ 2876895 w 3957635"/>
                <a:gd name="connsiteY15" fmla="*/ 3120631 h 3778700"/>
                <a:gd name="connsiteX16" fmla="*/ 2893201 w 3957635"/>
                <a:gd name="connsiteY16" fmla="*/ 3127242 h 3778700"/>
                <a:gd name="connsiteX17" fmla="*/ 2882656 w 3957635"/>
                <a:gd name="connsiteY17" fmla="*/ 3140347 h 3778700"/>
                <a:gd name="connsiteX18" fmla="*/ 2867754 w 3957635"/>
                <a:gd name="connsiteY18" fmla="*/ 3146071 h 3778700"/>
                <a:gd name="connsiteX19" fmla="*/ 2867802 w 3957635"/>
                <a:gd name="connsiteY19" fmla="*/ 3131733 h 3778700"/>
                <a:gd name="connsiteX20" fmla="*/ 3017910 w 3957635"/>
                <a:gd name="connsiteY20" fmla="*/ 3081337 h 3778700"/>
                <a:gd name="connsiteX21" fmla="*/ 3030840 w 3957635"/>
                <a:gd name="connsiteY21" fmla="*/ 3083317 h 3778700"/>
                <a:gd name="connsiteX22" fmla="*/ 3036002 w 3957635"/>
                <a:gd name="connsiteY22" fmla="*/ 3097373 h 3778700"/>
                <a:gd name="connsiteX23" fmla="*/ 3043223 w 3957635"/>
                <a:gd name="connsiteY23" fmla="*/ 3111468 h 3778700"/>
                <a:gd name="connsiteX24" fmla="*/ 3053882 w 3957635"/>
                <a:gd name="connsiteY24" fmla="*/ 3141367 h 3778700"/>
                <a:gd name="connsiteX25" fmla="*/ 3053882 w 3957635"/>
                <a:gd name="connsiteY25" fmla="*/ 3174682 h 3778700"/>
                <a:gd name="connsiteX26" fmla="*/ 3049105 w 3957635"/>
                <a:gd name="connsiteY26" fmla="*/ 3194232 h 3778700"/>
                <a:gd name="connsiteX27" fmla="*/ 3032217 w 3957635"/>
                <a:gd name="connsiteY27" fmla="*/ 3197882 h 3778700"/>
                <a:gd name="connsiteX28" fmla="*/ 3028470 w 3957635"/>
                <a:gd name="connsiteY28" fmla="*/ 3208152 h 3778700"/>
                <a:gd name="connsiteX29" fmla="*/ 3017861 w 3957635"/>
                <a:gd name="connsiteY29" fmla="*/ 3226577 h 3778700"/>
                <a:gd name="connsiteX30" fmla="*/ 3004447 w 3957635"/>
                <a:gd name="connsiteY30" fmla="*/ 3242011 h 3778700"/>
                <a:gd name="connsiteX31" fmla="*/ 2991729 w 3957635"/>
                <a:gd name="connsiteY31" fmla="*/ 3267444 h 3778700"/>
                <a:gd name="connsiteX32" fmla="*/ 2968004 w 3957635"/>
                <a:gd name="connsiteY32" fmla="*/ 3309380 h 3778700"/>
                <a:gd name="connsiteX33" fmla="*/ 2953598 w 3957635"/>
                <a:gd name="connsiteY33" fmla="*/ 3335123 h 3778700"/>
                <a:gd name="connsiteX34" fmla="*/ 2929923 w 3957635"/>
                <a:gd name="connsiteY34" fmla="*/ 3383892 h 3778700"/>
                <a:gd name="connsiteX35" fmla="*/ 2902761 w 3957635"/>
                <a:gd name="connsiteY35" fmla="*/ 3423770 h 3778700"/>
                <a:gd name="connsiteX36" fmla="*/ 2896917 w 3957635"/>
                <a:gd name="connsiteY36" fmla="*/ 3466346 h 3778700"/>
                <a:gd name="connsiteX37" fmla="*/ 2881791 w 3957635"/>
                <a:gd name="connsiteY37" fmla="*/ 3476674 h 3778700"/>
                <a:gd name="connsiteX38" fmla="*/ 2866318 w 3957635"/>
                <a:gd name="connsiteY38" fmla="*/ 3482848 h 3778700"/>
                <a:gd name="connsiteX39" fmla="*/ 2855994 w 3957635"/>
                <a:gd name="connsiteY39" fmla="*/ 3483877 h 3778700"/>
                <a:gd name="connsiteX40" fmla="*/ 2844690 w 3957635"/>
                <a:gd name="connsiteY40" fmla="*/ 3497254 h 3778700"/>
                <a:gd name="connsiteX41" fmla="*/ 2828919 w 3957635"/>
                <a:gd name="connsiteY41" fmla="*/ 3500690 h 3778700"/>
                <a:gd name="connsiteX42" fmla="*/ 2810009 w 3957635"/>
                <a:gd name="connsiteY42" fmla="*/ 3496555 h 3778700"/>
                <a:gd name="connsiteX43" fmla="*/ 2794188 w 3957635"/>
                <a:gd name="connsiteY43" fmla="*/ 3480751 h 3778700"/>
                <a:gd name="connsiteX44" fmla="*/ 2799300 w 3957635"/>
                <a:gd name="connsiteY44" fmla="*/ 3446718 h 3778700"/>
                <a:gd name="connsiteX45" fmla="*/ 2788257 w 3957635"/>
                <a:gd name="connsiteY45" fmla="*/ 3426527 h 3778700"/>
                <a:gd name="connsiteX46" fmla="*/ 2785862 w 3957635"/>
                <a:gd name="connsiteY46" fmla="*/ 3408316 h 3778700"/>
                <a:gd name="connsiteX47" fmla="*/ 2800467 w 3957635"/>
                <a:gd name="connsiteY47" fmla="*/ 3392163 h 3778700"/>
                <a:gd name="connsiteX48" fmla="*/ 2820245 w 3957635"/>
                <a:gd name="connsiteY48" fmla="*/ 3383912 h 3778700"/>
                <a:gd name="connsiteX49" fmla="*/ 2840198 w 3957635"/>
                <a:gd name="connsiteY49" fmla="*/ 3366070 h 3778700"/>
                <a:gd name="connsiteX50" fmla="*/ 2850509 w 3957635"/>
                <a:gd name="connsiteY50" fmla="*/ 3351295 h 3778700"/>
                <a:gd name="connsiteX51" fmla="*/ 2838138 w 3957635"/>
                <a:gd name="connsiteY51" fmla="*/ 3319320 h 3778700"/>
                <a:gd name="connsiteX52" fmla="*/ 2835793 w 3957635"/>
                <a:gd name="connsiteY52" fmla="*/ 3301148 h 3778700"/>
                <a:gd name="connsiteX53" fmla="*/ 2841824 w 3957635"/>
                <a:gd name="connsiteY53" fmla="*/ 3284005 h 3778700"/>
                <a:gd name="connsiteX54" fmla="*/ 2857644 w 3957635"/>
                <a:gd name="connsiteY54" fmla="*/ 3267503 h 3778700"/>
                <a:gd name="connsiteX55" fmla="*/ 2857446 w 3957635"/>
                <a:gd name="connsiteY55" fmla="*/ 3246185 h 3778700"/>
                <a:gd name="connsiteX56" fmla="*/ 2875078 w 3957635"/>
                <a:gd name="connsiteY56" fmla="*/ 3230712 h 3778700"/>
                <a:gd name="connsiteX57" fmla="*/ 2902761 w 3957635"/>
                <a:gd name="connsiteY57" fmla="*/ 3217316 h 3778700"/>
                <a:gd name="connsiteX58" fmla="*/ 2933955 w 3957635"/>
                <a:gd name="connsiteY58" fmla="*/ 3198756 h 3778700"/>
                <a:gd name="connsiteX59" fmla="*/ 2955645 w 3957635"/>
                <a:gd name="connsiteY59" fmla="*/ 3186369 h 3778700"/>
                <a:gd name="connsiteX60" fmla="*/ 2971739 w 3957635"/>
                <a:gd name="connsiteY60" fmla="*/ 3162994 h 3778700"/>
                <a:gd name="connsiteX61" fmla="*/ 2982931 w 3957635"/>
                <a:gd name="connsiteY61" fmla="*/ 3141716 h 3778700"/>
                <a:gd name="connsiteX62" fmla="*/ 2990711 w 3957635"/>
                <a:gd name="connsiteY62" fmla="*/ 3133251 h 3778700"/>
                <a:gd name="connsiteX63" fmla="*/ 3004038 w 3957635"/>
                <a:gd name="connsiteY63" fmla="*/ 3127116 h 3778700"/>
                <a:gd name="connsiteX64" fmla="*/ 3008678 w 3957635"/>
                <a:gd name="connsiteY64" fmla="*/ 3111895 h 3778700"/>
                <a:gd name="connsiteX65" fmla="*/ 3013505 w 3957635"/>
                <a:gd name="connsiteY65" fmla="*/ 3094073 h 3778700"/>
                <a:gd name="connsiteX66" fmla="*/ 2754385 w 3957635"/>
                <a:gd name="connsiteY66" fmla="*/ 2922615 h 3778700"/>
                <a:gd name="connsiteX67" fmla="*/ 2771783 w 3957635"/>
                <a:gd name="connsiteY67" fmla="*/ 2931451 h 3778700"/>
                <a:gd name="connsiteX68" fmla="*/ 2769720 w 3957635"/>
                <a:gd name="connsiteY68" fmla="*/ 2951691 h 3778700"/>
                <a:gd name="connsiteX69" fmla="*/ 2750125 w 3957635"/>
                <a:gd name="connsiteY69" fmla="*/ 2953754 h 3778700"/>
                <a:gd name="connsiteX70" fmla="*/ 2744242 w 3957635"/>
                <a:gd name="connsiteY70" fmla="*/ 2933656 h 3778700"/>
                <a:gd name="connsiteX71" fmla="*/ 1593 w 3957635"/>
                <a:gd name="connsiteY71" fmla="*/ 1984864 h 3778700"/>
                <a:gd name="connsiteX72" fmla="*/ 57113 w 3957635"/>
                <a:gd name="connsiteY72" fmla="*/ 2060510 h 3778700"/>
                <a:gd name="connsiteX73" fmla="*/ 90888 w 3957635"/>
                <a:gd name="connsiteY73" fmla="*/ 2105695 h 3778700"/>
                <a:gd name="connsiteX74" fmla="*/ 88533 w 3957635"/>
                <a:gd name="connsiteY74" fmla="*/ 2131843 h 3778700"/>
                <a:gd name="connsiteX75" fmla="*/ 99883 w 3957635"/>
                <a:gd name="connsiteY75" fmla="*/ 2169974 h 3778700"/>
                <a:gd name="connsiteX76" fmla="*/ 98853 w 3957635"/>
                <a:gd name="connsiteY76" fmla="*/ 2210848 h 3778700"/>
                <a:gd name="connsiteX77" fmla="*/ 96830 w 3957635"/>
                <a:gd name="connsiteY77" fmla="*/ 2252394 h 3778700"/>
                <a:gd name="connsiteX78" fmla="*/ 97897 w 3957635"/>
                <a:gd name="connsiteY78" fmla="*/ 2289461 h 3778700"/>
                <a:gd name="connsiteX79" fmla="*/ 105108 w 3957635"/>
                <a:gd name="connsiteY79" fmla="*/ 2323840 h 3778700"/>
                <a:gd name="connsiteX80" fmla="*/ 120542 w 3957635"/>
                <a:gd name="connsiteY80" fmla="*/ 2349261 h 3778700"/>
                <a:gd name="connsiteX81" fmla="*/ 134247 w 3957635"/>
                <a:gd name="connsiteY81" fmla="*/ 2373225 h 3778700"/>
                <a:gd name="connsiteX82" fmla="*/ 149387 w 3957635"/>
                <a:gd name="connsiteY82" fmla="*/ 2394222 h 3778700"/>
                <a:gd name="connsiteX83" fmla="*/ 159910 w 3957635"/>
                <a:gd name="connsiteY83" fmla="*/ 2408164 h 3778700"/>
                <a:gd name="connsiteX84" fmla="*/ 166790 w 3957635"/>
                <a:gd name="connsiteY84" fmla="*/ 2425690 h 3778700"/>
                <a:gd name="connsiteX85" fmla="*/ 170524 w 3957635"/>
                <a:gd name="connsiteY85" fmla="*/ 2441088 h 3778700"/>
                <a:gd name="connsiteX86" fmla="*/ 177404 w 3957635"/>
                <a:gd name="connsiteY86" fmla="*/ 2459285 h 3778700"/>
                <a:gd name="connsiteX87" fmla="*/ 188074 w 3957635"/>
                <a:gd name="connsiteY87" fmla="*/ 2473003 h 3778700"/>
                <a:gd name="connsiteX88" fmla="*/ 201816 w 3957635"/>
                <a:gd name="connsiteY88" fmla="*/ 2484706 h 3778700"/>
                <a:gd name="connsiteX89" fmla="*/ 209340 w 3957635"/>
                <a:gd name="connsiteY89" fmla="*/ 2495288 h 3778700"/>
                <a:gd name="connsiteX90" fmla="*/ 222015 w 3957635"/>
                <a:gd name="connsiteY90" fmla="*/ 2509342 h 3778700"/>
                <a:gd name="connsiteX91" fmla="*/ 256525 w 3957635"/>
                <a:gd name="connsiteY91" fmla="*/ 2548032 h 3778700"/>
                <a:gd name="connsiteX92" fmla="*/ 271960 w 3957635"/>
                <a:gd name="connsiteY92" fmla="*/ 2569981 h 3778700"/>
                <a:gd name="connsiteX93" fmla="*/ 276080 w 3957635"/>
                <a:gd name="connsiteY93" fmla="*/ 2595738 h 3778700"/>
                <a:gd name="connsiteX94" fmla="*/ 285370 w 3957635"/>
                <a:gd name="connsiteY94" fmla="*/ 2614943 h 3778700"/>
                <a:gd name="connsiteX95" fmla="*/ 299112 w 3957635"/>
                <a:gd name="connsiteY95" fmla="*/ 2646914 h 3778700"/>
                <a:gd name="connsiteX96" fmla="*/ 321114 w 3957635"/>
                <a:gd name="connsiteY96" fmla="*/ 2666848 h 3778700"/>
                <a:gd name="connsiteX97" fmla="*/ 348965 w 3957635"/>
                <a:gd name="connsiteY97" fmla="*/ 2691932 h 3778700"/>
                <a:gd name="connsiteX98" fmla="*/ 363075 w 3957635"/>
                <a:gd name="connsiteY98" fmla="*/ 2714553 h 3778700"/>
                <a:gd name="connsiteX99" fmla="*/ 370287 w 3957635"/>
                <a:gd name="connsiteY99" fmla="*/ 2744453 h 3778700"/>
                <a:gd name="connsiteX100" fmla="*/ 374407 w 3957635"/>
                <a:gd name="connsiteY100" fmla="*/ 2774016 h 3778700"/>
                <a:gd name="connsiteX101" fmla="*/ 366166 w 3957635"/>
                <a:gd name="connsiteY101" fmla="*/ 2804924 h 3778700"/>
                <a:gd name="connsiteX102" fmla="*/ 353785 w 3957635"/>
                <a:gd name="connsiteY102" fmla="*/ 2832416 h 3778700"/>
                <a:gd name="connsiteX103" fmla="*/ 347604 w 3957635"/>
                <a:gd name="connsiteY103" fmla="*/ 2864780 h 3778700"/>
                <a:gd name="connsiteX104" fmla="*/ 348634 w 3957635"/>
                <a:gd name="connsiteY104" fmla="*/ 2888464 h 3778700"/>
                <a:gd name="connsiteX105" fmla="*/ 343134 w 3957635"/>
                <a:gd name="connsiteY105" fmla="*/ 2915620 h 3778700"/>
                <a:gd name="connsiteX106" fmla="*/ 334617 w 3957635"/>
                <a:gd name="connsiteY106" fmla="*/ 2926595 h 3778700"/>
                <a:gd name="connsiteX107" fmla="*/ 347678 w 3957635"/>
                <a:gd name="connsiteY107" fmla="*/ 2954087 h 3778700"/>
                <a:gd name="connsiteX108" fmla="*/ 354907 w 3957635"/>
                <a:gd name="connsiteY108" fmla="*/ 2973964 h 3778700"/>
                <a:gd name="connsiteX109" fmla="*/ 357648 w 3957635"/>
                <a:gd name="connsiteY109" fmla="*/ 2997649 h 3778700"/>
                <a:gd name="connsiteX110" fmla="*/ 356618 w 3957635"/>
                <a:gd name="connsiteY110" fmla="*/ 3016518 h 3778700"/>
                <a:gd name="connsiteX111" fmla="*/ 372512 w 3957635"/>
                <a:gd name="connsiteY111" fmla="*/ 3045074 h 3778700"/>
                <a:gd name="connsiteX112" fmla="*/ 373543 w 3957635"/>
                <a:gd name="connsiteY112" fmla="*/ 3067639 h 3778700"/>
                <a:gd name="connsiteX113" fmla="*/ 376651 w 3957635"/>
                <a:gd name="connsiteY113" fmla="*/ 3114336 h 3778700"/>
                <a:gd name="connsiteX114" fmla="*/ 390099 w 3957635"/>
                <a:gd name="connsiteY114" fmla="*/ 3194293 h 3778700"/>
                <a:gd name="connsiteX115" fmla="*/ 84486 w 3957635"/>
                <a:gd name="connsiteY115" fmla="*/ 2612591 h 3778700"/>
                <a:gd name="connsiteX116" fmla="*/ 1593 w 3957635"/>
                <a:gd name="connsiteY116" fmla="*/ 1984864 h 3778700"/>
                <a:gd name="connsiteX117" fmla="*/ 3879738 w 3957635"/>
                <a:gd name="connsiteY117" fmla="*/ 1740238 h 3778700"/>
                <a:gd name="connsiteX118" fmla="*/ 3893846 w 3957635"/>
                <a:gd name="connsiteY118" fmla="*/ 1760903 h 3778700"/>
                <a:gd name="connsiteX119" fmla="*/ 3900380 w 3957635"/>
                <a:gd name="connsiteY119" fmla="*/ 1800742 h 3778700"/>
                <a:gd name="connsiteX120" fmla="*/ 3910354 w 3957635"/>
                <a:gd name="connsiteY120" fmla="*/ 1821324 h 3778700"/>
                <a:gd name="connsiteX121" fmla="*/ 3903518 w 3957635"/>
                <a:gd name="connsiteY121" fmla="*/ 1841217 h 3778700"/>
                <a:gd name="connsiteX122" fmla="*/ 3906613 w 3957635"/>
                <a:gd name="connsiteY122" fmla="*/ 1856606 h 3778700"/>
                <a:gd name="connsiteX123" fmla="*/ 3901454 w 3957635"/>
                <a:gd name="connsiteY123" fmla="*/ 1877876 h 3778700"/>
                <a:gd name="connsiteX124" fmla="*/ 3889650 w 3957635"/>
                <a:gd name="connsiteY124" fmla="*/ 1841778 h 3778700"/>
                <a:gd name="connsiteX125" fmla="*/ 3894808 w 3957635"/>
                <a:gd name="connsiteY125" fmla="*/ 1816678 h 3778700"/>
                <a:gd name="connsiteX126" fmla="*/ 3882260 w 3957635"/>
                <a:gd name="connsiteY126" fmla="*/ 1784709 h 3778700"/>
                <a:gd name="connsiteX127" fmla="*/ 3875611 w 3957635"/>
                <a:gd name="connsiteY127" fmla="*/ 1763828 h 3778700"/>
                <a:gd name="connsiteX128" fmla="*/ 1845203 w 3957635"/>
                <a:gd name="connsiteY128" fmla="*/ 1507180 h 3778700"/>
                <a:gd name="connsiteX129" fmla="*/ 1864053 w 3957635"/>
                <a:gd name="connsiteY129" fmla="*/ 1519519 h 3778700"/>
                <a:gd name="connsiteX130" fmla="*/ 1859983 w 3957635"/>
                <a:gd name="connsiteY130" fmla="*/ 1534528 h 3778700"/>
                <a:gd name="connsiteX131" fmla="*/ 1843531 w 3957635"/>
                <a:gd name="connsiteY131" fmla="*/ 1534528 h 3778700"/>
                <a:gd name="connsiteX132" fmla="*/ 1833632 w 3957635"/>
                <a:gd name="connsiteY132" fmla="*/ 1521849 h 3778700"/>
                <a:gd name="connsiteX133" fmla="*/ 2456049 w 3957635"/>
                <a:gd name="connsiteY133" fmla="*/ 1492297 h 3778700"/>
                <a:gd name="connsiteX134" fmla="*/ 2450604 w 3957635"/>
                <a:gd name="connsiteY134" fmla="*/ 1510574 h 3778700"/>
                <a:gd name="connsiteX135" fmla="*/ 2434095 w 3957635"/>
                <a:gd name="connsiteY135" fmla="*/ 1521117 h 3778700"/>
                <a:gd name="connsiteX136" fmla="*/ 2420854 w 3957635"/>
                <a:gd name="connsiteY136" fmla="*/ 1535725 h 3778700"/>
                <a:gd name="connsiteX137" fmla="*/ 2404925 w 3957635"/>
                <a:gd name="connsiteY137" fmla="*/ 1549421 h 3778700"/>
                <a:gd name="connsiteX138" fmla="*/ 2380135 w 3957635"/>
                <a:gd name="connsiteY138" fmla="*/ 1545354 h 3778700"/>
                <a:gd name="connsiteX139" fmla="*/ 2370266 w 3957635"/>
                <a:gd name="connsiteY139" fmla="*/ 1530297 h 3778700"/>
                <a:gd name="connsiteX140" fmla="*/ 2385091 w 3957635"/>
                <a:gd name="connsiteY140" fmla="*/ 1512475 h 3778700"/>
                <a:gd name="connsiteX141" fmla="*/ 2416835 w 3957635"/>
                <a:gd name="connsiteY141" fmla="*/ 1503685 h 3778700"/>
                <a:gd name="connsiteX142" fmla="*/ 2436950 w 3957635"/>
                <a:gd name="connsiteY142" fmla="*/ 1496866 h 3778700"/>
                <a:gd name="connsiteX143" fmla="*/ 1483649 w 3957635"/>
                <a:gd name="connsiteY143" fmla="*/ 1392824 h 3778700"/>
                <a:gd name="connsiteX144" fmla="*/ 1490578 w 3957635"/>
                <a:gd name="connsiteY144" fmla="*/ 1418265 h 3778700"/>
                <a:gd name="connsiteX145" fmla="*/ 1465132 w 3957635"/>
                <a:gd name="connsiteY145" fmla="*/ 1408551 h 3778700"/>
                <a:gd name="connsiteX146" fmla="*/ 1573106 w 3957635"/>
                <a:gd name="connsiteY146" fmla="*/ 1336058 h 3778700"/>
                <a:gd name="connsiteX147" fmla="*/ 1581360 w 3957635"/>
                <a:gd name="connsiteY147" fmla="*/ 1347915 h 3778700"/>
                <a:gd name="connsiteX148" fmla="*/ 1565768 w 3957635"/>
                <a:gd name="connsiteY148" fmla="*/ 1361667 h 3778700"/>
                <a:gd name="connsiteX149" fmla="*/ 1547884 w 3957635"/>
                <a:gd name="connsiteY149" fmla="*/ 1374046 h 3778700"/>
                <a:gd name="connsiteX150" fmla="*/ 1528627 w 3957635"/>
                <a:gd name="connsiteY150" fmla="*/ 1387792 h 3778700"/>
                <a:gd name="connsiteX151" fmla="*/ 1505526 w 3957635"/>
                <a:gd name="connsiteY151" fmla="*/ 1375019 h 3778700"/>
                <a:gd name="connsiteX152" fmla="*/ 1518569 w 3957635"/>
                <a:gd name="connsiteY152" fmla="*/ 1351336 h 3778700"/>
                <a:gd name="connsiteX153" fmla="*/ 1539827 w 3957635"/>
                <a:gd name="connsiteY153" fmla="*/ 1345031 h 3778700"/>
                <a:gd name="connsiteX154" fmla="*/ 1559979 w 3957635"/>
                <a:gd name="connsiteY154" fmla="*/ 1342628 h 3778700"/>
                <a:gd name="connsiteX155" fmla="*/ 1716222 w 3957635"/>
                <a:gd name="connsiteY155" fmla="*/ 1268788 h 3778700"/>
                <a:gd name="connsiteX156" fmla="*/ 1728546 w 3957635"/>
                <a:gd name="connsiteY156" fmla="*/ 1285690 h 3778700"/>
                <a:gd name="connsiteX157" fmla="*/ 1724420 w 3957635"/>
                <a:gd name="connsiteY157" fmla="*/ 1301733 h 3778700"/>
                <a:gd name="connsiteX158" fmla="*/ 1721668 w 3957635"/>
                <a:gd name="connsiteY158" fmla="*/ 1324193 h 3778700"/>
                <a:gd name="connsiteX159" fmla="*/ 1724364 w 3957635"/>
                <a:gd name="connsiteY159" fmla="*/ 1342871 h 3778700"/>
                <a:gd name="connsiteX160" fmla="*/ 1724364 w 3957635"/>
                <a:gd name="connsiteY160" fmla="*/ 1371290 h 3778700"/>
                <a:gd name="connsiteX161" fmla="*/ 1721611 w 3957635"/>
                <a:gd name="connsiteY161" fmla="*/ 1384983 h 3778700"/>
                <a:gd name="connsiteX162" fmla="*/ 1702352 w 3957635"/>
                <a:gd name="connsiteY162" fmla="*/ 1412943 h 3778700"/>
                <a:gd name="connsiteX163" fmla="*/ 1686366 w 3957635"/>
                <a:gd name="connsiteY163" fmla="*/ 1423486 h 3778700"/>
                <a:gd name="connsiteX164" fmla="*/ 1664340 w 3957635"/>
                <a:gd name="connsiteY164" fmla="*/ 1410193 h 3778700"/>
                <a:gd name="connsiteX165" fmla="*/ 1678554 w 3957635"/>
                <a:gd name="connsiteY165" fmla="*/ 1369513 h 3778700"/>
                <a:gd name="connsiteX166" fmla="*/ 1675701 w 3957635"/>
                <a:gd name="connsiteY166" fmla="*/ 1346595 h 3778700"/>
                <a:gd name="connsiteX167" fmla="*/ 1689039 w 3957635"/>
                <a:gd name="connsiteY167" fmla="*/ 1329177 h 3778700"/>
                <a:gd name="connsiteX168" fmla="*/ 1708021 w 3957635"/>
                <a:gd name="connsiteY168" fmla="*/ 1342878 h 3778700"/>
                <a:gd name="connsiteX169" fmla="*/ 1699624 w 3957635"/>
                <a:gd name="connsiteY169" fmla="*/ 1313084 h 3778700"/>
                <a:gd name="connsiteX170" fmla="*/ 1689624 w 3957635"/>
                <a:gd name="connsiteY170" fmla="*/ 1292845 h 3778700"/>
                <a:gd name="connsiteX171" fmla="*/ 1699136 w 3957635"/>
                <a:gd name="connsiteY171" fmla="*/ 1280576 h 3778700"/>
                <a:gd name="connsiteX172" fmla="*/ 1971321 w 3957635"/>
                <a:gd name="connsiteY172" fmla="*/ 799954 h 3778700"/>
                <a:gd name="connsiteX173" fmla="*/ 1982954 w 3957635"/>
                <a:gd name="connsiteY173" fmla="*/ 804403 h 3778700"/>
                <a:gd name="connsiteX174" fmla="*/ 1980891 w 3957635"/>
                <a:gd name="connsiteY174" fmla="*/ 819790 h 3778700"/>
                <a:gd name="connsiteX175" fmla="*/ 1970616 w 3957635"/>
                <a:gd name="connsiteY175" fmla="*/ 838352 h 3778700"/>
                <a:gd name="connsiteX176" fmla="*/ 1960640 w 3957635"/>
                <a:gd name="connsiteY176" fmla="*/ 842822 h 3778700"/>
                <a:gd name="connsiteX177" fmla="*/ 1957270 w 3957635"/>
                <a:gd name="connsiteY177" fmla="*/ 825371 h 3778700"/>
                <a:gd name="connsiteX178" fmla="*/ 1960708 w 3957635"/>
                <a:gd name="connsiteY178" fmla="*/ 810268 h 3778700"/>
                <a:gd name="connsiteX179" fmla="*/ 1986444 w 3957635"/>
                <a:gd name="connsiteY179" fmla="*/ 731775 h 3778700"/>
                <a:gd name="connsiteX180" fmla="*/ 2004428 w 3957635"/>
                <a:gd name="connsiteY180" fmla="*/ 743058 h 3778700"/>
                <a:gd name="connsiteX181" fmla="*/ 2005165 w 3957635"/>
                <a:gd name="connsiteY181" fmla="*/ 757215 h 3778700"/>
                <a:gd name="connsiteX182" fmla="*/ 1988358 w 3957635"/>
                <a:gd name="connsiteY182" fmla="*/ 755765 h 3778700"/>
                <a:gd name="connsiteX183" fmla="*/ 1979718 w 3957635"/>
                <a:gd name="connsiteY183" fmla="*/ 745187 h 3778700"/>
                <a:gd name="connsiteX184" fmla="*/ 1613991 w 3957635"/>
                <a:gd name="connsiteY184" fmla="*/ 700864 h 3778700"/>
                <a:gd name="connsiteX185" fmla="*/ 1615947 w 3957635"/>
                <a:gd name="connsiteY185" fmla="*/ 716391 h 3778700"/>
                <a:gd name="connsiteX186" fmla="*/ 1604264 w 3957635"/>
                <a:gd name="connsiteY186" fmla="*/ 736674 h 3778700"/>
                <a:gd name="connsiteX187" fmla="*/ 1590500 w 3957635"/>
                <a:gd name="connsiteY187" fmla="*/ 728878 h 3778700"/>
                <a:gd name="connsiteX188" fmla="*/ 1597579 w 3957635"/>
                <a:gd name="connsiteY188" fmla="*/ 707053 h 3778700"/>
                <a:gd name="connsiteX189" fmla="*/ 1538761 w 3957635"/>
                <a:gd name="connsiteY189" fmla="*/ 643409 h 3778700"/>
                <a:gd name="connsiteX190" fmla="*/ 1558366 w 3957635"/>
                <a:gd name="connsiteY190" fmla="*/ 647029 h 3778700"/>
                <a:gd name="connsiteX191" fmla="*/ 1550159 w 3957635"/>
                <a:gd name="connsiteY191" fmla="*/ 659363 h 3778700"/>
                <a:gd name="connsiteX192" fmla="*/ 1541904 w 3957635"/>
                <a:gd name="connsiteY192" fmla="*/ 674795 h 3778700"/>
                <a:gd name="connsiteX193" fmla="*/ 1532101 w 3957635"/>
                <a:gd name="connsiteY193" fmla="*/ 686395 h 3778700"/>
                <a:gd name="connsiteX194" fmla="*/ 1524196 w 3957635"/>
                <a:gd name="connsiteY194" fmla="*/ 678144 h 3778700"/>
                <a:gd name="connsiteX195" fmla="*/ 1524846 w 3957635"/>
                <a:gd name="connsiteY195" fmla="*/ 665811 h 3778700"/>
                <a:gd name="connsiteX196" fmla="*/ 1525224 w 3957635"/>
                <a:gd name="connsiteY196" fmla="*/ 655180 h 3778700"/>
                <a:gd name="connsiteX197" fmla="*/ 1409276 w 3957635"/>
                <a:gd name="connsiteY197" fmla="*/ 502703 h 3778700"/>
                <a:gd name="connsiteX198" fmla="*/ 1413060 w 3957635"/>
                <a:gd name="connsiteY198" fmla="*/ 517143 h 3778700"/>
                <a:gd name="connsiteX199" fmla="*/ 1410665 w 3957635"/>
                <a:gd name="connsiteY199" fmla="*/ 533700 h 3778700"/>
                <a:gd name="connsiteX200" fmla="*/ 1430091 w 3957635"/>
                <a:gd name="connsiteY200" fmla="*/ 529616 h 3778700"/>
                <a:gd name="connsiteX201" fmla="*/ 1440019 w 3957635"/>
                <a:gd name="connsiteY201" fmla="*/ 528583 h 3778700"/>
                <a:gd name="connsiteX202" fmla="*/ 1454803 w 3957635"/>
                <a:gd name="connsiteY202" fmla="*/ 529616 h 3778700"/>
                <a:gd name="connsiteX203" fmla="*/ 1464777 w 3957635"/>
                <a:gd name="connsiteY203" fmla="*/ 535803 h 3778700"/>
                <a:gd name="connsiteX204" fmla="*/ 1472679 w 3957635"/>
                <a:gd name="connsiteY204" fmla="*/ 527551 h 3778700"/>
                <a:gd name="connsiteX205" fmla="*/ 1489831 w 3957635"/>
                <a:gd name="connsiteY205" fmla="*/ 527551 h 3778700"/>
                <a:gd name="connsiteX206" fmla="*/ 1491810 w 3957635"/>
                <a:gd name="connsiteY206" fmla="*/ 551830 h 3778700"/>
                <a:gd name="connsiteX207" fmla="*/ 1493876 w 3957635"/>
                <a:gd name="connsiteY207" fmla="*/ 568293 h 3778700"/>
                <a:gd name="connsiteX208" fmla="*/ 1489060 w 3957635"/>
                <a:gd name="connsiteY208" fmla="*/ 579293 h 3778700"/>
                <a:gd name="connsiteX209" fmla="*/ 1467487 w 3957635"/>
                <a:gd name="connsiteY209" fmla="*/ 590597 h 3778700"/>
                <a:gd name="connsiteX210" fmla="*/ 1446210 w 3957635"/>
                <a:gd name="connsiteY210" fmla="*/ 593690 h 3778700"/>
                <a:gd name="connsiteX211" fmla="*/ 1413891 w 3957635"/>
                <a:gd name="connsiteY211" fmla="*/ 599877 h 3778700"/>
                <a:gd name="connsiteX212" fmla="*/ 1396391 w 3957635"/>
                <a:gd name="connsiteY212" fmla="*/ 605032 h 3778700"/>
                <a:gd name="connsiteX213" fmla="*/ 1380922 w 3957635"/>
                <a:gd name="connsiteY213" fmla="*/ 591326 h 3778700"/>
                <a:gd name="connsiteX214" fmla="*/ 1353071 w 3957635"/>
                <a:gd name="connsiteY214" fmla="*/ 580321 h 3778700"/>
                <a:gd name="connsiteX215" fmla="*/ 1349979 w 3957635"/>
                <a:gd name="connsiteY215" fmla="*/ 559699 h 3778700"/>
                <a:gd name="connsiteX216" fmla="*/ 1352387 w 3957635"/>
                <a:gd name="connsiteY216" fmla="*/ 548400 h 3778700"/>
                <a:gd name="connsiteX217" fmla="*/ 1364481 w 3957635"/>
                <a:gd name="connsiteY217" fmla="*/ 533013 h 3778700"/>
                <a:gd name="connsiteX218" fmla="*/ 1348986 w 3957635"/>
                <a:gd name="connsiteY218" fmla="*/ 519952 h 3778700"/>
                <a:gd name="connsiteX219" fmla="*/ 1373517 w 3957635"/>
                <a:gd name="connsiteY219" fmla="*/ 513760 h 3778700"/>
                <a:gd name="connsiteX220" fmla="*/ 1396941 w 3957635"/>
                <a:gd name="connsiteY220" fmla="*/ 508861 h 3778700"/>
                <a:gd name="connsiteX221" fmla="*/ 2349670 w 3957635"/>
                <a:gd name="connsiteY221" fmla="*/ 452834 h 3778700"/>
                <a:gd name="connsiteX222" fmla="*/ 2364223 w 3957635"/>
                <a:gd name="connsiteY222" fmla="*/ 461354 h 3778700"/>
                <a:gd name="connsiteX223" fmla="*/ 2361213 w 3957635"/>
                <a:gd name="connsiteY223" fmla="*/ 473735 h 3778700"/>
                <a:gd name="connsiteX224" fmla="*/ 2336325 w 3957635"/>
                <a:gd name="connsiteY224" fmla="*/ 478275 h 3778700"/>
                <a:gd name="connsiteX225" fmla="*/ 2330287 w 3957635"/>
                <a:gd name="connsiteY225" fmla="*/ 457704 h 3778700"/>
                <a:gd name="connsiteX226" fmla="*/ 2332044 w 3957635"/>
                <a:gd name="connsiteY226" fmla="*/ 269726 h 3778700"/>
                <a:gd name="connsiteX227" fmla="*/ 2345107 w 3957635"/>
                <a:gd name="connsiteY227" fmla="*/ 272845 h 3778700"/>
                <a:gd name="connsiteX228" fmla="*/ 2346480 w 3957635"/>
                <a:gd name="connsiteY228" fmla="*/ 293380 h 3778700"/>
                <a:gd name="connsiteX229" fmla="*/ 2331354 w 3957635"/>
                <a:gd name="connsiteY229" fmla="*/ 316418 h 3778700"/>
                <a:gd name="connsiteX230" fmla="*/ 2324818 w 3957635"/>
                <a:gd name="connsiteY230" fmla="*/ 342544 h 3778700"/>
                <a:gd name="connsiteX231" fmla="*/ 2339223 w 3957635"/>
                <a:gd name="connsiteY231" fmla="*/ 379324 h 3778700"/>
                <a:gd name="connsiteX232" fmla="*/ 2356370 w 3957635"/>
                <a:gd name="connsiteY232" fmla="*/ 395826 h 3778700"/>
                <a:gd name="connsiteX233" fmla="*/ 2385206 w 3957635"/>
                <a:gd name="connsiteY233" fmla="*/ 410270 h 3778700"/>
                <a:gd name="connsiteX234" fmla="*/ 2402743 w 3957635"/>
                <a:gd name="connsiteY234" fmla="*/ 423325 h 3778700"/>
                <a:gd name="connsiteX235" fmla="*/ 2389380 w 3957635"/>
                <a:gd name="connsiteY235" fmla="*/ 433947 h 3778700"/>
                <a:gd name="connsiteX236" fmla="*/ 2369817 w 3957635"/>
                <a:gd name="connsiteY236" fmla="*/ 437730 h 3778700"/>
                <a:gd name="connsiteX237" fmla="*/ 2345065 w 3957635"/>
                <a:gd name="connsiteY237" fmla="*/ 426383 h 3778700"/>
                <a:gd name="connsiteX238" fmla="*/ 2322370 w 3957635"/>
                <a:gd name="connsiteY238" fmla="*/ 417094 h 3778700"/>
                <a:gd name="connsiteX239" fmla="*/ 2308960 w 3957635"/>
                <a:gd name="connsiteY239" fmla="*/ 404421 h 3778700"/>
                <a:gd name="connsiteX240" fmla="*/ 2318544 w 3957635"/>
                <a:gd name="connsiteY240" fmla="*/ 398579 h 3778700"/>
                <a:gd name="connsiteX241" fmla="*/ 2307886 w 3957635"/>
                <a:gd name="connsiteY241" fmla="*/ 377647 h 3778700"/>
                <a:gd name="connsiteX242" fmla="*/ 2299981 w 3957635"/>
                <a:gd name="connsiteY242" fmla="*/ 359772 h 3778700"/>
                <a:gd name="connsiteX243" fmla="*/ 2297913 w 3957635"/>
                <a:gd name="connsiteY243" fmla="*/ 347395 h 3778700"/>
                <a:gd name="connsiteX244" fmla="*/ 2289323 w 3957635"/>
                <a:gd name="connsiteY244" fmla="*/ 334683 h 3778700"/>
                <a:gd name="connsiteX245" fmla="*/ 2289060 w 3957635"/>
                <a:gd name="connsiteY245" fmla="*/ 316153 h 3778700"/>
                <a:gd name="connsiteX246" fmla="*/ 2295223 w 3957635"/>
                <a:gd name="connsiteY246" fmla="*/ 307223 h 3778700"/>
                <a:gd name="connsiteX247" fmla="*/ 2311712 w 3957635"/>
                <a:gd name="connsiteY247" fmla="*/ 302146 h 3778700"/>
                <a:gd name="connsiteX248" fmla="*/ 2315949 w 3957635"/>
                <a:gd name="connsiteY248" fmla="*/ 290486 h 3778700"/>
                <a:gd name="connsiteX249" fmla="*/ 2314407 w 3957635"/>
                <a:gd name="connsiteY249" fmla="*/ 276612 h 3778700"/>
                <a:gd name="connsiteX250" fmla="*/ 2005652 w 3957635"/>
                <a:gd name="connsiteY250" fmla="*/ 258820 h 3778700"/>
                <a:gd name="connsiteX251" fmla="*/ 2019337 w 3957635"/>
                <a:gd name="connsiteY251" fmla="*/ 268486 h 3778700"/>
                <a:gd name="connsiteX252" fmla="*/ 2021397 w 3957635"/>
                <a:gd name="connsiteY252" fmla="*/ 280865 h 3778700"/>
                <a:gd name="connsiteX253" fmla="*/ 2010743 w 3957635"/>
                <a:gd name="connsiteY253" fmla="*/ 290143 h 3778700"/>
                <a:gd name="connsiteX254" fmla="*/ 1992944 w 3957635"/>
                <a:gd name="connsiteY254" fmla="*/ 301360 h 3778700"/>
                <a:gd name="connsiteX255" fmla="*/ 2004635 w 3957635"/>
                <a:gd name="connsiteY255" fmla="*/ 316012 h 3778700"/>
                <a:gd name="connsiteX256" fmla="*/ 2008766 w 3957635"/>
                <a:gd name="connsiteY256" fmla="*/ 331141 h 3778700"/>
                <a:gd name="connsiteX257" fmla="*/ 1992601 w 3957635"/>
                <a:gd name="connsiteY257" fmla="*/ 339394 h 3778700"/>
                <a:gd name="connsiteX258" fmla="*/ 1977475 w 3957635"/>
                <a:gd name="connsiteY258" fmla="*/ 327058 h 3778700"/>
                <a:gd name="connsiteX259" fmla="*/ 1971284 w 3957635"/>
                <a:gd name="connsiteY259" fmla="*/ 307807 h 3778700"/>
                <a:gd name="connsiteX260" fmla="*/ 1956500 w 3957635"/>
                <a:gd name="connsiteY260" fmla="*/ 314983 h 3778700"/>
                <a:gd name="connsiteX261" fmla="*/ 1952413 w 3957635"/>
                <a:gd name="connsiteY261" fmla="*/ 345879 h 3778700"/>
                <a:gd name="connsiteX262" fmla="*/ 1928085 w 3957635"/>
                <a:gd name="connsiteY262" fmla="*/ 347857 h 3778700"/>
                <a:gd name="connsiteX263" fmla="*/ 1928085 w 3957635"/>
                <a:gd name="connsiteY263" fmla="*/ 334538 h 3778700"/>
                <a:gd name="connsiteX264" fmla="*/ 1917813 w 3957635"/>
                <a:gd name="connsiteY264" fmla="*/ 315970 h 3778700"/>
                <a:gd name="connsiteX265" fmla="*/ 1903371 w 3957635"/>
                <a:gd name="connsiteY265" fmla="*/ 311161 h 3778700"/>
                <a:gd name="connsiteX266" fmla="*/ 1902935 w 3957635"/>
                <a:gd name="connsiteY266" fmla="*/ 290190 h 3778700"/>
                <a:gd name="connsiteX267" fmla="*/ 1905105 w 3957635"/>
                <a:gd name="connsiteY267" fmla="*/ 274723 h 3778700"/>
                <a:gd name="connsiteX268" fmla="*/ 1931791 w 3957635"/>
                <a:gd name="connsiteY268" fmla="*/ 277773 h 3778700"/>
                <a:gd name="connsiteX269" fmla="*/ 1945482 w 3957635"/>
                <a:gd name="connsiteY269" fmla="*/ 271587 h 3778700"/>
                <a:gd name="connsiteX270" fmla="*/ 1967059 w 3957635"/>
                <a:gd name="connsiteY270" fmla="*/ 264368 h 3778700"/>
                <a:gd name="connsiteX271" fmla="*/ 1989420 w 3957635"/>
                <a:gd name="connsiteY271" fmla="*/ 262983 h 3778700"/>
                <a:gd name="connsiteX272" fmla="*/ 2005652 w 3957635"/>
                <a:gd name="connsiteY272" fmla="*/ 258820 h 3778700"/>
                <a:gd name="connsiteX273" fmla="*/ 2412632 w 3957635"/>
                <a:gd name="connsiteY273" fmla="*/ 245289 h 3778700"/>
                <a:gd name="connsiteX274" fmla="*/ 2441086 w 3957635"/>
                <a:gd name="connsiteY274" fmla="*/ 245289 h 3778700"/>
                <a:gd name="connsiteX275" fmla="*/ 2453421 w 3957635"/>
                <a:gd name="connsiteY275" fmla="*/ 269836 h 3778700"/>
                <a:gd name="connsiteX276" fmla="*/ 2433648 w 3957635"/>
                <a:gd name="connsiteY276" fmla="*/ 270729 h 3778700"/>
                <a:gd name="connsiteX277" fmla="*/ 2420624 w 3957635"/>
                <a:gd name="connsiteY277" fmla="*/ 259871 h 3778700"/>
                <a:gd name="connsiteX278" fmla="*/ 2128894 w 3957635"/>
                <a:gd name="connsiteY278" fmla="*/ 239192 h 3778700"/>
                <a:gd name="connsiteX279" fmla="*/ 2144755 w 3957635"/>
                <a:gd name="connsiteY279" fmla="*/ 251463 h 3778700"/>
                <a:gd name="connsiteX280" fmla="*/ 2167368 w 3957635"/>
                <a:gd name="connsiteY280" fmla="*/ 259509 h 3778700"/>
                <a:gd name="connsiteX281" fmla="*/ 2156363 w 3957635"/>
                <a:gd name="connsiteY281" fmla="*/ 264633 h 3778700"/>
                <a:gd name="connsiteX282" fmla="*/ 2129265 w 3957635"/>
                <a:gd name="connsiteY282" fmla="*/ 262437 h 3778700"/>
                <a:gd name="connsiteX283" fmla="*/ 2110114 w 3957635"/>
                <a:gd name="connsiteY283" fmla="*/ 258046 h 3778700"/>
                <a:gd name="connsiteX284" fmla="*/ 2112690 w 3957635"/>
                <a:gd name="connsiteY284" fmla="*/ 245639 h 3778700"/>
                <a:gd name="connsiteX285" fmla="*/ 2158092 w 3957635"/>
                <a:gd name="connsiteY285" fmla="*/ 211339 h 3778700"/>
                <a:gd name="connsiteX286" fmla="*/ 2172076 w 3957635"/>
                <a:gd name="connsiteY286" fmla="*/ 221324 h 3778700"/>
                <a:gd name="connsiteX287" fmla="*/ 2181664 w 3957635"/>
                <a:gd name="connsiteY287" fmla="*/ 225407 h 3778700"/>
                <a:gd name="connsiteX288" fmla="*/ 2196711 w 3957635"/>
                <a:gd name="connsiteY288" fmla="*/ 221281 h 3778700"/>
                <a:gd name="connsiteX289" fmla="*/ 2200146 w 3957635"/>
                <a:gd name="connsiteY289" fmla="*/ 241867 h 3778700"/>
                <a:gd name="connsiteX290" fmla="*/ 2189874 w 3957635"/>
                <a:gd name="connsiteY290" fmla="*/ 250119 h 3778700"/>
                <a:gd name="connsiteX291" fmla="*/ 2163398 w 3957635"/>
                <a:gd name="connsiteY291" fmla="*/ 247367 h 3778700"/>
                <a:gd name="connsiteX292" fmla="*/ 2149836 w 3957635"/>
                <a:gd name="connsiteY292" fmla="*/ 239115 h 3778700"/>
                <a:gd name="connsiteX293" fmla="*/ 2148076 w 3957635"/>
                <a:gd name="connsiteY293" fmla="*/ 220881 h 3778700"/>
                <a:gd name="connsiteX294" fmla="*/ 2430729 w 3957635"/>
                <a:gd name="connsiteY294" fmla="*/ 48066 h 3778700"/>
                <a:gd name="connsiteX295" fmla="*/ 2828994 w 3957635"/>
                <a:gd name="connsiteY295" fmla="*/ 168621 h 3778700"/>
                <a:gd name="connsiteX296" fmla="*/ 3202396 w 3957635"/>
                <a:gd name="connsiteY296" fmla="*/ 397813 h 3778700"/>
                <a:gd name="connsiteX297" fmla="*/ 3720985 w 3957635"/>
                <a:gd name="connsiteY297" fmla="*/ 989706 h 3778700"/>
                <a:gd name="connsiteX298" fmla="*/ 3957635 w 3957635"/>
                <a:gd name="connsiteY298" fmla="*/ 1719252 h 3778700"/>
                <a:gd name="connsiteX299" fmla="*/ 3887927 w 3957635"/>
                <a:gd name="connsiteY299" fmla="*/ 1613205 h 3778700"/>
                <a:gd name="connsiteX300" fmla="*/ 3846192 w 3957635"/>
                <a:gd name="connsiteY300" fmla="*/ 1551546 h 3778700"/>
                <a:gd name="connsiteX301" fmla="*/ 3801940 w 3957635"/>
                <a:gd name="connsiteY301" fmla="*/ 1473307 h 3778700"/>
                <a:gd name="connsiteX302" fmla="*/ 3793800 w 3957635"/>
                <a:gd name="connsiteY302" fmla="*/ 1505950 h 3778700"/>
                <a:gd name="connsiteX303" fmla="*/ 3785660 w 3957635"/>
                <a:gd name="connsiteY303" fmla="*/ 1538420 h 3778700"/>
                <a:gd name="connsiteX304" fmla="*/ 3768492 w 3957635"/>
                <a:gd name="connsiteY304" fmla="*/ 1594207 h 3778700"/>
                <a:gd name="connsiteX305" fmla="*/ 3780776 w 3957635"/>
                <a:gd name="connsiteY305" fmla="*/ 1614414 h 3778700"/>
                <a:gd name="connsiteX306" fmla="*/ 3772192 w 3957635"/>
                <a:gd name="connsiteY306" fmla="*/ 1639113 h 3778700"/>
                <a:gd name="connsiteX307" fmla="*/ 3764644 w 3957635"/>
                <a:gd name="connsiteY307" fmla="*/ 1667610 h 3778700"/>
                <a:gd name="connsiteX308" fmla="*/ 3764644 w 3957635"/>
                <a:gd name="connsiteY308" fmla="*/ 1690927 h 3778700"/>
                <a:gd name="connsiteX309" fmla="*/ 3768788 w 3957635"/>
                <a:gd name="connsiteY309" fmla="*/ 1710271 h 3778700"/>
                <a:gd name="connsiteX310" fmla="*/ 3760648 w 3957635"/>
                <a:gd name="connsiteY310" fmla="*/ 1745159 h 3778700"/>
                <a:gd name="connsiteX311" fmla="*/ 3752064 w 3957635"/>
                <a:gd name="connsiteY311" fmla="*/ 1779702 h 3778700"/>
                <a:gd name="connsiteX312" fmla="*/ 3751176 w 3957635"/>
                <a:gd name="connsiteY312" fmla="*/ 1791447 h 3778700"/>
                <a:gd name="connsiteX313" fmla="*/ 3749104 w 3957635"/>
                <a:gd name="connsiteY313" fmla="*/ 1807164 h 3778700"/>
                <a:gd name="connsiteX314" fmla="*/ 3744960 w 3957635"/>
                <a:gd name="connsiteY314" fmla="*/ 1827199 h 3778700"/>
                <a:gd name="connsiteX315" fmla="*/ 3748068 w 3957635"/>
                <a:gd name="connsiteY315" fmla="*/ 1858115 h 3778700"/>
                <a:gd name="connsiteX316" fmla="*/ 3748068 w 3957635"/>
                <a:gd name="connsiteY316" fmla="*/ 1877977 h 3778700"/>
                <a:gd name="connsiteX317" fmla="*/ 3749104 w 3957635"/>
                <a:gd name="connsiteY317" fmla="*/ 1894212 h 3778700"/>
                <a:gd name="connsiteX318" fmla="*/ 3764496 w 3957635"/>
                <a:gd name="connsiteY318" fmla="*/ 1920983 h 3778700"/>
                <a:gd name="connsiteX319" fmla="*/ 3763608 w 3957635"/>
                <a:gd name="connsiteY319" fmla="*/ 1940499 h 3778700"/>
                <a:gd name="connsiteX320" fmla="*/ 3763608 w 3957635"/>
                <a:gd name="connsiteY320" fmla="*/ 1962089 h 3778700"/>
                <a:gd name="connsiteX321" fmla="*/ 3761536 w 3957635"/>
                <a:gd name="connsiteY321" fmla="*/ 1975388 h 3778700"/>
                <a:gd name="connsiteX322" fmla="*/ 3761536 w 3957635"/>
                <a:gd name="connsiteY322" fmla="*/ 1989550 h 3778700"/>
                <a:gd name="connsiteX323" fmla="*/ 3759464 w 3957635"/>
                <a:gd name="connsiteY323" fmla="*/ 2014248 h 3778700"/>
                <a:gd name="connsiteX324" fmla="*/ 3764644 w 3957635"/>
                <a:gd name="connsiteY324" fmla="*/ 2057082 h 3778700"/>
                <a:gd name="connsiteX325" fmla="*/ 3773820 w 3957635"/>
                <a:gd name="connsiteY325" fmla="*/ 2032038 h 3778700"/>
                <a:gd name="connsiteX326" fmla="*/ 3784772 w 3957635"/>
                <a:gd name="connsiteY326" fmla="*/ 2031002 h 3778700"/>
                <a:gd name="connsiteX327" fmla="*/ 3799128 w 3957635"/>
                <a:gd name="connsiteY327" fmla="*/ 2045510 h 3778700"/>
                <a:gd name="connsiteX328" fmla="*/ 3805936 w 3957635"/>
                <a:gd name="connsiteY328" fmla="*/ 2076080 h 3778700"/>
                <a:gd name="connsiteX329" fmla="*/ 3810376 w 3957635"/>
                <a:gd name="connsiteY329" fmla="*/ 2100260 h 3778700"/>
                <a:gd name="connsiteX330" fmla="*/ 3811412 w 3957635"/>
                <a:gd name="connsiteY330" fmla="*/ 2126340 h 3778700"/>
                <a:gd name="connsiteX331" fmla="*/ 3807712 w 3957635"/>
                <a:gd name="connsiteY331" fmla="*/ 2157256 h 3778700"/>
                <a:gd name="connsiteX332" fmla="*/ 3797796 w 3957635"/>
                <a:gd name="connsiteY332" fmla="*/ 2181954 h 3778700"/>
                <a:gd name="connsiteX333" fmla="*/ 3782256 w 3957635"/>
                <a:gd name="connsiteY333" fmla="*/ 2176773 h 3778700"/>
                <a:gd name="connsiteX334" fmla="*/ 3774412 w 3957635"/>
                <a:gd name="connsiteY334" fmla="*/ 2163819 h 3778700"/>
                <a:gd name="connsiteX335" fmla="*/ 3773672 w 3957635"/>
                <a:gd name="connsiteY335" fmla="*/ 2128413 h 3778700"/>
                <a:gd name="connsiteX336" fmla="*/ 3775744 w 3957635"/>
                <a:gd name="connsiteY336" fmla="*/ 2112523 h 3778700"/>
                <a:gd name="connsiteX337" fmla="*/ 3775744 w 3957635"/>
                <a:gd name="connsiteY337" fmla="*/ 2084716 h 3778700"/>
                <a:gd name="connsiteX338" fmla="*/ 3769380 w 3957635"/>
                <a:gd name="connsiteY338" fmla="*/ 2070726 h 3778700"/>
                <a:gd name="connsiteX339" fmla="*/ 3757688 w 3957635"/>
                <a:gd name="connsiteY339" fmla="*/ 2086616 h 3778700"/>
                <a:gd name="connsiteX340" fmla="*/ 3755024 w 3957635"/>
                <a:gd name="connsiteY340" fmla="*/ 2108896 h 3778700"/>
                <a:gd name="connsiteX341" fmla="*/ 3738448 w 3957635"/>
                <a:gd name="connsiteY341" fmla="*/ 2132385 h 3778700"/>
                <a:gd name="connsiteX342" fmla="*/ 3726757 w 3957635"/>
                <a:gd name="connsiteY342" fmla="*/ 2132385 h 3778700"/>
                <a:gd name="connsiteX343" fmla="*/ 3717581 w 3957635"/>
                <a:gd name="connsiteY343" fmla="*/ 2116495 h 3778700"/>
                <a:gd name="connsiteX344" fmla="*/ 3707961 w 3957635"/>
                <a:gd name="connsiteY344" fmla="*/ 2099742 h 3778700"/>
                <a:gd name="connsiteX345" fmla="*/ 3701745 w 3957635"/>
                <a:gd name="connsiteY345" fmla="*/ 2078844 h 3778700"/>
                <a:gd name="connsiteX346" fmla="*/ 3678361 w 3957635"/>
                <a:gd name="connsiteY346" fmla="*/ 2062609 h 3778700"/>
                <a:gd name="connsiteX347" fmla="*/ 3669481 w 3957635"/>
                <a:gd name="connsiteY347" fmla="*/ 2033765 h 3778700"/>
                <a:gd name="connsiteX348" fmla="*/ 3677325 w 3957635"/>
                <a:gd name="connsiteY348" fmla="*/ 2015976 h 3778700"/>
                <a:gd name="connsiteX349" fmla="*/ 3662969 w 3957635"/>
                <a:gd name="connsiteY349" fmla="*/ 2000086 h 3778700"/>
                <a:gd name="connsiteX350" fmla="*/ 3647725 w 3957635"/>
                <a:gd name="connsiteY350" fmla="*/ 1979878 h 3778700"/>
                <a:gd name="connsiteX351" fmla="*/ 3641657 w 3957635"/>
                <a:gd name="connsiteY351" fmla="*/ 1968825 h 3778700"/>
                <a:gd name="connsiteX352" fmla="*/ 3644321 w 3957635"/>
                <a:gd name="connsiteY352" fmla="*/ 1947581 h 3778700"/>
                <a:gd name="connsiteX353" fmla="*/ 3623749 w 3957635"/>
                <a:gd name="connsiteY353" fmla="*/ 1928755 h 3778700"/>
                <a:gd name="connsiteX354" fmla="*/ 3608949 w 3957635"/>
                <a:gd name="connsiteY354" fmla="*/ 1901639 h 3778700"/>
                <a:gd name="connsiteX355" fmla="*/ 3608949 w 3957635"/>
                <a:gd name="connsiteY355" fmla="*/ 1889894 h 3778700"/>
                <a:gd name="connsiteX356" fmla="*/ 3607913 w 3957635"/>
                <a:gd name="connsiteY356" fmla="*/ 1867268 h 3778700"/>
                <a:gd name="connsiteX357" fmla="*/ 3591485 w 3957635"/>
                <a:gd name="connsiteY357" fmla="*/ 1847234 h 3778700"/>
                <a:gd name="connsiteX358" fmla="*/ 3578757 w 3957635"/>
                <a:gd name="connsiteY358" fmla="*/ 1818045 h 3778700"/>
                <a:gd name="connsiteX359" fmla="*/ 3588377 w 3957635"/>
                <a:gd name="connsiteY359" fmla="*/ 1789547 h 3778700"/>
                <a:gd name="connsiteX360" fmla="*/ 3569433 w 3957635"/>
                <a:gd name="connsiteY360" fmla="*/ 1771585 h 3778700"/>
                <a:gd name="connsiteX361" fmla="*/ 3553301 w 3957635"/>
                <a:gd name="connsiteY361" fmla="*/ 1754140 h 3778700"/>
                <a:gd name="connsiteX362" fmla="*/ 3536430 w 3957635"/>
                <a:gd name="connsiteY362" fmla="*/ 1738942 h 3778700"/>
                <a:gd name="connsiteX363" fmla="*/ 3525182 w 3957635"/>
                <a:gd name="connsiteY363" fmla="*/ 1744814 h 3778700"/>
                <a:gd name="connsiteX364" fmla="*/ 3517338 w 3957635"/>
                <a:gd name="connsiteY364" fmla="*/ 1768303 h 3778700"/>
                <a:gd name="connsiteX365" fmla="*/ 3502390 w 3957635"/>
                <a:gd name="connsiteY365" fmla="*/ 1771066 h 3778700"/>
                <a:gd name="connsiteX366" fmla="*/ 3480782 w 3957635"/>
                <a:gd name="connsiteY366" fmla="*/ 1763812 h 3778700"/>
                <a:gd name="connsiteX367" fmla="*/ 3461838 w 3957635"/>
                <a:gd name="connsiteY367" fmla="*/ 1751895 h 3778700"/>
                <a:gd name="connsiteX368" fmla="*/ 3449406 w 3957635"/>
                <a:gd name="connsiteY368" fmla="*/ 1729615 h 3778700"/>
                <a:gd name="connsiteX369" fmla="*/ 3444374 w 3957635"/>
                <a:gd name="connsiteY369" fmla="*/ 1717179 h 3778700"/>
                <a:gd name="connsiteX370" fmla="*/ 3432682 w 3957635"/>
                <a:gd name="connsiteY370" fmla="*/ 1709407 h 3778700"/>
                <a:gd name="connsiteX371" fmla="*/ 3419362 w 3957635"/>
                <a:gd name="connsiteY371" fmla="*/ 1699044 h 3778700"/>
                <a:gd name="connsiteX372" fmla="*/ 3399383 w 3957635"/>
                <a:gd name="connsiteY372" fmla="*/ 1698181 h 3778700"/>
                <a:gd name="connsiteX373" fmla="*/ 3391243 w 3957635"/>
                <a:gd name="connsiteY373" fmla="*/ 1679700 h 3778700"/>
                <a:gd name="connsiteX374" fmla="*/ 3361939 w 3957635"/>
                <a:gd name="connsiteY374" fmla="*/ 1652584 h 3778700"/>
                <a:gd name="connsiteX375" fmla="*/ 3349655 w 3957635"/>
                <a:gd name="connsiteY375" fmla="*/ 1662774 h 3778700"/>
                <a:gd name="connsiteX376" fmla="*/ 3338851 w 3957635"/>
                <a:gd name="connsiteY376" fmla="*/ 1672792 h 3778700"/>
                <a:gd name="connsiteX377" fmla="*/ 3317243 w 3957635"/>
                <a:gd name="connsiteY377" fmla="*/ 1677455 h 3778700"/>
                <a:gd name="connsiteX378" fmla="*/ 3302739 w 3957635"/>
                <a:gd name="connsiteY378" fmla="*/ 1685745 h 3778700"/>
                <a:gd name="connsiteX379" fmla="*/ 3289123 w 3957635"/>
                <a:gd name="connsiteY379" fmla="*/ 1699563 h 3778700"/>
                <a:gd name="connsiteX380" fmla="*/ 3268107 w 3957635"/>
                <a:gd name="connsiteY380" fmla="*/ 1715625 h 3778700"/>
                <a:gd name="connsiteX381" fmla="*/ 3222079 w 3957635"/>
                <a:gd name="connsiteY381" fmla="*/ 1715625 h 3778700"/>
                <a:gd name="connsiteX382" fmla="*/ 3175608 w 3957635"/>
                <a:gd name="connsiteY382" fmla="*/ 1722879 h 3778700"/>
                <a:gd name="connsiteX383" fmla="*/ 3148080 w 3957635"/>
                <a:gd name="connsiteY383" fmla="*/ 1724952 h 3778700"/>
                <a:gd name="connsiteX384" fmla="*/ 3138904 w 3957635"/>
                <a:gd name="connsiteY384" fmla="*/ 1715798 h 3778700"/>
                <a:gd name="connsiteX385" fmla="*/ 3132688 w 3957635"/>
                <a:gd name="connsiteY385" fmla="*/ 1696799 h 3778700"/>
                <a:gd name="connsiteX386" fmla="*/ 3116408 w 3957635"/>
                <a:gd name="connsiteY386" fmla="*/ 1681255 h 3778700"/>
                <a:gd name="connsiteX387" fmla="*/ 3087253 w 3957635"/>
                <a:gd name="connsiteY387" fmla="*/ 1704917 h 3778700"/>
                <a:gd name="connsiteX388" fmla="*/ 3061353 w 3957635"/>
                <a:gd name="connsiteY388" fmla="*/ 1716661 h 3778700"/>
                <a:gd name="connsiteX389" fmla="*/ 3043001 w 3957635"/>
                <a:gd name="connsiteY389" fmla="*/ 1711480 h 3778700"/>
                <a:gd name="connsiteX390" fmla="*/ 3019617 w 3957635"/>
                <a:gd name="connsiteY390" fmla="*/ 1705608 h 3778700"/>
                <a:gd name="connsiteX391" fmla="*/ 2999341 w 3957635"/>
                <a:gd name="connsiteY391" fmla="*/ 1685745 h 3778700"/>
                <a:gd name="connsiteX392" fmla="*/ 2975513 w 3957635"/>
                <a:gd name="connsiteY392" fmla="*/ 1690409 h 3778700"/>
                <a:gd name="connsiteX393" fmla="*/ 2954941 w 3957635"/>
                <a:gd name="connsiteY393" fmla="*/ 1679182 h 3778700"/>
                <a:gd name="connsiteX394" fmla="*/ 2943989 w 3957635"/>
                <a:gd name="connsiteY394" fmla="*/ 1652757 h 3778700"/>
                <a:gd name="connsiteX395" fmla="*/ 2926821 w 3957635"/>
                <a:gd name="connsiteY395" fmla="*/ 1623914 h 3778700"/>
                <a:gd name="connsiteX396" fmla="*/ 2904473 w 3957635"/>
                <a:gd name="connsiteY396" fmla="*/ 1625295 h 3778700"/>
                <a:gd name="connsiteX397" fmla="*/ 2892486 w 3957635"/>
                <a:gd name="connsiteY397" fmla="*/ 1632377 h 3778700"/>
                <a:gd name="connsiteX398" fmla="*/ 2880202 w 3957635"/>
                <a:gd name="connsiteY398" fmla="*/ 1650857 h 3778700"/>
                <a:gd name="connsiteX399" fmla="*/ 2876354 w 3957635"/>
                <a:gd name="connsiteY399" fmla="*/ 1662947 h 3778700"/>
                <a:gd name="connsiteX400" fmla="*/ 2901513 w 3957635"/>
                <a:gd name="connsiteY400" fmla="*/ 1689027 h 3778700"/>
                <a:gd name="connsiteX401" fmla="*/ 2917053 w 3957635"/>
                <a:gd name="connsiteY401" fmla="*/ 1706644 h 3778700"/>
                <a:gd name="connsiteX402" fmla="*/ 2933185 w 3957635"/>
                <a:gd name="connsiteY402" fmla="*/ 1722361 h 3778700"/>
                <a:gd name="connsiteX403" fmla="*/ 2943101 w 3957635"/>
                <a:gd name="connsiteY403" fmla="*/ 1732378 h 3778700"/>
                <a:gd name="connsiteX404" fmla="*/ 2954053 w 3957635"/>
                <a:gd name="connsiteY404" fmla="*/ 1745677 h 3778700"/>
                <a:gd name="connsiteX405" fmla="*/ 2978769 w 3957635"/>
                <a:gd name="connsiteY405" fmla="*/ 1758113 h 3778700"/>
                <a:gd name="connsiteX406" fmla="*/ 2982913 w 3957635"/>
                <a:gd name="connsiteY406" fmla="*/ 1741014 h 3778700"/>
                <a:gd name="connsiteX407" fmla="*/ 3000673 w 3957635"/>
                <a:gd name="connsiteY407" fmla="*/ 1746196 h 3778700"/>
                <a:gd name="connsiteX408" fmla="*/ 3009701 w 3957635"/>
                <a:gd name="connsiteY408" fmla="*/ 1769167 h 3778700"/>
                <a:gd name="connsiteX409" fmla="*/ 3009701 w 3957635"/>
                <a:gd name="connsiteY409" fmla="*/ 1799737 h 3778700"/>
                <a:gd name="connsiteX410" fmla="*/ 3020653 w 3957635"/>
                <a:gd name="connsiteY410" fmla="*/ 1807336 h 3778700"/>
                <a:gd name="connsiteX411" fmla="*/ 3046405 w 3957635"/>
                <a:gd name="connsiteY411" fmla="*/ 1793865 h 3778700"/>
                <a:gd name="connsiteX412" fmla="*/ 3069345 w 3957635"/>
                <a:gd name="connsiteY412" fmla="*/ 1789720 h 3778700"/>
                <a:gd name="connsiteX413" fmla="*/ 3078225 w 3957635"/>
                <a:gd name="connsiteY413" fmla="*/ 1776421 h 3778700"/>
                <a:gd name="connsiteX414" fmla="*/ 3092581 w 3957635"/>
                <a:gd name="connsiteY414" fmla="*/ 1754831 h 3778700"/>
                <a:gd name="connsiteX415" fmla="*/ 3095393 w 3957635"/>
                <a:gd name="connsiteY415" fmla="*/ 1737042 h 3778700"/>
                <a:gd name="connsiteX416" fmla="*/ 3107676 w 3957635"/>
                <a:gd name="connsiteY416" fmla="*/ 1712343 h 3778700"/>
                <a:gd name="connsiteX417" fmla="*/ 3113892 w 3957635"/>
                <a:gd name="connsiteY417" fmla="*/ 1698354 h 3778700"/>
                <a:gd name="connsiteX418" fmla="*/ 3127508 w 3957635"/>
                <a:gd name="connsiteY418" fmla="*/ 1710616 h 3778700"/>
                <a:gd name="connsiteX419" fmla="*/ 3127508 w 3957635"/>
                <a:gd name="connsiteY419" fmla="*/ 1735314 h 3778700"/>
                <a:gd name="connsiteX420" fmla="*/ 3136832 w 3957635"/>
                <a:gd name="connsiteY420" fmla="*/ 1755868 h 3778700"/>
                <a:gd name="connsiteX421" fmla="*/ 3156960 w 3957635"/>
                <a:gd name="connsiteY421" fmla="*/ 1764849 h 3778700"/>
                <a:gd name="connsiteX422" fmla="*/ 3182416 w 3957635"/>
                <a:gd name="connsiteY422" fmla="*/ 1768994 h 3778700"/>
                <a:gd name="connsiteX423" fmla="*/ 3207724 w 3957635"/>
                <a:gd name="connsiteY423" fmla="*/ 1773139 h 3778700"/>
                <a:gd name="connsiteX424" fmla="*/ 3226223 w 3957635"/>
                <a:gd name="connsiteY424" fmla="*/ 1783329 h 3778700"/>
                <a:gd name="connsiteX425" fmla="*/ 3237471 w 3957635"/>
                <a:gd name="connsiteY425" fmla="*/ 1805955 h 3778700"/>
                <a:gd name="connsiteX426" fmla="*/ 3245759 w 3957635"/>
                <a:gd name="connsiteY426" fmla="*/ 1830826 h 3778700"/>
                <a:gd name="connsiteX427" fmla="*/ 3245759 w 3957635"/>
                <a:gd name="connsiteY427" fmla="*/ 1867096 h 3778700"/>
                <a:gd name="connsiteX428" fmla="*/ 3243835 w 3957635"/>
                <a:gd name="connsiteY428" fmla="*/ 1887303 h 3778700"/>
                <a:gd name="connsiteX429" fmla="*/ 3220451 w 3957635"/>
                <a:gd name="connsiteY429" fmla="*/ 1905784 h 3778700"/>
                <a:gd name="connsiteX430" fmla="*/ 3219415 w 3957635"/>
                <a:gd name="connsiteY430" fmla="*/ 1932209 h 3778700"/>
                <a:gd name="connsiteX431" fmla="*/ 3219415 w 3957635"/>
                <a:gd name="connsiteY431" fmla="*/ 1954662 h 3778700"/>
                <a:gd name="connsiteX432" fmla="*/ 3210092 w 3957635"/>
                <a:gd name="connsiteY432" fmla="*/ 1965888 h 3778700"/>
                <a:gd name="connsiteX433" fmla="*/ 3196772 w 3957635"/>
                <a:gd name="connsiteY433" fmla="*/ 1984542 h 3778700"/>
                <a:gd name="connsiteX434" fmla="*/ 3191592 w 3957635"/>
                <a:gd name="connsiteY434" fmla="*/ 1995077 h 3778700"/>
                <a:gd name="connsiteX435" fmla="*/ 3177088 w 3957635"/>
                <a:gd name="connsiteY435" fmla="*/ 2029447 h 3778700"/>
                <a:gd name="connsiteX436" fmla="*/ 3156072 w 3957635"/>
                <a:gd name="connsiteY436" fmla="*/ 2050864 h 3778700"/>
                <a:gd name="connsiteX437" fmla="*/ 3148820 w 3957635"/>
                <a:gd name="connsiteY437" fmla="*/ 2059845 h 3778700"/>
                <a:gd name="connsiteX438" fmla="*/ 3122032 w 3957635"/>
                <a:gd name="connsiteY438" fmla="*/ 2072453 h 3778700"/>
                <a:gd name="connsiteX439" fmla="*/ 3097317 w 3957635"/>
                <a:gd name="connsiteY439" fmla="*/ 2090761 h 3778700"/>
                <a:gd name="connsiteX440" fmla="*/ 3091841 w 3957635"/>
                <a:gd name="connsiteY440" fmla="*/ 2107860 h 3778700"/>
                <a:gd name="connsiteX441" fmla="*/ 3080149 w 3957635"/>
                <a:gd name="connsiteY441" fmla="*/ 2132903 h 3778700"/>
                <a:gd name="connsiteX442" fmla="*/ 3061205 w 3957635"/>
                <a:gd name="connsiteY442" fmla="*/ 2152938 h 3778700"/>
                <a:gd name="connsiteX443" fmla="*/ 3042705 w 3957635"/>
                <a:gd name="connsiteY443" fmla="*/ 2163474 h 3778700"/>
                <a:gd name="connsiteX444" fmla="*/ 3021689 w 3957635"/>
                <a:gd name="connsiteY444" fmla="*/ 2175218 h 3778700"/>
                <a:gd name="connsiteX445" fmla="*/ 3011329 w 3957635"/>
                <a:gd name="connsiteY445" fmla="*/ 2188172 h 3778700"/>
                <a:gd name="connsiteX446" fmla="*/ 3000081 w 3957635"/>
                <a:gd name="connsiteY446" fmla="*/ 2208034 h 3778700"/>
                <a:gd name="connsiteX447" fmla="*/ 2982173 w 3957635"/>
                <a:gd name="connsiteY447" fmla="*/ 2214943 h 3778700"/>
                <a:gd name="connsiteX448" fmla="*/ 2970185 w 3957635"/>
                <a:gd name="connsiteY448" fmla="*/ 2218742 h 3778700"/>
                <a:gd name="connsiteX449" fmla="*/ 2944729 w 3957635"/>
                <a:gd name="connsiteY449" fmla="*/ 2233596 h 3778700"/>
                <a:gd name="connsiteX450" fmla="*/ 2922233 w 3957635"/>
                <a:gd name="connsiteY450" fmla="*/ 2243786 h 3778700"/>
                <a:gd name="connsiteX451" fmla="*/ 2908469 w 3957635"/>
                <a:gd name="connsiteY451" fmla="*/ 2258812 h 3778700"/>
                <a:gd name="connsiteX452" fmla="*/ 2888490 w 3957635"/>
                <a:gd name="connsiteY452" fmla="*/ 2276084 h 3778700"/>
                <a:gd name="connsiteX453" fmla="*/ 2867918 w 3957635"/>
                <a:gd name="connsiteY453" fmla="*/ 2286447 h 3778700"/>
                <a:gd name="connsiteX454" fmla="*/ 2851046 w 3957635"/>
                <a:gd name="connsiteY454" fmla="*/ 2277811 h 3778700"/>
                <a:gd name="connsiteX455" fmla="*/ 2833138 w 3957635"/>
                <a:gd name="connsiteY455" fmla="*/ 2257949 h 3778700"/>
                <a:gd name="connsiteX456" fmla="*/ 2825886 w 3957635"/>
                <a:gd name="connsiteY456" fmla="*/ 2244822 h 3778700"/>
                <a:gd name="connsiteX457" fmla="*/ 2813602 w 3957635"/>
                <a:gd name="connsiteY457" fmla="*/ 2215461 h 3778700"/>
                <a:gd name="connsiteX458" fmla="*/ 2798358 w 3957635"/>
                <a:gd name="connsiteY458" fmla="*/ 2201989 h 3778700"/>
                <a:gd name="connsiteX459" fmla="*/ 2799394 w 3957635"/>
                <a:gd name="connsiteY459" fmla="*/ 2173146 h 3778700"/>
                <a:gd name="connsiteX460" fmla="*/ 2799394 w 3957635"/>
                <a:gd name="connsiteY460" fmla="*/ 2153284 h 3778700"/>
                <a:gd name="connsiteX461" fmla="*/ 2788146 w 3957635"/>
                <a:gd name="connsiteY461" fmla="*/ 2140848 h 3778700"/>
                <a:gd name="connsiteX462" fmla="*/ 2779858 w 3957635"/>
                <a:gd name="connsiteY462" fmla="*/ 2129967 h 3778700"/>
                <a:gd name="connsiteX463" fmla="*/ 2780154 w 3957635"/>
                <a:gd name="connsiteY463" fmla="*/ 2114423 h 3778700"/>
                <a:gd name="connsiteX464" fmla="*/ 2756179 w 3957635"/>
                <a:gd name="connsiteY464" fmla="*/ 2101642 h 3778700"/>
                <a:gd name="connsiteX465" fmla="*/ 2740935 w 3957635"/>
                <a:gd name="connsiteY465" fmla="*/ 2084889 h 3778700"/>
                <a:gd name="connsiteX466" fmla="*/ 2730279 w 3957635"/>
                <a:gd name="connsiteY466" fmla="*/ 2049137 h 3778700"/>
                <a:gd name="connsiteX467" fmla="*/ 2719031 w 3957635"/>
                <a:gd name="connsiteY467" fmla="*/ 2038774 h 3778700"/>
                <a:gd name="connsiteX468" fmla="*/ 2672855 w 3957635"/>
                <a:gd name="connsiteY468" fmla="*/ 2029966 h 3778700"/>
                <a:gd name="connsiteX469" fmla="*/ 2665011 w 3957635"/>
                <a:gd name="connsiteY469" fmla="*/ 2015112 h 3778700"/>
                <a:gd name="connsiteX470" fmla="*/ 2659979 w 3957635"/>
                <a:gd name="connsiteY470" fmla="*/ 1994732 h 3778700"/>
                <a:gd name="connsiteX471" fmla="*/ 2646807 w 3957635"/>
                <a:gd name="connsiteY471" fmla="*/ 1971933 h 3778700"/>
                <a:gd name="connsiteX472" fmla="*/ 2651691 w 3957635"/>
                <a:gd name="connsiteY472" fmla="*/ 1955180 h 3778700"/>
                <a:gd name="connsiteX473" fmla="*/ 2645179 w 3957635"/>
                <a:gd name="connsiteY473" fmla="*/ 1942745 h 3778700"/>
                <a:gd name="connsiteX474" fmla="*/ 2631415 w 3957635"/>
                <a:gd name="connsiteY474" fmla="*/ 1921846 h 3778700"/>
                <a:gd name="connsiteX475" fmla="*/ 2620315 w 3957635"/>
                <a:gd name="connsiteY475" fmla="*/ 1910620 h 3778700"/>
                <a:gd name="connsiteX476" fmla="*/ 2603887 w 3957635"/>
                <a:gd name="connsiteY476" fmla="*/ 1897321 h 3778700"/>
                <a:gd name="connsiteX477" fmla="*/ 2588052 w 3957635"/>
                <a:gd name="connsiteY477" fmla="*/ 1886267 h 3778700"/>
                <a:gd name="connsiteX478" fmla="*/ 2579468 w 3957635"/>
                <a:gd name="connsiteY478" fmla="*/ 1870550 h 3778700"/>
                <a:gd name="connsiteX479" fmla="*/ 2581540 w 3957635"/>
                <a:gd name="connsiteY479" fmla="*/ 1859842 h 3778700"/>
                <a:gd name="connsiteX480" fmla="*/ 2564964 w 3957635"/>
                <a:gd name="connsiteY480" fmla="*/ 1855697 h 3778700"/>
                <a:gd name="connsiteX481" fmla="*/ 2552680 w 3957635"/>
                <a:gd name="connsiteY481" fmla="*/ 1852588 h 3778700"/>
                <a:gd name="connsiteX482" fmla="*/ 2541728 w 3957635"/>
                <a:gd name="connsiteY482" fmla="*/ 1831689 h 3778700"/>
                <a:gd name="connsiteX483" fmla="*/ 2529740 w 3957635"/>
                <a:gd name="connsiteY483" fmla="*/ 1810445 h 3778700"/>
                <a:gd name="connsiteX484" fmla="*/ 2515680 w 3957635"/>
                <a:gd name="connsiteY484" fmla="*/ 1793692 h 3778700"/>
                <a:gd name="connsiteX485" fmla="*/ 2510500 w 3957635"/>
                <a:gd name="connsiteY485" fmla="*/ 1776075 h 3778700"/>
                <a:gd name="connsiteX486" fmla="*/ 2489780 w 3957635"/>
                <a:gd name="connsiteY486" fmla="*/ 1773139 h 3778700"/>
                <a:gd name="connsiteX487" fmla="*/ 2474240 w 3957635"/>
                <a:gd name="connsiteY487" fmla="*/ 1773484 h 3778700"/>
                <a:gd name="connsiteX488" fmla="*/ 2474980 w 3957635"/>
                <a:gd name="connsiteY488" fmla="*/ 1790583 h 3778700"/>
                <a:gd name="connsiteX489" fmla="*/ 2489484 w 3957635"/>
                <a:gd name="connsiteY489" fmla="*/ 1807509 h 3778700"/>
                <a:gd name="connsiteX490" fmla="*/ 2497920 w 3957635"/>
                <a:gd name="connsiteY490" fmla="*/ 1835316 h 3778700"/>
                <a:gd name="connsiteX491" fmla="*/ 2517604 w 3957635"/>
                <a:gd name="connsiteY491" fmla="*/ 1853451 h 3778700"/>
                <a:gd name="connsiteX492" fmla="*/ 2523820 w 3957635"/>
                <a:gd name="connsiteY492" fmla="*/ 1877459 h 3778700"/>
                <a:gd name="connsiteX493" fmla="*/ 2545428 w 3957635"/>
                <a:gd name="connsiteY493" fmla="*/ 1899048 h 3778700"/>
                <a:gd name="connsiteX494" fmla="*/ 2548092 w 3957635"/>
                <a:gd name="connsiteY494" fmla="*/ 1912520 h 3778700"/>
                <a:gd name="connsiteX495" fmla="*/ 2551200 w 3957635"/>
                <a:gd name="connsiteY495" fmla="*/ 1929791 h 3778700"/>
                <a:gd name="connsiteX496" fmla="*/ 2563632 w 3957635"/>
                <a:gd name="connsiteY496" fmla="*/ 1948962 h 3778700"/>
                <a:gd name="connsiteX497" fmla="*/ 2584204 w 3957635"/>
                <a:gd name="connsiteY497" fmla="*/ 1958289 h 3778700"/>
                <a:gd name="connsiteX498" fmla="*/ 2596635 w 3957635"/>
                <a:gd name="connsiteY498" fmla="*/ 1979533 h 3778700"/>
                <a:gd name="connsiteX499" fmla="*/ 2602407 w 3957635"/>
                <a:gd name="connsiteY499" fmla="*/ 2006994 h 3778700"/>
                <a:gd name="connsiteX500" fmla="*/ 2615135 w 3957635"/>
                <a:gd name="connsiteY500" fmla="*/ 2036529 h 3778700"/>
                <a:gd name="connsiteX501" fmla="*/ 2616171 w 3957635"/>
                <a:gd name="connsiteY501" fmla="*/ 2064681 h 3778700"/>
                <a:gd name="connsiteX502" fmla="*/ 2630675 w 3957635"/>
                <a:gd name="connsiteY502" fmla="*/ 2085407 h 3778700"/>
                <a:gd name="connsiteX503" fmla="*/ 2662643 w 3957635"/>
                <a:gd name="connsiteY503" fmla="*/ 2096633 h 3778700"/>
                <a:gd name="connsiteX504" fmla="*/ 2684251 w 3957635"/>
                <a:gd name="connsiteY504" fmla="*/ 2113559 h 3778700"/>
                <a:gd name="connsiteX505" fmla="*/ 2687359 w 3957635"/>
                <a:gd name="connsiteY505" fmla="*/ 2145511 h 3778700"/>
                <a:gd name="connsiteX506" fmla="*/ 2694611 w 3957635"/>
                <a:gd name="connsiteY506" fmla="*/ 2172282 h 3778700"/>
                <a:gd name="connsiteX507" fmla="*/ 2711039 w 3957635"/>
                <a:gd name="connsiteY507" fmla="*/ 2189899 h 3778700"/>
                <a:gd name="connsiteX508" fmla="*/ 2732647 w 3957635"/>
                <a:gd name="connsiteY508" fmla="*/ 2203198 h 3778700"/>
                <a:gd name="connsiteX509" fmla="*/ 2751739 w 3957635"/>
                <a:gd name="connsiteY509" fmla="*/ 2210452 h 3778700"/>
                <a:gd name="connsiteX510" fmla="*/ 2772014 w 3957635"/>
                <a:gd name="connsiteY510" fmla="*/ 2219606 h 3778700"/>
                <a:gd name="connsiteX511" fmla="*/ 2791698 w 3957635"/>
                <a:gd name="connsiteY511" fmla="*/ 2235150 h 3778700"/>
                <a:gd name="connsiteX512" fmla="*/ 2810198 w 3957635"/>
                <a:gd name="connsiteY512" fmla="*/ 2250349 h 3778700"/>
                <a:gd name="connsiteX513" fmla="*/ 2825886 w 3957635"/>
                <a:gd name="connsiteY513" fmla="*/ 2278156 h 3778700"/>
                <a:gd name="connsiteX514" fmla="*/ 2841722 w 3957635"/>
                <a:gd name="connsiteY514" fmla="*/ 2298191 h 3778700"/>
                <a:gd name="connsiteX515" fmla="*/ 2833434 w 3957635"/>
                <a:gd name="connsiteY515" fmla="*/ 2316672 h 3778700"/>
                <a:gd name="connsiteX516" fmla="*/ 2845866 w 3957635"/>
                <a:gd name="connsiteY516" fmla="*/ 2327034 h 3778700"/>
                <a:gd name="connsiteX517" fmla="*/ 2865106 w 3957635"/>
                <a:gd name="connsiteY517" fmla="*/ 2336188 h 3778700"/>
                <a:gd name="connsiteX518" fmla="*/ 2880498 w 3957635"/>
                <a:gd name="connsiteY518" fmla="*/ 2349660 h 3778700"/>
                <a:gd name="connsiteX519" fmla="*/ 2894558 w 3957635"/>
                <a:gd name="connsiteY519" fmla="*/ 2345860 h 3778700"/>
                <a:gd name="connsiteX520" fmla="*/ 2925489 w 3957635"/>
                <a:gd name="connsiteY520" fmla="*/ 2327207 h 3778700"/>
                <a:gd name="connsiteX521" fmla="*/ 2969889 w 3957635"/>
                <a:gd name="connsiteY521" fmla="*/ 2307345 h 3778700"/>
                <a:gd name="connsiteX522" fmla="*/ 2999785 w 3957635"/>
                <a:gd name="connsiteY522" fmla="*/ 2295082 h 3778700"/>
                <a:gd name="connsiteX523" fmla="*/ 3036489 w 3957635"/>
                <a:gd name="connsiteY523" fmla="*/ 2281611 h 3778700"/>
                <a:gd name="connsiteX524" fmla="*/ 3056025 w 3957635"/>
                <a:gd name="connsiteY524" fmla="*/ 2263821 h 3778700"/>
                <a:gd name="connsiteX525" fmla="*/ 3075857 w 3957635"/>
                <a:gd name="connsiteY525" fmla="*/ 2246549 h 3778700"/>
                <a:gd name="connsiteX526" fmla="*/ 3087253 w 3957635"/>
                <a:gd name="connsiteY526" fmla="*/ 2261057 h 3778700"/>
                <a:gd name="connsiteX527" fmla="*/ 3087253 w 3957635"/>
                <a:gd name="connsiteY527" fmla="*/ 2288174 h 3778700"/>
                <a:gd name="connsiteX528" fmla="*/ 3096577 w 3957635"/>
                <a:gd name="connsiteY528" fmla="*/ 2297500 h 3778700"/>
                <a:gd name="connsiteX529" fmla="*/ 3096577 w 3957635"/>
                <a:gd name="connsiteY529" fmla="*/ 2311490 h 3778700"/>
                <a:gd name="connsiteX530" fmla="*/ 3084885 w 3957635"/>
                <a:gd name="connsiteY530" fmla="*/ 2319435 h 3778700"/>
                <a:gd name="connsiteX531" fmla="*/ 3076153 w 3957635"/>
                <a:gd name="connsiteY531" fmla="*/ 2342751 h 3778700"/>
                <a:gd name="connsiteX532" fmla="*/ 3073193 w 3957635"/>
                <a:gd name="connsiteY532" fmla="*/ 2363304 h 3778700"/>
                <a:gd name="connsiteX533" fmla="*/ 3070085 w 3957635"/>
                <a:gd name="connsiteY533" fmla="*/ 2384721 h 3778700"/>
                <a:gd name="connsiteX534" fmla="*/ 3060761 w 3957635"/>
                <a:gd name="connsiteY534" fmla="*/ 2409074 h 3778700"/>
                <a:gd name="connsiteX535" fmla="*/ 3056617 w 3957635"/>
                <a:gd name="connsiteY535" fmla="*/ 2431009 h 3778700"/>
                <a:gd name="connsiteX536" fmla="*/ 3050105 w 3957635"/>
                <a:gd name="connsiteY536" fmla="*/ 2446553 h 3778700"/>
                <a:gd name="connsiteX537" fmla="*/ 3039893 w 3957635"/>
                <a:gd name="connsiteY537" fmla="*/ 2462615 h 3778700"/>
                <a:gd name="connsiteX538" fmla="*/ 3035453 w 3957635"/>
                <a:gd name="connsiteY538" fmla="*/ 2496295 h 3778700"/>
                <a:gd name="connsiteX539" fmla="*/ 3030273 w 3957635"/>
                <a:gd name="connsiteY539" fmla="*/ 2511494 h 3778700"/>
                <a:gd name="connsiteX540" fmla="*/ 3017101 w 3957635"/>
                <a:gd name="connsiteY540" fmla="*/ 2541028 h 3778700"/>
                <a:gd name="connsiteX541" fmla="*/ 2997269 w 3957635"/>
                <a:gd name="connsiteY541" fmla="*/ 2563999 h 3778700"/>
                <a:gd name="connsiteX542" fmla="*/ 2985873 w 3957635"/>
                <a:gd name="connsiteY542" fmla="*/ 2590942 h 3778700"/>
                <a:gd name="connsiteX543" fmla="*/ 2976253 w 3957635"/>
                <a:gd name="connsiteY543" fmla="*/ 2605968 h 3778700"/>
                <a:gd name="connsiteX544" fmla="*/ 2955977 w 3957635"/>
                <a:gd name="connsiteY544" fmla="*/ 2629457 h 3778700"/>
                <a:gd name="connsiteX545" fmla="*/ 2943693 w 3957635"/>
                <a:gd name="connsiteY545" fmla="*/ 2646556 h 3778700"/>
                <a:gd name="connsiteX546" fmla="*/ 2930225 w 3957635"/>
                <a:gd name="connsiteY546" fmla="*/ 2659855 h 3778700"/>
                <a:gd name="connsiteX547" fmla="*/ 2913797 w 3957635"/>
                <a:gd name="connsiteY547" fmla="*/ 2674363 h 3778700"/>
                <a:gd name="connsiteX548" fmla="*/ 2895298 w 3957635"/>
                <a:gd name="connsiteY548" fmla="*/ 2687662 h 3778700"/>
                <a:gd name="connsiteX549" fmla="*/ 2881830 w 3957635"/>
                <a:gd name="connsiteY549" fmla="*/ 2700789 h 3778700"/>
                <a:gd name="connsiteX550" fmla="*/ 2864662 w 3957635"/>
                <a:gd name="connsiteY550" fmla="*/ 2730668 h 3778700"/>
                <a:gd name="connsiteX551" fmla="*/ 2845126 w 3957635"/>
                <a:gd name="connsiteY551" fmla="*/ 2755885 h 3778700"/>
                <a:gd name="connsiteX552" fmla="*/ 2826330 w 3957635"/>
                <a:gd name="connsiteY552" fmla="*/ 2791982 h 3778700"/>
                <a:gd name="connsiteX553" fmla="*/ 2812566 w 3957635"/>
                <a:gd name="connsiteY553" fmla="*/ 2812535 h 3778700"/>
                <a:gd name="connsiteX554" fmla="*/ 2796434 w 3957635"/>
                <a:gd name="connsiteY554" fmla="*/ 2833088 h 3778700"/>
                <a:gd name="connsiteX555" fmla="*/ 2780598 w 3957635"/>
                <a:gd name="connsiteY555" fmla="*/ 2850877 h 3778700"/>
                <a:gd name="connsiteX556" fmla="*/ 2771126 w 3957635"/>
                <a:gd name="connsiteY556" fmla="*/ 2867976 h 3778700"/>
                <a:gd name="connsiteX557" fmla="*/ 2760471 w 3957635"/>
                <a:gd name="connsiteY557" fmla="*/ 2887666 h 3778700"/>
                <a:gd name="connsiteX558" fmla="*/ 2743303 w 3957635"/>
                <a:gd name="connsiteY558" fmla="*/ 2908564 h 3778700"/>
                <a:gd name="connsiteX559" fmla="*/ 2730279 w 3957635"/>
                <a:gd name="connsiteY559" fmla="*/ 2933608 h 3778700"/>
                <a:gd name="connsiteX560" fmla="*/ 2732647 w 3957635"/>
                <a:gd name="connsiteY560" fmla="*/ 2955888 h 3778700"/>
                <a:gd name="connsiteX561" fmla="*/ 2744635 w 3957635"/>
                <a:gd name="connsiteY561" fmla="*/ 2960033 h 3778700"/>
                <a:gd name="connsiteX562" fmla="*/ 2740639 w 3957635"/>
                <a:gd name="connsiteY562" fmla="*/ 2978168 h 3778700"/>
                <a:gd name="connsiteX563" fmla="*/ 2729983 w 3957635"/>
                <a:gd name="connsiteY563" fmla="*/ 2991122 h 3778700"/>
                <a:gd name="connsiteX564" fmla="*/ 2733683 w 3957635"/>
                <a:gd name="connsiteY564" fmla="*/ 3015993 h 3778700"/>
                <a:gd name="connsiteX565" fmla="*/ 2751295 w 3957635"/>
                <a:gd name="connsiteY565" fmla="*/ 3017029 h 3778700"/>
                <a:gd name="connsiteX566" fmla="*/ 2750555 w 3957635"/>
                <a:gd name="connsiteY566" fmla="*/ 3034128 h 3778700"/>
                <a:gd name="connsiteX567" fmla="*/ 2733979 w 3957635"/>
                <a:gd name="connsiteY567" fmla="*/ 3043109 h 3778700"/>
                <a:gd name="connsiteX568" fmla="*/ 2738863 w 3957635"/>
                <a:gd name="connsiteY568" fmla="*/ 3059862 h 3778700"/>
                <a:gd name="connsiteX569" fmla="*/ 2745523 w 3957635"/>
                <a:gd name="connsiteY569" fmla="*/ 3087669 h 3778700"/>
                <a:gd name="connsiteX570" fmla="*/ 2756475 w 3957635"/>
                <a:gd name="connsiteY570" fmla="*/ 3094751 h 3778700"/>
                <a:gd name="connsiteX571" fmla="*/ 2768315 w 3957635"/>
                <a:gd name="connsiteY571" fmla="*/ 3104595 h 3778700"/>
                <a:gd name="connsiteX572" fmla="*/ 2765355 w 3957635"/>
                <a:gd name="connsiteY572" fmla="*/ 3130848 h 3778700"/>
                <a:gd name="connsiteX573" fmla="*/ 2757363 w 3957635"/>
                <a:gd name="connsiteY573" fmla="*/ 3171263 h 3778700"/>
                <a:gd name="connsiteX574" fmla="*/ 2746115 w 3957635"/>
                <a:gd name="connsiteY574" fmla="*/ 3208397 h 3778700"/>
                <a:gd name="connsiteX575" fmla="*/ 2743303 w 3957635"/>
                <a:gd name="connsiteY575" fmla="*/ 3245530 h 3778700"/>
                <a:gd name="connsiteX576" fmla="*/ 2734719 w 3957635"/>
                <a:gd name="connsiteY576" fmla="*/ 3283182 h 3778700"/>
                <a:gd name="connsiteX577" fmla="*/ 2704527 w 3957635"/>
                <a:gd name="connsiteY577" fmla="*/ 3302526 h 3778700"/>
                <a:gd name="connsiteX578" fmla="*/ 2692095 w 3957635"/>
                <a:gd name="connsiteY578" fmla="*/ 3311680 h 3778700"/>
                <a:gd name="connsiteX579" fmla="*/ 2660127 w 3957635"/>
                <a:gd name="connsiteY579" fmla="*/ 3333960 h 3778700"/>
                <a:gd name="connsiteX580" fmla="*/ 2645771 w 3957635"/>
                <a:gd name="connsiteY580" fmla="*/ 3348813 h 3778700"/>
                <a:gd name="connsiteX581" fmla="*/ 2595895 w 3957635"/>
                <a:gd name="connsiteY581" fmla="*/ 3374203 h 3778700"/>
                <a:gd name="connsiteX582" fmla="*/ 2569700 w 3957635"/>
                <a:gd name="connsiteY582" fmla="*/ 3396655 h 3778700"/>
                <a:gd name="connsiteX583" fmla="*/ 2546316 w 3957635"/>
                <a:gd name="connsiteY583" fmla="*/ 3421699 h 3778700"/>
                <a:gd name="connsiteX584" fmla="*/ 2567628 w 3957635"/>
                <a:gd name="connsiteY584" fmla="*/ 3454687 h 3778700"/>
                <a:gd name="connsiteX585" fmla="*/ 2569700 w 3957635"/>
                <a:gd name="connsiteY585" fmla="*/ 3485949 h 3778700"/>
                <a:gd name="connsiteX586" fmla="*/ 2556380 w 3957635"/>
                <a:gd name="connsiteY586" fmla="*/ 3519973 h 3778700"/>
                <a:gd name="connsiteX587" fmla="*/ 2531664 w 3957635"/>
                <a:gd name="connsiteY587" fmla="*/ 3535173 h 3778700"/>
                <a:gd name="connsiteX588" fmla="*/ 2482084 w 3957635"/>
                <a:gd name="connsiteY588" fmla="*/ 3548126 h 3778700"/>
                <a:gd name="connsiteX589" fmla="*/ 2468764 w 3957635"/>
                <a:gd name="connsiteY589" fmla="*/ 3554171 h 3778700"/>
                <a:gd name="connsiteX590" fmla="*/ 2468468 w 3957635"/>
                <a:gd name="connsiteY590" fmla="*/ 3567643 h 3778700"/>
                <a:gd name="connsiteX591" fmla="*/ 2468468 w 3957635"/>
                <a:gd name="connsiteY591" fmla="*/ 3585778 h 3778700"/>
                <a:gd name="connsiteX592" fmla="*/ 2451892 w 3957635"/>
                <a:gd name="connsiteY592" fmla="*/ 3605295 h 3778700"/>
                <a:gd name="connsiteX593" fmla="*/ 2443753 w 3957635"/>
                <a:gd name="connsiteY593" fmla="*/ 3619803 h 3778700"/>
                <a:gd name="connsiteX594" fmla="*/ 2427177 w 3957635"/>
                <a:gd name="connsiteY594" fmla="*/ 3636211 h 3778700"/>
                <a:gd name="connsiteX595" fmla="*/ 2407641 w 3957635"/>
                <a:gd name="connsiteY595" fmla="*/ 3640356 h 3778700"/>
                <a:gd name="connsiteX596" fmla="*/ 2394321 w 3957635"/>
                <a:gd name="connsiteY596" fmla="*/ 3665054 h 3778700"/>
                <a:gd name="connsiteX597" fmla="*/ 2378189 w 3957635"/>
                <a:gd name="connsiteY597" fmla="*/ 3680771 h 3778700"/>
                <a:gd name="connsiteX598" fmla="*/ 2355249 w 3957635"/>
                <a:gd name="connsiteY598" fmla="*/ 3697697 h 3778700"/>
                <a:gd name="connsiteX599" fmla="*/ 2321505 w 3957635"/>
                <a:gd name="connsiteY599" fmla="*/ 3710996 h 3778700"/>
                <a:gd name="connsiteX600" fmla="*/ 2301969 w 3957635"/>
                <a:gd name="connsiteY600" fmla="*/ 3725504 h 3778700"/>
                <a:gd name="connsiteX601" fmla="*/ 2278585 w 3957635"/>
                <a:gd name="connsiteY601" fmla="*/ 3738630 h 3778700"/>
                <a:gd name="connsiteX602" fmla="*/ 2252390 w 3957635"/>
                <a:gd name="connsiteY602" fmla="*/ 3747439 h 3778700"/>
                <a:gd name="connsiteX603" fmla="*/ 2223234 w 3957635"/>
                <a:gd name="connsiteY603" fmla="*/ 3752275 h 3778700"/>
                <a:gd name="connsiteX604" fmla="*/ 2195262 w 3957635"/>
                <a:gd name="connsiteY604" fmla="*/ 3758493 h 3778700"/>
                <a:gd name="connsiteX605" fmla="*/ 2166550 w 3957635"/>
                <a:gd name="connsiteY605" fmla="*/ 3764365 h 3778700"/>
                <a:gd name="connsiteX606" fmla="*/ 2128811 w 3957635"/>
                <a:gd name="connsiteY606" fmla="*/ 3766437 h 3778700"/>
                <a:gd name="connsiteX607" fmla="*/ 2087075 w 3957635"/>
                <a:gd name="connsiteY607" fmla="*/ 3769546 h 3778700"/>
                <a:gd name="connsiteX608" fmla="*/ 2072423 w 3957635"/>
                <a:gd name="connsiteY608" fmla="*/ 3774555 h 3778700"/>
                <a:gd name="connsiteX609" fmla="*/ 2059399 w 3957635"/>
                <a:gd name="connsiteY609" fmla="*/ 3778700 h 3778700"/>
                <a:gd name="connsiteX610" fmla="*/ 2027727 w 3957635"/>
                <a:gd name="connsiteY610" fmla="*/ 3768165 h 3778700"/>
                <a:gd name="connsiteX611" fmla="*/ 2005823 w 3957635"/>
                <a:gd name="connsiteY611" fmla="*/ 3761256 h 3778700"/>
                <a:gd name="connsiteX612" fmla="*/ 1993391 w 3957635"/>
                <a:gd name="connsiteY612" fmla="*/ 3752965 h 3778700"/>
                <a:gd name="connsiteX613" fmla="*/ 1993983 w 3957635"/>
                <a:gd name="connsiteY613" fmla="*/ 3734140 h 3778700"/>
                <a:gd name="connsiteX614" fmla="*/ 2005675 w 3957635"/>
                <a:gd name="connsiteY614" fmla="*/ 3729304 h 3778700"/>
                <a:gd name="connsiteX615" fmla="*/ 2003899 w 3957635"/>
                <a:gd name="connsiteY615" fmla="*/ 3704951 h 3778700"/>
                <a:gd name="connsiteX616" fmla="*/ 1988507 w 3957635"/>
                <a:gd name="connsiteY616" fmla="*/ 3688543 h 3778700"/>
                <a:gd name="connsiteX617" fmla="*/ 1973115 w 3957635"/>
                <a:gd name="connsiteY617" fmla="*/ 3677144 h 3778700"/>
                <a:gd name="connsiteX618" fmla="*/ 1950323 w 3957635"/>
                <a:gd name="connsiteY618" fmla="*/ 3664363 h 3778700"/>
                <a:gd name="connsiteX619" fmla="*/ 1934192 w 3957635"/>
                <a:gd name="connsiteY619" fmla="*/ 3655209 h 3778700"/>
                <a:gd name="connsiteX620" fmla="*/ 1919836 w 3957635"/>
                <a:gd name="connsiteY620" fmla="*/ 3643810 h 3778700"/>
                <a:gd name="connsiteX621" fmla="*/ 1909476 w 3957635"/>
                <a:gd name="connsiteY621" fmla="*/ 3633620 h 3778700"/>
                <a:gd name="connsiteX622" fmla="*/ 1899116 w 3957635"/>
                <a:gd name="connsiteY622" fmla="*/ 3616348 h 3778700"/>
                <a:gd name="connsiteX623" fmla="*/ 1888904 w 3957635"/>
                <a:gd name="connsiteY623" fmla="*/ 3589232 h 3778700"/>
                <a:gd name="connsiteX624" fmla="*/ 1875140 w 3957635"/>
                <a:gd name="connsiteY624" fmla="*/ 3561771 h 3778700"/>
                <a:gd name="connsiteX625" fmla="*/ 1869368 w 3957635"/>
                <a:gd name="connsiteY625" fmla="*/ 3544326 h 3778700"/>
                <a:gd name="connsiteX626" fmla="*/ 1860044 w 3957635"/>
                <a:gd name="connsiteY626" fmla="*/ 3522910 h 3778700"/>
                <a:gd name="connsiteX627" fmla="*/ 1851164 w 3957635"/>
                <a:gd name="connsiteY627" fmla="*/ 3501666 h 3778700"/>
                <a:gd name="connsiteX628" fmla="*/ 1842580 w 3957635"/>
                <a:gd name="connsiteY628" fmla="*/ 3487503 h 3778700"/>
                <a:gd name="connsiteX629" fmla="*/ 1829112 w 3957635"/>
                <a:gd name="connsiteY629" fmla="*/ 3472477 h 3778700"/>
                <a:gd name="connsiteX630" fmla="*/ 1816828 w 3957635"/>
                <a:gd name="connsiteY630" fmla="*/ 3463151 h 3778700"/>
                <a:gd name="connsiteX631" fmla="*/ 1804693 w 3957635"/>
                <a:gd name="connsiteY631" fmla="*/ 3443634 h 3778700"/>
                <a:gd name="connsiteX632" fmla="*/ 1790337 w 3957635"/>
                <a:gd name="connsiteY632" fmla="*/ 3427053 h 3778700"/>
                <a:gd name="connsiteX633" fmla="*/ 1778941 w 3957635"/>
                <a:gd name="connsiteY633" fmla="*/ 3409263 h 3778700"/>
                <a:gd name="connsiteX634" fmla="*/ 1776869 w 3957635"/>
                <a:gd name="connsiteY634" fmla="*/ 3397173 h 3778700"/>
                <a:gd name="connsiteX635" fmla="*/ 1768729 w 3957635"/>
                <a:gd name="connsiteY635" fmla="*/ 3382147 h 3778700"/>
                <a:gd name="connsiteX636" fmla="*/ 1766657 w 3957635"/>
                <a:gd name="connsiteY636" fmla="*/ 3368676 h 3778700"/>
                <a:gd name="connsiteX637" fmla="*/ 1772429 w 3957635"/>
                <a:gd name="connsiteY637" fmla="*/ 3339832 h 3778700"/>
                <a:gd name="connsiteX638" fmla="*/ 1775537 w 3957635"/>
                <a:gd name="connsiteY638" fmla="*/ 3318761 h 3778700"/>
                <a:gd name="connsiteX639" fmla="*/ 1776573 w 3957635"/>
                <a:gd name="connsiteY639" fmla="*/ 3299935 h 3778700"/>
                <a:gd name="connsiteX640" fmla="*/ 1782641 w 3957635"/>
                <a:gd name="connsiteY640" fmla="*/ 3281973 h 3778700"/>
                <a:gd name="connsiteX641" fmla="*/ 1790633 w 3957635"/>
                <a:gd name="connsiteY641" fmla="*/ 3268329 h 3778700"/>
                <a:gd name="connsiteX642" fmla="*/ 1804693 w 3957635"/>
                <a:gd name="connsiteY642" fmla="*/ 3254684 h 3778700"/>
                <a:gd name="connsiteX643" fmla="*/ 1813128 w 3957635"/>
                <a:gd name="connsiteY643" fmla="*/ 3241731 h 3778700"/>
                <a:gd name="connsiteX644" fmla="*/ 1824524 w 3957635"/>
                <a:gd name="connsiteY644" fmla="*/ 3222387 h 3778700"/>
                <a:gd name="connsiteX645" fmla="*/ 1828668 w 3957635"/>
                <a:gd name="connsiteY645" fmla="*/ 3202524 h 3778700"/>
                <a:gd name="connsiteX646" fmla="*/ 1823488 w 3957635"/>
                <a:gd name="connsiteY646" fmla="*/ 3175753 h 3778700"/>
                <a:gd name="connsiteX647" fmla="*/ 1820380 w 3957635"/>
                <a:gd name="connsiteY647" fmla="*/ 3162800 h 3778700"/>
                <a:gd name="connsiteX648" fmla="*/ 1804988 w 3957635"/>
                <a:gd name="connsiteY648" fmla="*/ 3141729 h 3778700"/>
                <a:gd name="connsiteX649" fmla="*/ 1799809 w 3957635"/>
                <a:gd name="connsiteY649" fmla="*/ 3122903 h 3778700"/>
                <a:gd name="connsiteX650" fmla="*/ 1812092 w 3957635"/>
                <a:gd name="connsiteY650" fmla="*/ 3106668 h 3778700"/>
                <a:gd name="connsiteX651" fmla="*/ 1799661 w 3957635"/>
                <a:gd name="connsiteY651" fmla="*/ 3089569 h 3778700"/>
                <a:gd name="connsiteX652" fmla="*/ 1784121 w 3957635"/>
                <a:gd name="connsiteY652" fmla="*/ 3069707 h 3778700"/>
                <a:gd name="connsiteX653" fmla="*/ 1776277 w 3957635"/>
                <a:gd name="connsiteY653" fmla="*/ 3057444 h 3778700"/>
                <a:gd name="connsiteX654" fmla="*/ 1765029 w 3957635"/>
                <a:gd name="connsiteY654" fmla="*/ 3047599 h 3778700"/>
                <a:gd name="connsiteX655" fmla="*/ 1759109 w 3957635"/>
                <a:gd name="connsiteY655" fmla="*/ 3025492 h 3778700"/>
                <a:gd name="connsiteX656" fmla="*/ 1753337 w 3957635"/>
                <a:gd name="connsiteY656" fmla="*/ 3004939 h 3778700"/>
                <a:gd name="connsiteX657" fmla="*/ 1739573 w 3957635"/>
                <a:gd name="connsiteY657" fmla="*/ 2984386 h 3778700"/>
                <a:gd name="connsiteX658" fmla="*/ 1725809 w 3957635"/>
                <a:gd name="connsiteY658" fmla="*/ 2965905 h 3778700"/>
                <a:gd name="connsiteX659" fmla="*/ 1711157 w 3957635"/>
                <a:gd name="connsiteY659" fmla="*/ 2948289 h 3778700"/>
                <a:gd name="connsiteX660" fmla="*/ 1694285 w 3957635"/>
                <a:gd name="connsiteY660" fmla="*/ 2936717 h 3778700"/>
                <a:gd name="connsiteX661" fmla="*/ 1679781 w 3957635"/>
                <a:gd name="connsiteY661" fmla="*/ 2920309 h 3778700"/>
                <a:gd name="connsiteX662" fmla="*/ 1666757 w 3957635"/>
                <a:gd name="connsiteY662" fmla="*/ 2894574 h 3778700"/>
                <a:gd name="connsiteX663" fmla="*/ 1638045 w 3957635"/>
                <a:gd name="connsiteY663" fmla="*/ 2870913 h 3778700"/>
                <a:gd name="connsiteX664" fmla="*/ 1632866 w 3957635"/>
                <a:gd name="connsiteY664" fmla="*/ 2847941 h 3778700"/>
                <a:gd name="connsiteX665" fmla="*/ 1641153 w 3957635"/>
                <a:gd name="connsiteY665" fmla="*/ 2832570 h 3778700"/>
                <a:gd name="connsiteX666" fmla="*/ 1654473 w 3957635"/>
                <a:gd name="connsiteY666" fmla="*/ 2819789 h 3778700"/>
                <a:gd name="connsiteX667" fmla="*/ 1652401 w 3957635"/>
                <a:gd name="connsiteY667" fmla="*/ 2795436 h 3778700"/>
                <a:gd name="connsiteX668" fmla="*/ 1644853 w 3957635"/>
                <a:gd name="connsiteY668" fmla="*/ 2773156 h 3778700"/>
                <a:gd name="connsiteX669" fmla="*/ 1655065 w 3957635"/>
                <a:gd name="connsiteY669" fmla="*/ 2758821 h 3778700"/>
                <a:gd name="connsiteX670" fmla="*/ 1658173 w 3957635"/>
                <a:gd name="connsiteY670" fmla="*/ 2737922 h 3778700"/>
                <a:gd name="connsiteX671" fmla="*/ 1659209 w 3957635"/>
                <a:gd name="connsiteY671" fmla="*/ 2719787 h 3778700"/>
                <a:gd name="connsiteX672" fmla="*/ 1663353 w 3957635"/>
                <a:gd name="connsiteY672" fmla="*/ 2704243 h 3778700"/>
                <a:gd name="connsiteX673" fmla="*/ 1661725 w 3957635"/>
                <a:gd name="connsiteY673" fmla="*/ 2681617 h 3778700"/>
                <a:gd name="connsiteX674" fmla="*/ 1641745 w 3957635"/>
                <a:gd name="connsiteY674" fmla="*/ 2667973 h 3778700"/>
                <a:gd name="connsiteX675" fmla="*/ 1620730 w 3957635"/>
                <a:gd name="connsiteY675" fmla="*/ 2657955 h 3778700"/>
                <a:gd name="connsiteX676" fmla="*/ 1599862 w 3957635"/>
                <a:gd name="connsiteY676" fmla="*/ 2655883 h 3778700"/>
                <a:gd name="connsiteX677" fmla="*/ 1579586 w 3957635"/>
                <a:gd name="connsiteY677" fmla="*/ 2662619 h 3778700"/>
                <a:gd name="connsiteX678" fmla="*/ 1543178 w 3957635"/>
                <a:gd name="connsiteY678" fmla="*/ 2661237 h 3778700"/>
                <a:gd name="connsiteX679" fmla="*/ 1514022 w 3957635"/>
                <a:gd name="connsiteY679" fmla="*/ 2651047 h 3778700"/>
                <a:gd name="connsiteX680" fmla="*/ 1501738 w 3957635"/>
                <a:gd name="connsiteY680" fmla="*/ 2632566 h 3778700"/>
                <a:gd name="connsiteX681" fmla="*/ 1492562 w 3957635"/>
                <a:gd name="connsiteY681" fmla="*/ 2621340 h 3778700"/>
                <a:gd name="connsiteX682" fmla="*/ 1483979 w 3957635"/>
                <a:gd name="connsiteY682" fmla="*/ 2600096 h 3778700"/>
                <a:gd name="connsiteX683" fmla="*/ 1455119 w 3957635"/>
                <a:gd name="connsiteY683" fmla="*/ 2587315 h 3778700"/>
                <a:gd name="connsiteX684" fmla="*/ 1442095 w 3957635"/>
                <a:gd name="connsiteY684" fmla="*/ 2575916 h 3778700"/>
                <a:gd name="connsiteX685" fmla="*/ 1424779 w 3957635"/>
                <a:gd name="connsiteY685" fmla="*/ 2575916 h 3778700"/>
                <a:gd name="connsiteX686" fmla="*/ 1403171 w 3957635"/>
                <a:gd name="connsiteY686" fmla="*/ 2575916 h 3778700"/>
                <a:gd name="connsiteX687" fmla="*/ 1378751 w 3957635"/>
                <a:gd name="connsiteY687" fmla="*/ 2581788 h 3778700"/>
                <a:gd name="connsiteX688" fmla="*/ 1349299 w 3957635"/>
                <a:gd name="connsiteY688" fmla="*/ 2583515 h 3778700"/>
                <a:gd name="connsiteX689" fmla="*/ 1323547 w 3957635"/>
                <a:gd name="connsiteY689" fmla="*/ 2591460 h 3778700"/>
                <a:gd name="connsiteX690" fmla="*/ 1286696 w 3957635"/>
                <a:gd name="connsiteY690" fmla="*/ 2600614 h 3778700"/>
                <a:gd name="connsiteX691" fmla="*/ 1255764 w 3957635"/>
                <a:gd name="connsiteY691" fmla="*/ 2606832 h 3778700"/>
                <a:gd name="connsiteX692" fmla="*/ 1227940 w 3957635"/>
                <a:gd name="connsiteY692" fmla="*/ 2606832 h 3778700"/>
                <a:gd name="connsiteX693" fmla="*/ 1202188 w 3957635"/>
                <a:gd name="connsiteY693" fmla="*/ 2606141 h 3778700"/>
                <a:gd name="connsiteX694" fmla="*/ 1165780 w 3957635"/>
                <a:gd name="connsiteY694" fmla="*/ 2587661 h 3778700"/>
                <a:gd name="connsiteX695" fmla="*/ 1123453 w 3957635"/>
                <a:gd name="connsiteY695" fmla="*/ 2585761 h 3778700"/>
                <a:gd name="connsiteX696" fmla="*/ 1082901 w 3957635"/>
                <a:gd name="connsiteY696" fmla="*/ 2591460 h 3778700"/>
                <a:gd name="connsiteX697" fmla="*/ 1056853 w 3957635"/>
                <a:gd name="connsiteY697" fmla="*/ 2597678 h 3778700"/>
                <a:gd name="connsiteX698" fmla="*/ 1037613 w 3957635"/>
                <a:gd name="connsiteY698" fmla="*/ 2600787 h 3778700"/>
                <a:gd name="connsiteX699" fmla="*/ 1006681 w 3957635"/>
                <a:gd name="connsiteY699" fmla="*/ 2591460 h 3778700"/>
                <a:gd name="connsiteX700" fmla="*/ 982854 w 3957635"/>
                <a:gd name="connsiteY700" fmla="*/ 2576089 h 3778700"/>
                <a:gd name="connsiteX701" fmla="*/ 957102 w 3957635"/>
                <a:gd name="connsiteY701" fmla="*/ 2554327 h 3778700"/>
                <a:gd name="connsiteX702" fmla="*/ 939934 w 3957635"/>
                <a:gd name="connsiteY702" fmla="*/ 2537228 h 3778700"/>
                <a:gd name="connsiteX703" fmla="*/ 926466 w 3957635"/>
                <a:gd name="connsiteY703" fmla="*/ 2521684 h 3778700"/>
                <a:gd name="connsiteX704" fmla="*/ 919214 w 3957635"/>
                <a:gd name="connsiteY704" fmla="*/ 2495086 h 3778700"/>
                <a:gd name="connsiteX705" fmla="*/ 892130 w 3957635"/>
                <a:gd name="connsiteY705" fmla="*/ 2461406 h 3778700"/>
                <a:gd name="connsiteX706" fmla="*/ 875554 w 3957635"/>
                <a:gd name="connsiteY706" fmla="*/ 2452425 h 3778700"/>
                <a:gd name="connsiteX707" fmla="*/ 872594 w 3957635"/>
                <a:gd name="connsiteY707" fmla="*/ 2436190 h 3778700"/>
                <a:gd name="connsiteX708" fmla="*/ 865638 w 3957635"/>
                <a:gd name="connsiteY708" fmla="*/ 2413737 h 3778700"/>
                <a:gd name="connsiteX709" fmla="*/ 861938 w 3957635"/>
                <a:gd name="connsiteY709" fmla="*/ 2401820 h 3778700"/>
                <a:gd name="connsiteX710" fmla="*/ 864010 w 3957635"/>
                <a:gd name="connsiteY710" fmla="*/ 2390075 h 3778700"/>
                <a:gd name="connsiteX711" fmla="*/ 862234 w 3957635"/>
                <a:gd name="connsiteY711" fmla="*/ 2374013 h 3778700"/>
                <a:gd name="connsiteX712" fmla="*/ 842698 w 3957635"/>
                <a:gd name="connsiteY712" fmla="*/ 2363650 h 3778700"/>
                <a:gd name="connsiteX713" fmla="*/ 832339 w 3957635"/>
                <a:gd name="connsiteY713" fmla="*/ 2347242 h 3778700"/>
                <a:gd name="connsiteX714" fmla="*/ 822423 w 3957635"/>
                <a:gd name="connsiteY714" fmla="*/ 2329452 h 3778700"/>
                <a:gd name="connsiteX715" fmla="*/ 816355 w 3957635"/>
                <a:gd name="connsiteY715" fmla="*/ 2300609 h 3778700"/>
                <a:gd name="connsiteX716" fmla="*/ 808067 w 3957635"/>
                <a:gd name="connsiteY716" fmla="*/ 2285583 h 3778700"/>
                <a:gd name="connsiteX717" fmla="*/ 802295 w 3957635"/>
                <a:gd name="connsiteY717" fmla="*/ 2270384 h 3778700"/>
                <a:gd name="connsiteX718" fmla="*/ 795339 w 3957635"/>
                <a:gd name="connsiteY718" fmla="*/ 2248104 h 3778700"/>
                <a:gd name="connsiteX719" fmla="*/ 790603 w 3957635"/>
                <a:gd name="connsiteY719" fmla="*/ 2237050 h 3778700"/>
                <a:gd name="connsiteX720" fmla="*/ 786459 w 3957635"/>
                <a:gd name="connsiteY720" fmla="*/ 2212007 h 3778700"/>
                <a:gd name="connsiteX721" fmla="*/ 779207 w 3957635"/>
                <a:gd name="connsiteY721" fmla="*/ 2172800 h 3778700"/>
                <a:gd name="connsiteX722" fmla="*/ 760855 w 3957635"/>
                <a:gd name="connsiteY722" fmla="*/ 2156565 h 3778700"/>
                <a:gd name="connsiteX723" fmla="*/ 760855 w 3957635"/>
                <a:gd name="connsiteY723" fmla="*/ 2141885 h 3778700"/>
                <a:gd name="connsiteX724" fmla="*/ 785719 w 3957635"/>
                <a:gd name="connsiteY724" fmla="*/ 2117186 h 3778700"/>
                <a:gd name="connsiteX725" fmla="*/ 798447 w 3957635"/>
                <a:gd name="connsiteY725" fmla="*/ 2101815 h 3778700"/>
                <a:gd name="connsiteX726" fmla="*/ 806439 w 3957635"/>
                <a:gd name="connsiteY726" fmla="*/ 2087998 h 3778700"/>
                <a:gd name="connsiteX727" fmla="*/ 812507 w 3957635"/>
                <a:gd name="connsiteY727" fmla="*/ 2070381 h 3778700"/>
                <a:gd name="connsiteX728" fmla="*/ 819463 w 3957635"/>
                <a:gd name="connsiteY728" fmla="*/ 2039465 h 3778700"/>
                <a:gd name="connsiteX729" fmla="*/ 829823 w 3957635"/>
                <a:gd name="connsiteY729" fmla="*/ 2020293 h 3778700"/>
                <a:gd name="connsiteX730" fmla="*/ 831895 w 3957635"/>
                <a:gd name="connsiteY730" fmla="*/ 1994559 h 3778700"/>
                <a:gd name="connsiteX731" fmla="*/ 830859 w 3957635"/>
                <a:gd name="connsiteY731" fmla="*/ 1968652 h 3778700"/>
                <a:gd name="connsiteX732" fmla="*/ 821535 w 3957635"/>
                <a:gd name="connsiteY732" fmla="*/ 1947063 h 3778700"/>
                <a:gd name="connsiteX733" fmla="*/ 810139 w 3957635"/>
                <a:gd name="connsiteY733" fmla="*/ 1935318 h 3778700"/>
                <a:gd name="connsiteX734" fmla="*/ 817391 w 3957635"/>
                <a:gd name="connsiteY734" fmla="*/ 1913729 h 3778700"/>
                <a:gd name="connsiteX735" fmla="*/ 828639 w 3957635"/>
                <a:gd name="connsiteY735" fmla="*/ 1897321 h 3778700"/>
                <a:gd name="connsiteX736" fmla="*/ 846398 w 3957635"/>
                <a:gd name="connsiteY736" fmla="*/ 1866750 h 3778700"/>
                <a:gd name="connsiteX737" fmla="*/ 856758 w 3957635"/>
                <a:gd name="connsiteY737" fmla="*/ 1851379 h 3778700"/>
                <a:gd name="connsiteX738" fmla="*/ 872298 w 3957635"/>
                <a:gd name="connsiteY738" fmla="*/ 1840152 h 3778700"/>
                <a:gd name="connsiteX739" fmla="*/ 899234 w 3957635"/>
                <a:gd name="connsiteY739" fmla="*/ 1813727 h 3778700"/>
                <a:gd name="connsiteX740" fmla="*/ 914774 w 3957635"/>
                <a:gd name="connsiteY740" fmla="*/ 1797664 h 3778700"/>
                <a:gd name="connsiteX741" fmla="*/ 938602 w 3957635"/>
                <a:gd name="connsiteY741" fmla="*/ 1767612 h 3778700"/>
                <a:gd name="connsiteX742" fmla="*/ 957250 w 3957635"/>
                <a:gd name="connsiteY742" fmla="*/ 1752931 h 3778700"/>
                <a:gd name="connsiteX743" fmla="*/ 967610 w 3957635"/>
                <a:gd name="connsiteY743" fmla="*/ 1741532 h 3778700"/>
                <a:gd name="connsiteX744" fmla="*/ 979894 w 3957635"/>
                <a:gd name="connsiteY744" fmla="*/ 1727542 h 3778700"/>
                <a:gd name="connsiteX745" fmla="*/ 990254 w 3957635"/>
                <a:gd name="connsiteY745" fmla="*/ 1705435 h 3778700"/>
                <a:gd name="connsiteX746" fmla="*/ 1002389 w 3957635"/>
                <a:gd name="connsiteY746" fmla="*/ 1697317 h 3778700"/>
                <a:gd name="connsiteX747" fmla="*/ 1034357 w 3957635"/>
                <a:gd name="connsiteY747" fmla="*/ 1691445 h 3778700"/>
                <a:gd name="connsiteX748" fmla="*/ 1046049 w 3957635"/>
                <a:gd name="connsiteY748" fmla="*/ 1686264 h 3778700"/>
                <a:gd name="connsiteX749" fmla="*/ 1067213 w 3957635"/>
                <a:gd name="connsiteY749" fmla="*/ 1679528 h 3778700"/>
                <a:gd name="connsiteX750" fmla="*/ 1076389 w 3957635"/>
                <a:gd name="connsiteY750" fmla="*/ 1669165 h 3778700"/>
                <a:gd name="connsiteX751" fmla="*/ 1093853 w 3957635"/>
                <a:gd name="connsiteY751" fmla="*/ 1660011 h 3778700"/>
                <a:gd name="connsiteX752" fmla="*/ 1103621 w 3957635"/>
                <a:gd name="connsiteY752" fmla="*/ 1639631 h 3778700"/>
                <a:gd name="connsiteX753" fmla="*/ 1107765 w 3957635"/>
                <a:gd name="connsiteY753" fmla="*/ 1625986 h 3778700"/>
                <a:gd name="connsiteX754" fmla="*/ 1109689 w 3957635"/>
                <a:gd name="connsiteY754" fmla="*/ 1615969 h 3778700"/>
                <a:gd name="connsiteX755" fmla="*/ 1113833 w 3957635"/>
                <a:gd name="connsiteY755" fmla="*/ 1597143 h 3778700"/>
                <a:gd name="connsiteX756" fmla="*/ 1116793 w 3957635"/>
                <a:gd name="connsiteY756" fmla="*/ 1584017 h 3778700"/>
                <a:gd name="connsiteX757" fmla="*/ 1120937 w 3957635"/>
                <a:gd name="connsiteY757" fmla="*/ 1568300 h 3778700"/>
                <a:gd name="connsiteX758" fmla="*/ 1137365 w 3957635"/>
                <a:gd name="connsiteY758" fmla="*/ 1558109 h 3778700"/>
                <a:gd name="connsiteX759" fmla="*/ 1154089 w 3957635"/>
                <a:gd name="connsiteY759" fmla="*/ 1544983 h 3778700"/>
                <a:gd name="connsiteX760" fmla="*/ 1171404 w 3957635"/>
                <a:gd name="connsiteY760" fmla="*/ 1532893 h 3778700"/>
                <a:gd name="connsiteX761" fmla="*/ 1194048 w 3957635"/>
                <a:gd name="connsiteY761" fmla="*/ 1522357 h 3778700"/>
                <a:gd name="connsiteX762" fmla="*/ 1205444 w 3957635"/>
                <a:gd name="connsiteY762" fmla="*/ 1517176 h 3778700"/>
                <a:gd name="connsiteX763" fmla="*/ 1225720 w 3957635"/>
                <a:gd name="connsiteY763" fmla="*/ 1511304 h 3778700"/>
                <a:gd name="connsiteX764" fmla="*/ 1240076 w 3957635"/>
                <a:gd name="connsiteY764" fmla="*/ 1500077 h 3778700"/>
                <a:gd name="connsiteX765" fmla="*/ 1245996 w 3957635"/>
                <a:gd name="connsiteY765" fmla="*/ 1487642 h 3778700"/>
                <a:gd name="connsiteX766" fmla="*/ 1255172 w 3957635"/>
                <a:gd name="connsiteY766" fmla="*/ 1482460 h 3778700"/>
                <a:gd name="connsiteX767" fmla="*/ 1269528 w 3957635"/>
                <a:gd name="connsiteY767" fmla="*/ 1484188 h 3778700"/>
                <a:gd name="connsiteX768" fmla="*/ 1284180 w 3957635"/>
                <a:gd name="connsiteY768" fmla="*/ 1491787 h 3778700"/>
                <a:gd name="connsiteX769" fmla="*/ 1310376 w 3957635"/>
                <a:gd name="connsiteY769" fmla="*/ 1490751 h 3778700"/>
                <a:gd name="connsiteX770" fmla="*/ 1326211 w 3957635"/>
                <a:gd name="connsiteY770" fmla="*/ 1489714 h 3778700"/>
                <a:gd name="connsiteX771" fmla="*/ 1345747 w 3957635"/>
                <a:gd name="connsiteY771" fmla="*/ 1489714 h 3778700"/>
                <a:gd name="connsiteX772" fmla="*/ 1379343 w 3957635"/>
                <a:gd name="connsiteY772" fmla="*/ 1488678 h 3778700"/>
                <a:gd name="connsiteX773" fmla="*/ 1411311 w 3957635"/>
                <a:gd name="connsiteY773" fmla="*/ 1484533 h 3778700"/>
                <a:gd name="connsiteX774" fmla="*/ 1450087 w 3957635"/>
                <a:gd name="connsiteY774" fmla="*/ 1478315 h 3778700"/>
                <a:gd name="connsiteX775" fmla="*/ 1469327 w 3957635"/>
                <a:gd name="connsiteY775" fmla="*/ 1472270 h 3778700"/>
                <a:gd name="connsiteX776" fmla="*/ 1480723 w 3957635"/>
                <a:gd name="connsiteY776" fmla="*/ 1471234 h 3778700"/>
                <a:gd name="connsiteX777" fmla="*/ 1499518 w 3957635"/>
                <a:gd name="connsiteY777" fmla="*/ 1473307 h 3778700"/>
                <a:gd name="connsiteX778" fmla="*/ 1512542 w 3957635"/>
                <a:gd name="connsiteY778" fmla="*/ 1474688 h 3778700"/>
                <a:gd name="connsiteX779" fmla="*/ 1522458 w 3957635"/>
                <a:gd name="connsiteY779" fmla="*/ 1471579 h 3778700"/>
                <a:gd name="connsiteX780" fmla="*/ 1529414 w 3957635"/>
                <a:gd name="connsiteY780" fmla="*/ 1463635 h 3778700"/>
                <a:gd name="connsiteX781" fmla="*/ 1540810 w 3957635"/>
                <a:gd name="connsiteY781" fmla="*/ 1463635 h 3778700"/>
                <a:gd name="connsiteX782" fmla="*/ 1590094 w 3957635"/>
                <a:gd name="connsiteY782" fmla="*/ 1472616 h 3778700"/>
                <a:gd name="connsiteX783" fmla="*/ 1634050 w 3957635"/>
                <a:gd name="connsiteY783" fmla="*/ 1464671 h 3778700"/>
                <a:gd name="connsiteX784" fmla="*/ 1689401 w 3957635"/>
                <a:gd name="connsiteY784" fmla="*/ 1460871 h 3778700"/>
                <a:gd name="connsiteX785" fmla="*/ 1720037 w 3957635"/>
                <a:gd name="connsiteY785" fmla="*/ 1455690 h 3778700"/>
                <a:gd name="connsiteX786" fmla="*/ 1736761 w 3957635"/>
                <a:gd name="connsiteY786" fmla="*/ 1463635 h 3778700"/>
                <a:gd name="connsiteX787" fmla="*/ 1749489 w 3957635"/>
                <a:gd name="connsiteY787" fmla="*/ 1469680 h 3778700"/>
                <a:gd name="connsiteX788" fmla="*/ 1765473 w 3957635"/>
                <a:gd name="connsiteY788" fmla="*/ 1469680 h 3778700"/>
                <a:gd name="connsiteX789" fmla="*/ 1762513 w 3957635"/>
                <a:gd name="connsiteY789" fmla="*/ 1488851 h 3778700"/>
                <a:gd name="connsiteX790" fmla="*/ 1748749 w 3957635"/>
                <a:gd name="connsiteY790" fmla="*/ 1509749 h 3778700"/>
                <a:gd name="connsiteX791" fmla="*/ 1747713 w 3957635"/>
                <a:gd name="connsiteY791" fmla="*/ 1520803 h 3778700"/>
                <a:gd name="connsiteX792" fmla="*/ 1762957 w 3957635"/>
                <a:gd name="connsiteY792" fmla="*/ 1543774 h 3778700"/>
                <a:gd name="connsiteX793" fmla="*/ 1758813 w 3957635"/>
                <a:gd name="connsiteY793" fmla="*/ 1566054 h 3778700"/>
                <a:gd name="connsiteX794" fmla="*/ 1735281 w 3957635"/>
                <a:gd name="connsiteY794" fmla="*/ 1572445 h 3778700"/>
                <a:gd name="connsiteX795" fmla="*/ 1729065 w 3957635"/>
                <a:gd name="connsiteY795" fmla="*/ 1585916 h 3778700"/>
                <a:gd name="connsiteX796" fmla="*/ 1750673 w 3957635"/>
                <a:gd name="connsiteY796" fmla="*/ 1582808 h 3778700"/>
                <a:gd name="connsiteX797" fmla="*/ 1764733 w 3957635"/>
                <a:gd name="connsiteY797" fmla="*/ 1598179 h 3778700"/>
                <a:gd name="connsiteX798" fmla="*/ 1779533 w 3957635"/>
                <a:gd name="connsiteY798" fmla="*/ 1613896 h 3778700"/>
                <a:gd name="connsiteX799" fmla="*/ 1808688 w 3957635"/>
                <a:gd name="connsiteY799" fmla="*/ 1632204 h 3778700"/>
                <a:gd name="connsiteX800" fmla="*/ 1842728 w 3957635"/>
                <a:gd name="connsiteY800" fmla="*/ 1633240 h 3778700"/>
                <a:gd name="connsiteX801" fmla="*/ 1874252 w 3957635"/>
                <a:gd name="connsiteY801" fmla="*/ 1642394 h 3778700"/>
                <a:gd name="connsiteX802" fmla="*/ 1896304 w 3957635"/>
                <a:gd name="connsiteY802" fmla="*/ 1654484 h 3778700"/>
                <a:gd name="connsiteX803" fmla="*/ 1924424 w 3957635"/>
                <a:gd name="connsiteY803" fmla="*/ 1667092 h 3778700"/>
                <a:gd name="connsiteX804" fmla="*/ 1949140 w 3957635"/>
                <a:gd name="connsiteY804" fmla="*/ 1680219 h 3778700"/>
                <a:gd name="connsiteX805" fmla="*/ 1965567 w 3957635"/>
                <a:gd name="connsiteY805" fmla="*/ 1688509 h 3778700"/>
                <a:gd name="connsiteX806" fmla="*/ 1985103 w 3957635"/>
                <a:gd name="connsiteY806" fmla="*/ 1697663 h 3778700"/>
                <a:gd name="connsiteX807" fmla="*/ 2011299 w 3957635"/>
                <a:gd name="connsiteY807" fmla="*/ 1697663 h 3778700"/>
                <a:gd name="connsiteX808" fmla="*/ 2029059 w 3957635"/>
                <a:gd name="connsiteY808" fmla="*/ 1691963 h 3778700"/>
                <a:gd name="connsiteX809" fmla="*/ 2044895 w 3957635"/>
                <a:gd name="connsiteY809" fmla="*/ 1677455 h 3778700"/>
                <a:gd name="connsiteX810" fmla="*/ 2052147 w 3957635"/>
                <a:gd name="connsiteY810" fmla="*/ 1657593 h 3778700"/>
                <a:gd name="connsiteX811" fmla="*/ 2069611 w 3957635"/>
                <a:gd name="connsiteY811" fmla="*/ 1635485 h 3778700"/>
                <a:gd name="connsiteX812" fmla="*/ 2076863 w 3957635"/>
                <a:gd name="connsiteY812" fmla="*/ 1625641 h 3778700"/>
                <a:gd name="connsiteX813" fmla="*/ 2108831 w 3957635"/>
                <a:gd name="connsiteY813" fmla="*/ 1624604 h 3778700"/>
                <a:gd name="connsiteX814" fmla="*/ 2128959 w 3957635"/>
                <a:gd name="connsiteY814" fmla="*/ 1631686 h 3778700"/>
                <a:gd name="connsiteX815" fmla="*/ 2146126 w 3957635"/>
                <a:gd name="connsiteY815" fmla="*/ 1645848 h 3778700"/>
                <a:gd name="connsiteX816" fmla="*/ 2176022 w 3957635"/>
                <a:gd name="connsiteY816" fmla="*/ 1647921 h 3778700"/>
                <a:gd name="connsiteX817" fmla="*/ 2212874 w 3957635"/>
                <a:gd name="connsiteY817" fmla="*/ 1647921 h 3778700"/>
                <a:gd name="connsiteX818" fmla="*/ 2240402 w 3957635"/>
                <a:gd name="connsiteY818" fmla="*/ 1658457 h 3778700"/>
                <a:gd name="connsiteX819" fmla="*/ 2257422 w 3957635"/>
                <a:gd name="connsiteY819" fmla="*/ 1663638 h 3778700"/>
                <a:gd name="connsiteX820" fmla="*/ 2285245 w 3957635"/>
                <a:gd name="connsiteY820" fmla="*/ 1675037 h 3778700"/>
                <a:gd name="connsiteX821" fmla="*/ 2305521 w 3957635"/>
                <a:gd name="connsiteY821" fmla="*/ 1674001 h 3778700"/>
                <a:gd name="connsiteX822" fmla="*/ 2332753 w 3957635"/>
                <a:gd name="connsiteY822" fmla="*/ 1668129 h 3778700"/>
                <a:gd name="connsiteX823" fmla="*/ 2342521 w 3957635"/>
                <a:gd name="connsiteY823" fmla="*/ 1655866 h 3778700"/>
                <a:gd name="connsiteX824" fmla="*/ 2377893 w 3957635"/>
                <a:gd name="connsiteY824" fmla="*/ 1649303 h 3778700"/>
                <a:gd name="connsiteX825" fmla="*/ 2396689 w 3957635"/>
                <a:gd name="connsiteY825" fmla="*/ 1648266 h 3778700"/>
                <a:gd name="connsiteX826" fmla="*/ 2416225 w 3957635"/>
                <a:gd name="connsiteY826" fmla="*/ 1650339 h 3778700"/>
                <a:gd name="connsiteX827" fmla="*/ 2434873 w 3957635"/>
                <a:gd name="connsiteY827" fmla="*/ 1650339 h 3778700"/>
                <a:gd name="connsiteX828" fmla="*/ 2453076 w 3957635"/>
                <a:gd name="connsiteY828" fmla="*/ 1639976 h 3778700"/>
                <a:gd name="connsiteX829" fmla="*/ 2461956 w 3957635"/>
                <a:gd name="connsiteY829" fmla="*/ 1628059 h 3778700"/>
                <a:gd name="connsiteX830" fmla="*/ 2468468 w 3957635"/>
                <a:gd name="connsiteY830" fmla="*/ 1607160 h 3778700"/>
                <a:gd name="connsiteX831" fmla="*/ 2469504 w 3957635"/>
                <a:gd name="connsiteY831" fmla="*/ 1584707 h 3778700"/>
                <a:gd name="connsiteX832" fmla="*/ 2467432 w 3957635"/>
                <a:gd name="connsiteY832" fmla="*/ 1562427 h 3778700"/>
                <a:gd name="connsiteX833" fmla="*/ 2471872 w 3957635"/>
                <a:gd name="connsiteY833" fmla="*/ 1536693 h 3778700"/>
                <a:gd name="connsiteX834" fmla="*/ 2475720 w 3957635"/>
                <a:gd name="connsiteY834" fmla="*/ 1504050 h 3778700"/>
                <a:gd name="connsiteX835" fmla="*/ 2485636 w 3957635"/>
                <a:gd name="connsiteY835" fmla="*/ 1470716 h 3778700"/>
                <a:gd name="connsiteX836" fmla="*/ 2476312 w 3957635"/>
                <a:gd name="connsiteY836" fmla="*/ 1460353 h 3778700"/>
                <a:gd name="connsiteX837" fmla="*/ 2440201 w 3957635"/>
                <a:gd name="connsiteY837" fmla="*/ 1464498 h 3778700"/>
                <a:gd name="connsiteX838" fmla="*/ 2423773 w 3957635"/>
                <a:gd name="connsiteY838" fmla="*/ 1479870 h 3778700"/>
                <a:gd name="connsiteX839" fmla="*/ 2415633 w 3957635"/>
                <a:gd name="connsiteY839" fmla="*/ 1493341 h 3778700"/>
                <a:gd name="connsiteX840" fmla="*/ 2383665 w 3957635"/>
                <a:gd name="connsiteY840" fmla="*/ 1492132 h 3778700"/>
                <a:gd name="connsiteX841" fmla="*/ 2367533 w 3957635"/>
                <a:gd name="connsiteY841" fmla="*/ 1479870 h 3778700"/>
                <a:gd name="connsiteX842" fmla="*/ 2352141 w 3957635"/>
                <a:gd name="connsiteY842" fmla="*/ 1475725 h 3778700"/>
                <a:gd name="connsiteX843" fmla="*/ 2336009 w 3957635"/>
                <a:gd name="connsiteY843" fmla="*/ 1485051 h 3778700"/>
                <a:gd name="connsiteX844" fmla="*/ 2326389 w 3957635"/>
                <a:gd name="connsiteY844" fmla="*/ 1494032 h 3778700"/>
                <a:gd name="connsiteX845" fmla="*/ 2319285 w 3957635"/>
                <a:gd name="connsiteY845" fmla="*/ 1502323 h 3778700"/>
                <a:gd name="connsiteX846" fmla="*/ 2301377 w 3957635"/>
                <a:gd name="connsiteY846" fmla="*/ 1502495 h 3778700"/>
                <a:gd name="connsiteX847" fmla="*/ 2294421 w 3957635"/>
                <a:gd name="connsiteY847" fmla="*/ 1492132 h 3778700"/>
                <a:gd name="connsiteX848" fmla="*/ 2281101 w 3957635"/>
                <a:gd name="connsiteY848" fmla="*/ 1482806 h 3778700"/>
                <a:gd name="connsiteX849" fmla="*/ 2264674 w 3957635"/>
                <a:gd name="connsiteY849" fmla="*/ 1491096 h 3778700"/>
                <a:gd name="connsiteX850" fmla="*/ 2265710 w 3957635"/>
                <a:gd name="connsiteY850" fmla="*/ 1511649 h 3778700"/>
                <a:gd name="connsiteX851" fmla="*/ 2252686 w 3957635"/>
                <a:gd name="connsiteY851" fmla="*/ 1512513 h 3778700"/>
                <a:gd name="connsiteX852" fmla="*/ 2252686 w 3957635"/>
                <a:gd name="connsiteY852" fmla="*/ 1533929 h 3778700"/>
                <a:gd name="connsiteX853" fmla="*/ 2237886 w 3957635"/>
                <a:gd name="connsiteY853" fmla="*/ 1541702 h 3778700"/>
                <a:gd name="connsiteX854" fmla="*/ 2233890 w 3957635"/>
                <a:gd name="connsiteY854" fmla="*/ 1528402 h 3778700"/>
                <a:gd name="connsiteX855" fmla="*/ 2243362 w 3957635"/>
                <a:gd name="connsiteY855" fmla="*/ 1519249 h 3778700"/>
                <a:gd name="connsiteX856" fmla="*/ 2240698 w 3957635"/>
                <a:gd name="connsiteY856" fmla="*/ 1501977 h 3778700"/>
                <a:gd name="connsiteX857" fmla="*/ 2226490 w 3957635"/>
                <a:gd name="connsiteY857" fmla="*/ 1482806 h 3778700"/>
                <a:gd name="connsiteX858" fmla="*/ 2212430 w 3957635"/>
                <a:gd name="connsiteY858" fmla="*/ 1477624 h 3778700"/>
                <a:gd name="connsiteX859" fmla="*/ 2209766 w 3957635"/>
                <a:gd name="connsiteY859" fmla="*/ 1467089 h 3778700"/>
                <a:gd name="connsiteX860" fmla="*/ 2199110 w 3957635"/>
                <a:gd name="connsiteY860" fmla="*/ 1437900 h 3778700"/>
                <a:gd name="connsiteX861" fmla="*/ 2190230 w 3957635"/>
                <a:gd name="connsiteY861" fmla="*/ 1419938 h 3778700"/>
                <a:gd name="connsiteX862" fmla="*/ 2178242 w 3957635"/>
                <a:gd name="connsiteY862" fmla="*/ 1400076 h 3778700"/>
                <a:gd name="connsiteX863" fmla="*/ 2173506 w 3957635"/>
                <a:gd name="connsiteY863" fmla="*/ 1378832 h 3778700"/>
                <a:gd name="connsiteX864" fmla="*/ 2180610 w 3957635"/>
                <a:gd name="connsiteY864" fmla="*/ 1354824 h 3778700"/>
                <a:gd name="connsiteX865" fmla="*/ 2155154 w 3957635"/>
                <a:gd name="connsiteY865" fmla="*/ 1351716 h 3778700"/>
                <a:gd name="connsiteX866" fmla="*/ 2138430 w 3957635"/>
                <a:gd name="connsiteY866" fmla="*/ 1362942 h 3778700"/>
                <a:gd name="connsiteX867" fmla="*/ 2124075 w 3957635"/>
                <a:gd name="connsiteY867" fmla="*/ 1364669 h 3778700"/>
                <a:gd name="connsiteX868" fmla="*/ 2122299 w 3957635"/>
                <a:gd name="connsiteY868" fmla="*/ 1389022 h 3778700"/>
                <a:gd name="connsiteX869" fmla="*/ 2136358 w 3957635"/>
                <a:gd name="connsiteY869" fmla="*/ 1385913 h 3778700"/>
                <a:gd name="connsiteX870" fmla="*/ 2146570 w 3957635"/>
                <a:gd name="connsiteY870" fmla="*/ 1397139 h 3778700"/>
                <a:gd name="connsiteX871" fmla="*/ 2147606 w 3957635"/>
                <a:gd name="connsiteY871" fmla="*/ 1417520 h 3778700"/>
                <a:gd name="connsiteX872" fmla="*/ 2170250 w 3957635"/>
                <a:gd name="connsiteY872" fmla="*/ 1432891 h 3778700"/>
                <a:gd name="connsiteX873" fmla="*/ 2185938 w 3957635"/>
                <a:gd name="connsiteY873" fmla="*/ 1449990 h 3778700"/>
                <a:gd name="connsiteX874" fmla="*/ 2198222 w 3957635"/>
                <a:gd name="connsiteY874" fmla="*/ 1462426 h 3778700"/>
                <a:gd name="connsiteX875" fmla="*/ 2200590 w 3957635"/>
                <a:gd name="connsiteY875" fmla="*/ 1478488 h 3778700"/>
                <a:gd name="connsiteX876" fmla="*/ 2200590 w 3957635"/>
                <a:gd name="connsiteY876" fmla="*/ 1489887 h 3778700"/>
                <a:gd name="connsiteX877" fmla="*/ 2182386 w 3957635"/>
                <a:gd name="connsiteY877" fmla="*/ 1496968 h 3778700"/>
                <a:gd name="connsiteX878" fmla="*/ 2169362 w 3957635"/>
                <a:gd name="connsiteY878" fmla="*/ 1493860 h 3778700"/>
                <a:gd name="connsiteX879" fmla="*/ 2175134 w 3957635"/>
                <a:gd name="connsiteY879" fmla="*/ 1523394 h 3778700"/>
                <a:gd name="connsiteX880" fmla="*/ 2181646 w 3957635"/>
                <a:gd name="connsiteY880" fmla="*/ 1532720 h 3778700"/>
                <a:gd name="connsiteX881" fmla="*/ 2211542 w 3957635"/>
                <a:gd name="connsiteY881" fmla="*/ 1532029 h 3778700"/>
                <a:gd name="connsiteX882" fmla="*/ 2210506 w 3957635"/>
                <a:gd name="connsiteY882" fmla="*/ 1547401 h 3778700"/>
                <a:gd name="connsiteX883" fmla="*/ 2182090 w 3957635"/>
                <a:gd name="connsiteY883" fmla="*/ 1548437 h 3778700"/>
                <a:gd name="connsiteX884" fmla="*/ 2157374 w 3957635"/>
                <a:gd name="connsiteY884" fmla="*/ 1545329 h 3778700"/>
                <a:gd name="connsiteX885" fmla="*/ 2127479 w 3957635"/>
                <a:gd name="connsiteY885" fmla="*/ 1540147 h 3778700"/>
                <a:gd name="connsiteX886" fmla="*/ 2131622 w 3957635"/>
                <a:gd name="connsiteY886" fmla="*/ 1524085 h 3778700"/>
                <a:gd name="connsiteX887" fmla="*/ 2144202 w 3957635"/>
                <a:gd name="connsiteY887" fmla="*/ 1519767 h 3778700"/>
                <a:gd name="connsiteX888" fmla="*/ 2162850 w 3957635"/>
                <a:gd name="connsiteY888" fmla="*/ 1526848 h 3778700"/>
                <a:gd name="connsiteX889" fmla="*/ 2155598 w 3957635"/>
                <a:gd name="connsiteY889" fmla="*/ 1503532 h 3778700"/>
                <a:gd name="connsiteX890" fmla="*/ 2154562 w 3957635"/>
                <a:gd name="connsiteY890" fmla="*/ 1492305 h 3778700"/>
                <a:gd name="connsiteX891" fmla="*/ 2151454 w 3957635"/>
                <a:gd name="connsiteY891" fmla="*/ 1481597 h 3778700"/>
                <a:gd name="connsiteX892" fmla="*/ 2139170 w 3957635"/>
                <a:gd name="connsiteY892" fmla="*/ 1472443 h 3778700"/>
                <a:gd name="connsiteX893" fmla="*/ 2123039 w 3957635"/>
                <a:gd name="connsiteY893" fmla="*/ 1474170 h 3778700"/>
                <a:gd name="connsiteX894" fmla="*/ 2131918 w 3957635"/>
                <a:gd name="connsiteY894" fmla="*/ 1498868 h 3778700"/>
                <a:gd name="connsiteX895" fmla="*/ 2112383 w 3957635"/>
                <a:gd name="connsiteY895" fmla="*/ 1515449 h 3778700"/>
                <a:gd name="connsiteX896" fmla="*/ 2106907 w 3957635"/>
                <a:gd name="connsiteY896" fmla="*/ 1495414 h 3778700"/>
                <a:gd name="connsiteX897" fmla="*/ 2085299 w 3957635"/>
                <a:gd name="connsiteY897" fmla="*/ 1495414 h 3778700"/>
                <a:gd name="connsiteX898" fmla="*/ 2068723 w 3957635"/>
                <a:gd name="connsiteY898" fmla="*/ 1484533 h 3778700"/>
                <a:gd name="connsiteX899" fmla="*/ 2061915 w 3957635"/>
                <a:gd name="connsiteY899" fmla="*/ 1464844 h 3778700"/>
                <a:gd name="connsiteX900" fmla="*/ 2049483 w 3957635"/>
                <a:gd name="connsiteY900" fmla="*/ 1464153 h 3778700"/>
                <a:gd name="connsiteX901" fmla="*/ 2044007 w 3957635"/>
                <a:gd name="connsiteY901" fmla="*/ 1452235 h 3778700"/>
                <a:gd name="connsiteX902" fmla="*/ 2044007 w 3957635"/>
                <a:gd name="connsiteY902" fmla="*/ 1436000 h 3778700"/>
                <a:gd name="connsiteX903" fmla="*/ 2044747 w 3957635"/>
                <a:gd name="connsiteY903" fmla="*/ 1412511 h 3778700"/>
                <a:gd name="connsiteX904" fmla="*/ 2034535 w 3957635"/>
                <a:gd name="connsiteY904" fmla="*/ 1399212 h 3778700"/>
                <a:gd name="connsiteX905" fmla="*/ 2008043 w 3957635"/>
                <a:gd name="connsiteY905" fmla="*/ 1388849 h 3778700"/>
                <a:gd name="connsiteX906" fmla="*/ 2001531 w 3957635"/>
                <a:gd name="connsiteY906" fmla="*/ 1351025 h 3778700"/>
                <a:gd name="connsiteX907" fmla="*/ 2001975 w 3957635"/>
                <a:gd name="connsiteY907" fmla="*/ 1319763 h 3778700"/>
                <a:gd name="connsiteX908" fmla="*/ 1987619 w 3957635"/>
                <a:gd name="connsiteY908" fmla="*/ 1312682 h 3778700"/>
                <a:gd name="connsiteX909" fmla="*/ 1975483 w 3957635"/>
                <a:gd name="connsiteY909" fmla="*/ 1306464 h 3778700"/>
                <a:gd name="connsiteX910" fmla="*/ 1953875 w 3957635"/>
                <a:gd name="connsiteY910" fmla="*/ 1291956 h 3778700"/>
                <a:gd name="connsiteX911" fmla="*/ 1939520 w 3957635"/>
                <a:gd name="connsiteY911" fmla="*/ 1287984 h 3778700"/>
                <a:gd name="connsiteX912" fmla="*/ 1926052 w 3957635"/>
                <a:gd name="connsiteY912" fmla="*/ 1286948 h 3778700"/>
                <a:gd name="connsiteX913" fmla="*/ 1903408 w 3957635"/>
                <a:gd name="connsiteY913" fmla="*/ 1279694 h 3778700"/>
                <a:gd name="connsiteX914" fmla="*/ 1910216 w 3957635"/>
                <a:gd name="connsiteY914" fmla="*/ 1259831 h 3778700"/>
                <a:gd name="connsiteX915" fmla="*/ 1898524 w 3957635"/>
                <a:gd name="connsiteY915" fmla="*/ 1250159 h 3778700"/>
                <a:gd name="connsiteX916" fmla="*/ 1883428 w 3957635"/>
                <a:gd name="connsiteY916" fmla="*/ 1239969 h 3778700"/>
                <a:gd name="connsiteX917" fmla="*/ 1865964 w 3957635"/>
                <a:gd name="connsiteY917" fmla="*/ 1236860 h 3778700"/>
                <a:gd name="connsiteX918" fmla="*/ 1856344 w 3957635"/>
                <a:gd name="connsiteY918" fmla="*/ 1224598 h 3778700"/>
                <a:gd name="connsiteX919" fmla="*/ 1848796 w 3957635"/>
                <a:gd name="connsiteY919" fmla="*/ 1209053 h 3778700"/>
                <a:gd name="connsiteX920" fmla="*/ 1840656 w 3957635"/>
                <a:gd name="connsiteY920" fmla="*/ 1198863 h 3778700"/>
                <a:gd name="connsiteX921" fmla="*/ 1828964 w 3957635"/>
                <a:gd name="connsiteY921" fmla="*/ 1197827 h 3778700"/>
                <a:gd name="connsiteX922" fmla="*/ 1820972 w 3957635"/>
                <a:gd name="connsiteY922" fmla="*/ 1213544 h 3778700"/>
                <a:gd name="connsiteX923" fmla="*/ 1825116 w 3957635"/>
                <a:gd name="connsiteY923" fmla="*/ 1233061 h 3778700"/>
                <a:gd name="connsiteX924" fmla="*/ 1837104 w 3957635"/>
                <a:gd name="connsiteY924" fmla="*/ 1237206 h 3778700"/>
                <a:gd name="connsiteX925" fmla="*/ 1843172 w 3957635"/>
                <a:gd name="connsiteY925" fmla="*/ 1254477 h 3778700"/>
                <a:gd name="connsiteX926" fmla="*/ 1850424 w 3957635"/>
                <a:gd name="connsiteY926" fmla="*/ 1276067 h 3778700"/>
                <a:gd name="connsiteX927" fmla="*/ 1878988 w 3957635"/>
                <a:gd name="connsiteY927" fmla="*/ 1287466 h 3778700"/>
                <a:gd name="connsiteX928" fmla="*/ 1898524 w 3957635"/>
                <a:gd name="connsiteY928" fmla="*/ 1301801 h 3778700"/>
                <a:gd name="connsiteX929" fmla="*/ 1918208 w 3957635"/>
                <a:gd name="connsiteY929" fmla="*/ 1315273 h 3778700"/>
                <a:gd name="connsiteX930" fmla="*/ 1930492 w 3957635"/>
                <a:gd name="connsiteY930" fmla="*/ 1330644 h 3778700"/>
                <a:gd name="connsiteX931" fmla="*/ 1948696 w 3957635"/>
                <a:gd name="connsiteY931" fmla="*/ 1344116 h 3778700"/>
                <a:gd name="connsiteX932" fmla="*/ 1971043 w 3957635"/>
                <a:gd name="connsiteY932" fmla="*/ 1352061 h 3778700"/>
                <a:gd name="connsiteX933" fmla="*/ 1985399 w 3957635"/>
                <a:gd name="connsiteY933" fmla="*/ 1377623 h 3778700"/>
                <a:gd name="connsiteX934" fmla="*/ 1972227 w 3957635"/>
                <a:gd name="connsiteY934" fmla="*/ 1392131 h 3778700"/>
                <a:gd name="connsiteX935" fmla="*/ 1961275 w 3957635"/>
                <a:gd name="connsiteY935" fmla="*/ 1384531 h 3778700"/>
                <a:gd name="connsiteX936" fmla="*/ 1949879 w 3957635"/>
                <a:gd name="connsiteY936" fmla="*/ 1366914 h 3778700"/>
                <a:gd name="connsiteX937" fmla="*/ 1940260 w 3957635"/>
                <a:gd name="connsiteY937" fmla="*/ 1372441 h 3778700"/>
                <a:gd name="connsiteX938" fmla="*/ 1941296 w 3957635"/>
                <a:gd name="connsiteY938" fmla="*/ 1390576 h 3778700"/>
                <a:gd name="connsiteX939" fmla="*/ 1946476 w 3957635"/>
                <a:gd name="connsiteY939" fmla="*/ 1414411 h 3778700"/>
                <a:gd name="connsiteX940" fmla="*/ 1933156 w 3957635"/>
                <a:gd name="connsiteY940" fmla="*/ 1426328 h 3778700"/>
                <a:gd name="connsiteX941" fmla="*/ 1928272 w 3957635"/>
                <a:gd name="connsiteY941" fmla="*/ 1441527 h 3778700"/>
                <a:gd name="connsiteX942" fmla="*/ 1917320 w 3957635"/>
                <a:gd name="connsiteY942" fmla="*/ 1451372 h 3778700"/>
                <a:gd name="connsiteX943" fmla="*/ 1898672 w 3957635"/>
                <a:gd name="connsiteY943" fmla="*/ 1459662 h 3778700"/>
                <a:gd name="connsiteX944" fmla="*/ 1895268 w 3957635"/>
                <a:gd name="connsiteY944" fmla="*/ 1481942 h 3778700"/>
                <a:gd name="connsiteX945" fmla="*/ 1881208 w 3957635"/>
                <a:gd name="connsiteY945" fmla="*/ 1500423 h 3778700"/>
                <a:gd name="connsiteX946" fmla="*/ 1865964 w 3957635"/>
                <a:gd name="connsiteY946" fmla="*/ 1482979 h 3778700"/>
                <a:gd name="connsiteX947" fmla="*/ 1855308 w 3957635"/>
                <a:gd name="connsiteY947" fmla="*/ 1481942 h 3778700"/>
                <a:gd name="connsiteX948" fmla="*/ 1834144 w 3957635"/>
                <a:gd name="connsiteY948" fmla="*/ 1470889 h 3778700"/>
                <a:gd name="connsiteX949" fmla="*/ 1814460 w 3957635"/>
                <a:gd name="connsiteY949" fmla="*/ 1460353 h 3778700"/>
                <a:gd name="connsiteX950" fmla="*/ 1794185 w 3957635"/>
                <a:gd name="connsiteY950" fmla="*/ 1448263 h 3778700"/>
                <a:gd name="connsiteX951" fmla="*/ 1808244 w 3957635"/>
                <a:gd name="connsiteY951" fmla="*/ 1435482 h 3778700"/>
                <a:gd name="connsiteX952" fmla="*/ 1825116 w 3957635"/>
                <a:gd name="connsiteY952" fmla="*/ 1431510 h 3778700"/>
                <a:gd name="connsiteX953" fmla="*/ 1837104 w 3957635"/>
                <a:gd name="connsiteY953" fmla="*/ 1433582 h 3778700"/>
                <a:gd name="connsiteX954" fmla="*/ 1847760 w 3957635"/>
                <a:gd name="connsiteY954" fmla="*/ 1443772 h 3778700"/>
                <a:gd name="connsiteX955" fmla="*/ 1858416 w 3957635"/>
                <a:gd name="connsiteY955" fmla="*/ 1445845 h 3778700"/>
                <a:gd name="connsiteX956" fmla="*/ 1871440 w 3957635"/>
                <a:gd name="connsiteY956" fmla="*/ 1441700 h 3778700"/>
                <a:gd name="connsiteX957" fmla="*/ 1884464 w 3957635"/>
                <a:gd name="connsiteY957" fmla="*/ 1447918 h 3778700"/>
                <a:gd name="connsiteX958" fmla="*/ 1898080 w 3957635"/>
                <a:gd name="connsiteY958" fmla="*/ 1443427 h 3778700"/>
                <a:gd name="connsiteX959" fmla="*/ 1901040 w 3957635"/>
                <a:gd name="connsiteY959" fmla="*/ 1431510 h 3778700"/>
                <a:gd name="connsiteX960" fmla="*/ 1907256 w 3957635"/>
                <a:gd name="connsiteY960" fmla="*/ 1410611 h 3778700"/>
                <a:gd name="connsiteX961" fmla="*/ 1902816 w 3957635"/>
                <a:gd name="connsiteY961" fmla="*/ 1399903 h 3778700"/>
                <a:gd name="connsiteX962" fmla="*/ 1894528 w 3957635"/>
                <a:gd name="connsiteY962" fmla="*/ 1386431 h 3778700"/>
                <a:gd name="connsiteX963" fmla="*/ 1872920 w 3957635"/>
                <a:gd name="connsiteY963" fmla="*/ 1370714 h 3778700"/>
                <a:gd name="connsiteX964" fmla="*/ 1858860 w 3957635"/>
                <a:gd name="connsiteY964" fmla="*/ 1346361 h 3778700"/>
                <a:gd name="connsiteX965" fmla="*/ 1813128 w 3957635"/>
                <a:gd name="connsiteY965" fmla="*/ 1322527 h 3778700"/>
                <a:gd name="connsiteX966" fmla="*/ 1795961 w 3957635"/>
                <a:gd name="connsiteY966" fmla="*/ 1309573 h 3778700"/>
                <a:gd name="connsiteX967" fmla="*/ 1773909 w 3957635"/>
                <a:gd name="connsiteY967" fmla="*/ 1296447 h 3778700"/>
                <a:gd name="connsiteX968" fmla="*/ 1756149 w 3957635"/>
                <a:gd name="connsiteY968" fmla="*/ 1276930 h 3778700"/>
                <a:gd name="connsiteX969" fmla="*/ 1761181 w 3957635"/>
                <a:gd name="connsiteY969" fmla="*/ 1257068 h 3778700"/>
                <a:gd name="connsiteX970" fmla="*/ 1757185 w 3957635"/>
                <a:gd name="connsiteY970" fmla="*/ 1244978 h 3778700"/>
                <a:gd name="connsiteX971" fmla="*/ 1725957 w 3957635"/>
                <a:gd name="connsiteY971" fmla="*/ 1242905 h 3778700"/>
                <a:gd name="connsiteX972" fmla="*/ 1722109 w 3957635"/>
                <a:gd name="connsiteY972" fmla="*/ 1255341 h 3778700"/>
                <a:gd name="connsiteX973" fmla="*/ 1666165 w 3957635"/>
                <a:gd name="connsiteY973" fmla="*/ 1261040 h 3778700"/>
                <a:gd name="connsiteX974" fmla="*/ 1645445 w 3957635"/>
                <a:gd name="connsiteY974" fmla="*/ 1269676 h 3778700"/>
                <a:gd name="connsiteX975" fmla="*/ 1631090 w 3957635"/>
                <a:gd name="connsiteY975" fmla="*/ 1269676 h 3778700"/>
                <a:gd name="connsiteX976" fmla="*/ 1603710 w 3957635"/>
                <a:gd name="connsiteY976" fmla="*/ 1252232 h 3778700"/>
                <a:gd name="connsiteX977" fmla="*/ 1584766 w 3957635"/>
                <a:gd name="connsiteY977" fmla="*/ 1252577 h 3778700"/>
                <a:gd name="connsiteX978" fmla="*/ 1574554 w 3957635"/>
                <a:gd name="connsiteY978" fmla="*/ 1267085 h 3778700"/>
                <a:gd name="connsiteX979" fmla="*/ 1567302 w 3957635"/>
                <a:gd name="connsiteY979" fmla="*/ 1295929 h 3778700"/>
                <a:gd name="connsiteX980" fmla="*/ 1550134 w 3957635"/>
                <a:gd name="connsiteY980" fmla="*/ 1312337 h 3778700"/>
                <a:gd name="connsiteX981" fmla="*/ 1528378 w 3957635"/>
                <a:gd name="connsiteY981" fmla="*/ 1324772 h 3778700"/>
                <a:gd name="connsiteX982" fmla="*/ 1483091 w 3957635"/>
                <a:gd name="connsiteY982" fmla="*/ 1330644 h 3778700"/>
                <a:gd name="connsiteX983" fmla="*/ 1472139 w 3957635"/>
                <a:gd name="connsiteY983" fmla="*/ 1344634 h 3778700"/>
                <a:gd name="connsiteX984" fmla="*/ 1450087 w 3957635"/>
                <a:gd name="connsiteY984" fmla="*/ 1373132 h 3778700"/>
                <a:gd name="connsiteX985" fmla="*/ 1463407 w 3957635"/>
                <a:gd name="connsiteY985" fmla="*/ 1392476 h 3778700"/>
                <a:gd name="connsiteX986" fmla="*/ 1448755 w 3957635"/>
                <a:gd name="connsiteY986" fmla="*/ 1419592 h 3778700"/>
                <a:gd name="connsiteX987" fmla="*/ 1433215 w 3957635"/>
                <a:gd name="connsiteY987" fmla="*/ 1433928 h 3778700"/>
                <a:gd name="connsiteX988" fmla="*/ 1400655 w 3957635"/>
                <a:gd name="connsiteY988" fmla="*/ 1440836 h 3778700"/>
                <a:gd name="connsiteX989" fmla="*/ 1376531 w 3957635"/>
                <a:gd name="connsiteY989" fmla="*/ 1448781 h 3778700"/>
                <a:gd name="connsiteX990" fmla="*/ 1346043 w 3957635"/>
                <a:gd name="connsiteY990" fmla="*/ 1454999 h 3778700"/>
                <a:gd name="connsiteX991" fmla="*/ 1312004 w 3957635"/>
                <a:gd name="connsiteY991" fmla="*/ 1457935 h 3778700"/>
                <a:gd name="connsiteX992" fmla="*/ 1289360 w 3957635"/>
                <a:gd name="connsiteY992" fmla="*/ 1465189 h 3778700"/>
                <a:gd name="connsiteX993" fmla="*/ 1273524 w 3957635"/>
                <a:gd name="connsiteY993" fmla="*/ 1470370 h 3778700"/>
                <a:gd name="connsiteX994" fmla="*/ 1259316 w 3957635"/>
                <a:gd name="connsiteY994" fmla="*/ 1470370 h 3778700"/>
                <a:gd name="connsiteX995" fmla="*/ 1249400 w 3957635"/>
                <a:gd name="connsiteY995" fmla="*/ 1450854 h 3778700"/>
                <a:gd name="connsiteX996" fmla="*/ 1245996 w 3957635"/>
                <a:gd name="connsiteY996" fmla="*/ 1432200 h 3778700"/>
                <a:gd name="connsiteX997" fmla="*/ 1219948 w 3957635"/>
                <a:gd name="connsiteY997" fmla="*/ 1423219 h 3778700"/>
                <a:gd name="connsiteX998" fmla="*/ 1203076 w 3957635"/>
                <a:gd name="connsiteY998" fmla="*/ 1420110 h 3778700"/>
                <a:gd name="connsiteX999" fmla="*/ 1186944 w 3957635"/>
                <a:gd name="connsiteY999" fmla="*/ 1416138 h 3778700"/>
                <a:gd name="connsiteX1000" fmla="*/ 1186944 w 3957635"/>
                <a:gd name="connsiteY1000" fmla="*/ 1398521 h 3778700"/>
                <a:gd name="connsiteX1001" fmla="*/ 1194788 w 3957635"/>
                <a:gd name="connsiteY1001" fmla="*/ 1382977 h 3778700"/>
                <a:gd name="connsiteX1002" fmla="*/ 1187536 w 3957635"/>
                <a:gd name="connsiteY1002" fmla="*/ 1373132 h 3778700"/>
                <a:gd name="connsiteX1003" fmla="*/ 1180580 w 3957635"/>
                <a:gd name="connsiteY1003" fmla="*/ 1355343 h 3778700"/>
                <a:gd name="connsiteX1004" fmla="*/ 1202632 w 3957635"/>
                <a:gd name="connsiteY1004" fmla="*/ 1330817 h 3778700"/>
                <a:gd name="connsiteX1005" fmla="*/ 1223352 w 3957635"/>
                <a:gd name="connsiteY1005" fmla="*/ 1305773 h 3778700"/>
                <a:gd name="connsiteX1006" fmla="*/ 1232232 w 3957635"/>
                <a:gd name="connsiteY1006" fmla="*/ 1291093 h 3778700"/>
                <a:gd name="connsiteX1007" fmla="*/ 1243184 w 3957635"/>
                <a:gd name="connsiteY1007" fmla="*/ 1269503 h 3778700"/>
                <a:gd name="connsiteX1008" fmla="*/ 1246292 w 3957635"/>
                <a:gd name="connsiteY1008" fmla="*/ 1249469 h 3778700"/>
                <a:gd name="connsiteX1009" fmla="*/ 1245256 w 3957635"/>
                <a:gd name="connsiteY1009" fmla="*/ 1237897 h 3778700"/>
                <a:gd name="connsiteX1010" fmla="*/ 1255172 w 3957635"/>
                <a:gd name="connsiteY1010" fmla="*/ 1210090 h 3778700"/>
                <a:gd name="connsiteX1011" fmla="*/ 1269676 w 3957635"/>
                <a:gd name="connsiteY1011" fmla="*/ 1198863 h 3778700"/>
                <a:gd name="connsiteX1012" fmla="*/ 1295724 w 3957635"/>
                <a:gd name="connsiteY1012" fmla="*/ 1199899 h 3778700"/>
                <a:gd name="connsiteX1013" fmla="*/ 1312152 w 3957635"/>
                <a:gd name="connsiteY1013" fmla="*/ 1205081 h 3778700"/>
                <a:gd name="connsiteX1014" fmla="*/ 1332723 w 3957635"/>
                <a:gd name="connsiteY1014" fmla="*/ 1211299 h 3778700"/>
                <a:gd name="connsiteX1015" fmla="*/ 1350335 w 3957635"/>
                <a:gd name="connsiteY1015" fmla="*/ 1217344 h 3778700"/>
                <a:gd name="connsiteX1016" fmla="*/ 1378899 w 3957635"/>
                <a:gd name="connsiteY1016" fmla="*/ 1221489 h 3778700"/>
                <a:gd name="connsiteX1017" fmla="*/ 1408795 w 3957635"/>
                <a:gd name="connsiteY1017" fmla="*/ 1224943 h 3778700"/>
                <a:gd name="connsiteX1018" fmla="*/ 1422115 w 3957635"/>
                <a:gd name="connsiteY1018" fmla="*/ 1227016 h 3778700"/>
                <a:gd name="connsiteX1019" fmla="*/ 1441503 w 3957635"/>
                <a:gd name="connsiteY1019" fmla="*/ 1225979 h 3778700"/>
                <a:gd name="connsiteX1020" fmla="*/ 1449939 w 3957635"/>
                <a:gd name="connsiteY1020" fmla="*/ 1216135 h 3778700"/>
                <a:gd name="connsiteX1021" fmla="*/ 1457783 w 3957635"/>
                <a:gd name="connsiteY1021" fmla="*/ 1198690 h 3778700"/>
                <a:gd name="connsiteX1022" fmla="*/ 1463703 w 3957635"/>
                <a:gd name="connsiteY1022" fmla="*/ 1174856 h 3778700"/>
                <a:gd name="connsiteX1023" fmla="*/ 1453343 w 3957635"/>
                <a:gd name="connsiteY1023" fmla="*/ 1143076 h 3778700"/>
                <a:gd name="connsiteX1024" fmla="*/ 1448459 w 3957635"/>
                <a:gd name="connsiteY1024" fmla="*/ 1124941 h 3778700"/>
                <a:gd name="connsiteX1025" fmla="*/ 1436471 w 3957635"/>
                <a:gd name="connsiteY1025" fmla="*/ 1103697 h 3778700"/>
                <a:gd name="connsiteX1026" fmla="*/ 1426111 w 3957635"/>
                <a:gd name="connsiteY1026" fmla="*/ 1094025 h 3778700"/>
                <a:gd name="connsiteX1027" fmla="*/ 1412791 w 3957635"/>
                <a:gd name="connsiteY1027" fmla="*/ 1079345 h 3778700"/>
                <a:gd name="connsiteX1028" fmla="*/ 1404059 w 3957635"/>
                <a:gd name="connsiteY1028" fmla="*/ 1063628 h 3778700"/>
                <a:gd name="connsiteX1029" fmla="*/ 1422707 w 3957635"/>
                <a:gd name="connsiteY1029" fmla="*/ 1056374 h 3778700"/>
                <a:gd name="connsiteX1030" fmla="*/ 1485902 w 3957635"/>
                <a:gd name="connsiteY1030" fmla="*/ 1056374 h 3778700"/>
                <a:gd name="connsiteX1031" fmla="*/ 1489010 w 3957635"/>
                <a:gd name="connsiteY1031" fmla="*/ 1046184 h 3778700"/>
                <a:gd name="connsiteX1032" fmla="*/ 1500258 w 3957635"/>
                <a:gd name="connsiteY1032" fmla="*/ 1031848 h 3778700"/>
                <a:gd name="connsiteX1033" fmla="*/ 1513282 w 3957635"/>
                <a:gd name="connsiteY1033" fmla="*/ 1047911 h 3778700"/>
                <a:gd name="connsiteX1034" fmla="*/ 1536666 w 3957635"/>
                <a:gd name="connsiteY1034" fmla="*/ 1042038 h 3778700"/>
                <a:gd name="connsiteX1035" fmla="*/ 1566858 w 3957635"/>
                <a:gd name="connsiteY1035" fmla="*/ 1026667 h 3778700"/>
                <a:gd name="connsiteX1036" fmla="*/ 1574998 w 3957635"/>
                <a:gd name="connsiteY1036" fmla="*/ 1020449 h 3778700"/>
                <a:gd name="connsiteX1037" fmla="*/ 1567894 w 3957635"/>
                <a:gd name="connsiteY1037" fmla="*/ 1007841 h 3778700"/>
                <a:gd name="connsiteX1038" fmla="*/ 1554722 w 3957635"/>
                <a:gd name="connsiteY1038" fmla="*/ 1007841 h 3778700"/>
                <a:gd name="connsiteX1039" fmla="*/ 1530154 w 3957635"/>
                <a:gd name="connsiteY1039" fmla="*/ 1006805 h 3778700"/>
                <a:gd name="connsiteX1040" fmla="*/ 1511950 w 3957635"/>
                <a:gd name="connsiteY1040" fmla="*/ 1005768 h 3778700"/>
                <a:gd name="connsiteX1041" fmla="*/ 1491970 w 3957635"/>
                <a:gd name="connsiteY1041" fmla="*/ 1005768 h 3778700"/>
                <a:gd name="connsiteX1042" fmla="*/ 1469327 w 3957635"/>
                <a:gd name="connsiteY1042" fmla="*/ 1013022 h 3778700"/>
                <a:gd name="connsiteX1043" fmla="*/ 1447423 w 3957635"/>
                <a:gd name="connsiteY1043" fmla="*/ 1011641 h 3778700"/>
                <a:gd name="connsiteX1044" fmla="*/ 1433363 w 3957635"/>
                <a:gd name="connsiteY1044" fmla="*/ 1013713 h 3778700"/>
                <a:gd name="connsiteX1045" fmla="*/ 1421967 w 3957635"/>
                <a:gd name="connsiteY1045" fmla="*/ 1026149 h 3778700"/>
                <a:gd name="connsiteX1046" fmla="*/ 1404059 w 3957635"/>
                <a:gd name="connsiteY1046" fmla="*/ 1009741 h 3778700"/>
                <a:gd name="connsiteX1047" fmla="*/ 1422559 w 3957635"/>
                <a:gd name="connsiteY1047" fmla="*/ 1001450 h 3778700"/>
                <a:gd name="connsiteX1048" fmla="*/ 1437803 w 3957635"/>
                <a:gd name="connsiteY1048" fmla="*/ 1000414 h 3778700"/>
                <a:gd name="connsiteX1049" fmla="*/ 1449199 w 3957635"/>
                <a:gd name="connsiteY1049" fmla="*/ 975025 h 3778700"/>
                <a:gd name="connsiteX1050" fmla="*/ 1434399 w 3957635"/>
                <a:gd name="connsiteY1050" fmla="*/ 969326 h 3778700"/>
                <a:gd name="connsiteX1051" fmla="*/ 1438247 w 3957635"/>
                <a:gd name="connsiteY1051" fmla="*/ 954127 h 3778700"/>
                <a:gd name="connsiteX1052" fmla="*/ 1455563 w 3957635"/>
                <a:gd name="connsiteY1052" fmla="*/ 953436 h 3778700"/>
                <a:gd name="connsiteX1053" fmla="*/ 1463555 w 3957635"/>
                <a:gd name="connsiteY1053" fmla="*/ 944973 h 3778700"/>
                <a:gd name="connsiteX1054" fmla="*/ 1459707 w 3957635"/>
                <a:gd name="connsiteY1054" fmla="*/ 927183 h 3778700"/>
                <a:gd name="connsiteX1055" fmla="*/ 1470363 w 3957635"/>
                <a:gd name="connsiteY1055" fmla="*/ 913193 h 3778700"/>
                <a:gd name="connsiteX1056" fmla="*/ 1488862 w 3957635"/>
                <a:gd name="connsiteY1056" fmla="*/ 919411 h 3778700"/>
                <a:gd name="connsiteX1057" fmla="*/ 1502922 w 3957635"/>
                <a:gd name="connsiteY1057" fmla="*/ 912157 h 3778700"/>
                <a:gd name="connsiteX1058" fmla="*/ 1493006 w 3957635"/>
                <a:gd name="connsiteY1058" fmla="*/ 894713 h 3778700"/>
                <a:gd name="connsiteX1059" fmla="*/ 1481019 w 3957635"/>
                <a:gd name="connsiteY1059" fmla="*/ 889531 h 3778700"/>
                <a:gd name="connsiteX1060" fmla="*/ 1473767 w 3957635"/>
                <a:gd name="connsiteY1060" fmla="*/ 876232 h 3778700"/>
                <a:gd name="connsiteX1061" fmla="*/ 1481611 w 3957635"/>
                <a:gd name="connsiteY1061" fmla="*/ 870360 h 3778700"/>
                <a:gd name="connsiteX1062" fmla="*/ 1471399 w 3957635"/>
                <a:gd name="connsiteY1062" fmla="*/ 853952 h 3778700"/>
                <a:gd name="connsiteX1063" fmla="*/ 1457339 w 3957635"/>
                <a:gd name="connsiteY1063" fmla="*/ 859134 h 3778700"/>
                <a:gd name="connsiteX1064" fmla="*/ 1441947 w 3957635"/>
                <a:gd name="connsiteY1064" fmla="*/ 875196 h 3778700"/>
                <a:gd name="connsiteX1065" fmla="*/ 1430995 w 3957635"/>
                <a:gd name="connsiteY1065" fmla="*/ 898167 h 3778700"/>
                <a:gd name="connsiteX1066" fmla="*/ 1426111 w 3957635"/>
                <a:gd name="connsiteY1066" fmla="*/ 921484 h 3778700"/>
                <a:gd name="connsiteX1067" fmla="*/ 1410423 w 3957635"/>
                <a:gd name="connsiteY1067" fmla="*/ 937028 h 3778700"/>
                <a:gd name="connsiteX1068" fmla="*/ 1391183 w 3957635"/>
                <a:gd name="connsiteY1068" fmla="*/ 942900 h 3778700"/>
                <a:gd name="connsiteX1069" fmla="*/ 1374607 w 3957635"/>
                <a:gd name="connsiteY1069" fmla="*/ 949463 h 3778700"/>
                <a:gd name="connsiteX1070" fmla="*/ 1358179 w 3957635"/>
                <a:gd name="connsiteY1070" fmla="*/ 956545 h 3778700"/>
                <a:gd name="connsiteX1071" fmla="*/ 1329171 w 3957635"/>
                <a:gd name="connsiteY1071" fmla="*/ 951536 h 3778700"/>
                <a:gd name="connsiteX1072" fmla="*/ 1322807 w 3957635"/>
                <a:gd name="connsiteY1072" fmla="*/ 930119 h 3778700"/>
                <a:gd name="connsiteX1073" fmla="*/ 1332279 w 3957635"/>
                <a:gd name="connsiteY1073" fmla="*/ 918547 h 3778700"/>
                <a:gd name="connsiteX1074" fmla="*/ 1352555 w 3957635"/>
                <a:gd name="connsiteY1074" fmla="*/ 906803 h 3778700"/>
                <a:gd name="connsiteX1075" fmla="*/ 1351667 w 3957635"/>
                <a:gd name="connsiteY1075" fmla="*/ 894886 h 3778700"/>
                <a:gd name="connsiteX1076" fmla="*/ 1355515 w 3957635"/>
                <a:gd name="connsiteY1076" fmla="*/ 879341 h 3778700"/>
                <a:gd name="connsiteX1077" fmla="*/ 1371203 w 3957635"/>
                <a:gd name="connsiteY1077" fmla="*/ 867251 h 3778700"/>
                <a:gd name="connsiteX1078" fmla="*/ 1395031 w 3957635"/>
                <a:gd name="connsiteY1078" fmla="*/ 865524 h 3778700"/>
                <a:gd name="connsiteX1079" fmla="*/ 1409091 w 3957635"/>
                <a:gd name="connsiteY1079" fmla="*/ 855679 h 3778700"/>
                <a:gd name="connsiteX1080" fmla="*/ 1426111 w 3957635"/>
                <a:gd name="connsiteY1080" fmla="*/ 844626 h 3778700"/>
                <a:gd name="connsiteX1081" fmla="*/ 1451567 w 3957635"/>
                <a:gd name="connsiteY1081" fmla="*/ 843589 h 3778700"/>
                <a:gd name="connsiteX1082" fmla="*/ 1460743 w 3957635"/>
                <a:gd name="connsiteY1082" fmla="*/ 826836 h 3778700"/>
                <a:gd name="connsiteX1083" fmla="*/ 1456599 w 3957635"/>
                <a:gd name="connsiteY1083" fmla="*/ 804556 h 3778700"/>
                <a:gd name="connsiteX1084" fmla="*/ 1446091 w 3957635"/>
                <a:gd name="connsiteY1084" fmla="*/ 792811 h 3778700"/>
                <a:gd name="connsiteX1085" fmla="*/ 1464887 w 3957635"/>
                <a:gd name="connsiteY1085" fmla="*/ 779167 h 3778700"/>
                <a:gd name="connsiteX1086" fmla="*/ 1477319 w 3957635"/>
                <a:gd name="connsiteY1086" fmla="*/ 764832 h 3778700"/>
                <a:gd name="connsiteX1087" fmla="*/ 1489750 w 3957635"/>
                <a:gd name="connsiteY1087" fmla="*/ 751533 h 3778700"/>
                <a:gd name="connsiteX1088" fmla="*/ 1493006 w 3957635"/>
                <a:gd name="connsiteY1088" fmla="*/ 763450 h 3778700"/>
                <a:gd name="connsiteX1089" fmla="*/ 1489158 w 3957635"/>
                <a:gd name="connsiteY1089" fmla="*/ 780721 h 3778700"/>
                <a:gd name="connsiteX1090" fmla="*/ 1504106 w 3957635"/>
                <a:gd name="connsiteY1090" fmla="*/ 771567 h 3778700"/>
                <a:gd name="connsiteX1091" fmla="*/ 1522162 w 3957635"/>
                <a:gd name="connsiteY1091" fmla="*/ 764313 h 3778700"/>
                <a:gd name="connsiteX1092" fmla="*/ 1537554 w 3957635"/>
                <a:gd name="connsiteY1092" fmla="*/ 753432 h 3778700"/>
                <a:gd name="connsiteX1093" fmla="*/ 1553538 w 3957635"/>
                <a:gd name="connsiteY1093" fmla="*/ 743242 h 3778700"/>
                <a:gd name="connsiteX1094" fmla="*/ 1575442 w 3957635"/>
                <a:gd name="connsiteY1094" fmla="*/ 747215 h 3778700"/>
                <a:gd name="connsiteX1095" fmla="*/ 1571298 w 3957635"/>
                <a:gd name="connsiteY1095" fmla="*/ 763277 h 3778700"/>
                <a:gd name="connsiteX1096" fmla="*/ 1544954 w 3957635"/>
                <a:gd name="connsiteY1096" fmla="*/ 790739 h 3778700"/>
                <a:gd name="connsiteX1097" fmla="*/ 1569966 w 3957635"/>
                <a:gd name="connsiteY1097" fmla="*/ 790048 h 3778700"/>
                <a:gd name="connsiteX1098" fmla="*/ 1571002 w 3957635"/>
                <a:gd name="connsiteY1098" fmla="*/ 808356 h 3778700"/>
                <a:gd name="connsiteX1099" fmla="*/ 1553538 w 3957635"/>
                <a:gd name="connsiteY1099" fmla="*/ 818718 h 3778700"/>
                <a:gd name="connsiteX1100" fmla="*/ 1536370 w 3957635"/>
                <a:gd name="connsiteY1100" fmla="*/ 839617 h 3778700"/>
                <a:gd name="connsiteX1101" fmla="*/ 1552502 w 3957635"/>
                <a:gd name="connsiteY1101" fmla="*/ 857407 h 3778700"/>
                <a:gd name="connsiteX1102" fmla="*/ 1562122 w 3957635"/>
                <a:gd name="connsiteY1102" fmla="*/ 884177 h 3778700"/>
                <a:gd name="connsiteX1103" fmla="*/ 1567302 w 3957635"/>
                <a:gd name="connsiteY1103" fmla="*/ 919238 h 3778700"/>
                <a:gd name="connsiteX1104" fmla="*/ 1584174 w 3957635"/>
                <a:gd name="connsiteY1104" fmla="*/ 933056 h 3778700"/>
                <a:gd name="connsiteX1105" fmla="*/ 1594386 w 3957635"/>
                <a:gd name="connsiteY1105" fmla="*/ 951536 h 3778700"/>
                <a:gd name="connsiteX1106" fmla="*/ 1589650 w 3957635"/>
                <a:gd name="connsiteY1106" fmla="*/ 968980 h 3778700"/>
                <a:gd name="connsiteX1107" fmla="*/ 1573518 w 3957635"/>
                <a:gd name="connsiteY1107" fmla="*/ 982452 h 3778700"/>
                <a:gd name="connsiteX1108" fmla="*/ 1574554 w 3957635"/>
                <a:gd name="connsiteY1108" fmla="*/ 991951 h 3778700"/>
                <a:gd name="connsiteX1109" fmla="*/ 1587578 w 3957635"/>
                <a:gd name="connsiteY1109" fmla="*/ 990915 h 3778700"/>
                <a:gd name="connsiteX1110" fmla="*/ 1602674 w 3957635"/>
                <a:gd name="connsiteY1110" fmla="*/ 982797 h 3778700"/>
                <a:gd name="connsiteX1111" fmla="*/ 1630054 w 3957635"/>
                <a:gd name="connsiteY1111" fmla="*/ 970362 h 3778700"/>
                <a:gd name="connsiteX1112" fmla="*/ 1645297 w 3957635"/>
                <a:gd name="connsiteY1112" fmla="*/ 962072 h 3778700"/>
                <a:gd name="connsiteX1113" fmla="*/ 1664389 w 3957635"/>
                <a:gd name="connsiteY1113" fmla="*/ 949809 h 3778700"/>
                <a:gd name="connsiteX1114" fmla="*/ 1672233 w 3957635"/>
                <a:gd name="connsiteY1114" fmla="*/ 936164 h 3778700"/>
                <a:gd name="connsiteX1115" fmla="*/ 1691917 w 3957635"/>
                <a:gd name="connsiteY1115" fmla="*/ 927010 h 3778700"/>
                <a:gd name="connsiteX1116" fmla="*/ 1707013 w 3957635"/>
                <a:gd name="connsiteY1116" fmla="*/ 925974 h 3778700"/>
                <a:gd name="connsiteX1117" fmla="*/ 1740017 w 3957635"/>
                <a:gd name="connsiteY1117" fmla="*/ 924247 h 3778700"/>
                <a:gd name="connsiteX1118" fmla="*/ 1746085 w 3957635"/>
                <a:gd name="connsiteY1118" fmla="*/ 912157 h 3778700"/>
                <a:gd name="connsiteX1119" fmla="*/ 1744457 w 3957635"/>
                <a:gd name="connsiteY1119" fmla="*/ 892640 h 3778700"/>
                <a:gd name="connsiteX1120" fmla="*/ 1738241 w 3957635"/>
                <a:gd name="connsiteY1120" fmla="*/ 867597 h 3778700"/>
                <a:gd name="connsiteX1121" fmla="*/ 1736169 w 3957635"/>
                <a:gd name="connsiteY1121" fmla="*/ 837372 h 3778700"/>
                <a:gd name="connsiteX1122" fmla="*/ 1765917 w 3957635"/>
                <a:gd name="connsiteY1122" fmla="*/ 829081 h 3778700"/>
                <a:gd name="connsiteX1123" fmla="*/ 1782493 w 3957635"/>
                <a:gd name="connsiteY1123" fmla="*/ 817855 h 3778700"/>
                <a:gd name="connsiteX1124" fmla="*/ 1805876 w 3957635"/>
                <a:gd name="connsiteY1124" fmla="*/ 806801 h 3778700"/>
                <a:gd name="connsiteX1125" fmla="*/ 1814016 w 3957635"/>
                <a:gd name="connsiteY1125" fmla="*/ 825109 h 3778700"/>
                <a:gd name="connsiteX1126" fmla="*/ 1814016 w 3957635"/>
                <a:gd name="connsiteY1126" fmla="*/ 840135 h 3778700"/>
                <a:gd name="connsiteX1127" fmla="*/ 1803805 w 3957635"/>
                <a:gd name="connsiteY1127" fmla="*/ 850498 h 3778700"/>
                <a:gd name="connsiteX1128" fmla="*/ 1800697 w 3957635"/>
                <a:gd name="connsiteY1128" fmla="*/ 865870 h 3778700"/>
                <a:gd name="connsiteX1129" fmla="*/ 1820824 w 3957635"/>
                <a:gd name="connsiteY1129" fmla="*/ 860688 h 3778700"/>
                <a:gd name="connsiteX1130" fmla="*/ 1832516 w 3957635"/>
                <a:gd name="connsiteY1130" fmla="*/ 906630 h 3778700"/>
                <a:gd name="connsiteX1131" fmla="*/ 1853088 w 3957635"/>
                <a:gd name="connsiteY1131" fmla="*/ 903521 h 3778700"/>
                <a:gd name="connsiteX1132" fmla="*/ 1867888 w 3957635"/>
                <a:gd name="connsiteY1132" fmla="*/ 911466 h 3778700"/>
                <a:gd name="connsiteX1133" fmla="*/ 1879876 w 3957635"/>
                <a:gd name="connsiteY1133" fmla="*/ 918720 h 3778700"/>
                <a:gd name="connsiteX1134" fmla="*/ 1904000 w 3957635"/>
                <a:gd name="connsiteY1134" fmla="*/ 913884 h 3778700"/>
                <a:gd name="connsiteX1135" fmla="*/ 1917024 w 3957635"/>
                <a:gd name="connsiteY1135" fmla="*/ 911121 h 3778700"/>
                <a:gd name="connsiteX1136" fmla="*/ 1931084 w 3957635"/>
                <a:gd name="connsiteY1136" fmla="*/ 900240 h 3778700"/>
                <a:gd name="connsiteX1137" fmla="*/ 1952395 w 3957635"/>
                <a:gd name="connsiteY1137" fmla="*/ 910084 h 3778700"/>
                <a:gd name="connsiteX1138" fmla="*/ 1953431 w 3957635"/>
                <a:gd name="connsiteY1138" fmla="*/ 921311 h 3778700"/>
                <a:gd name="connsiteX1139" fmla="*/ 1967195 w 3957635"/>
                <a:gd name="connsiteY1139" fmla="*/ 921311 h 3778700"/>
                <a:gd name="connsiteX1140" fmla="*/ 1984215 w 3957635"/>
                <a:gd name="connsiteY1140" fmla="*/ 911293 h 3778700"/>
                <a:gd name="connsiteX1141" fmla="*/ 1990431 w 3957635"/>
                <a:gd name="connsiteY1141" fmla="*/ 899031 h 3778700"/>
                <a:gd name="connsiteX1142" fmla="*/ 1997239 w 3957635"/>
                <a:gd name="connsiteY1142" fmla="*/ 884868 h 3778700"/>
                <a:gd name="connsiteX1143" fmla="*/ 2013667 w 3957635"/>
                <a:gd name="connsiteY1143" fmla="*/ 870878 h 3778700"/>
                <a:gd name="connsiteX1144" fmla="*/ 2013075 w 3957635"/>
                <a:gd name="connsiteY1144" fmla="*/ 859479 h 3778700"/>
                <a:gd name="connsiteX1145" fmla="*/ 2009967 w 3957635"/>
                <a:gd name="connsiteY1145" fmla="*/ 843417 h 3778700"/>
                <a:gd name="connsiteX1146" fmla="*/ 2017219 w 3957635"/>
                <a:gd name="connsiteY1146" fmla="*/ 831154 h 3778700"/>
                <a:gd name="connsiteX1147" fmla="*/ 2029207 w 3957635"/>
                <a:gd name="connsiteY1147" fmla="*/ 810083 h 3778700"/>
                <a:gd name="connsiteX1148" fmla="*/ 2030243 w 3957635"/>
                <a:gd name="connsiteY1148" fmla="*/ 797129 h 3778700"/>
                <a:gd name="connsiteX1149" fmla="*/ 2028171 w 3957635"/>
                <a:gd name="connsiteY1149" fmla="*/ 775022 h 3778700"/>
                <a:gd name="connsiteX1150" fmla="*/ 2042231 w 3957635"/>
                <a:gd name="connsiteY1150" fmla="*/ 772949 h 3778700"/>
                <a:gd name="connsiteX1151" fmla="*/ 2054367 w 3957635"/>
                <a:gd name="connsiteY1151" fmla="*/ 764832 h 3778700"/>
                <a:gd name="connsiteX1152" fmla="*/ 2097583 w 3957635"/>
                <a:gd name="connsiteY1152" fmla="*/ 755678 h 3778700"/>
                <a:gd name="connsiteX1153" fmla="*/ 2122595 w 3957635"/>
                <a:gd name="connsiteY1153" fmla="*/ 756369 h 3778700"/>
                <a:gd name="connsiteX1154" fmla="*/ 2132954 w 3957635"/>
                <a:gd name="connsiteY1154" fmla="*/ 756369 h 3778700"/>
                <a:gd name="connsiteX1155" fmla="*/ 2156486 w 3957635"/>
                <a:gd name="connsiteY1155" fmla="*/ 743070 h 3778700"/>
                <a:gd name="connsiteX1156" fmla="*/ 2148938 w 3957635"/>
                <a:gd name="connsiteY1156" fmla="*/ 729770 h 3778700"/>
                <a:gd name="connsiteX1157" fmla="*/ 2135470 w 3957635"/>
                <a:gd name="connsiteY1157" fmla="*/ 729770 h 3778700"/>
                <a:gd name="connsiteX1158" fmla="*/ 2105575 w 3957635"/>
                <a:gd name="connsiteY1158" fmla="*/ 734952 h 3778700"/>
                <a:gd name="connsiteX1159" fmla="*/ 2084263 w 3957635"/>
                <a:gd name="connsiteY1159" fmla="*/ 744279 h 3778700"/>
                <a:gd name="connsiteX1160" fmla="*/ 2068723 w 3957635"/>
                <a:gd name="connsiteY1160" fmla="*/ 751014 h 3778700"/>
                <a:gd name="connsiteX1161" fmla="*/ 2033795 w 3957635"/>
                <a:gd name="connsiteY1161" fmla="*/ 752051 h 3778700"/>
                <a:gd name="connsiteX1162" fmla="*/ 2008191 w 3957635"/>
                <a:gd name="connsiteY1162" fmla="*/ 744969 h 3778700"/>
                <a:gd name="connsiteX1163" fmla="*/ 2008191 w 3957635"/>
                <a:gd name="connsiteY1163" fmla="*/ 726143 h 3778700"/>
                <a:gd name="connsiteX1164" fmla="*/ 2013223 w 3957635"/>
                <a:gd name="connsiteY1164" fmla="*/ 707836 h 3778700"/>
                <a:gd name="connsiteX1165" fmla="*/ 2012187 w 3957635"/>
                <a:gd name="connsiteY1165" fmla="*/ 696609 h 3778700"/>
                <a:gd name="connsiteX1166" fmla="*/ 2009227 w 3957635"/>
                <a:gd name="connsiteY1166" fmla="*/ 676056 h 3778700"/>
                <a:gd name="connsiteX1167" fmla="*/ 2009227 w 3957635"/>
                <a:gd name="connsiteY1167" fmla="*/ 663621 h 3778700"/>
                <a:gd name="connsiteX1168" fmla="*/ 2017071 w 3957635"/>
                <a:gd name="connsiteY1168" fmla="*/ 651185 h 3778700"/>
                <a:gd name="connsiteX1169" fmla="*/ 2033203 w 3957635"/>
                <a:gd name="connsiteY1169" fmla="*/ 642550 h 3778700"/>
                <a:gd name="connsiteX1170" fmla="*/ 2057327 w 3957635"/>
                <a:gd name="connsiteY1170" fmla="*/ 625278 h 3778700"/>
                <a:gd name="connsiteX1171" fmla="*/ 2070943 w 3957635"/>
                <a:gd name="connsiteY1171" fmla="*/ 610597 h 3778700"/>
                <a:gd name="connsiteX1172" fmla="*/ 2059251 w 3957635"/>
                <a:gd name="connsiteY1172" fmla="*/ 598853 h 3778700"/>
                <a:gd name="connsiteX1173" fmla="*/ 2042527 w 3957635"/>
                <a:gd name="connsiteY1173" fmla="*/ 604034 h 3778700"/>
                <a:gd name="connsiteX1174" fmla="*/ 2014999 w 3957635"/>
                <a:gd name="connsiteY1174" fmla="*/ 618024 h 3778700"/>
                <a:gd name="connsiteX1175" fmla="*/ 2013223 w 3957635"/>
                <a:gd name="connsiteY1175" fmla="*/ 637368 h 3778700"/>
                <a:gd name="connsiteX1176" fmla="*/ 1999903 w 3957635"/>
                <a:gd name="connsiteY1176" fmla="*/ 653431 h 3778700"/>
                <a:gd name="connsiteX1177" fmla="*/ 1983475 w 3957635"/>
                <a:gd name="connsiteY1177" fmla="*/ 664830 h 3778700"/>
                <a:gd name="connsiteX1178" fmla="*/ 1961867 w 3957635"/>
                <a:gd name="connsiteY1178" fmla="*/ 681583 h 3778700"/>
                <a:gd name="connsiteX1179" fmla="*/ 1949140 w 3957635"/>
                <a:gd name="connsiteY1179" fmla="*/ 698509 h 3778700"/>
                <a:gd name="connsiteX1180" fmla="*/ 1953875 w 3957635"/>
                <a:gd name="connsiteY1180" fmla="*/ 730461 h 3778700"/>
                <a:gd name="connsiteX1181" fmla="*/ 1972819 w 3957635"/>
                <a:gd name="connsiteY1181" fmla="*/ 741688 h 3778700"/>
                <a:gd name="connsiteX1182" fmla="*/ 1984215 w 3957635"/>
                <a:gd name="connsiteY1182" fmla="*/ 767940 h 3778700"/>
                <a:gd name="connsiteX1183" fmla="*/ 1976963 w 3957635"/>
                <a:gd name="connsiteY1183" fmla="*/ 786248 h 3778700"/>
                <a:gd name="connsiteX1184" fmla="*/ 1942628 w 3957635"/>
                <a:gd name="connsiteY1184" fmla="*/ 797993 h 3778700"/>
                <a:gd name="connsiteX1185" fmla="*/ 1934636 w 3957635"/>
                <a:gd name="connsiteY1185" fmla="*/ 823382 h 3778700"/>
                <a:gd name="connsiteX1186" fmla="*/ 1948104 w 3957635"/>
                <a:gd name="connsiteY1186" fmla="*/ 846007 h 3778700"/>
                <a:gd name="connsiteX1187" fmla="*/ 1928864 w 3957635"/>
                <a:gd name="connsiteY1187" fmla="*/ 856370 h 3778700"/>
                <a:gd name="connsiteX1188" fmla="*/ 1911992 w 3957635"/>
                <a:gd name="connsiteY1188" fmla="*/ 871224 h 3778700"/>
                <a:gd name="connsiteX1189" fmla="*/ 1887276 w 3957635"/>
                <a:gd name="connsiteY1189" fmla="*/ 872778 h 3778700"/>
                <a:gd name="connsiteX1190" fmla="*/ 1878988 w 3957635"/>
                <a:gd name="connsiteY1190" fmla="*/ 881759 h 3778700"/>
                <a:gd name="connsiteX1191" fmla="*/ 1859008 w 3957635"/>
                <a:gd name="connsiteY1191" fmla="*/ 891431 h 3778700"/>
                <a:gd name="connsiteX1192" fmla="*/ 1844948 w 3957635"/>
                <a:gd name="connsiteY1192" fmla="*/ 889704 h 3778700"/>
                <a:gd name="connsiteX1193" fmla="*/ 1831628 w 3957635"/>
                <a:gd name="connsiteY1193" fmla="*/ 858443 h 3778700"/>
                <a:gd name="connsiteX1194" fmla="*/ 1839768 w 3957635"/>
                <a:gd name="connsiteY1194" fmla="*/ 849462 h 3778700"/>
                <a:gd name="connsiteX1195" fmla="*/ 1842432 w 3957635"/>
                <a:gd name="connsiteY1195" fmla="*/ 832708 h 3778700"/>
                <a:gd name="connsiteX1196" fmla="*/ 1843172 w 3957635"/>
                <a:gd name="connsiteY1196" fmla="*/ 804901 h 3778700"/>
                <a:gd name="connsiteX1197" fmla="*/ 1837992 w 3957635"/>
                <a:gd name="connsiteY1197" fmla="*/ 791430 h 3778700"/>
                <a:gd name="connsiteX1198" fmla="*/ 1819492 w 3957635"/>
                <a:gd name="connsiteY1198" fmla="*/ 780203 h 3778700"/>
                <a:gd name="connsiteX1199" fmla="*/ 1803657 w 3957635"/>
                <a:gd name="connsiteY1199" fmla="*/ 781930 h 3778700"/>
                <a:gd name="connsiteX1200" fmla="*/ 1784417 w 3957635"/>
                <a:gd name="connsiteY1200" fmla="*/ 791084 h 3778700"/>
                <a:gd name="connsiteX1201" fmla="*/ 1760737 w 3957635"/>
                <a:gd name="connsiteY1201" fmla="*/ 806628 h 3778700"/>
                <a:gd name="connsiteX1202" fmla="*/ 1750229 w 3957635"/>
                <a:gd name="connsiteY1202" fmla="*/ 809737 h 3778700"/>
                <a:gd name="connsiteX1203" fmla="*/ 1732617 w 3957635"/>
                <a:gd name="connsiteY1203" fmla="*/ 806628 h 3778700"/>
                <a:gd name="connsiteX1204" fmla="*/ 1716929 w 3957635"/>
                <a:gd name="connsiteY1204" fmla="*/ 797993 h 3778700"/>
                <a:gd name="connsiteX1205" fmla="*/ 1713821 w 3957635"/>
                <a:gd name="connsiteY1205" fmla="*/ 784694 h 3778700"/>
                <a:gd name="connsiteX1206" fmla="*/ 1708937 w 3957635"/>
                <a:gd name="connsiteY1206" fmla="*/ 771222 h 3778700"/>
                <a:gd name="connsiteX1207" fmla="*/ 1706865 w 3957635"/>
                <a:gd name="connsiteY1207" fmla="*/ 758441 h 3778700"/>
                <a:gd name="connsiteX1208" fmla="*/ 1706865 w 3957635"/>
                <a:gd name="connsiteY1208" fmla="*/ 740652 h 3778700"/>
                <a:gd name="connsiteX1209" fmla="*/ 1716929 w 3957635"/>
                <a:gd name="connsiteY1209" fmla="*/ 711981 h 3778700"/>
                <a:gd name="connsiteX1210" fmla="*/ 1742237 w 3957635"/>
                <a:gd name="connsiteY1210" fmla="*/ 679683 h 3778700"/>
                <a:gd name="connsiteX1211" fmla="*/ 1760885 w 3957635"/>
                <a:gd name="connsiteY1211" fmla="*/ 666384 h 3778700"/>
                <a:gd name="connsiteX1212" fmla="*/ 1779385 w 3957635"/>
                <a:gd name="connsiteY1212" fmla="*/ 662239 h 3778700"/>
                <a:gd name="connsiteX1213" fmla="*/ 1793149 w 3957635"/>
                <a:gd name="connsiteY1213" fmla="*/ 657403 h 3778700"/>
                <a:gd name="connsiteX1214" fmla="*/ 1803065 w 3957635"/>
                <a:gd name="connsiteY1214" fmla="*/ 641341 h 3778700"/>
                <a:gd name="connsiteX1215" fmla="*/ 1815348 w 3957635"/>
                <a:gd name="connsiteY1215" fmla="*/ 638232 h 3778700"/>
                <a:gd name="connsiteX1216" fmla="*/ 1831924 w 3957635"/>
                <a:gd name="connsiteY1216" fmla="*/ 625796 h 3778700"/>
                <a:gd name="connsiteX1217" fmla="*/ 1849388 w 3957635"/>
                <a:gd name="connsiteY1217" fmla="*/ 605934 h 3778700"/>
                <a:gd name="connsiteX1218" fmla="*/ 1863892 w 3957635"/>
                <a:gd name="connsiteY1218" fmla="*/ 588663 h 3778700"/>
                <a:gd name="connsiteX1219" fmla="*/ 1879432 w 3957635"/>
                <a:gd name="connsiteY1219" fmla="*/ 573291 h 3778700"/>
                <a:gd name="connsiteX1220" fmla="*/ 1889644 w 3957635"/>
                <a:gd name="connsiteY1220" fmla="*/ 564310 h 3778700"/>
                <a:gd name="connsiteX1221" fmla="*/ 1896304 w 3957635"/>
                <a:gd name="connsiteY1221" fmla="*/ 544102 h 3778700"/>
                <a:gd name="connsiteX1222" fmla="*/ 1887276 w 3957635"/>
                <a:gd name="connsiteY1222" fmla="*/ 529767 h 3778700"/>
                <a:gd name="connsiteX1223" fmla="*/ 1899264 w 3957635"/>
                <a:gd name="connsiteY1223" fmla="*/ 520786 h 3778700"/>
                <a:gd name="connsiteX1224" fmla="*/ 1917912 w 3957635"/>
                <a:gd name="connsiteY1224" fmla="*/ 509559 h 3778700"/>
                <a:gd name="connsiteX1225" fmla="*/ 1941888 w 3957635"/>
                <a:gd name="connsiteY1225" fmla="*/ 498851 h 3778700"/>
                <a:gd name="connsiteX1226" fmla="*/ 1955355 w 3957635"/>
                <a:gd name="connsiteY1226" fmla="*/ 490561 h 3778700"/>
                <a:gd name="connsiteX1227" fmla="*/ 1984215 w 3957635"/>
                <a:gd name="connsiteY1227" fmla="*/ 479334 h 3778700"/>
                <a:gd name="connsiteX1228" fmla="*/ 2000051 w 3957635"/>
                <a:gd name="connsiteY1228" fmla="*/ 467244 h 3778700"/>
                <a:gd name="connsiteX1229" fmla="*/ 2042971 w 3957635"/>
                <a:gd name="connsiteY1229" fmla="*/ 464136 h 3778700"/>
                <a:gd name="connsiteX1230" fmla="*/ 2060139 w 3957635"/>
                <a:gd name="connsiteY1230" fmla="*/ 457400 h 3778700"/>
                <a:gd name="connsiteX1231" fmla="*/ 2077307 w 3957635"/>
                <a:gd name="connsiteY1231" fmla="*/ 458436 h 3778700"/>
                <a:gd name="connsiteX1232" fmla="*/ 2097287 w 3957635"/>
                <a:gd name="connsiteY1232" fmla="*/ 464654 h 3778700"/>
                <a:gd name="connsiteX1233" fmla="*/ 2113419 w 3957635"/>
                <a:gd name="connsiteY1233" fmla="*/ 475707 h 3778700"/>
                <a:gd name="connsiteX1234" fmla="*/ 2116527 w 3957635"/>
                <a:gd name="connsiteY1234" fmla="*/ 485552 h 3778700"/>
                <a:gd name="connsiteX1235" fmla="*/ 2147014 w 3957635"/>
                <a:gd name="connsiteY1235" fmla="*/ 484861 h 3778700"/>
                <a:gd name="connsiteX1236" fmla="*/ 2166402 w 3957635"/>
                <a:gd name="connsiteY1236" fmla="*/ 485898 h 3778700"/>
                <a:gd name="connsiteX1237" fmla="*/ 2188602 w 3957635"/>
                <a:gd name="connsiteY1237" fmla="*/ 494879 h 3778700"/>
                <a:gd name="connsiteX1238" fmla="*/ 2220126 w 3957635"/>
                <a:gd name="connsiteY1238" fmla="*/ 505069 h 3778700"/>
                <a:gd name="connsiteX1239" fmla="*/ 2242770 w 3957635"/>
                <a:gd name="connsiteY1239" fmla="*/ 509214 h 3778700"/>
                <a:gd name="connsiteX1240" fmla="*/ 2264378 w 3957635"/>
                <a:gd name="connsiteY1240" fmla="*/ 513359 h 3778700"/>
                <a:gd name="connsiteX1241" fmla="*/ 2272221 w 3957635"/>
                <a:gd name="connsiteY1241" fmla="*/ 519231 h 3778700"/>
                <a:gd name="connsiteX1242" fmla="*/ 2284209 w 3957635"/>
                <a:gd name="connsiteY1242" fmla="*/ 534949 h 3778700"/>
                <a:gd name="connsiteX1243" fmla="*/ 2288353 w 3957635"/>
                <a:gd name="connsiteY1243" fmla="*/ 549802 h 3778700"/>
                <a:gd name="connsiteX1244" fmla="*/ 2259346 w 3957635"/>
                <a:gd name="connsiteY1244" fmla="*/ 564655 h 3778700"/>
                <a:gd name="connsiteX1245" fmla="*/ 2237294 w 3957635"/>
                <a:gd name="connsiteY1245" fmla="*/ 564655 h 3778700"/>
                <a:gd name="connsiteX1246" fmla="*/ 2217166 w 3957635"/>
                <a:gd name="connsiteY1246" fmla="*/ 555847 h 3778700"/>
                <a:gd name="connsiteX1247" fmla="*/ 2196594 w 3957635"/>
                <a:gd name="connsiteY1247" fmla="*/ 566037 h 3778700"/>
                <a:gd name="connsiteX1248" fmla="*/ 2212726 w 3957635"/>
                <a:gd name="connsiteY1248" fmla="*/ 583654 h 3778700"/>
                <a:gd name="connsiteX1249" fmla="*/ 2227822 w 3957635"/>
                <a:gd name="connsiteY1249" fmla="*/ 613534 h 3778700"/>
                <a:gd name="connsiteX1250" fmla="*/ 2254314 w 3957635"/>
                <a:gd name="connsiteY1250" fmla="*/ 611116 h 3778700"/>
                <a:gd name="connsiteX1251" fmla="*/ 2261862 w 3957635"/>
                <a:gd name="connsiteY1251" fmla="*/ 590044 h 3778700"/>
                <a:gd name="connsiteX1252" fmla="*/ 2282137 w 3957635"/>
                <a:gd name="connsiteY1252" fmla="*/ 584345 h 3778700"/>
                <a:gd name="connsiteX1253" fmla="*/ 2281101 w 3957635"/>
                <a:gd name="connsiteY1253" fmla="*/ 573118 h 3778700"/>
                <a:gd name="connsiteX1254" fmla="*/ 2299305 w 3957635"/>
                <a:gd name="connsiteY1254" fmla="*/ 560338 h 3778700"/>
                <a:gd name="connsiteX1255" fmla="*/ 2311293 w 3957635"/>
                <a:gd name="connsiteY1255" fmla="*/ 558610 h 3778700"/>
                <a:gd name="connsiteX1256" fmla="*/ 2309221 w 3957635"/>
                <a:gd name="connsiteY1256" fmla="*/ 543239 h 3778700"/>
                <a:gd name="connsiteX1257" fmla="*/ 2298269 w 3957635"/>
                <a:gd name="connsiteY1257" fmla="*/ 528040 h 3778700"/>
                <a:gd name="connsiteX1258" fmla="*/ 2289389 w 3957635"/>
                <a:gd name="connsiteY1258" fmla="*/ 506105 h 3778700"/>
                <a:gd name="connsiteX1259" fmla="*/ 2284505 w 3957635"/>
                <a:gd name="connsiteY1259" fmla="*/ 482098 h 3778700"/>
                <a:gd name="connsiteX1260" fmla="*/ 2317213 w 3957635"/>
                <a:gd name="connsiteY1260" fmla="*/ 489006 h 3778700"/>
                <a:gd name="connsiteX1261" fmla="*/ 2328757 w 3957635"/>
                <a:gd name="connsiteY1261" fmla="*/ 508523 h 3778700"/>
                <a:gd name="connsiteX1262" fmla="*/ 2308037 w 3957635"/>
                <a:gd name="connsiteY1262" fmla="*/ 522168 h 3778700"/>
                <a:gd name="connsiteX1263" fmla="*/ 2340893 w 3957635"/>
                <a:gd name="connsiteY1263" fmla="*/ 526831 h 3778700"/>
                <a:gd name="connsiteX1264" fmla="*/ 2357913 w 3957635"/>
                <a:gd name="connsiteY1264" fmla="*/ 528385 h 3778700"/>
                <a:gd name="connsiteX1265" fmla="*/ 2351993 w 3957635"/>
                <a:gd name="connsiteY1265" fmla="*/ 509214 h 3778700"/>
                <a:gd name="connsiteX1266" fmla="*/ 2362353 w 3957635"/>
                <a:gd name="connsiteY1266" fmla="*/ 493670 h 3778700"/>
                <a:gd name="connsiteX1267" fmla="*/ 2383961 w 3957635"/>
                <a:gd name="connsiteY1267" fmla="*/ 472944 h 3778700"/>
                <a:gd name="connsiteX1268" fmla="*/ 2391805 w 3957635"/>
                <a:gd name="connsiteY1268" fmla="*/ 464308 h 3778700"/>
                <a:gd name="connsiteX1269" fmla="*/ 2400833 w 3957635"/>
                <a:gd name="connsiteY1269" fmla="*/ 456018 h 3778700"/>
                <a:gd name="connsiteX1270" fmla="*/ 2414893 w 3957635"/>
                <a:gd name="connsiteY1270" fmla="*/ 470353 h 3778700"/>
                <a:gd name="connsiteX1271" fmla="*/ 2426141 w 3957635"/>
                <a:gd name="connsiteY1271" fmla="*/ 460854 h 3778700"/>
                <a:gd name="connsiteX1272" fmla="*/ 2437093 w 3957635"/>
                <a:gd name="connsiteY1272" fmla="*/ 456191 h 3778700"/>
                <a:gd name="connsiteX1273" fmla="*/ 2450116 w 3957635"/>
                <a:gd name="connsiteY1273" fmla="*/ 454118 h 3778700"/>
                <a:gd name="connsiteX1274" fmla="*/ 2464472 w 3957635"/>
                <a:gd name="connsiteY1274" fmla="*/ 455154 h 3778700"/>
                <a:gd name="connsiteX1275" fmla="*/ 2458256 w 3957635"/>
                <a:gd name="connsiteY1275" fmla="*/ 439265 h 3778700"/>
                <a:gd name="connsiteX1276" fmla="*/ 2440793 w 3957635"/>
                <a:gd name="connsiteY1276" fmla="*/ 435292 h 3778700"/>
                <a:gd name="connsiteX1277" fmla="*/ 2425697 w 3957635"/>
                <a:gd name="connsiteY1277" fmla="*/ 428038 h 3778700"/>
                <a:gd name="connsiteX1278" fmla="*/ 2420517 w 3957635"/>
                <a:gd name="connsiteY1278" fmla="*/ 417157 h 3778700"/>
                <a:gd name="connsiteX1279" fmla="*/ 2437241 w 3957635"/>
                <a:gd name="connsiteY1279" fmla="*/ 419230 h 3778700"/>
                <a:gd name="connsiteX1280" fmla="*/ 2461956 w 3957635"/>
                <a:gd name="connsiteY1280" fmla="*/ 419230 h 3778700"/>
                <a:gd name="connsiteX1281" fmla="*/ 2488744 w 3957635"/>
                <a:gd name="connsiteY1281" fmla="*/ 423548 h 3778700"/>
                <a:gd name="connsiteX1282" fmla="*/ 2514200 w 3957635"/>
                <a:gd name="connsiteY1282" fmla="*/ 428384 h 3778700"/>
                <a:gd name="connsiteX1283" fmla="*/ 2534772 w 3957635"/>
                <a:gd name="connsiteY1283" fmla="*/ 422511 h 3778700"/>
                <a:gd name="connsiteX1284" fmla="*/ 2522784 w 3957635"/>
                <a:gd name="connsiteY1284" fmla="*/ 413357 h 3778700"/>
                <a:gd name="connsiteX1285" fmla="*/ 2498808 w 3957635"/>
                <a:gd name="connsiteY1285" fmla="*/ 405413 h 3778700"/>
                <a:gd name="connsiteX1286" fmla="*/ 2478532 w 3957635"/>
                <a:gd name="connsiteY1286" fmla="*/ 394877 h 3778700"/>
                <a:gd name="connsiteX1287" fmla="*/ 2468320 w 3957635"/>
                <a:gd name="connsiteY1287" fmla="*/ 378296 h 3778700"/>
                <a:gd name="connsiteX1288" fmla="*/ 2462400 w 3957635"/>
                <a:gd name="connsiteY1288" fmla="*/ 356016 h 3778700"/>
                <a:gd name="connsiteX1289" fmla="*/ 2444937 w 3957635"/>
                <a:gd name="connsiteY1289" fmla="*/ 345653 h 3778700"/>
                <a:gd name="connsiteX1290" fmla="*/ 2433985 w 3957635"/>
                <a:gd name="connsiteY1290" fmla="*/ 320264 h 3778700"/>
                <a:gd name="connsiteX1291" fmla="*/ 2460328 w 3957635"/>
                <a:gd name="connsiteY1291" fmla="*/ 322337 h 3778700"/>
                <a:gd name="connsiteX1292" fmla="*/ 2478532 w 3957635"/>
                <a:gd name="connsiteY1292" fmla="*/ 329246 h 3778700"/>
                <a:gd name="connsiteX1293" fmla="*/ 2487856 w 3957635"/>
                <a:gd name="connsiteY1293" fmla="*/ 340472 h 3778700"/>
                <a:gd name="connsiteX1294" fmla="*/ 2513608 w 3957635"/>
                <a:gd name="connsiteY1294" fmla="*/ 348762 h 3778700"/>
                <a:gd name="connsiteX1295" fmla="*/ 2512868 w 3957635"/>
                <a:gd name="connsiteY1295" fmla="*/ 334772 h 3778700"/>
                <a:gd name="connsiteX1296" fmla="*/ 2505024 w 3957635"/>
                <a:gd name="connsiteY1296" fmla="*/ 319573 h 3778700"/>
                <a:gd name="connsiteX1297" fmla="*/ 2516568 w 3957635"/>
                <a:gd name="connsiteY1297" fmla="*/ 318537 h 3778700"/>
                <a:gd name="connsiteX1298" fmla="*/ 2543652 w 3957635"/>
                <a:gd name="connsiteY1298" fmla="*/ 314910 h 3778700"/>
                <a:gd name="connsiteX1299" fmla="*/ 2535808 w 3957635"/>
                <a:gd name="connsiteY1299" fmla="*/ 307656 h 3778700"/>
                <a:gd name="connsiteX1300" fmla="*/ 2505912 w 3957635"/>
                <a:gd name="connsiteY1300" fmla="*/ 296257 h 3778700"/>
                <a:gd name="connsiteX1301" fmla="*/ 2490520 w 3957635"/>
                <a:gd name="connsiteY1301" fmla="*/ 288485 h 3778700"/>
                <a:gd name="connsiteX1302" fmla="*/ 2496144 w 3957635"/>
                <a:gd name="connsiteY1302" fmla="*/ 271559 h 3778700"/>
                <a:gd name="connsiteX1303" fmla="*/ 2477348 w 3957635"/>
                <a:gd name="connsiteY1303" fmla="*/ 269832 h 3778700"/>
                <a:gd name="connsiteX1304" fmla="*/ 2464028 w 3957635"/>
                <a:gd name="connsiteY1304" fmla="*/ 262750 h 3778700"/>
                <a:gd name="connsiteX1305" fmla="*/ 2459884 w 3957635"/>
                <a:gd name="connsiteY1305" fmla="*/ 246861 h 3778700"/>
                <a:gd name="connsiteX1306" fmla="*/ 2458108 w 3957635"/>
                <a:gd name="connsiteY1306" fmla="*/ 230107 h 3778700"/>
                <a:gd name="connsiteX1307" fmla="*/ 2446121 w 3957635"/>
                <a:gd name="connsiteY1307" fmla="*/ 216290 h 3778700"/>
                <a:gd name="connsiteX1308" fmla="*/ 2432505 w 3957635"/>
                <a:gd name="connsiteY1308" fmla="*/ 211627 h 3778700"/>
                <a:gd name="connsiteX1309" fmla="*/ 2430433 w 3957635"/>
                <a:gd name="connsiteY1309" fmla="*/ 197119 h 3778700"/>
                <a:gd name="connsiteX1310" fmla="*/ 2445825 w 3957635"/>
                <a:gd name="connsiteY1310" fmla="*/ 201264 h 3778700"/>
                <a:gd name="connsiteX1311" fmla="*/ 2459884 w 3957635"/>
                <a:gd name="connsiteY1311" fmla="*/ 194874 h 3778700"/>
                <a:gd name="connsiteX1312" fmla="*/ 2444789 w 3957635"/>
                <a:gd name="connsiteY1312" fmla="*/ 189001 h 3778700"/>
                <a:gd name="connsiteX1313" fmla="*/ 2422145 w 3957635"/>
                <a:gd name="connsiteY1313" fmla="*/ 184511 h 3778700"/>
                <a:gd name="connsiteX1314" fmla="*/ 2408085 w 3957635"/>
                <a:gd name="connsiteY1314" fmla="*/ 184511 h 3778700"/>
                <a:gd name="connsiteX1315" fmla="*/ 2386477 w 3957635"/>
                <a:gd name="connsiteY1315" fmla="*/ 181402 h 3778700"/>
                <a:gd name="connsiteX1316" fmla="*/ 2362501 w 3957635"/>
                <a:gd name="connsiteY1316" fmla="*/ 181402 h 3778700"/>
                <a:gd name="connsiteX1317" fmla="*/ 2344593 w 3957635"/>
                <a:gd name="connsiteY1317" fmla="*/ 187965 h 3778700"/>
                <a:gd name="connsiteX1318" fmla="*/ 2329645 w 3957635"/>
                <a:gd name="connsiteY1318" fmla="*/ 190038 h 3778700"/>
                <a:gd name="connsiteX1319" fmla="*/ 2314105 w 3957635"/>
                <a:gd name="connsiteY1319" fmla="*/ 189001 h 3778700"/>
                <a:gd name="connsiteX1320" fmla="*/ 2293829 w 3957635"/>
                <a:gd name="connsiteY1320" fmla="*/ 181747 h 3778700"/>
                <a:gd name="connsiteX1321" fmla="*/ 2272517 w 3957635"/>
                <a:gd name="connsiteY1321" fmla="*/ 176739 h 3778700"/>
                <a:gd name="connsiteX1322" fmla="*/ 2260530 w 3957635"/>
                <a:gd name="connsiteY1322" fmla="*/ 163267 h 3778700"/>
                <a:gd name="connsiteX1323" fmla="*/ 2293089 w 3957635"/>
                <a:gd name="connsiteY1323" fmla="*/ 157049 h 3778700"/>
                <a:gd name="connsiteX1324" fmla="*/ 2319877 w 3957635"/>
                <a:gd name="connsiteY1324" fmla="*/ 164303 h 3778700"/>
                <a:gd name="connsiteX1325" fmla="*/ 2336009 w 3957635"/>
                <a:gd name="connsiteY1325" fmla="*/ 166376 h 3778700"/>
                <a:gd name="connsiteX1326" fmla="*/ 2353325 w 3957635"/>
                <a:gd name="connsiteY1326" fmla="*/ 167412 h 3778700"/>
                <a:gd name="connsiteX1327" fmla="*/ 2367681 w 3957635"/>
                <a:gd name="connsiteY1327" fmla="*/ 159294 h 3778700"/>
                <a:gd name="connsiteX1328" fmla="*/ 2397577 w 3957635"/>
                <a:gd name="connsiteY1328" fmla="*/ 161194 h 3778700"/>
                <a:gd name="connsiteX1329" fmla="*/ 2411637 w 3957635"/>
                <a:gd name="connsiteY1329" fmla="*/ 171212 h 3778700"/>
                <a:gd name="connsiteX1330" fmla="*/ 2423033 w 3957635"/>
                <a:gd name="connsiteY1330" fmla="*/ 170175 h 3778700"/>
                <a:gd name="connsiteX1331" fmla="*/ 2441385 w 3957635"/>
                <a:gd name="connsiteY1331" fmla="*/ 165512 h 3778700"/>
                <a:gd name="connsiteX1332" fmla="*/ 2462104 w 3957635"/>
                <a:gd name="connsiteY1332" fmla="*/ 156531 h 3778700"/>
                <a:gd name="connsiteX1333" fmla="*/ 2493332 w 3957635"/>
                <a:gd name="connsiteY1333" fmla="*/ 165512 h 3778700"/>
                <a:gd name="connsiteX1334" fmla="*/ 2514052 w 3957635"/>
                <a:gd name="connsiteY1334" fmla="*/ 179847 h 3778700"/>
                <a:gd name="connsiteX1335" fmla="*/ 2534624 w 3957635"/>
                <a:gd name="connsiteY1335" fmla="*/ 192628 h 3778700"/>
                <a:gd name="connsiteX1336" fmla="*/ 2548388 w 3957635"/>
                <a:gd name="connsiteY1336" fmla="*/ 179157 h 3778700"/>
                <a:gd name="connsiteX1337" fmla="*/ 2544836 w 3957635"/>
                <a:gd name="connsiteY1337" fmla="*/ 163785 h 3778700"/>
                <a:gd name="connsiteX1338" fmla="*/ 2556824 w 3957635"/>
                <a:gd name="connsiteY1338" fmla="*/ 161022 h 3778700"/>
                <a:gd name="connsiteX1339" fmla="*/ 2560228 w 3957635"/>
                <a:gd name="connsiteY1339" fmla="*/ 151177 h 3778700"/>
                <a:gd name="connsiteX1340" fmla="*/ 2550016 w 3957635"/>
                <a:gd name="connsiteY1340" fmla="*/ 148068 h 3778700"/>
                <a:gd name="connsiteX1341" fmla="*/ 2534180 w 3957635"/>
                <a:gd name="connsiteY1341" fmla="*/ 144614 h 3778700"/>
                <a:gd name="connsiteX1342" fmla="*/ 2520416 w 3957635"/>
                <a:gd name="connsiteY1342" fmla="*/ 137532 h 3778700"/>
                <a:gd name="connsiteX1343" fmla="*/ 2527668 w 3957635"/>
                <a:gd name="connsiteY1343" fmla="*/ 130278 h 3778700"/>
                <a:gd name="connsiteX1344" fmla="*/ 2539508 w 3957635"/>
                <a:gd name="connsiteY1344" fmla="*/ 124061 h 3778700"/>
                <a:gd name="connsiteX1345" fmla="*/ 1726935 w 3957635"/>
                <a:gd name="connsiteY1345" fmla="*/ 0 h 3778700"/>
                <a:gd name="connsiteX1346" fmla="*/ 1681948 w 3957635"/>
                <a:gd name="connsiteY1346" fmla="*/ 61801 h 3778700"/>
                <a:gd name="connsiteX1347" fmla="*/ 1656466 w 3957635"/>
                <a:gd name="connsiteY1347" fmla="*/ 74825 h 3778700"/>
                <a:gd name="connsiteX1348" fmla="*/ 1650614 w 3957635"/>
                <a:gd name="connsiteY1348" fmla="*/ 89225 h 3778700"/>
                <a:gd name="connsiteX1349" fmla="*/ 1623055 w 3957635"/>
                <a:gd name="connsiteY1349" fmla="*/ 91975 h 3778700"/>
                <a:gd name="connsiteX1350" fmla="*/ 1603425 w 3957635"/>
                <a:gd name="connsiteY1350" fmla="*/ 95527 h 3778700"/>
                <a:gd name="connsiteX1351" fmla="*/ 1581088 w 3957635"/>
                <a:gd name="connsiteY1351" fmla="*/ 100722 h 3778700"/>
                <a:gd name="connsiteX1352" fmla="*/ 1550950 w 3957635"/>
                <a:gd name="connsiteY1352" fmla="*/ 115465 h 3778700"/>
                <a:gd name="connsiteX1353" fmla="*/ 1533458 w 3957635"/>
                <a:gd name="connsiteY1353" fmla="*/ 109659 h 3778700"/>
                <a:gd name="connsiteX1354" fmla="*/ 1520434 w 3957635"/>
                <a:gd name="connsiteY1354" fmla="*/ 125090 h 3778700"/>
                <a:gd name="connsiteX1355" fmla="*/ 1529368 w 3957635"/>
                <a:gd name="connsiteY1355" fmla="*/ 131240 h 3778700"/>
                <a:gd name="connsiteX1356" fmla="*/ 1546608 w 3957635"/>
                <a:gd name="connsiteY1356" fmla="*/ 131240 h 3778700"/>
                <a:gd name="connsiteX1357" fmla="*/ 1567183 w 3957635"/>
                <a:gd name="connsiteY1357" fmla="*/ 123372 h 3778700"/>
                <a:gd name="connsiteX1358" fmla="*/ 1575048 w 3957635"/>
                <a:gd name="connsiteY1358" fmla="*/ 113403 h 3778700"/>
                <a:gd name="connsiteX1359" fmla="*/ 1591533 w 3957635"/>
                <a:gd name="connsiteY1359" fmla="*/ 108246 h 3778700"/>
                <a:gd name="connsiteX1360" fmla="*/ 1619406 w 3957635"/>
                <a:gd name="connsiteY1360" fmla="*/ 107215 h 3778700"/>
                <a:gd name="connsiteX1361" fmla="*/ 1630417 w 3957635"/>
                <a:gd name="connsiteY1361" fmla="*/ 105152 h 3778700"/>
                <a:gd name="connsiteX1362" fmla="*/ 1646524 w 3957635"/>
                <a:gd name="connsiteY1362" fmla="*/ 104159 h 3778700"/>
                <a:gd name="connsiteX1363" fmla="*/ 1671503 w 3957635"/>
                <a:gd name="connsiteY1363" fmla="*/ 105611 h 3778700"/>
                <a:gd name="connsiteX1364" fmla="*/ 1696231 w 3957635"/>
                <a:gd name="connsiteY1364" fmla="*/ 112066 h 3778700"/>
                <a:gd name="connsiteX1365" fmla="*/ 1704096 w 3957635"/>
                <a:gd name="connsiteY1365" fmla="*/ 128184 h 3778700"/>
                <a:gd name="connsiteX1366" fmla="*/ 1719951 w 3957635"/>
                <a:gd name="connsiteY1366" fmla="*/ 124097 h 3778700"/>
                <a:gd name="connsiteX1367" fmla="*/ 1719385 w 3957635"/>
                <a:gd name="connsiteY1367" fmla="*/ 139108 h 3778700"/>
                <a:gd name="connsiteX1368" fmla="*/ 1703529 w 3957635"/>
                <a:gd name="connsiteY1368" fmla="*/ 154234 h 3778700"/>
                <a:gd name="connsiteX1369" fmla="*/ 1672195 w 3957635"/>
                <a:gd name="connsiteY1369" fmla="*/ 166265 h 3778700"/>
                <a:gd name="connsiteX1370" fmla="*/ 1685220 w 3957635"/>
                <a:gd name="connsiteY1370" fmla="*/ 163171 h 3778700"/>
                <a:gd name="connsiteX1371" fmla="*/ 1685220 w 3957635"/>
                <a:gd name="connsiteY1371" fmla="*/ 175165 h 3778700"/>
                <a:gd name="connsiteX1372" fmla="*/ 1701327 w 3957635"/>
                <a:gd name="connsiteY1372" fmla="*/ 176196 h 3778700"/>
                <a:gd name="connsiteX1373" fmla="*/ 1713408 w 3957635"/>
                <a:gd name="connsiteY1373" fmla="*/ 176196 h 3778700"/>
                <a:gd name="connsiteX1374" fmla="*/ 1731529 w 3957635"/>
                <a:gd name="connsiteY1374" fmla="*/ 175165 h 3778700"/>
                <a:gd name="connsiteX1375" fmla="*/ 1752166 w 3957635"/>
                <a:gd name="connsiteY1375" fmla="*/ 176196 h 3778700"/>
                <a:gd name="connsiteX1376" fmla="*/ 1777586 w 3957635"/>
                <a:gd name="connsiteY1376" fmla="*/ 179290 h 3778700"/>
                <a:gd name="connsiteX1377" fmla="*/ 1790987 w 3957635"/>
                <a:gd name="connsiteY1377" fmla="*/ 189564 h 3778700"/>
                <a:gd name="connsiteX1378" fmla="*/ 1790987 w 3957635"/>
                <a:gd name="connsiteY1378" fmla="*/ 200565 h 3778700"/>
                <a:gd name="connsiteX1379" fmla="*/ 1781801 w 3957635"/>
                <a:gd name="connsiteY1379" fmla="*/ 212940 h 3778700"/>
                <a:gd name="connsiteX1380" fmla="*/ 1789289 w 3957635"/>
                <a:gd name="connsiteY1380" fmla="*/ 228409 h 3778700"/>
                <a:gd name="connsiteX1381" fmla="*/ 1810870 w 3957635"/>
                <a:gd name="connsiteY1381" fmla="*/ 233871 h 3778700"/>
                <a:gd name="connsiteX1382" fmla="*/ 1794133 w 3957635"/>
                <a:gd name="connsiteY1382" fmla="*/ 242007 h 3778700"/>
                <a:gd name="connsiteX1383" fmla="*/ 1775635 w 3957635"/>
                <a:gd name="connsiteY1383" fmla="*/ 246934 h 3778700"/>
                <a:gd name="connsiteX1384" fmla="*/ 1753676 w 3957635"/>
                <a:gd name="connsiteY1384" fmla="*/ 252090 h 3778700"/>
                <a:gd name="connsiteX1385" fmla="*/ 1734171 w 3957635"/>
                <a:gd name="connsiteY1385" fmla="*/ 257247 h 3778700"/>
                <a:gd name="connsiteX1386" fmla="*/ 1710136 w 3957635"/>
                <a:gd name="connsiteY1386" fmla="*/ 269660 h 3778700"/>
                <a:gd name="connsiteX1387" fmla="*/ 1695727 w 3957635"/>
                <a:gd name="connsiteY1387" fmla="*/ 286122 h 3778700"/>
                <a:gd name="connsiteX1388" fmla="*/ 1690631 w 3957635"/>
                <a:gd name="connsiteY1388" fmla="*/ 300446 h 3778700"/>
                <a:gd name="connsiteX1389" fmla="*/ 1682388 w 3957635"/>
                <a:gd name="connsiteY1389" fmla="*/ 311064 h 3778700"/>
                <a:gd name="connsiteX1390" fmla="*/ 1660807 w 3957635"/>
                <a:gd name="connsiteY1390" fmla="*/ 311064 h 3778700"/>
                <a:gd name="connsiteX1391" fmla="*/ 1641867 w 3957635"/>
                <a:gd name="connsiteY1391" fmla="*/ 324252 h 3778700"/>
                <a:gd name="connsiteX1392" fmla="*/ 1639198 w 3957635"/>
                <a:gd name="connsiteY1392" fmla="*/ 321375 h 3778700"/>
                <a:gd name="connsiteX1393" fmla="*/ 1624439 w 3957635"/>
                <a:gd name="connsiteY1393" fmla="*/ 336388 h 3778700"/>
                <a:gd name="connsiteX1394" fmla="*/ 1641867 w 3957635"/>
                <a:gd name="connsiteY1394" fmla="*/ 324252 h 3778700"/>
                <a:gd name="connsiteX1395" fmla="*/ 1645329 w 3957635"/>
                <a:gd name="connsiteY1395" fmla="*/ 327985 h 3778700"/>
                <a:gd name="connsiteX1396" fmla="*/ 1644951 w 3957635"/>
                <a:gd name="connsiteY1396" fmla="*/ 333294 h 3778700"/>
                <a:gd name="connsiteX1397" fmla="*/ 1638030 w 3957635"/>
                <a:gd name="connsiteY1397" fmla="*/ 340513 h 3778700"/>
                <a:gd name="connsiteX1398" fmla="*/ 1629096 w 3957635"/>
                <a:gd name="connsiteY1398" fmla="*/ 350482 h 3778700"/>
                <a:gd name="connsiteX1399" fmla="*/ 1606445 w 3957635"/>
                <a:gd name="connsiteY1399" fmla="*/ 356669 h 3778700"/>
                <a:gd name="connsiteX1400" fmla="*/ 1598202 w 3957635"/>
                <a:gd name="connsiteY1400" fmla="*/ 367670 h 3778700"/>
                <a:gd name="connsiteX1401" fmla="*/ 1581025 w 3957635"/>
                <a:gd name="connsiteY1401" fmla="*/ 372826 h 3778700"/>
                <a:gd name="connsiteX1402" fmla="*/ 1566554 w 3957635"/>
                <a:gd name="connsiteY1402" fmla="*/ 372826 h 3778700"/>
                <a:gd name="connsiteX1403" fmla="*/ 1545601 w 3957635"/>
                <a:gd name="connsiteY1403" fmla="*/ 385851 h 3778700"/>
                <a:gd name="connsiteX1404" fmla="*/ 1529117 w 3957635"/>
                <a:gd name="connsiteY1404" fmla="*/ 391007 h 3778700"/>
                <a:gd name="connsiteX1405" fmla="*/ 1517413 w 3957635"/>
                <a:gd name="connsiteY1405" fmla="*/ 411289 h 3778700"/>
                <a:gd name="connsiteX1406" fmla="*/ 1504012 w 3957635"/>
                <a:gd name="connsiteY1406" fmla="*/ 428821 h 3778700"/>
                <a:gd name="connsiteX1407" fmla="*/ 1491931 w 3957635"/>
                <a:gd name="connsiteY1407" fmla="*/ 443908 h 3778700"/>
                <a:gd name="connsiteX1408" fmla="*/ 1468651 w 3957635"/>
                <a:gd name="connsiteY1408" fmla="*/ 449064 h 3778700"/>
                <a:gd name="connsiteX1409" fmla="*/ 1411897 w 3957635"/>
                <a:gd name="connsiteY1409" fmla="*/ 451127 h 3778700"/>
                <a:gd name="connsiteX1410" fmla="*/ 1365463 w 3957635"/>
                <a:gd name="connsiteY1410" fmla="*/ 453189 h 3778700"/>
                <a:gd name="connsiteX1411" fmla="*/ 1350362 w 3957635"/>
                <a:gd name="connsiteY1411" fmla="*/ 450439 h 3778700"/>
                <a:gd name="connsiteX1412" fmla="*/ 1329725 w 3957635"/>
                <a:gd name="connsiteY1412" fmla="*/ 453533 h 3778700"/>
                <a:gd name="connsiteX1413" fmla="*/ 1299901 w 3957635"/>
                <a:gd name="connsiteY1413" fmla="*/ 463846 h 3778700"/>
                <a:gd name="connsiteX1414" fmla="*/ 1267246 w 3957635"/>
                <a:gd name="connsiteY1414" fmla="*/ 474846 h 3778700"/>
                <a:gd name="connsiteX1415" fmla="*/ 1258248 w 3957635"/>
                <a:gd name="connsiteY1415" fmla="*/ 481721 h 3778700"/>
                <a:gd name="connsiteX1416" fmla="*/ 1232514 w 3957635"/>
                <a:gd name="connsiteY1416" fmla="*/ 476565 h 3778700"/>
                <a:gd name="connsiteX1417" fmla="*/ 1199985 w 3957635"/>
                <a:gd name="connsiteY1417" fmla="*/ 476565 h 3778700"/>
                <a:gd name="connsiteX1418" fmla="*/ 1189666 w 3957635"/>
                <a:gd name="connsiteY1418" fmla="*/ 478628 h 3778700"/>
                <a:gd name="connsiteX1419" fmla="*/ 1172866 w 3957635"/>
                <a:gd name="connsiteY1419" fmla="*/ 495128 h 3778700"/>
                <a:gd name="connsiteX1420" fmla="*/ 1151537 w 3957635"/>
                <a:gd name="connsiteY1420" fmla="*/ 513691 h 3778700"/>
                <a:gd name="connsiteX1421" fmla="*/ 1133982 w 3957635"/>
                <a:gd name="connsiteY1421" fmla="*/ 524004 h 3778700"/>
                <a:gd name="connsiteX1422" fmla="*/ 1109884 w 3957635"/>
                <a:gd name="connsiteY1422" fmla="*/ 533973 h 3778700"/>
                <a:gd name="connsiteX1423" fmla="*/ 1077292 w 3957635"/>
                <a:gd name="connsiteY1423" fmla="*/ 549404 h 3778700"/>
                <a:gd name="connsiteX1424" fmla="*/ 1058101 w 3957635"/>
                <a:gd name="connsiteY1424" fmla="*/ 557960 h 3778700"/>
                <a:gd name="connsiteX1425" fmla="*/ 1036897 w 3957635"/>
                <a:gd name="connsiteY1425" fmla="*/ 570640 h 3778700"/>
                <a:gd name="connsiteX1426" fmla="*/ 1024188 w 3957635"/>
                <a:gd name="connsiteY1426" fmla="*/ 563116 h 3778700"/>
                <a:gd name="connsiteX1427" fmla="*/ 1033437 w 3957635"/>
                <a:gd name="connsiteY1427" fmla="*/ 540084 h 3778700"/>
                <a:gd name="connsiteX1428" fmla="*/ 1027585 w 3957635"/>
                <a:gd name="connsiteY1428" fmla="*/ 523927 h 3778700"/>
                <a:gd name="connsiteX1429" fmla="*/ 1031738 w 3957635"/>
                <a:gd name="connsiteY1429" fmla="*/ 505708 h 3778700"/>
                <a:gd name="connsiteX1430" fmla="*/ 1044133 w 3957635"/>
                <a:gd name="connsiteY1430" fmla="*/ 494364 h 3778700"/>
                <a:gd name="connsiteX1431" fmla="*/ 1060241 w 3957635"/>
                <a:gd name="connsiteY1431" fmla="*/ 473739 h 3778700"/>
                <a:gd name="connsiteX1432" fmla="*/ 1072321 w 3957635"/>
                <a:gd name="connsiteY1432" fmla="*/ 463082 h 3778700"/>
                <a:gd name="connsiteX1433" fmla="*/ 1087799 w 3957635"/>
                <a:gd name="connsiteY1433" fmla="*/ 444175 h 3778700"/>
                <a:gd name="connsiteX1434" fmla="*/ 1109066 w 3957635"/>
                <a:gd name="connsiteY1434" fmla="*/ 431838 h 3778700"/>
                <a:gd name="connsiteX1435" fmla="*/ 1120769 w 3957635"/>
                <a:gd name="connsiteY1435" fmla="*/ 416025 h 3778700"/>
                <a:gd name="connsiteX1436" fmla="*/ 1132409 w 3957635"/>
                <a:gd name="connsiteY1436" fmla="*/ 403421 h 3778700"/>
                <a:gd name="connsiteX1437" fmla="*/ 1150152 w 3957635"/>
                <a:gd name="connsiteY1437" fmla="*/ 387111 h 3778700"/>
                <a:gd name="connsiteX1438" fmla="*/ 1163491 w 3957635"/>
                <a:gd name="connsiteY1438" fmla="*/ 375805 h 3778700"/>
                <a:gd name="connsiteX1439" fmla="*/ 1186457 w 3957635"/>
                <a:gd name="connsiteY1439" fmla="*/ 365875 h 3778700"/>
                <a:gd name="connsiteX1440" fmla="*/ 1201872 w 3957635"/>
                <a:gd name="connsiteY1440" fmla="*/ 361749 h 3778700"/>
                <a:gd name="connsiteX1441" fmla="*/ 1219112 w 3957635"/>
                <a:gd name="connsiteY1441" fmla="*/ 354874 h 3778700"/>
                <a:gd name="connsiteX1442" fmla="*/ 1242707 w 3957635"/>
                <a:gd name="connsiteY1442" fmla="*/ 347655 h 3778700"/>
                <a:gd name="connsiteX1443" fmla="*/ 1257871 w 3957635"/>
                <a:gd name="connsiteY1443" fmla="*/ 340780 h 3778700"/>
                <a:gd name="connsiteX1444" fmla="*/ 1286625 w 3957635"/>
                <a:gd name="connsiteY1444" fmla="*/ 338756 h 3778700"/>
                <a:gd name="connsiteX1445" fmla="*/ 1292665 w 3957635"/>
                <a:gd name="connsiteY1445" fmla="*/ 330506 h 3778700"/>
                <a:gd name="connsiteX1446" fmla="*/ 1297762 w 3957635"/>
                <a:gd name="connsiteY1446" fmla="*/ 321300 h 3778700"/>
                <a:gd name="connsiteX1447" fmla="*/ 1314876 w 3957635"/>
                <a:gd name="connsiteY1447" fmla="*/ 320269 h 3778700"/>
                <a:gd name="connsiteX1448" fmla="*/ 1328970 w 3957635"/>
                <a:gd name="connsiteY1448" fmla="*/ 313394 h 3778700"/>
                <a:gd name="connsiteX1449" fmla="*/ 1334821 w 3957635"/>
                <a:gd name="connsiteY1449" fmla="*/ 300102 h 3778700"/>
                <a:gd name="connsiteX1450" fmla="*/ 1321356 w 3957635"/>
                <a:gd name="connsiteY1450" fmla="*/ 299071 h 3778700"/>
                <a:gd name="connsiteX1451" fmla="*/ 1317329 w 3957635"/>
                <a:gd name="connsiteY1451" fmla="*/ 285740 h 3778700"/>
                <a:gd name="connsiteX1452" fmla="*/ 1345769 w 3957635"/>
                <a:gd name="connsiteY1452" fmla="*/ 279553 h 3778700"/>
                <a:gd name="connsiteX1453" fmla="*/ 1361625 w 3957635"/>
                <a:gd name="connsiteY1453" fmla="*/ 271646 h 3778700"/>
                <a:gd name="connsiteX1454" fmla="*/ 1372950 w 3957635"/>
                <a:gd name="connsiteY1454" fmla="*/ 262403 h 3778700"/>
                <a:gd name="connsiteX1455" fmla="*/ 1384213 w 3957635"/>
                <a:gd name="connsiteY1455" fmla="*/ 253160 h 3778700"/>
                <a:gd name="connsiteX1456" fmla="*/ 1412023 w 3957635"/>
                <a:gd name="connsiteY1456" fmla="*/ 241816 h 3778700"/>
                <a:gd name="connsiteX1457" fmla="*/ 1429515 w 3957635"/>
                <a:gd name="connsiteY1457" fmla="*/ 237691 h 3778700"/>
                <a:gd name="connsiteX1458" fmla="*/ 1454242 w 3957635"/>
                <a:gd name="connsiteY1458" fmla="*/ 230472 h 3778700"/>
                <a:gd name="connsiteX1459" fmla="*/ 1468651 w 3957635"/>
                <a:gd name="connsiteY1459" fmla="*/ 214430 h 3778700"/>
                <a:gd name="connsiteX1460" fmla="*/ 1455312 w 3957635"/>
                <a:gd name="connsiteY1460" fmla="*/ 196974 h 3778700"/>
                <a:gd name="connsiteX1461" fmla="*/ 1463554 w 3957635"/>
                <a:gd name="connsiteY1461" fmla="*/ 189412 h 3778700"/>
                <a:gd name="connsiteX1462" fmla="*/ 1478970 w 3957635"/>
                <a:gd name="connsiteY1462" fmla="*/ 182575 h 3778700"/>
                <a:gd name="connsiteX1463" fmla="*/ 1500551 w 3957635"/>
                <a:gd name="connsiteY1463" fmla="*/ 176425 h 3778700"/>
                <a:gd name="connsiteX1464" fmla="*/ 1512632 w 3957635"/>
                <a:gd name="connsiteY1464" fmla="*/ 176425 h 3778700"/>
                <a:gd name="connsiteX1465" fmla="*/ 1523580 w 3957635"/>
                <a:gd name="connsiteY1465" fmla="*/ 171269 h 3778700"/>
                <a:gd name="connsiteX1466" fmla="*/ 1569133 w 3957635"/>
                <a:gd name="connsiteY1466" fmla="*/ 171574 h 3778700"/>
                <a:gd name="connsiteX1467" fmla="*/ 1604494 w 3957635"/>
                <a:gd name="connsiteY1467" fmla="*/ 173981 h 3778700"/>
                <a:gd name="connsiteX1468" fmla="*/ 1621294 w 3957635"/>
                <a:gd name="connsiteY1468" fmla="*/ 172949 h 3778700"/>
                <a:gd name="connsiteX1469" fmla="*/ 1636080 w 3957635"/>
                <a:gd name="connsiteY1469" fmla="*/ 172949 h 3778700"/>
                <a:gd name="connsiteX1470" fmla="*/ 1655648 w 3957635"/>
                <a:gd name="connsiteY1470" fmla="*/ 174324 h 3778700"/>
                <a:gd name="connsiteX1471" fmla="*/ 1657724 w 3957635"/>
                <a:gd name="connsiteY1471" fmla="*/ 163018 h 3778700"/>
                <a:gd name="connsiteX1472" fmla="*/ 1626453 w 3957635"/>
                <a:gd name="connsiteY1472" fmla="*/ 159237 h 3778700"/>
                <a:gd name="connsiteX1473" fmla="*/ 1604117 w 3957635"/>
                <a:gd name="connsiteY1473" fmla="*/ 158206 h 3778700"/>
                <a:gd name="connsiteX1474" fmla="*/ 1574167 w 3957635"/>
                <a:gd name="connsiteY1474" fmla="*/ 158206 h 3778700"/>
                <a:gd name="connsiteX1475" fmla="*/ 1549754 w 3957635"/>
                <a:gd name="connsiteY1475" fmla="*/ 159237 h 3778700"/>
                <a:gd name="connsiteX1476" fmla="*/ 1521252 w 3957635"/>
                <a:gd name="connsiteY1476" fmla="*/ 159237 h 3778700"/>
                <a:gd name="connsiteX1477" fmla="*/ 1500929 w 3957635"/>
                <a:gd name="connsiteY1477" fmla="*/ 163362 h 3778700"/>
                <a:gd name="connsiteX1478" fmla="*/ 1479284 w 3957635"/>
                <a:gd name="connsiteY1478" fmla="*/ 161682 h 3778700"/>
                <a:gd name="connsiteX1479" fmla="*/ 1489163 w 3957635"/>
                <a:gd name="connsiteY1479" fmla="*/ 146327 h 3778700"/>
                <a:gd name="connsiteX1480" fmla="*/ 1497091 w 3957635"/>
                <a:gd name="connsiteY1480" fmla="*/ 136014 h 3778700"/>
                <a:gd name="connsiteX1481" fmla="*/ 1482304 w 3957635"/>
                <a:gd name="connsiteY1481" fmla="*/ 132920 h 3778700"/>
                <a:gd name="connsiteX1482" fmla="*/ 1470979 w 3957635"/>
                <a:gd name="connsiteY1482" fmla="*/ 145258 h 3778700"/>
                <a:gd name="connsiteX1483" fmla="*/ 1465127 w 3957635"/>
                <a:gd name="connsiteY1483" fmla="*/ 157289 h 3778700"/>
                <a:gd name="connsiteX1484" fmla="*/ 1441407 w 3957635"/>
                <a:gd name="connsiteY1484" fmla="*/ 172758 h 3778700"/>
                <a:gd name="connsiteX1485" fmla="*/ 1423538 w 3957635"/>
                <a:gd name="connsiteY1485" fmla="*/ 160803 h 3778700"/>
                <a:gd name="connsiteX1486" fmla="*/ 1432472 w 3957635"/>
                <a:gd name="connsiteY1486" fmla="*/ 149459 h 3778700"/>
                <a:gd name="connsiteX1487" fmla="*/ 1440966 w 3957635"/>
                <a:gd name="connsiteY1487" fmla="*/ 142698 h 3778700"/>
                <a:gd name="connsiteX1488" fmla="*/ 1458017 w 3957635"/>
                <a:gd name="connsiteY1488" fmla="*/ 133455 h 3778700"/>
                <a:gd name="connsiteX1489" fmla="*/ 1466637 w 3957635"/>
                <a:gd name="connsiteY1489" fmla="*/ 115007 h 3778700"/>
                <a:gd name="connsiteX1490" fmla="*/ 1451537 w 3957635"/>
                <a:gd name="connsiteY1490" fmla="*/ 117413 h 3778700"/>
                <a:gd name="connsiteX1491" fmla="*/ 1433290 w 3957635"/>
                <a:gd name="connsiteY1491" fmla="*/ 121538 h 3778700"/>
                <a:gd name="connsiteX1492" fmla="*/ 1409947 w 3957635"/>
                <a:gd name="connsiteY1492" fmla="*/ 127306 h 3778700"/>
                <a:gd name="connsiteX1493" fmla="*/ 1371503 w 3957635"/>
                <a:gd name="connsiteY1493" fmla="*/ 137351 h 3778700"/>
                <a:gd name="connsiteX1494" fmla="*/ 1351243 w 3957635"/>
                <a:gd name="connsiteY1494" fmla="*/ 150720 h 3778700"/>
                <a:gd name="connsiteX1495" fmla="*/ 1382137 w 3957635"/>
                <a:gd name="connsiteY1495" fmla="*/ 151254 h 3778700"/>
                <a:gd name="connsiteX1496" fmla="*/ 1401327 w 3957635"/>
                <a:gd name="connsiteY1496" fmla="*/ 150376 h 3778700"/>
                <a:gd name="connsiteX1497" fmla="*/ 1401327 w 3957635"/>
                <a:gd name="connsiteY1497" fmla="*/ 161834 h 3778700"/>
                <a:gd name="connsiteX1498" fmla="*/ 1396231 w 3957635"/>
                <a:gd name="connsiteY1498" fmla="*/ 177380 h 3778700"/>
                <a:gd name="connsiteX1499" fmla="*/ 1381445 w 3957635"/>
                <a:gd name="connsiteY1499" fmla="*/ 195599 h 3778700"/>
                <a:gd name="connsiteX1500" fmla="*/ 1368043 w 3957635"/>
                <a:gd name="connsiteY1500" fmla="*/ 205950 h 3778700"/>
                <a:gd name="connsiteX1501" fmla="*/ 1350866 w 3957635"/>
                <a:gd name="connsiteY1501" fmla="*/ 215232 h 3778700"/>
                <a:gd name="connsiteX1502" fmla="*/ 1327145 w 3957635"/>
                <a:gd name="connsiteY1502" fmla="*/ 221267 h 3778700"/>
                <a:gd name="connsiteX1503" fmla="*/ 1299272 w 3957635"/>
                <a:gd name="connsiteY1503" fmla="*/ 240975 h 3778700"/>
                <a:gd name="connsiteX1504" fmla="*/ 1292791 w 3957635"/>
                <a:gd name="connsiteY1504" fmla="*/ 249608 h 3778700"/>
                <a:gd name="connsiteX1505" fmla="*/ 1274230 w 3957635"/>
                <a:gd name="connsiteY1505" fmla="*/ 261983 h 3778700"/>
                <a:gd name="connsiteX1506" fmla="*/ 1248433 w 3957635"/>
                <a:gd name="connsiteY1506" fmla="*/ 271226 h 3778700"/>
                <a:gd name="connsiteX1507" fmla="*/ 1223768 w 3957635"/>
                <a:gd name="connsiteY1507" fmla="*/ 282456 h 3778700"/>
                <a:gd name="connsiteX1508" fmla="*/ 1210366 w 3957635"/>
                <a:gd name="connsiteY1508" fmla="*/ 289636 h 3778700"/>
                <a:gd name="connsiteX1509" fmla="*/ 1196272 w 3957635"/>
                <a:gd name="connsiteY1509" fmla="*/ 302890 h 3778700"/>
                <a:gd name="connsiteX1510" fmla="*/ 1182493 w 3957635"/>
                <a:gd name="connsiteY1510" fmla="*/ 319047 h 3778700"/>
                <a:gd name="connsiteX1511" fmla="*/ 1172237 w 3957635"/>
                <a:gd name="connsiteY1511" fmla="*/ 331079 h 3778700"/>
                <a:gd name="connsiteX1512" fmla="*/ 1151977 w 3957635"/>
                <a:gd name="connsiteY1512" fmla="*/ 351360 h 3778700"/>
                <a:gd name="connsiteX1513" fmla="*/ 1139267 w 3957635"/>
                <a:gd name="connsiteY1513" fmla="*/ 358235 h 3778700"/>
                <a:gd name="connsiteX1514" fmla="*/ 1124859 w 3957635"/>
                <a:gd name="connsiteY1514" fmla="*/ 364423 h 3778700"/>
                <a:gd name="connsiteX1515" fmla="*/ 1099062 w 3957635"/>
                <a:gd name="connsiteY1515" fmla="*/ 359611 h 3778700"/>
                <a:gd name="connsiteX1516" fmla="*/ 1106612 w 3957635"/>
                <a:gd name="connsiteY1516" fmla="*/ 349680 h 3778700"/>
                <a:gd name="connsiteX1517" fmla="*/ 1126872 w 3957635"/>
                <a:gd name="connsiteY1517" fmla="*/ 340398 h 3778700"/>
                <a:gd name="connsiteX1518" fmla="*/ 1142225 w 3957635"/>
                <a:gd name="connsiteY1518" fmla="*/ 332186 h 3778700"/>
                <a:gd name="connsiteX1519" fmla="*/ 1136121 w 3957635"/>
                <a:gd name="connsiteY1519" fmla="*/ 320880 h 3778700"/>
                <a:gd name="connsiteX1520" fmla="*/ 1113470 w 3957635"/>
                <a:gd name="connsiteY1520" fmla="*/ 332912 h 3778700"/>
                <a:gd name="connsiteX1521" fmla="*/ 1101075 w 3957635"/>
                <a:gd name="connsiteY1521" fmla="*/ 340131 h 3778700"/>
                <a:gd name="connsiteX1522" fmla="*/ 1078739 w 3957635"/>
                <a:gd name="connsiteY1522" fmla="*/ 356288 h 3778700"/>
                <a:gd name="connsiteX1523" fmla="*/ 1079745 w 3957635"/>
                <a:gd name="connsiteY1523" fmla="*/ 369350 h 3778700"/>
                <a:gd name="connsiteX1524" fmla="*/ 1057975 w 3957635"/>
                <a:gd name="connsiteY1524" fmla="*/ 384285 h 3778700"/>
                <a:gd name="connsiteX1525" fmla="*/ 1046964 w 3957635"/>
                <a:gd name="connsiteY1525" fmla="*/ 390129 h 3778700"/>
                <a:gd name="connsiteX1526" fmla="*/ 1026012 w 3957635"/>
                <a:gd name="connsiteY1526" fmla="*/ 392191 h 3778700"/>
                <a:gd name="connsiteX1527" fmla="*/ 1014687 w 3957635"/>
                <a:gd name="connsiteY1527" fmla="*/ 396316 h 3778700"/>
                <a:gd name="connsiteX1528" fmla="*/ 999586 w 3957635"/>
                <a:gd name="connsiteY1528" fmla="*/ 406629 h 3778700"/>
                <a:gd name="connsiteX1529" fmla="*/ 982409 w 3957635"/>
                <a:gd name="connsiteY1529" fmla="*/ 416942 h 3778700"/>
                <a:gd name="connsiteX1530" fmla="*/ 975488 w 3957635"/>
                <a:gd name="connsiteY1530" fmla="*/ 408004 h 3778700"/>
                <a:gd name="connsiteX1531" fmla="*/ 985807 w 3957635"/>
                <a:gd name="connsiteY1531" fmla="*/ 393910 h 3778700"/>
                <a:gd name="connsiteX1532" fmla="*/ 1003361 w 3957635"/>
                <a:gd name="connsiteY1532" fmla="*/ 382566 h 3778700"/>
                <a:gd name="connsiteX1533" fmla="*/ 1012610 w 3957635"/>
                <a:gd name="connsiteY1533" fmla="*/ 376493 h 3778700"/>
                <a:gd name="connsiteX1534" fmla="*/ 1013554 w 3957635"/>
                <a:gd name="connsiteY1534" fmla="*/ 365493 h 3778700"/>
                <a:gd name="connsiteX1535" fmla="*/ 1031864 w 3957635"/>
                <a:gd name="connsiteY1535" fmla="*/ 342002 h 3778700"/>
                <a:gd name="connsiteX1536" fmla="*/ 1052124 w 3957635"/>
                <a:gd name="connsiteY1536" fmla="*/ 327259 h 3778700"/>
                <a:gd name="connsiteX1537" fmla="*/ 1066910 w 3957635"/>
                <a:gd name="connsiteY1537" fmla="*/ 319696 h 3778700"/>
                <a:gd name="connsiteX1538" fmla="*/ 1072069 w 3957635"/>
                <a:gd name="connsiteY1538" fmla="*/ 309078 h 3778700"/>
                <a:gd name="connsiteX1539" fmla="*/ 1051809 w 3957635"/>
                <a:gd name="connsiteY1539" fmla="*/ 308085 h 3778700"/>
                <a:gd name="connsiteX1540" fmla="*/ 1040861 w 3957635"/>
                <a:gd name="connsiteY1540" fmla="*/ 310033 h 3778700"/>
                <a:gd name="connsiteX1541" fmla="*/ 1004871 w 3957635"/>
                <a:gd name="connsiteY1541" fmla="*/ 311522 h 3778700"/>
                <a:gd name="connsiteX1542" fmla="*/ 996251 w 3957635"/>
                <a:gd name="connsiteY1542" fmla="*/ 318703 h 3778700"/>
                <a:gd name="connsiteX1543" fmla="*/ 950131 w 3957635"/>
                <a:gd name="connsiteY1543" fmla="*/ 341009 h 3778700"/>
                <a:gd name="connsiteX1544" fmla="*/ 977942 w 3957635"/>
                <a:gd name="connsiteY1544" fmla="*/ 337228 h 3778700"/>
                <a:gd name="connsiteX1545" fmla="*/ 998516 w 3957635"/>
                <a:gd name="connsiteY1545" fmla="*/ 328252 h 3778700"/>
                <a:gd name="connsiteX1546" fmla="*/ 1025320 w 3957635"/>
                <a:gd name="connsiteY1546" fmla="*/ 317443 h 3778700"/>
                <a:gd name="connsiteX1547" fmla="*/ 1018084 w 3957635"/>
                <a:gd name="connsiteY1547" fmla="*/ 341239 h 3778700"/>
                <a:gd name="connsiteX1548" fmla="*/ 1006759 w 3957635"/>
                <a:gd name="connsiteY1548" fmla="*/ 354951 h 3778700"/>
                <a:gd name="connsiteX1549" fmla="*/ 1003235 w 3957635"/>
                <a:gd name="connsiteY1549" fmla="*/ 358808 h 3778700"/>
                <a:gd name="connsiteX1550" fmla="*/ 999586 w 3957635"/>
                <a:gd name="connsiteY1550" fmla="*/ 362513 h 3778700"/>
                <a:gd name="connsiteX1551" fmla="*/ 974670 w 3957635"/>
                <a:gd name="connsiteY1551" fmla="*/ 382069 h 3778700"/>
                <a:gd name="connsiteX1552" fmla="*/ 960639 w 3957635"/>
                <a:gd name="connsiteY1552" fmla="*/ 391313 h 3778700"/>
                <a:gd name="connsiteX1553" fmla="*/ 946545 w 3957635"/>
                <a:gd name="connsiteY1553" fmla="*/ 401320 h 3778700"/>
                <a:gd name="connsiteX1554" fmla="*/ 925278 w 3957635"/>
                <a:gd name="connsiteY1554" fmla="*/ 415758 h 3778700"/>
                <a:gd name="connsiteX1555" fmla="*/ 913261 w 3957635"/>
                <a:gd name="connsiteY1555" fmla="*/ 421296 h 3778700"/>
                <a:gd name="connsiteX1556" fmla="*/ 893693 w 3957635"/>
                <a:gd name="connsiteY1556" fmla="*/ 441196 h 3778700"/>
                <a:gd name="connsiteX1557" fmla="*/ 900488 w 3957635"/>
                <a:gd name="connsiteY1557" fmla="*/ 450821 h 3778700"/>
                <a:gd name="connsiteX1558" fmla="*/ 913198 w 3957635"/>
                <a:gd name="connsiteY1558" fmla="*/ 450821 h 3778700"/>
                <a:gd name="connsiteX1559" fmla="*/ 941700 w 3957635"/>
                <a:gd name="connsiteY1559" fmla="*/ 434435 h 3778700"/>
                <a:gd name="connsiteX1560" fmla="*/ 958059 w 3957635"/>
                <a:gd name="connsiteY1560" fmla="*/ 428630 h 3778700"/>
                <a:gd name="connsiteX1561" fmla="*/ 952900 w 3957635"/>
                <a:gd name="connsiteY1561" fmla="*/ 438981 h 3778700"/>
                <a:gd name="connsiteX1562" fmla="*/ 937107 w 3957635"/>
                <a:gd name="connsiteY1562" fmla="*/ 461363 h 3778700"/>
                <a:gd name="connsiteX1563" fmla="*/ 927480 w 3957635"/>
                <a:gd name="connsiteY1563" fmla="*/ 471982 h 3778700"/>
                <a:gd name="connsiteX1564" fmla="*/ 906843 w 3957635"/>
                <a:gd name="connsiteY1564" fmla="*/ 484319 h 3778700"/>
                <a:gd name="connsiteX1565" fmla="*/ 874565 w 3957635"/>
                <a:gd name="connsiteY1565" fmla="*/ 511667 h 3778700"/>
                <a:gd name="connsiteX1566" fmla="*/ 837694 w 3957635"/>
                <a:gd name="connsiteY1566" fmla="*/ 546463 h 3778700"/>
                <a:gd name="connsiteX1567" fmla="*/ 831528 w 3957635"/>
                <a:gd name="connsiteY1567" fmla="*/ 558494 h 3778700"/>
                <a:gd name="connsiteX1568" fmla="*/ 827375 w 3957635"/>
                <a:gd name="connsiteY1568" fmla="*/ 571557 h 3778700"/>
                <a:gd name="connsiteX1569" fmla="*/ 821587 w 3957635"/>
                <a:gd name="connsiteY1569" fmla="*/ 593901 h 3778700"/>
                <a:gd name="connsiteX1570" fmla="*/ 808940 w 3957635"/>
                <a:gd name="connsiteY1570" fmla="*/ 598676 h 3778700"/>
                <a:gd name="connsiteX1571" fmla="*/ 796167 w 3957635"/>
                <a:gd name="connsiteY1571" fmla="*/ 608072 h 3778700"/>
                <a:gd name="connsiteX1572" fmla="*/ 791008 w 3957635"/>
                <a:gd name="connsiteY1572" fmla="*/ 632708 h 3778700"/>
                <a:gd name="connsiteX1573" fmla="*/ 774901 w 3957635"/>
                <a:gd name="connsiteY1573" fmla="*/ 655052 h 3778700"/>
                <a:gd name="connsiteX1574" fmla="*/ 768734 w 3957635"/>
                <a:gd name="connsiteY1574" fmla="*/ 663264 h 3778700"/>
                <a:gd name="connsiteX1575" fmla="*/ 738470 w 3957635"/>
                <a:gd name="connsiteY1575" fmla="*/ 689696 h 3778700"/>
                <a:gd name="connsiteX1576" fmla="*/ 717141 w 3957635"/>
                <a:gd name="connsiteY1576" fmla="*/ 703102 h 3778700"/>
                <a:gd name="connsiteX1577" fmla="*/ 698265 w 3957635"/>
                <a:gd name="connsiteY1577" fmla="*/ 709977 h 3778700"/>
                <a:gd name="connsiteX1578" fmla="*/ 689015 w 3957635"/>
                <a:gd name="connsiteY1578" fmla="*/ 716165 h 3778700"/>
                <a:gd name="connsiteX1579" fmla="*/ 687002 w 3957635"/>
                <a:gd name="connsiteY1579" fmla="*/ 730565 h 3778700"/>
                <a:gd name="connsiteX1580" fmla="*/ 695119 w 3957635"/>
                <a:gd name="connsiteY1580" fmla="*/ 740152 h 3778700"/>
                <a:gd name="connsiteX1581" fmla="*/ 677690 w 3957635"/>
                <a:gd name="connsiteY1581" fmla="*/ 754170 h 3778700"/>
                <a:gd name="connsiteX1582" fmla="*/ 674670 w 3957635"/>
                <a:gd name="connsiteY1582" fmla="*/ 766507 h 3778700"/>
                <a:gd name="connsiteX1583" fmla="*/ 667812 w 3957635"/>
                <a:gd name="connsiteY1583" fmla="*/ 778844 h 3778700"/>
                <a:gd name="connsiteX1584" fmla="*/ 668818 w 3957635"/>
                <a:gd name="connsiteY1584" fmla="*/ 793244 h 3778700"/>
                <a:gd name="connsiteX1585" fmla="*/ 648307 w 3957635"/>
                <a:gd name="connsiteY1585" fmla="*/ 814786 h 3778700"/>
                <a:gd name="connsiteX1586" fmla="*/ 625530 w 3957635"/>
                <a:gd name="connsiteY1586" fmla="*/ 825022 h 3778700"/>
                <a:gd name="connsiteX1587" fmla="*/ 622761 w 3957635"/>
                <a:gd name="connsiteY1587" fmla="*/ 814900 h 3778700"/>
                <a:gd name="connsiteX1588" fmla="*/ 637107 w 3957635"/>
                <a:gd name="connsiteY1588" fmla="*/ 797407 h 3778700"/>
                <a:gd name="connsiteX1589" fmla="*/ 615651 w 3957635"/>
                <a:gd name="connsiteY1589" fmla="*/ 801570 h 3778700"/>
                <a:gd name="connsiteX1590" fmla="*/ 615651 w 3957635"/>
                <a:gd name="connsiteY1590" fmla="*/ 787934 h 3778700"/>
                <a:gd name="connsiteX1591" fmla="*/ 623579 w 3957635"/>
                <a:gd name="connsiteY1591" fmla="*/ 781747 h 3778700"/>
                <a:gd name="connsiteX1592" fmla="*/ 615400 w 3957635"/>
                <a:gd name="connsiteY1592" fmla="*/ 756423 h 3778700"/>
                <a:gd name="connsiteX1593" fmla="*/ 621188 w 3957635"/>
                <a:gd name="connsiteY1593" fmla="*/ 743399 h 3778700"/>
                <a:gd name="connsiteX1594" fmla="*/ 633583 w 3957635"/>
                <a:gd name="connsiteY1594" fmla="*/ 728617 h 3778700"/>
                <a:gd name="connsiteX1595" fmla="*/ 647677 w 3957635"/>
                <a:gd name="connsiteY1595" fmla="*/ 720023 h 3778700"/>
                <a:gd name="connsiteX1596" fmla="*/ 663785 w 3957635"/>
                <a:gd name="connsiteY1596" fmla="*/ 709099 h 3778700"/>
                <a:gd name="connsiteX1597" fmla="*/ 683353 w 3957635"/>
                <a:gd name="connsiteY1597" fmla="*/ 693286 h 3778700"/>
                <a:gd name="connsiteX1598" fmla="*/ 707388 w 3957635"/>
                <a:gd name="connsiteY1598" fmla="*/ 683317 h 3778700"/>
                <a:gd name="connsiteX1599" fmla="*/ 711163 w 3957635"/>
                <a:gd name="connsiteY1599" fmla="*/ 670292 h 3778700"/>
                <a:gd name="connsiteX1600" fmla="*/ 698831 w 3957635"/>
                <a:gd name="connsiteY1600" fmla="*/ 669261 h 3778700"/>
                <a:gd name="connsiteX1601" fmla="*/ 682409 w 3957635"/>
                <a:gd name="connsiteY1601" fmla="*/ 669261 h 3778700"/>
                <a:gd name="connsiteX1602" fmla="*/ 672090 w 3957635"/>
                <a:gd name="connsiteY1602" fmla="*/ 683317 h 3778700"/>
                <a:gd name="connsiteX1603" fmla="*/ 642203 w 3957635"/>
                <a:gd name="connsiteY1603" fmla="*/ 690918 h 3778700"/>
                <a:gd name="connsiteX1604" fmla="*/ 645286 w 3957635"/>
                <a:gd name="connsiteY1604" fmla="*/ 677588 h 3778700"/>
                <a:gd name="connsiteX1605" fmla="*/ 653529 w 3957635"/>
                <a:gd name="connsiteY1605" fmla="*/ 653639 h 3778700"/>
                <a:gd name="connsiteX1606" fmla="*/ 663785 w 3957635"/>
                <a:gd name="connsiteY1606" fmla="*/ 646458 h 3778700"/>
                <a:gd name="connsiteX1607" fmla="*/ 670706 w 3957635"/>
                <a:gd name="connsiteY1607" fmla="*/ 636146 h 3778700"/>
                <a:gd name="connsiteX1608" fmla="*/ 661457 w 3957635"/>
                <a:gd name="connsiteY1608" fmla="*/ 628201 h 3778700"/>
                <a:gd name="connsiteX1609" fmla="*/ 619930 w 3957635"/>
                <a:gd name="connsiteY1609" fmla="*/ 640118 h 3778700"/>
                <a:gd name="connsiteX1610" fmla="*/ 640882 w 3957635"/>
                <a:gd name="connsiteY1610" fmla="*/ 645580 h 3778700"/>
                <a:gd name="connsiteX1611" fmla="*/ 639561 w 3957635"/>
                <a:gd name="connsiteY1611" fmla="*/ 668535 h 3778700"/>
                <a:gd name="connsiteX1612" fmla="*/ 620307 w 3957635"/>
                <a:gd name="connsiteY1612" fmla="*/ 682744 h 3778700"/>
                <a:gd name="connsiteX1613" fmla="*/ 606968 w 3957635"/>
                <a:gd name="connsiteY1613" fmla="*/ 692599 h 3778700"/>
                <a:gd name="connsiteX1614" fmla="*/ 588030 w 3957635"/>
                <a:gd name="connsiteY1614" fmla="*/ 707075 h 3778700"/>
                <a:gd name="connsiteX1615" fmla="*/ 585953 w 3957635"/>
                <a:gd name="connsiteY1615" fmla="*/ 717578 h 3778700"/>
                <a:gd name="connsiteX1616" fmla="*/ 576453 w 3957635"/>
                <a:gd name="connsiteY1616" fmla="*/ 733391 h 3778700"/>
                <a:gd name="connsiteX1617" fmla="*/ 563051 w 3957635"/>
                <a:gd name="connsiteY1617" fmla="*/ 746454 h 3778700"/>
                <a:gd name="connsiteX1618" fmla="*/ 564057 w 3957635"/>
                <a:gd name="connsiteY1618" fmla="*/ 760892 h 3778700"/>
                <a:gd name="connsiteX1619" fmla="*/ 576012 w 3957635"/>
                <a:gd name="connsiteY1619" fmla="*/ 754743 h 3778700"/>
                <a:gd name="connsiteX1620" fmla="*/ 588722 w 3957635"/>
                <a:gd name="connsiteY1620" fmla="*/ 747218 h 3778700"/>
                <a:gd name="connsiteX1621" fmla="*/ 598726 w 3957635"/>
                <a:gd name="connsiteY1621" fmla="*/ 749204 h 3778700"/>
                <a:gd name="connsiteX1622" fmla="*/ 586645 w 3957635"/>
                <a:gd name="connsiteY1622" fmla="*/ 763948 h 3778700"/>
                <a:gd name="connsiteX1623" fmla="*/ 569154 w 3957635"/>
                <a:gd name="connsiteY1623" fmla="*/ 780410 h 3778700"/>
                <a:gd name="connsiteX1624" fmla="*/ 552291 w 3957635"/>
                <a:gd name="connsiteY1624" fmla="*/ 795192 h 3778700"/>
                <a:gd name="connsiteX1625" fmla="*/ 542287 w 3957635"/>
                <a:gd name="connsiteY1625" fmla="*/ 788698 h 3778700"/>
                <a:gd name="connsiteX1626" fmla="*/ 518944 w 3957635"/>
                <a:gd name="connsiteY1626" fmla="*/ 790761 h 3778700"/>
                <a:gd name="connsiteX1627" fmla="*/ 503466 w 3957635"/>
                <a:gd name="connsiteY1627" fmla="*/ 802105 h 3778700"/>
                <a:gd name="connsiteX1628" fmla="*/ 486289 w 3957635"/>
                <a:gd name="connsiteY1628" fmla="*/ 798324 h 3778700"/>
                <a:gd name="connsiteX1629" fmla="*/ 491448 w 3957635"/>
                <a:gd name="connsiteY1629" fmla="*/ 787018 h 3778700"/>
                <a:gd name="connsiteX1630" fmla="*/ 497677 w 3957635"/>
                <a:gd name="connsiteY1630" fmla="*/ 772924 h 3778700"/>
                <a:gd name="connsiteX1631" fmla="*/ 536058 w 3957635"/>
                <a:gd name="connsiteY1631" fmla="*/ 755888 h 3778700"/>
                <a:gd name="connsiteX1632" fmla="*/ 533982 w 3957635"/>
                <a:gd name="connsiteY1632" fmla="*/ 745614 h 3778700"/>
                <a:gd name="connsiteX1633" fmla="*/ 523726 w 3957635"/>
                <a:gd name="connsiteY1633" fmla="*/ 745614 h 3778700"/>
                <a:gd name="connsiteX1634" fmla="*/ 516868 w 3957635"/>
                <a:gd name="connsiteY1634" fmla="*/ 756576 h 3778700"/>
                <a:gd name="connsiteX1635" fmla="*/ 499691 w 3957635"/>
                <a:gd name="connsiteY1635" fmla="*/ 757875 h 3778700"/>
                <a:gd name="connsiteX1636" fmla="*/ 469364 w 3957635"/>
                <a:gd name="connsiteY1636" fmla="*/ 748708 h 3778700"/>
                <a:gd name="connsiteX1637" fmla="*/ 451809 w 3957635"/>
                <a:gd name="connsiteY1637" fmla="*/ 733239 h 3778700"/>
                <a:gd name="connsiteX1638" fmla="*/ 1013051 w 3957635"/>
                <a:gd name="connsiteY1638" fmla="*/ 232420 h 3778700"/>
                <a:gd name="connsiteX1639" fmla="*/ 1726935 w 3957635"/>
                <a:gd name="connsiteY1639" fmla="*/ 0 h 377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</a:cxnLst>
              <a:rect l="l" t="t" r="r" b="b"/>
              <a:pathLst>
                <a:path w="3957635" h="3778700">
                  <a:moveTo>
                    <a:pt x="3153813" y="3291681"/>
                  </a:moveTo>
                  <a:lnTo>
                    <a:pt x="3161810" y="3302052"/>
                  </a:lnTo>
                  <a:lnTo>
                    <a:pt x="3153663" y="3310812"/>
                  </a:lnTo>
                  <a:lnTo>
                    <a:pt x="3136364" y="3317122"/>
                  </a:lnTo>
                  <a:lnTo>
                    <a:pt x="3141878" y="3299186"/>
                  </a:lnTo>
                  <a:close/>
                  <a:moveTo>
                    <a:pt x="3220570" y="3248408"/>
                  </a:moveTo>
                  <a:lnTo>
                    <a:pt x="3226578" y="3259943"/>
                  </a:lnTo>
                  <a:lnTo>
                    <a:pt x="3214197" y="3278506"/>
                  </a:lnTo>
                  <a:lnTo>
                    <a:pt x="3201132" y="3283664"/>
                  </a:lnTo>
                  <a:lnTo>
                    <a:pt x="3199206" y="3269312"/>
                  </a:lnTo>
                  <a:lnTo>
                    <a:pt x="3208020" y="3254555"/>
                  </a:lnTo>
                  <a:close/>
                  <a:moveTo>
                    <a:pt x="2896621" y="3134694"/>
                  </a:moveTo>
                  <a:lnTo>
                    <a:pt x="2911878" y="3147652"/>
                  </a:lnTo>
                  <a:lnTo>
                    <a:pt x="2893890" y="3160134"/>
                  </a:lnTo>
                  <a:lnTo>
                    <a:pt x="2886432" y="3147302"/>
                  </a:lnTo>
                  <a:close/>
                  <a:moveTo>
                    <a:pt x="2876895" y="3120631"/>
                  </a:moveTo>
                  <a:lnTo>
                    <a:pt x="2893201" y="3127242"/>
                  </a:lnTo>
                  <a:lnTo>
                    <a:pt x="2882656" y="3140347"/>
                  </a:lnTo>
                  <a:lnTo>
                    <a:pt x="2867754" y="3146071"/>
                  </a:lnTo>
                  <a:lnTo>
                    <a:pt x="2867802" y="3131733"/>
                  </a:lnTo>
                  <a:close/>
                  <a:moveTo>
                    <a:pt x="3017910" y="3081337"/>
                  </a:moveTo>
                  <a:lnTo>
                    <a:pt x="3030840" y="3083317"/>
                  </a:lnTo>
                  <a:lnTo>
                    <a:pt x="3036002" y="3097373"/>
                  </a:lnTo>
                  <a:lnTo>
                    <a:pt x="3043223" y="3111468"/>
                  </a:lnTo>
                  <a:lnTo>
                    <a:pt x="3053882" y="3141367"/>
                  </a:lnTo>
                  <a:lnTo>
                    <a:pt x="3053882" y="3174682"/>
                  </a:lnTo>
                  <a:lnTo>
                    <a:pt x="3049105" y="3194232"/>
                  </a:lnTo>
                  <a:cubicBezTo>
                    <a:pt x="3043273" y="3191728"/>
                    <a:pt x="3036498" y="3193184"/>
                    <a:pt x="3032217" y="3197882"/>
                  </a:cubicBezTo>
                  <a:cubicBezTo>
                    <a:pt x="3029661" y="3200678"/>
                    <a:pt x="3028321" y="3204367"/>
                    <a:pt x="3028470" y="3208152"/>
                  </a:cubicBezTo>
                  <a:lnTo>
                    <a:pt x="3017861" y="3226577"/>
                  </a:lnTo>
                  <a:lnTo>
                    <a:pt x="3004447" y="3242011"/>
                  </a:lnTo>
                  <a:cubicBezTo>
                    <a:pt x="3000414" y="3250593"/>
                    <a:pt x="2996171" y="3259077"/>
                    <a:pt x="2991729" y="3267444"/>
                  </a:cubicBezTo>
                  <a:cubicBezTo>
                    <a:pt x="2984197" y="3281636"/>
                    <a:pt x="2976094" y="3295498"/>
                    <a:pt x="2968004" y="3309380"/>
                  </a:cubicBezTo>
                  <a:cubicBezTo>
                    <a:pt x="2963053" y="3317883"/>
                    <a:pt x="2958114" y="3326387"/>
                    <a:pt x="2953598" y="3335123"/>
                  </a:cubicBezTo>
                  <a:cubicBezTo>
                    <a:pt x="2945321" y="3351198"/>
                    <a:pt x="2938534" y="3368011"/>
                    <a:pt x="2929923" y="3383892"/>
                  </a:cubicBezTo>
                  <a:cubicBezTo>
                    <a:pt x="2922230" y="3398065"/>
                    <a:pt x="2913134" y="3411422"/>
                    <a:pt x="2902761" y="3423770"/>
                  </a:cubicBezTo>
                  <a:cubicBezTo>
                    <a:pt x="2909561" y="3437845"/>
                    <a:pt x="2907253" y="3454639"/>
                    <a:pt x="2896917" y="3466346"/>
                  </a:cubicBezTo>
                  <a:cubicBezTo>
                    <a:pt x="2892809" y="3471005"/>
                    <a:pt x="2887610" y="3474558"/>
                    <a:pt x="2881791" y="3476674"/>
                  </a:cubicBezTo>
                  <a:cubicBezTo>
                    <a:pt x="2877026" y="3479606"/>
                    <a:pt x="2871790" y="3481703"/>
                    <a:pt x="2866318" y="3482848"/>
                  </a:cubicBezTo>
                  <a:cubicBezTo>
                    <a:pt x="2862918" y="3483566"/>
                    <a:pt x="2859468" y="3483916"/>
                    <a:pt x="2855994" y="3483877"/>
                  </a:cubicBezTo>
                  <a:lnTo>
                    <a:pt x="2844690" y="3497254"/>
                  </a:lnTo>
                  <a:lnTo>
                    <a:pt x="2828919" y="3500690"/>
                  </a:lnTo>
                  <a:lnTo>
                    <a:pt x="2810009" y="3496555"/>
                  </a:lnTo>
                  <a:lnTo>
                    <a:pt x="2794188" y="3480751"/>
                  </a:lnTo>
                  <a:lnTo>
                    <a:pt x="2799300" y="3446718"/>
                  </a:lnTo>
                  <a:lnTo>
                    <a:pt x="2788257" y="3426527"/>
                  </a:lnTo>
                  <a:lnTo>
                    <a:pt x="2785862" y="3408316"/>
                  </a:lnTo>
                  <a:cubicBezTo>
                    <a:pt x="2788852" y="3401482"/>
                    <a:pt x="2793977" y="3395813"/>
                    <a:pt x="2800467" y="3392163"/>
                  </a:cubicBezTo>
                  <a:cubicBezTo>
                    <a:pt x="2806696" y="3388630"/>
                    <a:pt x="2813868" y="3387173"/>
                    <a:pt x="2820245" y="3383912"/>
                  </a:cubicBezTo>
                  <a:cubicBezTo>
                    <a:pt x="2828299" y="3379796"/>
                    <a:pt x="2834602" y="3373156"/>
                    <a:pt x="2840198" y="3366070"/>
                  </a:cubicBezTo>
                  <a:cubicBezTo>
                    <a:pt x="2843921" y="3361352"/>
                    <a:pt x="2847370" y="3356421"/>
                    <a:pt x="2850509" y="3351295"/>
                  </a:cubicBezTo>
                  <a:lnTo>
                    <a:pt x="2838138" y="3319320"/>
                  </a:lnTo>
                  <a:lnTo>
                    <a:pt x="2835793" y="3301148"/>
                  </a:lnTo>
                  <a:lnTo>
                    <a:pt x="2841824" y="3284005"/>
                  </a:lnTo>
                  <a:cubicBezTo>
                    <a:pt x="2849120" y="3280860"/>
                    <a:pt x="2854828" y="3274919"/>
                    <a:pt x="2857644" y="3267503"/>
                  </a:cubicBezTo>
                  <a:cubicBezTo>
                    <a:pt x="2860262" y="3260630"/>
                    <a:pt x="2860200" y="3253019"/>
                    <a:pt x="2857446" y="3246185"/>
                  </a:cubicBezTo>
                  <a:cubicBezTo>
                    <a:pt x="2862409" y="3240070"/>
                    <a:pt x="2868365" y="3234847"/>
                    <a:pt x="2875078" y="3230712"/>
                  </a:cubicBezTo>
                  <a:cubicBezTo>
                    <a:pt x="2883826" y="3225334"/>
                    <a:pt x="2893616" y="3221976"/>
                    <a:pt x="2902761" y="3217316"/>
                  </a:cubicBezTo>
                  <a:cubicBezTo>
                    <a:pt x="2913544" y="3211802"/>
                    <a:pt x="2923309" y="3204503"/>
                    <a:pt x="2933955" y="3198756"/>
                  </a:cubicBezTo>
                  <a:cubicBezTo>
                    <a:pt x="2941301" y="3194776"/>
                    <a:pt x="2949069" y="3191514"/>
                    <a:pt x="2955645" y="3186369"/>
                  </a:cubicBezTo>
                  <a:cubicBezTo>
                    <a:pt x="2963276" y="3180409"/>
                    <a:pt x="2968897" y="3172255"/>
                    <a:pt x="2971739" y="3162994"/>
                  </a:cubicBezTo>
                  <a:lnTo>
                    <a:pt x="2982931" y="3141716"/>
                  </a:lnTo>
                  <a:lnTo>
                    <a:pt x="2990711" y="3133251"/>
                  </a:lnTo>
                  <a:lnTo>
                    <a:pt x="3004038" y="3127116"/>
                  </a:lnTo>
                  <a:lnTo>
                    <a:pt x="3008678" y="3111895"/>
                  </a:lnTo>
                  <a:lnTo>
                    <a:pt x="3013505" y="3094073"/>
                  </a:lnTo>
                  <a:close/>
                  <a:moveTo>
                    <a:pt x="2754385" y="2922615"/>
                  </a:moveTo>
                  <a:lnTo>
                    <a:pt x="2771783" y="2931451"/>
                  </a:lnTo>
                  <a:lnTo>
                    <a:pt x="2769720" y="2951691"/>
                  </a:lnTo>
                  <a:lnTo>
                    <a:pt x="2750125" y="2953754"/>
                  </a:lnTo>
                  <a:lnTo>
                    <a:pt x="2744242" y="2933656"/>
                  </a:lnTo>
                  <a:close/>
                  <a:moveTo>
                    <a:pt x="1593" y="1984864"/>
                  </a:moveTo>
                  <a:lnTo>
                    <a:pt x="57113" y="2060510"/>
                  </a:lnTo>
                  <a:lnTo>
                    <a:pt x="90888" y="2105695"/>
                  </a:lnTo>
                  <a:lnTo>
                    <a:pt x="88533" y="2131843"/>
                  </a:lnTo>
                  <a:lnTo>
                    <a:pt x="99883" y="2169974"/>
                  </a:lnTo>
                  <a:lnTo>
                    <a:pt x="98853" y="2210848"/>
                  </a:lnTo>
                  <a:lnTo>
                    <a:pt x="96830" y="2252394"/>
                  </a:lnTo>
                  <a:lnTo>
                    <a:pt x="97897" y="2289461"/>
                  </a:lnTo>
                  <a:cubicBezTo>
                    <a:pt x="98173" y="2301275"/>
                    <a:pt x="100619" y="2312922"/>
                    <a:pt x="105108" y="2323840"/>
                  </a:cubicBezTo>
                  <a:cubicBezTo>
                    <a:pt x="108916" y="2333079"/>
                    <a:pt x="114122" y="2341646"/>
                    <a:pt x="120542" y="2349261"/>
                  </a:cubicBezTo>
                  <a:lnTo>
                    <a:pt x="134247" y="2373225"/>
                  </a:lnTo>
                  <a:cubicBezTo>
                    <a:pt x="139214" y="2380280"/>
                    <a:pt x="144255" y="2387279"/>
                    <a:pt x="149387" y="2394222"/>
                  </a:cubicBezTo>
                  <a:cubicBezTo>
                    <a:pt x="152846" y="2398870"/>
                    <a:pt x="156359" y="2403517"/>
                    <a:pt x="159910" y="2408164"/>
                  </a:cubicBezTo>
                  <a:lnTo>
                    <a:pt x="166790" y="2425690"/>
                  </a:lnTo>
                  <a:lnTo>
                    <a:pt x="170524" y="2441088"/>
                  </a:lnTo>
                  <a:lnTo>
                    <a:pt x="177404" y="2459285"/>
                  </a:lnTo>
                  <a:lnTo>
                    <a:pt x="188074" y="2473003"/>
                  </a:lnTo>
                  <a:lnTo>
                    <a:pt x="201816" y="2484706"/>
                  </a:lnTo>
                  <a:lnTo>
                    <a:pt x="209340" y="2495288"/>
                  </a:lnTo>
                  <a:lnTo>
                    <a:pt x="222015" y="2509342"/>
                  </a:lnTo>
                  <a:lnTo>
                    <a:pt x="256525" y="2548032"/>
                  </a:lnTo>
                  <a:lnTo>
                    <a:pt x="271960" y="2569981"/>
                  </a:lnTo>
                  <a:lnTo>
                    <a:pt x="276080" y="2595738"/>
                  </a:lnTo>
                  <a:lnTo>
                    <a:pt x="285370" y="2614943"/>
                  </a:lnTo>
                  <a:lnTo>
                    <a:pt x="299112" y="2646914"/>
                  </a:lnTo>
                  <a:lnTo>
                    <a:pt x="321114" y="2666848"/>
                  </a:lnTo>
                  <a:lnTo>
                    <a:pt x="348965" y="2691932"/>
                  </a:lnTo>
                  <a:lnTo>
                    <a:pt x="363075" y="2714553"/>
                  </a:lnTo>
                  <a:lnTo>
                    <a:pt x="370287" y="2744453"/>
                  </a:lnTo>
                  <a:cubicBezTo>
                    <a:pt x="373745" y="2753915"/>
                    <a:pt x="375143" y="2763994"/>
                    <a:pt x="374407" y="2774016"/>
                  </a:cubicBezTo>
                  <a:cubicBezTo>
                    <a:pt x="373616" y="2784711"/>
                    <a:pt x="370415" y="2795069"/>
                    <a:pt x="366166" y="2804924"/>
                  </a:cubicBezTo>
                  <a:cubicBezTo>
                    <a:pt x="362174" y="2814163"/>
                    <a:pt x="357281" y="2823009"/>
                    <a:pt x="353785" y="2832416"/>
                  </a:cubicBezTo>
                  <a:cubicBezTo>
                    <a:pt x="349941" y="2842775"/>
                    <a:pt x="347862" y="2853693"/>
                    <a:pt x="347604" y="2864780"/>
                  </a:cubicBezTo>
                  <a:cubicBezTo>
                    <a:pt x="348818" y="2872619"/>
                    <a:pt x="349168" y="2880569"/>
                    <a:pt x="348634" y="2888464"/>
                  </a:cubicBezTo>
                  <a:cubicBezTo>
                    <a:pt x="347991" y="2897703"/>
                    <a:pt x="346133" y="2906886"/>
                    <a:pt x="343134" y="2915620"/>
                  </a:cubicBezTo>
                  <a:lnTo>
                    <a:pt x="334617" y="2926595"/>
                  </a:lnTo>
                  <a:lnTo>
                    <a:pt x="347678" y="2954087"/>
                  </a:lnTo>
                  <a:lnTo>
                    <a:pt x="354907" y="2973964"/>
                  </a:lnTo>
                  <a:lnTo>
                    <a:pt x="357648" y="2997649"/>
                  </a:lnTo>
                  <a:lnTo>
                    <a:pt x="356618" y="3016518"/>
                  </a:lnTo>
                  <a:lnTo>
                    <a:pt x="372512" y="3045074"/>
                  </a:lnTo>
                  <a:lnTo>
                    <a:pt x="373543" y="3067639"/>
                  </a:lnTo>
                  <a:lnTo>
                    <a:pt x="376651" y="3114336"/>
                  </a:lnTo>
                  <a:lnTo>
                    <a:pt x="390099" y="3194293"/>
                  </a:lnTo>
                  <a:cubicBezTo>
                    <a:pt x="254152" y="3020270"/>
                    <a:pt x="150638" y="2823233"/>
                    <a:pt x="84486" y="2612591"/>
                  </a:cubicBezTo>
                  <a:cubicBezTo>
                    <a:pt x="20799" y="2409676"/>
                    <a:pt x="-7255" y="2197298"/>
                    <a:pt x="1593" y="1984864"/>
                  </a:cubicBezTo>
                  <a:close/>
                  <a:moveTo>
                    <a:pt x="3879738" y="1740238"/>
                  </a:moveTo>
                  <a:lnTo>
                    <a:pt x="3893846" y="1760903"/>
                  </a:lnTo>
                  <a:lnTo>
                    <a:pt x="3900380" y="1800742"/>
                  </a:lnTo>
                  <a:lnTo>
                    <a:pt x="3910354" y="1821324"/>
                  </a:lnTo>
                  <a:lnTo>
                    <a:pt x="3903518" y="1841217"/>
                  </a:lnTo>
                  <a:lnTo>
                    <a:pt x="3906613" y="1856606"/>
                  </a:lnTo>
                  <a:lnTo>
                    <a:pt x="3901454" y="1877876"/>
                  </a:lnTo>
                  <a:lnTo>
                    <a:pt x="3889650" y="1841778"/>
                  </a:lnTo>
                  <a:lnTo>
                    <a:pt x="3894808" y="1816678"/>
                  </a:lnTo>
                  <a:lnTo>
                    <a:pt x="3882260" y="1784709"/>
                  </a:lnTo>
                  <a:lnTo>
                    <a:pt x="3875611" y="1763828"/>
                  </a:lnTo>
                  <a:close/>
                  <a:moveTo>
                    <a:pt x="1845203" y="1507180"/>
                  </a:moveTo>
                  <a:lnTo>
                    <a:pt x="1864053" y="1519519"/>
                  </a:lnTo>
                  <a:lnTo>
                    <a:pt x="1859983" y="1534528"/>
                  </a:lnTo>
                  <a:lnTo>
                    <a:pt x="1843531" y="1534528"/>
                  </a:lnTo>
                  <a:lnTo>
                    <a:pt x="1833632" y="1521849"/>
                  </a:lnTo>
                  <a:close/>
                  <a:moveTo>
                    <a:pt x="2456049" y="1492297"/>
                  </a:moveTo>
                  <a:lnTo>
                    <a:pt x="2450604" y="1510574"/>
                  </a:lnTo>
                  <a:cubicBezTo>
                    <a:pt x="2444659" y="1513342"/>
                    <a:pt x="2439107" y="1516889"/>
                    <a:pt x="2434095" y="1521117"/>
                  </a:cubicBezTo>
                  <a:cubicBezTo>
                    <a:pt x="2429051" y="1525376"/>
                    <a:pt x="2424599" y="1530288"/>
                    <a:pt x="2420854" y="1535725"/>
                  </a:cubicBezTo>
                  <a:cubicBezTo>
                    <a:pt x="2417602" y="1542245"/>
                    <a:pt x="2411859" y="1547180"/>
                    <a:pt x="2404925" y="1549421"/>
                  </a:cubicBezTo>
                  <a:cubicBezTo>
                    <a:pt x="2396489" y="1552148"/>
                    <a:pt x="2387256" y="1550632"/>
                    <a:pt x="2380135" y="1545354"/>
                  </a:cubicBezTo>
                  <a:lnTo>
                    <a:pt x="2370266" y="1530297"/>
                  </a:lnTo>
                  <a:lnTo>
                    <a:pt x="2385091" y="1512475"/>
                  </a:lnTo>
                  <a:lnTo>
                    <a:pt x="2416835" y="1503685"/>
                  </a:lnTo>
                  <a:lnTo>
                    <a:pt x="2436950" y="1496866"/>
                  </a:lnTo>
                  <a:close/>
                  <a:moveTo>
                    <a:pt x="1483649" y="1392824"/>
                  </a:moveTo>
                  <a:lnTo>
                    <a:pt x="1490578" y="1418265"/>
                  </a:lnTo>
                  <a:lnTo>
                    <a:pt x="1465132" y="1408551"/>
                  </a:lnTo>
                  <a:close/>
                  <a:moveTo>
                    <a:pt x="1573106" y="1336058"/>
                  </a:moveTo>
                  <a:lnTo>
                    <a:pt x="1581360" y="1347915"/>
                  </a:lnTo>
                  <a:lnTo>
                    <a:pt x="1565768" y="1361667"/>
                  </a:lnTo>
                  <a:lnTo>
                    <a:pt x="1547884" y="1374046"/>
                  </a:lnTo>
                  <a:cubicBezTo>
                    <a:pt x="1544440" y="1381784"/>
                    <a:pt x="1537067" y="1387047"/>
                    <a:pt x="1528627" y="1387792"/>
                  </a:cubicBezTo>
                  <a:cubicBezTo>
                    <a:pt x="1519043" y="1388639"/>
                    <a:pt x="1509904" y="1383586"/>
                    <a:pt x="1505526" y="1375019"/>
                  </a:cubicBezTo>
                  <a:lnTo>
                    <a:pt x="1518569" y="1351336"/>
                  </a:lnTo>
                  <a:lnTo>
                    <a:pt x="1539827" y="1345031"/>
                  </a:lnTo>
                  <a:lnTo>
                    <a:pt x="1559979" y="1342628"/>
                  </a:lnTo>
                  <a:close/>
                  <a:moveTo>
                    <a:pt x="1716222" y="1268788"/>
                  </a:moveTo>
                  <a:lnTo>
                    <a:pt x="1728546" y="1285690"/>
                  </a:lnTo>
                  <a:lnTo>
                    <a:pt x="1724420" y="1301733"/>
                  </a:lnTo>
                  <a:cubicBezTo>
                    <a:pt x="1722423" y="1309045"/>
                    <a:pt x="1721495" y="1316615"/>
                    <a:pt x="1721668" y="1324193"/>
                  </a:cubicBezTo>
                  <a:cubicBezTo>
                    <a:pt x="1721810" y="1330502"/>
                    <a:pt x="1722717" y="1336776"/>
                    <a:pt x="1724364" y="1342871"/>
                  </a:cubicBezTo>
                  <a:cubicBezTo>
                    <a:pt x="1725624" y="1352303"/>
                    <a:pt x="1725624" y="1361864"/>
                    <a:pt x="1724364" y="1371290"/>
                  </a:cubicBezTo>
                  <a:cubicBezTo>
                    <a:pt x="1723745" y="1375909"/>
                    <a:pt x="1722827" y="1380485"/>
                    <a:pt x="1721611" y="1384983"/>
                  </a:cubicBezTo>
                  <a:cubicBezTo>
                    <a:pt x="1717592" y="1395748"/>
                    <a:pt x="1710979" y="1405352"/>
                    <a:pt x="1702352" y="1412943"/>
                  </a:cubicBezTo>
                  <a:cubicBezTo>
                    <a:pt x="1697540" y="1417183"/>
                    <a:pt x="1692160" y="1420728"/>
                    <a:pt x="1686366" y="1423486"/>
                  </a:cubicBezTo>
                  <a:lnTo>
                    <a:pt x="1664340" y="1410193"/>
                  </a:lnTo>
                  <a:lnTo>
                    <a:pt x="1678554" y="1369513"/>
                  </a:lnTo>
                  <a:lnTo>
                    <a:pt x="1675701" y="1346595"/>
                  </a:lnTo>
                  <a:lnTo>
                    <a:pt x="1689039" y="1329177"/>
                  </a:lnTo>
                  <a:lnTo>
                    <a:pt x="1708021" y="1342878"/>
                  </a:lnTo>
                  <a:lnTo>
                    <a:pt x="1699624" y="1313084"/>
                  </a:lnTo>
                  <a:lnTo>
                    <a:pt x="1689624" y="1292845"/>
                  </a:lnTo>
                  <a:lnTo>
                    <a:pt x="1699136" y="1280576"/>
                  </a:lnTo>
                  <a:close/>
                  <a:moveTo>
                    <a:pt x="1971321" y="799954"/>
                  </a:moveTo>
                  <a:lnTo>
                    <a:pt x="1982954" y="804403"/>
                  </a:lnTo>
                  <a:lnTo>
                    <a:pt x="1980891" y="819790"/>
                  </a:lnTo>
                  <a:lnTo>
                    <a:pt x="1970616" y="838352"/>
                  </a:lnTo>
                  <a:lnTo>
                    <a:pt x="1960640" y="842822"/>
                  </a:lnTo>
                  <a:lnTo>
                    <a:pt x="1957270" y="825371"/>
                  </a:lnTo>
                  <a:lnTo>
                    <a:pt x="1960708" y="810268"/>
                  </a:lnTo>
                  <a:close/>
                  <a:moveTo>
                    <a:pt x="1986444" y="731775"/>
                  </a:moveTo>
                  <a:lnTo>
                    <a:pt x="2004428" y="743058"/>
                  </a:lnTo>
                  <a:lnTo>
                    <a:pt x="2005165" y="757215"/>
                  </a:lnTo>
                  <a:lnTo>
                    <a:pt x="1988358" y="755765"/>
                  </a:lnTo>
                  <a:lnTo>
                    <a:pt x="1979718" y="745187"/>
                  </a:lnTo>
                  <a:close/>
                  <a:moveTo>
                    <a:pt x="1613991" y="700864"/>
                  </a:moveTo>
                  <a:lnTo>
                    <a:pt x="1615947" y="716391"/>
                  </a:lnTo>
                  <a:lnTo>
                    <a:pt x="1604264" y="736674"/>
                  </a:lnTo>
                  <a:lnTo>
                    <a:pt x="1590500" y="728878"/>
                  </a:lnTo>
                  <a:lnTo>
                    <a:pt x="1597579" y="707053"/>
                  </a:lnTo>
                  <a:close/>
                  <a:moveTo>
                    <a:pt x="1538761" y="643409"/>
                  </a:moveTo>
                  <a:lnTo>
                    <a:pt x="1558366" y="647029"/>
                  </a:lnTo>
                  <a:lnTo>
                    <a:pt x="1550159" y="659363"/>
                  </a:lnTo>
                  <a:lnTo>
                    <a:pt x="1541904" y="674795"/>
                  </a:lnTo>
                  <a:lnTo>
                    <a:pt x="1532101" y="686395"/>
                  </a:lnTo>
                  <a:lnTo>
                    <a:pt x="1524196" y="678144"/>
                  </a:lnTo>
                  <a:lnTo>
                    <a:pt x="1524846" y="665811"/>
                  </a:lnTo>
                  <a:lnTo>
                    <a:pt x="1525224" y="655180"/>
                  </a:lnTo>
                  <a:close/>
                  <a:moveTo>
                    <a:pt x="1409276" y="502703"/>
                  </a:moveTo>
                  <a:lnTo>
                    <a:pt x="1413060" y="517143"/>
                  </a:lnTo>
                  <a:lnTo>
                    <a:pt x="1410665" y="533700"/>
                  </a:lnTo>
                  <a:lnTo>
                    <a:pt x="1430091" y="529616"/>
                  </a:lnTo>
                  <a:lnTo>
                    <a:pt x="1440019" y="528583"/>
                  </a:lnTo>
                  <a:lnTo>
                    <a:pt x="1454803" y="529616"/>
                  </a:lnTo>
                  <a:lnTo>
                    <a:pt x="1464777" y="535803"/>
                  </a:lnTo>
                  <a:lnTo>
                    <a:pt x="1472679" y="527551"/>
                  </a:lnTo>
                  <a:lnTo>
                    <a:pt x="1489831" y="527551"/>
                  </a:lnTo>
                  <a:lnTo>
                    <a:pt x="1491810" y="551830"/>
                  </a:lnTo>
                  <a:lnTo>
                    <a:pt x="1493876" y="568293"/>
                  </a:lnTo>
                  <a:lnTo>
                    <a:pt x="1489060" y="579293"/>
                  </a:lnTo>
                  <a:cubicBezTo>
                    <a:pt x="1482607" y="584324"/>
                    <a:pt x="1475295" y="588152"/>
                    <a:pt x="1467487" y="590597"/>
                  </a:cubicBezTo>
                  <a:cubicBezTo>
                    <a:pt x="1460598" y="592748"/>
                    <a:pt x="1453421" y="593790"/>
                    <a:pt x="1446210" y="593690"/>
                  </a:cubicBezTo>
                  <a:cubicBezTo>
                    <a:pt x="1435316" y="595078"/>
                    <a:pt x="1424523" y="597144"/>
                    <a:pt x="1413891" y="599877"/>
                  </a:cubicBezTo>
                  <a:cubicBezTo>
                    <a:pt x="1408002" y="601393"/>
                    <a:pt x="1402166" y="603113"/>
                    <a:pt x="1396391" y="605032"/>
                  </a:cubicBezTo>
                  <a:lnTo>
                    <a:pt x="1380922" y="591326"/>
                  </a:lnTo>
                  <a:lnTo>
                    <a:pt x="1353071" y="580321"/>
                  </a:lnTo>
                  <a:lnTo>
                    <a:pt x="1349979" y="559699"/>
                  </a:lnTo>
                  <a:lnTo>
                    <a:pt x="1352387" y="548400"/>
                  </a:lnTo>
                  <a:lnTo>
                    <a:pt x="1364481" y="533013"/>
                  </a:lnTo>
                  <a:lnTo>
                    <a:pt x="1348986" y="519952"/>
                  </a:lnTo>
                  <a:lnTo>
                    <a:pt x="1373517" y="513760"/>
                  </a:lnTo>
                  <a:lnTo>
                    <a:pt x="1396941" y="508861"/>
                  </a:lnTo>
                  <a:close/>
                  <a:moveTo>
                    <a:pt x="2349670" y="452834"/>
                  </a:moveTo>
                  <a:lnTo>
                    <a:pt x="2364223" y="461354"/>
                  </a:lnTo>
                  <a:lnTo>
                    <a:pt x="2361213" y="473735"/>
                  </a:lnTo>
                  <a:lnTo>
                    <a:pt x="2336325" y="478275"/>
                  </a:lnTo>
                  <a:lnTo>
                    <a:pt x="2330287" y="457704"/>
                  </a:lnTo>
                  <a:close/>
                  <a:moveTo>
                    <a:pt x="2332044" y="269726"/>
                  </a:moveTo>
                  <a:lnTo>
                    <a:pt x="2345107" y="272845"/>
                  </a:lnTo>
                  <a:lnTo>
                    <a:pt x="2346480" y="293380"/>
                  </a:lnTo>
                  <a:lnTo>
                    <a:pt x="2331354" y="316418"/>
                  </a:lnTo>
                  <a:lnTo>
                    <a:pt x="2324818" y="342544"/>
                  </a:lnTo>
                  <a:cubicBezTo>
                    <a:pt x="2326207" y="355880"/>
                    <a:pt x="2331186" y="368593"/>
                    <a:pt x="2339223" y="379324"/>
                  </a:cubicBezTo>
                  <a:cubicBezTo>
                    <a:pt x="2344007" y="385719"/>
                    <a:pt x="2349796" y="391295"/>
                    <a:pt x="2356370" y="395826"/>
                  </a:cubicBezTo>
                  <a:lnTo>
                    <a:pt x="2385206" y="410270"/>
                  </a:lnTo>
                  <a:lnTo>
                    <a:pt x="2402743" y="423325"/>
                  </a:lnTo>
                  <a:cubicBezTo>
                    <a:pt x="2399133" y="427818"/>
                    <a:pt x="2394564" y="431444"/>
                    <a:pt x="2389380" y="433947"/>
                  </a:cubicBezTo>
                  <a:cubicBezTo>
                    <a:pt x="2383296" y="436880"/>
                    <a:pt x="2376554" y="438182"/>
                    <a:pt x="2369817" y="437730"/>
                  </a:cubicBezTo>
                  <a:lnTo>
                    <a:pt x="2345065" y="426383"/>
                  </a:lnTo>
                  <a:lnTo>
                    <a:pt x="2322370" y="417094"/>
                  </a:lnTo>
                  <a:lnTo>
                    <a:pt x="2308960" y="404421"/>
                  </a:lnTo>
                  <a:lnTo>
                    <a:pt x="2318544" y="398579"/>
                  </a:lnTo>
                  <a:lnTo>
                    <a:pt x="2307886" y="377647"/>
                  </a:lnTo>
                  <a:lnTo>
                    <a:pt x="2299981" y="359772"/>
                  </a:lnTo>
                  <a:lnTo>
                    <a:pt x="2297913" y="347395"/>
                  </a:lnTo>
                  <a:lnTo>
                    <a:pt x="2289323" y="334683"/>
                  </a:lnTo>
                  <a:lnTo>
                    <a:pt x="2289060" y="316153"/>
                  </a:lnTo>
                  <a:lnTo>
                    <a:pt x="2295223" y="307223"/>
                  </a:lnTo>
                  <a:lnTo>
                    <a:pt x="2311712" y="302146"/>
                  </a:lnTo>
                  <a:lnTo>
                    <a:pt x="2315949" y="290486"/>
                  </a:lnTo>
                  <a:lnTo>
                    <a:pt x="2314407" y="276612"/>
                  </a:lnTo>
                  <a:close/>
                  <a:moveTo>
                    <a:pt x="2005652" y="258820"/>
                  </a:moveTo>
                  <a:cubicBezTo>
                    <a:pt x="2011171" y="259835"/>
                    <a:pt x="2016266" y="263155"/>
                    <a:pt x="2019337" y="268486"/>
                  </a:cubicBezTo>
                  <a:cubicBezTo>
                    <a:pt x="2021491" y="272231"/>
                    <a:pt x="2022225" y="276623"/>
                    <a:pt x="2021397" y="280865"/>
                  </a:cubicBezTo>
                  <a:lnTo>
                    <a:pt x="2010743" y="290143"/>
                  </a:lnTo>
                  <a:lnTo>
                    <a:pt x="1992944" y="301360"/>
                  </a:lnTo>
                  <a:cubicBezTo>
                    <a:pt x="1997881" y="305319"/>
                    <a:pt x="2001874" y="310320"/>
                    <a:pt x="2004635" y="316012"/>
                  </a:cubicBezTo>
                  <a:cubicBezTo>
                    <a:pt x="2006938" y="320757"/>
                    <a:pt x="2008341" y="325887"/>
                    <a:pt x="2008766" y="331141"/>
                  </a:cubicBezTo>
                  <a:lnTo>
                    <a:pt x="1992601" y="339394"/>
                  </a:lnTo>
                  <a:lnTo>
                    <a:pt x="1977475" y="327058"/>
                  </a:lnTo>
                  <a:lnTo>
                    <a:pt x="1971284" y="307807"/>
                  </a:lnTo>
                  <a:lnTo>
                    <a:pt x="1956500" y="314983"/>
                  </a:lnTo>
                  <a:lnTo>
                    <a:pt x="1952413" y="345879"/>
                  </a:lnTo>
                  <a:lnTo>
                    <a:pt x="1928085" y="347857"/>
                  </a:lnTo>
                  <a:lnTo>
                    <a:pt x="1928085" y="334538"/>
                  </a:lnTo>
                  <a:lnTo>
                    <a:pt x="1917813" y="315970"/>
                  </a:lnTo>
                  <a:lnTo>
                    <a:pt x="1903371" y="311161"/>
                  </a:lnTo>
                  <a:lnTo>
                    <a:pt x="1902935" y="290190"/>
                  </a:lnTo>
                  <a:lnTo>
                    <a:pt x="1905105" y="274723"/>
                  </a:lnTo>
                  <a:lnTo>
                    <a:pt x="1931791" y="277773"/>
                  </a:lnTo>
                  <a:lnTo>
                    <a:pt x="1945482" y="271587"/>
                  </a:lnTo>
                  <a:lnTo>
                    <a:pt x="1967059" y="264368"/>
                  </a:lnTo>
                  <a:lnTo>
                    <a:pt x="1989420" y="262983"/>
                  </a:lnTo>
                  <a:cubicBezTo>
                    <a:pt x="1994189" y="259095"/>
                    <a:pt x="2000133" y="257805"/>
                    <a:pt x="2005652" y="258820"/>
                  </a:cubicBezTo>
                  <a:close/>
                  <a:moveTo>
                    <a:pt x="2412632" y="245289"/>
                  </a:moveTo>
                  <a:lnTo>
                    <a:pt x="2441086" y="245289"/>
                  </a:lnTo>
                  <a:lnTo>
                    <a:pt x="2453421" y="269836"/>
                  </a:lnTo>
                  <a:lnTo>
                    <a:pt x="2433648" y="270729"/>
                  </a:lnTo>
                  <a:lnTo>
                    <a:pt x="2420624" y="259871"/>
                  </a:lnTo>
                  <a:close/>
                  <a:moveTo>
                    <a:pt x="2128894" y="239192"/>
                  </a:moveTo>
                  <a:lnTo>
                    <a:pt x="2144755" y="251463"/>
                  </a:lnTo>
                  <a:lnTo>
                    <a:pt x="2167368" y="259509"/>
                  </a:lnTo>
                  <a:lnTo>
                    <a:pt x="2156363" y="264633"/>
                  </a:lnTo>
                  <a:lnTo>
                    <a:pt x="2129265" y="262437"/>
                  </a:lnTo>
                  <a:lnTo>
                    <a:pt x="2110114" y="258046"/>
                  </a:lnTo>
                  <a:lnTo>
                    <a:pt x="2112690" y="245639"/>
                  </a:lnTo>
                  <a:close/>
                  <a:moveTo>
                    <a:pt x="2158092" y="211339"/>
                  </a:moveTo>
                  <a:lnTo>
                    <a:pt x="2172076" y="221324"/>
                  </a:lnTo>
                  <a:lnTo>
                    <a:pt x="2181664" y="225407"/>
                  </a:lnTo>
                  <a:lnTo>
                    <a:pt x="2196711" y="221281"/>
                  </a:lnTo>
                  <a:lnTo>
                    <a:pt x="2200146" y="241867"/>
                  </a:lnTo>
                  <a:lnTo>
                    <a:pt x="2189874" y="250119"/>
                  </a:lnTo>
                  <a:cubicBezTo>
                    <a:pt x="2180967" y="251684"/>
                    <a:pt x="2171797" y="250731"/>
                    <a:pt x="2163398" y="247367"/>
                  </a:cubicBezTo>
                  <a:cubicBezTo>
                    <a:pt x="2158451" y="245385"/>
                    <a:pt x="2153869" y="242597"/>
                    <a:pt x="2149836" y="239115"/>
                  </a:cubicBezTo>
                  <a:lnTo>
                    <a:pt x="2148076" y="220881"/>
                  </a:lnTo>
                  <a:close/>
                  <a:moveTo>
                    <a:pt x="2430729" y="48066"/>
                  </a:moveTo>
                  <a:cubicBezTo>
                    <a:pt x="2568072" y="71383"/>
                    <a:pt x="2701715" y="111971"/>
                    <a:pt x="2828994" y="168621"/>
                  </a:cubicBezTo>
                  <a:cubicBezTo>
                    <a:pt x="2962933" y="228208"/>
                    <a:pt x="3088585" y="305411"/>
                    <a:pt x="3202396" y="397813"/>
                  </a:cubicBezTo>
                  <a:cubicBezTo>
                    <a:pt x="3414035" y="557401"/>
                    <a:pt x="3590597" y="758787"/>
                    <a:pt x="3720985" y="989706"/>
                  </a:cubicBezTo>
                  <a:cubicBezTo>
                    <a:pt x="3847968" y="1214580"/>
                    <a:pt x="3928479" y="1462598"/>
                    <a:pt x="3957635" y="1719252"/>
                  </a:cubicBezTo>
                  <a:lnTo>
                    <a:pt x="3887927" y="1613205"/>
                  </a:lnTo>
                  <a:lnTo>
                    <a:pt x="3846192" y="1551546"/>
                  </a:lnTo>
                  <a:lnTo>
                    <a:pt x="3801940" y="1473307"/>
                  </a:lnTo>
                  <a:cubicBezTo>
                    <a:pt x="3799276" y="1484188"/>
                    <a:pt x="3796612" y="1495069"/>
                    <a:pt x="3793800" y="1505950"/>
                  </a:cubicBezTo>
                  <a:cubicBezTo>
                    <a:pt x="3791136" y="1516831"/>
                    <a:pt x="3788472" y="1527539"/>
                    <a:pt x="3785660" y="1538420"/>
                  </a:cubicBezTo>
                  <a:lnTo>
                    <a:pt x="3768492" y="1594207"/>
                  </a:lnTo>
                  <a:lnTo>
                    <a:pt x="3780776" y="1614414"/>
                  </a:lnTo>
                  <a:lnTo>
                    <a:pt x="3772192" y="1639113"/>
                  </a:lnTo>
                  <a:lnTo>
                    <a:pt x="3764644" y="1667610"/>
                  </a:lnTo>
                  <a:lnTo>
                    <a:pt x="3764644" y="1690927"/>
                  </a:lnTo>
                  <a:lnTo>
                    <a:pt x="3768788" y="1710271"/>
                  </a:lnTo>
                  <a:lnTo>
                    <a:pt x="3760648" y="1745159"/>
                  </a:lnTo>
                  <a:lnTo>
                    <a:pt x="3752064" y="1779702"/>
                  </a:lnTo>
                  <a:lnTo>
                    <a:pt x="3751176" y="1791447"/>
                  </a:lnTo>
                  <a:lnTo>
                    <a:pt x="3749104" y="1807164"/>
                  </a:lnTo>
                  <a:cubicBezTo>
                    <a:pt x="3746588" y="1813554"/>
                    <a:pt x="3745108" y="1820290"/>
                    <a:pt x="3744960" y="1827199"/>
                  </a:cubicBezTo>
                  <a:cubicBezTo>
                    <a:pt x="3744664" y="1837562"/>
                    <a:pt x="3747032" y="1847752"/>
                    <a:pt x="3748068" y="1858115"/>
                  </a:cubicBezTo>
                  <a:cubicBezTo>
                    <a:pt x="3748660" y="1864678"/>
                    <a:pt x="3748660" y="1871414"/>
                    <a:pt x="3748068" y="1877977"/>
                  </a:cubicBezTo>
                  <a:lnTo>
                    <a:pt x="3749104" y="1894212"/>
                  </a:lnTo>
                  <a:lnTo>
                    <a:pt x="3764496" y="1920983"/>
                  </a:lnTo>
                  <a:lnTo>
                    <a:pt x="3763608" y="1940499"/>
                  </a:lnTo>
                  <a:lnTo>
                    <a:pt x="3763608" y="1962089"/>
                  </a:lnTo>
                  <a:lnTo>
                    <a:pt x="3761536" y="1975388"/>
                  </a:lnTo>
                  <a:lnTo>
                    <a:pt x="3761536" y="1989550"/>
                  </a:lnTo>
                  <a:lnTo>
                    <a:pt x="3759464" y="2014248"/>
                  </a:lnTo>
                  <a:lnTo>
                    <a:pt x="3764644" y="2057082"/>
                  </a:lnTo>
                  <a:lnTo>
                    <a:pt x="3773820" y="2032038"/>
                  </a:lnTo>
                  <a:lnTo>
                    <a:pt x="3784772" y="2031002"/>
                  </a:lnTo>
                  <a:lnTo>
                    <a:pt x="3799128" y="2045510"/>
                  </a:lnTo>
                  <a:lnTo>
                    <a:pt x="3805936" y="2076080"/>
                  </a:lnTo>
                  <a:lnTo>
                    <a:pt x="3810376" y="2100260"/>
                  </a:lnTo>
                  <a:lnTo>
                    <a:pt x="3811412" y="2126340"/>
                  </a:lnTo>
                  <a:lnTo>
                    <a:pt x="3807712" y="2157256"/>
                  </a:lnTo>
                  <a:cubicBezTo>
                    <a:pt x="3813632" y="2166755"/>
                    <a:pt x="3808600" y="2179191"/>
                    <a:pt x="3797796" y="2181954"/>
                  </a:cubicBezTo>
                  <a:cubicBezTo>
                    <a:pt x="3792024" y="2183509"/>
                    <a:pt x="3785956" y="2181436"/>
                    <a:pt x="3782256" y="2176773"/>
                  </a:cubicBezTo>
                  <a:lnTo>
                    <a:pt x="3774412" y="2163819"/>
                  </a:lnTo>
                  <a:lnTo>
                    <a:pt x="3773672" y="2128413"/>
                  </a:lnTo>
                  <a:lnTo>
                    <a:pt x="3775744" y="2112523"/>
                  </a:lnTo>
                  <a:lnTo>
                    <a:pt x="3775744" y="2084716"/>
                  </a:lnTo>
                  <a:lnTo>
                    <a:pt x="3769380" y="2070726"/>
                  </a:lnTo>
                  <a:lnTo>
                    <a:pt x="3757688" y="2086616"/>
                  </a:lnTo>
                  <a:cubicBezTo>
                    <a:pt x="3758428" y="2094215"/>
                    <a:pt x="3757540" y="2101815"/>
                    <a:pt x="3755024" y="2108896"/>
                  </a:cubicBezTo>
                  <a:cubicBezTo>
                    <a:pt x="3751768" y="2118050"/>
                    <a:pt x="3745996" y="2126167"/>
                    <a:pt x="3738448" y="2132385"/>
                  </a:cubicBezTo>
                  <a:lnTo>
                    <a:pt x="3726757" y="2132385"/>
                  </a:lnTo>
                  <a:lnTo>
                    <a:pt x="3717581" y="2116495"/>
                  </a:lnTo>
                  <a:lnTo>
                    <a:pt x="3707961" y="2099742"/>
                  </a:lnTo>
                  <a:lnTo>
                    <a:pt x="3701745" y="2078844"/>
                  </a:lnTo>
                  <a:lnTo>
                    <a:pt x="3678361" y="2062609"/>
                  </a:lnTo>
                  <a:lnTo>
                    <a:pt x="3669481" y="2033765"/>
                  </a:lnTo>
                  <a:lnTo>
                    <a:pt x="3677325" y="2015976"/>
                  </a:lnTo>
                  <a:lnTo>
                    <a:pt x="3662969" y="2000086"/>
                  </a:lnTo>
                  <a:lnTo>
                    <a:pt x="3647725" y="1979878"/>
                  </a:lnTo>
                  <a:lnTo>
                    <a:pt x="3641657" y="1968825"/>
                  </a:lnTo>
                  <a:lnTo>
                    <a:pt x="3644321" y="1947581"/>
                  </a:lnTo>
                  <a:cubicBezTo>
                    <a:pt x="3636625" y="1942399"/>
                    <a:pt x="3629669" y="1936009"/>
                    <a:pt x="3623749" y="1928755"/>
                  </a:cubicBezTo>
                  <a:cubicBezTo>
                    <a:pt x="3617237" y="1920637"/>
                    <a:pt x="3612353" y="1911311"/>
                    <a:pt x="3608949" y="1901639"/>
                  </a:cubicBezTo>
                  <a:lnTo>
                    <a:pt x="3608949" y="1889894"/>
                  </a:lnTo>
                  <a:lnTo>
                    <a:pt x="3607913" y="1867268"/>
                  </a:lnTo>
                  <a:cubicBezTo>
                    <a:pt x="3601697" y="1861223"/>
                    <a:pt x="3596073" y="1854660"/>
                    <a:pt x="3591485" y="1847234"/>
                  </a:cubicBezTo>
                  <a:cubicBezTo>
                    <a:pt x="3585713" y="1838252"/>
                    <a:pt x="3581421" y="1828408"/>
                    <a:pt x="3578757" y="1818045"/>
                  </a:cubicBezTo>
                  <a:lnTo>
                    <a:pt x="3588377" y="1789547"/>
                  </a:lnTo>
                  <a:lnTo>
                    <a:pt x="3569433" y="1771585"/>
                  </a:lnTo>
                  <a:lnTo>
                    <a:pt x="3553301" y="1754140"/>
                  </a:lnTo>
                  <a:lnTo>
                    <a:pt x="3536430" y="1738942"/>
                  </a:lnTo>
                  <a:lnTo>
                    <a:pt x="3525182" y="1744814"/>
                  </a:lnTo>
                  <a:lnTo>
                    <a:pt x="3517338" y="1768303"/>
                  </a:lnTo>
                  <a:lnTo>
                    <a:pt x="3502390" y="1771066"/>
                  </a:lnTo>
                  <a:cubicBezTo>
                    <a:pt x="3494842" y="1769685"/>
                    <a:pt x="3487590" y="1767267"/>
                    <a:pt x="3480782" y="1763812"/>
                  </a:cubicBezTo>
                  <a:cubicBezTo>
                    <a:pt x="3473974" y="1760704"/>
                    <a:pt x="3467610" y="1756558"/>
                    <a:pt x="3461838" y="1751895"/>
                  </a:cubicBezTo>
                  <a:lnTo>
                    <a:pt x="3449406" y="1729615"/>
                  </a:lnTo>
                  <a:lnTo>
                    <a:pt x="3444374" y="1717179"/>
                  </a:lnTo>
                  <a:lnTo>
                    <a:pt x="3432682" y="1709407"/>
                  </a:lnTo>
                  <a:lnTo>
                    <a:pt x="3419362" y="1699044"/>
                  </a:lnTo>
                  <a:lnTo>
                    <a:pt x="3399383" y="1698181"/>
                  </a:lnTo>
                  <a:lnTo>
                    <a:pt x="3391243" y="1679700"/>
                  </a:lnTo>
                  <a:lnTo>
                    <a:pt x="3361939" y="1652584"/>
                  </a:lnTo>
                  <a:lnTo>
                    <a:pt x="3349655" y="1662774"/>
                  </a:lnTo>
                  <a:lnTo>
                    <a:pt x="3338851" y="1672792"/>
                  </a:lnTo>
                  <a:lnTo>
                    <a:pt x="3317243" y="1677455"/>
                  </a:lnTo>
                  <a:lnTo>
                    <a:pt x="3302739" y="1685745"/>
                  </a:lnTo>
                  <a:lnTo>
                    <a:pt x="3289123" y="1699563"/>
                  </a:lnTo>
                  <a:lnTo>
                    <a:pt x="3268107" y="1715625"/>
                  </a:lnTo>
                  <a:lnTo>
                    <a:pt x="3222079" y="1715625"/>
                  </a:lnTo>
                  <a:lnTo>
                    <a:pt x="3175608" y="1722879"/>
                  </a:lnTo>
                  <a:cubicBezTo>
                    <a:pt x="3167764" y="1728924"/>
                    <a:pt x="3156960" y="1729788"/>
                    <a:pt x="3148080" y="1724952"/>
                  </a:cubicBezTo>
                  <a:cubicBezTo>
                    <a:pt x="3144232" y="1722879"/>
                    <a:pt x="3140976" y="1719597"/>
                    <a:pt x="3138904" y="1715798"/>
                  </a:cubicBezTo>
                  <a:lnTo>
                    <a:pt x="3132688" y="1696799"/>
                  </a:lnTo>
                  <a:lnTo>
                    <a:pt x="3116408" y="1681255"/>
                  </a:lnTo>
                  <a:lnTo>
                    <a:pt x="3087253" y="1704917"/>
                  </a:lnTo>
                  <a:cubicBezTo>
                    <a:pt x="3080593" y="1712171"/>
                    <a:pt x="3071269" y="1716489"/>
                    <a:pt x="3061353" y="1716661"/>
                  </a:cubicBezTo>
                  <a:cubicBezTo>
                    <a:pt x="3054841" y="1716661"/>
                    <a:pt x="3048477" y="1714934"/>
                    <a:pt x="3043001" y="1711480"/>
                  </a:cubicBezTo>
                  <a:cubicBezTo>
                    <a:pt x="3034713" y="1713725"/>
                    <a:pt x="3025833" y="1711480"/>
                    <a:pt x="3019617" y="1705608"/>
                  </a:cubicBezTo>
                  <a:cubicBezTo>
                    <a:pt x="3012513" y="1699044"/>
                    <a:pt x="3008961" y="1687991"/>
                    <a:pt x="2999341" y="1685745"/>
                  </a:cubicBezTo>
                  <a:cubicBezTo>
                    <a:pt x="2991201" y="1683846"/>
                    <a:pt x="2983801" y="1689718"/>
                    <a:pt x="2975513" y="1690409"/>
                  </a:cubicBezTo>
                  <a:cubicBezTo>
                    <a:pt x="2967077" y="1691445"/>
                    <a:pt x="2958789" y="1686782"/>
                    <a:pt x="2954941" y="1679182"/>
                  </a:cubicBezTo>
                  <a:lnTo>
                    <a:pt x="2943989" y="1652757"/>
                  </a:lnTo>
                  <a:lnTo>
                    <a:pt x="2926821" y="1623914"/>
                  </a:lnTo>
                  <a:cubicBezTo>
                    <a:pt x="2919421" y="1622014"/>
                    <a:pt x="2911577" y="1622532"/>
                    <a:pt x="2904473" y="1625295"/>
                  </a:cubicBezTo>
                  <a:cubicBezTo>
                    <a:pt x="2900033" y="1626850"/>
                    <a:pt x="2896038" y="1629268"/>
                    <a:pt x="2892486" y="1632377"/>
                  </a:cubicBezTo>
                  <a:lnTo>
                    <a:pt x="2880202" y="1650857"/>
                  </a:lnTo>
                  <a:lnTo>
                    <a:pt x="2876354" y="1662947"/>
                  </a:lnTo>
                  <a:cubicBezTo>
                    <a:pt x="2884938" y="1671410"/>
                    <a:pt x="2893374" y="1680046"/>
                    <a:pt x="2901513" y="1689027"/>
                  </a:cubicBezTo>
                  <a:cubicBezTo>
                    <a:pt x="2906841" y="1694727"/>
                    <a:pt x="2911873" y="1700599"/>
                    <a:pt x="2917053" y="1706644"/>
                  </a:cubicBezTo>
                  <a:lnTo>
                    <a:pt x="2933185" y="1722361"/>
                  </a:lnTo>
                  <a:lnTo>
                    <a:pt x="2943101" y="1732378"/>
                  </a:lnTo>
                  <a:lnTo>
                    <a:pt x="2954053" y="1745677"/>
                  </a:lnTo>
                  <a:lnTo>
                    <a:pt x="2978769" y="1758113"/>
                  </a:lnTo>
                  <a:cubicBezTo>
                    <a:pt x="2975217" y="1752241"/>
                    <a:pt x="2976993" y="1744641"/>
                    <a:pt x="2982913" y="1741014"/>
                  </a:cubicBezTo>
                  <a:cubicBezTo>
                    <a:pt x="2989129" y="1737042"/>
                    <a:pt x="2997417" y="1739460"/>
                    <a:pt x="3000673" y="1746196"/>
                  </a:cubicBezTo>
                  <a:lnTo>
                    <a:pt x="3009701" y="1769167"/>
                  </a:lnTo>
                  <a:lnTo>
                    <a:pt x="3009701" y="1799737"/>
                  </a:lnTo>
                  <a:lnTo>
                    <a:pt x="3020653" y="1807336"/>
                  </a:lnTo>
                  <a:lnTo>
                    <a:pt x="3046405" y="1793865"/>
                  </a:lnTo>
                  <a:lnTo>
                    <a:pt x="3069345" y="1789720"/>
                  </a:lnTo>
                  <a:lnTo>
                    <a:pt x="3078225" y="1776421"/>
                  </a:lnTo>
                  <a:lnTo>
                    <a:pt x="3092581" y="1754831"/>
                  </a:lnTo>
                  <a:lnTo>
                    <a:pt x="3095393" y="1737042"/>
                  </a:lnTo>
                  <a:lnTo>
                    <a:pt x="3107676" y="1712343"/>
                  </a:lnTo>
                  <a:lnTo>
                    <a:pt x="3113892" y="1698354"/>
                  </a:lnTo>
                  <a:lnTo>
                    <a:pt x="3127508" y="1710616"/>
                  </a:lnTo>
                  <a:cubicBezTo>
                    <a:pt x="3125732" y="1718734"/>
                    <a:pt x="3125732" y="1727197"/>
                    <a:pt x="3127508" y="1735314"/>
                  </a:cubicBezTo>
                  <a:cubicBezTo>
                    <a:pt x="3129136" y="1742741"/>
                    <a:pt x="3132392" y="1749823"/>
                    <a:pt x="3136832" y="1755868"/>
                  </a:cubicBezTo>
                  <a:lnTo>
                    <a:pt x="3156960" y="1764849"/>
                  </a:lnTo>
                  <a:lnTo>
                    <a:pt x="3182416" y="1768994"/>
                  </a:lnTo>
                  <a:lnTo>
                    <a:pt x="3207724" y="1773139"/>
                  </a:lnTo>
                  <a:lnTo>
                    <a:pt x="3226223" y="1783329"/>
                  </a:lnTo>
                  <a:cubicBezTo>
                    <a:pt x="3230515" y="1790756"/>
                    <a:pt x="3234363" y="1798183"/>
                    <a:pt x="3237471" y="1805955"/>
                  </a:cubicBezTo>
                  <a:cubicBezTo>
                    <a:pt x="3240875" y="1814072"/>
                    <a:pt x="3243687" y="1822363"/>
                    <a:pt x="3245759" y="1830826"/>
                  </a:cubicBezTo>
                  <a:cubicBezTo>
                    <a:pt x="3246499" y="1842916"/>
                    <a:pt x="3246499" y="1855006"/>
                    <a:pt x="3245759" y="1867096"/>
                  </a:cubicBezTo>
                  <a:cubicBezTo>
                    <a:pt x="3245315" y="1873832"/>
                    <a:pt x="3244723" y="1880567"/>
                    <a:pt x="3243835" y="1887303"/>
                  </a:cubicBezTo>
                  <a:cubicBezTo>
                    <a:pt x="3233623" y="1889549"/>
                    <a:pt x="3225039" y="1896457"/>
                    <a:pt x="3220451" y="1905784"/>
                  </a:cubicBezTo>
                  <a:cubicBezTo>
                    <a:pt x="3216604" y="1914074"/>
                    <a:pt x="3216160" y="1923746"/>
                    <a:pt x="3219415" y="1932209"/>
                  </a:cubicBezTo>
                  <a:lnTo>
                    <a:pt x="3219415" y="1954662"/>
                  </a:lnTo>
                  <a:lnTo>
                    <a:pt x="3210092" y="1965888"/>
                  </a:lnTo>
                  <a:lnTo>
                    <a:pt x="3196772" y="1984542"/>
                  </a:lnTo>
                  <a:lnTo>
                    <a:pt x="3191592" y="1995077"/>
                  </a:lnTo>
                  <a:lnTo>
                    <a:pt x="3177088" y="2029447"/>
                  </a:lnTo>
                  <a:lnTo>
                    <a:pt x="3156072" y="2050864"/>
                  </a:lnTo>
                  <a:lnTo>
                    <a:pt x="3148820" y="2059845"/>
                  </a:lnTo>
                  <a:lnTo>
                    <a:pt x="3122032" y="2072453"/>
                  </a:lnTo>
                  <a:cubicBezTo>
                    <a:pt x="3111672" y="2075044"/>
                    <a:pt x="3102792" y="2081607"/>
                    <a:pt x="3097317" y="2090761"/>
                  </a:cubicBezTo>
                  <a:cubicBezTo>
                    <a:pt x="3094209" y="2095942"/>
                    <a:pt x="3092285" y="2101815"/>
                    <a:pt x="3091841" y="2107860"/>
                  </a:cubicBezTo>
                  <a:lnTo>
                    <a:pt x="3080149" y="2132903"/>
                  </a:lnTo>
                  <a:cubicBezTo>
                    <a:pt x="3075265" y="2140848"/>
                    <a:pt x="3068753" y="2147584"/>
                    <a:pt x="3061205" y="2152938"/>
                  </a:cubicBezTo>
                  <a:cubicBezTo>
                    <a:pt x="3055433" y="2157083"/>
                    <a:pt x="3048921" y="2160192"/>
                    <a:pt x="3042705" y="2163474"/>
                  </a:cubicBezTo>
                  <a:cubicBezTo>
                    <a:pt x="3035601" y="2167273"/>
                    <a:pt x="3028645" y="2171073"/>
                    <a:pt x="3021689" y="2175218"/>
                  </a:cubicBezTo>
                  <a:lnTo>
                    <a:pt x="3011329" y="2188172"/>
                  </a:lnTo>
                  <a:lnTo>
                    <a:pt x="3000081" y="2208034"/>
                  </a:lnTo>
                  <a:lnTo>
                    <a:pt x="2982173" y="2214943"/>
                  </a:lnTo>
                  <a:lnTo>
                    <a:pt x="2970185" y="2218742"/>
                  </a:lnTo>
                  <a:lnTo>
                    <a:pt x="2944729" y="2233596"/>
                  </a:lnTo>
                  <a:lnTo>
                    <a:pt x="2922233" y="2243786"/>
                  </a:lnTo>
                  <a:cubicBezTo>
                    <a:pt x="2917941" y="2248967"/>
                    <a:pt x="2913353" y="2254149"/>
                    <a:pt x="2908469" y="2258812"/>
                  </a:cubicBezTo>
                  <a:cubicBezTo>
                    <a:pt x="2902253" y="2265030"/>
                    <a:pt x="2895594" y="2270730"/>
                    <a:pt x="2888490" y="2276084"/>
                  </a:cubicBezTo>
                  <a:lnTo>
                    <a:pt x="2867918" y="2286447"/>
                  </a:lnTo>
                  <a:lnTo>
                    <a:pt x="2851046" y="2277811"/>
                  </a:lnTo>
                  <a:lnTo>
                    <a:pt x="2833138" y="2257949"/>
                  </a:lnTo>
                  <a:lnTo>
                    <a:pt x="2825886" y="2244822"/>
                  </a:lnTo>
                  <a:lnTo>
                    <a:pt x="2813602" y="2215461"/>
                  </a:lnTo>
                  <a:lnTo>
                    <a:pt x="2798358" y="2201989"/>
                  </a:lnTo>
                  <a:lnTo>
                    <a:pt x="2799394" y="2173146"/>
                  </a:lnTo>
                  <a:cubicBezTo>
                    <a:pt x="2802206" y="2166755"/>
                    <a:pt x="2802206" y="2159674"/>
                    <a:pt x="2799394" y="2153284"/>
                  </a:cubicBezTo>
                  <a:cubicBezTo>
                    <a:pt x="2797174" y="2147929"/>
                    <a:pt x="2793178" y="2143612"/>
                    <a:pt x="2788146" y="2140848"/>
                  </a:cubicBezTo>
                  <a:lnTo>
                    <a:pt x="2779858" y="2129967"/>
                  </a:lnTo>
                  <a:lnTo>
                    <a:pt x="2780154" y="2114423"/>
                  </a:lnTo>
                  <a:lnTo>
                    <a:pt x="2756179" y="2101642"/>
                  </a:lnTo>
                  <a:lnTo>
                    <a:pt x="2740935" y="2084889"/>
                  </a:lnTo>
                  <a:cubicBezTo>
                    <a:pt x="2742267" y="2072108"/>
                    <a:pt x="2738419" y="2059154"/>
                    <a:pt x="2730279" y="2049137"/>
                  </a:cubicBezTo>
                  <a:cubicBezTo>
                    <a:pt x="2727171" y="2045164"/>
                    <a:pt x="2723323" y="2041710"/>
                    <a:pt x="2719031" y="2038774"/>
                  </a:cubicBezTo>
                  <a:lnTo>
                    <a:pt x="2672855" y="2029966"/>
                  </a:lnTo>
                  <a:lnTo>
                    <a:pt x="2665011" y="2015112"/>
                  </a:lnTo>
                  <a:cubicBezTo>
                    <a:pt x="2664123" y="2008203"/>
                    <a:pt x="2662495" y="2001295"/>
                    <a:pt x="2659979" y="1994732"/>
                  </a:cubicBezTo>
                  <a:cubicBezTo>
                    <a:pt x="2656723" y="1986441"/>
                    <a:pt x="2652283" y="1978842"/>
                    <a:pt x="2646807" y="1971933"/>
                  </a:cubicBezTo>
                  <a:lnTo>
                    <a:pt x="2651691" y="1955180"/>
                  </a:lnTo>
                  <a:lnTo>
                    <a:pt x="2645179" y="1942745"/>
                  </a:lnTo>
                  <a:lnTo>
                    <a:pt x="2631415" y="1921846"/>
                  </a:lnTo>
                  <a:lnTo>
                    <a:pt x="2620315" y="1910620"/>
                  </a:lnTo>
                  <a:lnTo>
                    <a:pt x="2603887" y="1897321"/>
                  </a:lnTo>
                  <a:lnTo>
                    <a:pt x="2588052" y="1886267"/>
                  </a:lnTo>
                  <a:lnTo>
                    <a:pt x="2579468" y="1870550"/>
                  </a:lnTo>
                  <a:lnTo>
                    <a:pt x="2581540" y="1859842"/>
                  </a:lnTo>
                  <a:lnTo>
                    <a:pt x="2564964" y="1855697"/>
                  </a:lnTo>
                  <a:lnTo>
                    <a:pt x="2552680" y="1852588"/>
                  </a:lnTo>
                  <a:lnTo>
                    <a:pt x="2541728" y="1831689"/>
                  </a:lnTo>
                  <a:cubicBezTo>
                    <a:pt x="2538472" y="1824262"/>
                    <a:pt x="2534476" y="1817181"/>
                    <a:pt x="2529740" y="1810445"/>
                  </a:cubicBezTo>
                  <a:cubicBezTo>
                    <a:pt x="2525596" y="1804400"/>
                    <a:pt x="2520860" y="1798873"/>
                    <a:pt x="2515680" y="1793692"/>
                  </a:cubicBezTo>
                  <a:lnTo>
                    <a:pt x="2510500" y="1776075"/>
                  </a:lnTo>
                  <a:lnTo>
                    <a:pt x="2489780" y="1773139"/>
                  </a:lnTo>
                  <a:lnTo>
                    <a:pt x="2474240" y="1773484"/>
                  </a:lnTo>
                  <a:lnTo>
                    <a:pt x="2474980" y="1790583"/>
                  </a:lnTo>
                  <a:lnTo>
                    <a:pt x="2489484" y="1807509"/>
                  </a:lnTo>
                  <a:cubicBezTo>
                    <a:pt x="2489632" y="1817354"/>
                    <a:pt x="2492592" y="1826853"/>
                    <a:pt x="2497920" y="1835316"/>
                  </a:cubicBezTo>
                  <a:cubicBezTo>
                    <a:pt x="2502804" y="1842916"/>
                    <a:pt x="2509612" y="1849133"/>
                    <a:pt x="2517604" y="1853451"/>
                  </a:cubicBezTo>
                  <a:lnTo>
                    <a:pt x="2523820" y="1877459"/>
                  </a:lnTo>
                  <a:lnTo>
                    <a:pt x="2545428" y="1899048"/>
                  </a:lnTo>
                  <a:lnTo>
                    <a:pt x="2548092" y="1912520"/>
                  </a:lnTo>
                  <a:lnTo>
                    <a:pt x="2551200" y="1929791"/>
                  </a:lnTo>
                  <a:lnTo>
                    <a:pt x="2563632" y="1948962"/>
                  </a:lnTo>
                  <a:lnTo>
                    <a:pt x="2584204" y="1958289"/>
                  </a:lnTo>
                  <a:lnTo>
                    <a:pt x="2596635" y="1979533"/>
                  </a:lnTo>
                  <a:lnTo>
                    <a:pt x="2602407" y="2006994"/>
                  </a:lnTo>
                  <a:cubicBezTo>
                    <a:pt x="2608623" y="2015976"/>
                    <a:pt x="2612915" y="2025993"/>
                    <a:pt x="2615135" y="2036529"/>
                  </a:cubicBezTo>
                  <a:cubicBezTo>
                    <a:pt x="2617207" y="2045855"/>
                    <a:pt x="2617503" y="2055355"/>
                    <a:pt x="2616171" y="2064681"/>
                  </a:cubicBezTo>
                  <a:cubicBezTo>
                    <a:pt x="2619131" y="2072799"/>
                    <a:pt x="2624163" y="2079880"/>
                    <a:pt x="2630675" y="2085407"/>
                  </a:cubicBezTo>
                  <a:cubicBezTo>
                    <a:pt x="2639555" y="2092834"/>
                    <a:pt x="2650951" y="2096806"/>
                    <a:pt x="2662643" y="2096633"/>
                  </a:cubicBezTo>
                  <a:lnTo>
                    <a:pt x="2684251" y="2113559"/>
                  </a:lnTo>
                  <a:cubicBezTo>
                    <a:pt x="2684399" y="2124268"/>
                    <a:pt x="2685435" y="2134976"/>
                    <a:pt x="2687359" y="2145511"/>
                  </a:cubicBezTo>
                  <a:cubicBezTo>
                    <a:pt x="2689135" y="2154665"/>
                    <a:pt x="2691503" y="2163474"/>
                    <a:pt x="2694611" y="2172282"/>
                  </a:cubicBezTo>
                  <a:lnTo>
                    <a:pt x="2711039" y="2189899"/>
                  </a:lnTo>
                  <a:lnTo>
                    <a:pt x="2732647" y="2203198"/>
                  </a:lnTo>
                  <a:lnTo>
                    <a:pt x="2751739" y="2210452"/>
                  </a:lnTo>
                  <a:lnTo>
                    <a:pt x="2772014" y="2219606"/>
                  </a:lnTo>
                  <a:lnTo>
                    <a:pt x="2791698" y="2235150"/>
                  </a:lnTo>
                  <a:lnTo>
                    <a:pt x="2810198" y="2250349"/>
                  </a:lnTo>
                  <a:lnTo>
                    <a:pt x="2825886" y="2278156"/>
                  </a:lnTo>
                  <a:lnTo>
                    <a:pt x="2841722" y="2298191"/>
                  </a:lnTo>
                  <a:cubicBezTo>
                    <a:pt x="2834766" y="2301300"/>
                    <a:pt x="2831214" y="2309245"/>
                    <a:pt x="2833434" y="2316672"/>
                  </a:cubicBezTo>
                  <a:cubicBezTo>
                    <a:pt x="2835210" y="2322198"/>
                    <a:pt x="2840094" y="2326344"/>
                    <a:pt x="2845866" y="2327034"/>
                  </a:cubicBezTo>
                  <a:lnTo>
                    <a:pt x="2865106" y="2336188"/>
                  </a:lnTo>
                  <a:lnTo>
                    <a:pt x="2880498" y="2349660"/>
                  </a:lnTo>
                  <a:lnTo>
                    <a:pt x="2894558" y="2345860"/>
                  </a:lnTo>
                  <a:lnTo>
                    <a:pt x="2925489" y="2327207"/>
                  </a:lnTo>
                  <a:lnTo>
                    <a:pt x="2969889" y="2307345"/>
                  </a:lnTo>
                  <a:lnTo>
                    <a:pt x="2999785" y="2295082"/>
                  </a:lnTo>
                  <a:lnTo>
                    <a:pt x="3036489" y="2281611"/>
                  </a:lnTo>
                  <a:lnTo>
                    <a:pt x="3056025" y="2263821"/>
                  </a:lnTo>
                  <a:lnTo>
                    <a:pt x="3075857" y="2246549"/>
                  </a:lnTo>
                  <a:lnTo>
                    <a:pt x="3087253" y="2261057"/>
                  </a:lnTo>
                  <a:lnTo>
                    <a:pt x="3087253" y="2288174"/>
                  </a:lnTo>
                  <a:lnTo>
                    <a:pt x="3096577" y="2297500"/>
                  </a:lnTo>
                  <a:lnTo>
                    <a:pt x="3096577" y="2311490"/>
                  </a:lnTo>
                  <a:lnTo>
                    <a:pt x="3084885" y="2319435"/>
                  </a:lnTo>
                  <a:lnTo>
                    <a:pt x="3076153" y="2342751"/>
                  </a:lnTo>
                  <a:lnTo>
                    <a:pt x="3073193" y="2363304"/>
                  </a:lnTo>
                  <a:lnTo>
                    <a:pt x="3070085" y="2384721"/>
                  </a:lnTo>
                  <a:lnTo>
                    <a:pt x="3060761" y="2409074"/>
                  </a:lnTo>
                  <a:lnTo>
                    <a:pt x="3056617" y="2431009"/>
                  </a:lnTo>
                  <a:lnTo>
                    <a:pt x="3050105" y="2446553"/>
                  </a:lnTo>
                  <a:lnTo>
                    <a:pt x="3039893" y="2462615"/>
                  </a:lnTo>
                  <a:lnTo>
                    <a:pt x="3035453" y="2496295"/>
                  </a:lnTo>
                  <a:lnTo>
                    <a:pt x="3030273" y="2511494"/>
                  </a:lnTo>
                  <a:lnTo>
                    <a:pt x="3017101" y="2541028"/>
                  </a:lnTo>
                  <a:lnTo>
                    <a:pt x="2997269" y="2563999"/>
                  </a:lnTo>
                  <a:lnTo>
                    <a:pt x="2985873" y="2590942"/>
                  </a:lnTo>
                  <a:lnTo>
                    <a:pt x="2976253" y="2605968"/>
                  </a:lnTo>
                  <a:cubicBezTo>
                    <a:pt x="2969149" y="2613395"/>
                    <a:pt x="2962341" y="2621167"/>
                    <a:pt x="2955977" y="2629457"/>
                  </a:cubicBezTo>
                  <a:cubicBezTo>
                    <a:pt x="2951685" y="2634984"/>
                    <a:pt x="2947541" y="2640684"/>
                    <a:pt x="2943693" y="2646556"/>
                  </a:cubicBezTo>
                  <a:lnTo>
                    <a:pt x="2930225" y="2659855"/>
                  </a:lnTo>
                  <a:lnTo>
                    <a:pt x="2913797" y="2674363"/>
                  </a:lnTo>
                  <a:lnTo>
                    <a:pt x="2895298" y="2687662"/>
                  </a:lnTo>
                  <a:lnTo>
                    <a:pt x="2881830" y="2700789"/>
                  </a:lnTo>
                  <a:lnTo>
                    <a:pt x="2864662" y="2730668"/>
                  </a:lnTo>
                  <a:lnTo>
                    <a:pt x="2845126" y="2755885"/>
                  </a:lnTo>
                  <a:lnTo>
                    <a:pt x="2826330" y="2791982"/>
                  </a:lnTo>
                  <a:lnTo>
                    <a:pt x="2812566" y="2812535"/>
                  </a:lnTo>
                  <a:lnTo>
                    <a:pt x="2796434" y="2833088"/>
                  </a:lnTo>
                  <a:lnTo>
                    <a:pt x="2780598" y="2850877"/>
                  </a:lnTo>
                  <a:lnTo>
                    <a:pt x="2771126" y="2867976"/>
                  </a:lnTo>
                  <a:cubicBezTo>
                    <a:pt x="2768167" y="2874885"/>
                    <a:pt x="2764615" y="2881448"/>
                    <a:pt x="2760471" y="2887666"/>
                  </a:cubicBezTo>
                  <a:cubicBezTo>
                    <a:pt x="2755439" y="2895265"/>
                    <a:pt x="2749815" y="2902174"/>
                    <a:pt x="2743303" y="2908564"/>
                  </a:cubicBezTo>
                  <a:lnTo>
                    <a:pt x="2730279" y="2933608"/>
                  </a:lnTo>
                  <a:lnTo>
                    <a:pt x="2732647" y="2955888"/>
                  </a:lnTo>
                  <a:lnTo>
                    <a:pt x="2744635" y="2960033"/>
                  </a:lnTo>
                  <a:lnTo>
                    <a:pt x="2740639" y="2978168"/>
                  </a:lnTo>
                  <a:lnTo>
                    <a:pt x="2729983" y="2991122"/>
                  </a:lnTo>
                  <a:cubicBezTo>
                    <a:pt x="2719623" y="2997512"/>
                    <a:pt x="2721991" y="3013057"/>
                    <a:pt x="2733683" y="3015993"/>
                  </a:cubicBezTo>
                  <a:cubicBezTo>
                    <a:pt x="2739455" y="3017374"/>
                    <a:pt x="2745967" y="3013920"/>
                    <a:pt x="2751295" y="3017029"/>
                  </a:cubicBezTo>
                  <a:cubicBezTo>
                    <a:pt x="2757955" y="3020829"/>
                    <a:pt x="2757659" y="3030846"/>
                    <a:pt x="2750555" y="3034128"/>
                  </a:cubicBezTo>
                  <a:lnTo>
                    <a:pt x="2733979" y="3043109"/>
                  </a:lnTo>
                  <a:lnTo>
                    <a:pt x="2738863" y="3059862"/>
                  </a:lnTo>
                  <a:lnTo>
                    <a:pt x="2745523" y="3087669"/>
                  </a:lnTo>
                  <a:lnTo>
                    <a:pt x="2756475" y="3094751"/>
                  </a:lnTo>
                  <a:lnTo>
                    <a:pt x="2768315" y="3104595"/>
                  </a:lnTo>
                  <a:cubicBezTo>
                    <a:pt x="2767575" y="3113403"/>
                    <a:pt x="2766539" y="3122039"/>
                    <a:pt x="2765355" y="3130848"/>
                  </a:cubicBezTo>
                  <a:cubicBezTo>
                    <a:pt x="2763431" y="3144492"/>
                    <a:pt x="2761211" y="3158137"/>
                    <a:pt x="2757363" y="3171263"/>
                  </a:cubicBezTo>
                  <a:cubicBezTo>
                    <a:pt x="2753811" y="3183699"/>
                    <a:pt x="2749075" y="3195789"/>
                    <a:pt x="2746115" y="3208397"/>
                  </a:cubicBezTo>
                  <a:cubicBezTo>
                    <a:pt x="2743303" y="3220487"/>
                    <a:pt x="2742415" y="3233095"/>
                    <a:pt x="2743303" y="3245530"/>
                  </a:cubicBezTo>
                  <a:cubicBezTo>
                    <a:pt x="2745819" y="3258657"/>
                    <a:pt x="2742711" y="3272301"/>
                    <a:pt x="2734719" y="3283182"/>
                  </a:cubicBezTo>
                  <a:cubicBezTo>
                    <a:pt x="2727467" y="3293199"/>
                    <a:pt x="2716663" y="3300108"/>
                    <a:pt x="2704527" y="3302526"/>
                  </a:cubicBezTo>
                  <a:lnTo>
                    <a:pt x="2692095" y="3311680"/>
                  </a:lnTo>
                  <a:lnTo>
                    <a:pt x="2660127" y="3333960"/>
                  </a:lnTo>
                  <a:lnTo>
                    <a:pt x="2645771" y="3348813"/>
                  </a:lnTo>
                  <a:cubicBezTo>
                    <a:pt x="2628011" y="3354859"/>
                    <a:pt x="2611139" y="3363321"/>
                    <a:pt x="2595895" y="3374203"/>
                  </a:cubicBezTo>
                  <a:cubicBezTo>
                    <a:pt x="2586572" y="3380939"/>
                    <a:pt x="2577840" y="3388365"/>
                    <a:pt x="2569700" y="3396655"/>
                  </a:cubicBezTo>
                  <a:lnTo>
                    <a:pt x="2546316" y="3421699"/>
                  </a:lnTo>
                  <a:lnTo>
                    <a:pt x="2567628" y="3454687"/>
                  </a:lnTo>
                  <a:lnTo>
                    <a:pt x="2569700" y="3485949"/>
                  </a:lnTo>
                  <a:lnTo>
                    <a:pt x="2556380" y="3519973"/>
                  </a:lnTo>
                  <a:lnTo>
                    <a:pt x="2531664" y="3535173"/>
                  </a:lnTo>
                  <a:lnTo>
                    <a:pt x="2482084" y="3548126"/>
                  </a:lnTo>
                  <a:lnTo>
                    <a:pt x="2468764" y="3554171"/>
                  </a:lnTo>
                  <a:lnTo>
                    <a:pt x="2468468" y="3567643"/>
                  </a:lnTo>
                  <a:lnTo>
                    <a:pt x="2468468" y="3585778"/>
                  </a:lnTo>
                  <a:lnTo>
                    <a:pt x="2451892" y="3605295"/>
                  </a:lnTo>
                  <a:lnTo>
                    <a:pt x="2443753" y="3619803"/>
                  </a:lnTo>
                  <a:lnTo>
                    <a:pt x="2427177" y="3636211"/>
                  </a:lnTo>
                  <a:lnTo>
                    <a:pt x="2407641" y="3640356"/>
                  </a:lnTo>
                  <a:lnTo>
                    <a:pt x="2394321" y="3665054"/>
                  </a:lnTo>
                  <a:lnTo>
                    <a:pt x="2378189" y="3680771"/>
                  </a:lnTo>
                  <a:lnTo>
                    <a:pt x="2355249" y="3697697"/>
                  </a:lnTo>
                  <a:lnTo>
                    <a:pt x="2321505" y="3710996"/>
                  </a:lnTo>
                  <a:lnTo>
                    <a:pt x="2301969" y="3725504"/>
                  </a:lnTo>
                  <a:cubicBezTo>
                    <a:pt x="2294569" y="3730513"/>
                    <a:pt x="2286725" y="3734831"/>
                    <a:pt x="2278585" y="3738630"/>
                  </a:cubicBezTo>
                  <a:cubicBezTo>
                    <a:pt x="2270149" y="3742257"/>
                    <a:pt x="2261418" y="3745366"/>
                    <a:pt x="2252390" y="3747439"/>
                  </a:cubicBezTo>
                  <a:lnTo>
                    <a:pt x="2223234" y="3752275"/>
                  </a:lnTo>
                  <a:lnTo>
                    <a:pt x="2195262" y="3758493"/>
                  </a:lnTo>
                  <a:lnTo>
                    <a:pt x="2166550" y="3764365"/>
                  </a:lnTo>
                  <a:lnTo>
                    <a:pt x="2128811" y="3766437"/>
                  </a:lnTo>
                  <a:lnTo>
                    <a:pt x="2087075" y="3769546"/>
                  </a:lnTo>
                  <a:lnTo>
                    <a:pt x="2072423" y="3774555"/>
                  </a:lnTo>
                  <a:lnTo>
                    <a:pt x="2059399" y="3778700"/>
                  </a:lnTo>
                  <a:lnTo>
                    <a:pt x="2027727" y="3768165"/>
                  </a:lnTo>
                  <a:lnTo>
                    <a:pt x="2005823" y="3761256"/>
                  </a:lnTo>
                  <a:lnTo>
                    <a:pt x="1993391" y="3752965"/>
                  </a:lnTo>
                  <a:lnTo>
                    <a:pt x="1993983" y="3734140"/>
                  </a:lnTo>
                  <a:lnTo>
                    <a:pt x="2005675" y="3729304"/>
                  </a:lnTo>
                  <a:lnTo>
                    <a:pt x="2003899" y="3704951"/>
                  </a:lnTo>
                  <a:lnTo>
                    <a:pt x="1988507" y="3688543"/>
                  </a:lnTo>
                  <a:lnTo>
                    <a:pt x="1973115" y="3677144"/>
                  </a:lnTo>
                  <a:cubicBezTo>
                    <a:pt x="1965419" y="3672999"/>
                    <a:pt x="1957871" y="3668681"/>
                    <a:pt x="1950323" y="3664363"/>
                  </a:cubicBezTo>
                  <a:cubicBezTo>
                    <a:pt x="1944996" y="3661254"/>
                    <a:pt x="1939520" y="3658318"/>
                    <a:pt x="1934192" y="3655209"/>
                  </a:cubicBezTo>
                  <a:lnTo>
                    <a:pt x="1919836" y="3643810"/>
                  </a:lnTo>
                  <a:lnTo>
                    <a:pt x="1909476" y="3633620"/>
                  </a:lnTo>
                  <a:lnTo>
                    <a:pt x="1899116" y="3616348"/>
                  </a:lnTo>
                  <a:lnTo>
                    <a:pt x="1888904" y="3589232"/>
                  </a:lnTo>
                  <a:lnTo>
                    <a:pt x="1875140" y="3561771"/>
                  </a:lnTo>
                  <a:lnTo>
                    <a:pt x="1869368" y="3544326"/>
                  </a:lnTo>
                  <a:lnTo>
                    <a:pt x="1860044" y="3522910"/>
                  </a:lnTo>
                  <a:lnTo>
                    <a:pt x="1851164" y="3501666"/>
                  </a:lnTo>
                  <a:lnTo>
                    <a:pt x="1842580" y="3487503"/>
                  </a:lnTo>
                  <a:lnTo>
                    <a:pt x="1829112" y="3472477"/>
                  </a:lnTo>
                  <a:lnTo>
                    <a:pt x="1816828" y="3463151"/>
                  </a:lnTo>
                  <a:lnTo>
                    <a:pt x="1804693" y="3443634"/>
                  </a:lnTo>
                  <a:lnTo>
                    <a:pt x="1790337" y="3427053"/>
                  </a:lnTo>
                  <a:lnTo>
                    <a:pt x="1778941" y="3409263"/>
                  </a:lnTo>
                  <a:lnTo>
                    <a:pt x="1776869" y="3397173"/>
                  </a:lnTo>
                  <a:lnTo>
                    <a:pt x="1768729" y="3382147"/>
                  </a:lnTo>
                  <a:lnTo>
                    <a:pt x="1766657" y="3368676"/>
                  </a:lnTo>
                  <a:lnTo>
                    <a:pt x="1772429" y="3339832"/>
                  </a:lnTo>
                  <a:lnTo>
                    <a:pt x="1775537" y="3318761"/>
                  </a:lnTo>
                  <a:lnTo>
                    <a:pt x="1776573" y="3299935"/>
                  </a:lnTo>
                  <a:lnTo>
                    <a:pt x="1782641" y="3281973"/>
                  </a:lnTo>
                  <a:lnTo>
                    <a:pt x="1790633" y="3268329"/>
                  </a:lnTo>
                  <a:lnTo>
                    <a:pt x="1804693" y="3254684"/>
                  </a:lnTo>
                  <a:lnTo>
                    <a:pt x="1813128" y="3241731"/>
                  </a:lnTo>
                  <a:lnTo>
                    <a:pt x="1824524" y="3222387"/>
                  </a:lnTo>
                  <a:lnTo>
                    <a:pt x="1828668" y="3202524"/>
                  </a:lnTo>
                  <a:lnTo>
                    <a:pt x="1823488" y="3175753"/>
                  </a:lnTo>
                  <a:lnTo>
                    <a:pt x="1820380" y="3162800"/>
                  </a:lnTo>
                  <a:lnTo>
                    <a:pt x="1804988" y="3141729"/>
                  </a:lnTo>
                  <a:lnTo>
                    <a:pt x="1799809" y="3122903"/>
                  </a:lnTo>
                  <a:lnTo>
                    <a:pt x="1812092" y="3106668"/>
                  </a:lnTo>
                  <a:lnTo>
                    <a:pt x="1799661" y="3089569"/>
                  </a:lnTo>
                  <a:lnTo>
                    <a:pt x="1784121" y="3069707"/>
                  </a:lnTo>
                  <a:lnTo>
                    <a:pt x="1776277" y="3057444"/>
                  </a:lnTo>
                  <a:lnTo>
                    <a:pt x="1765029" y="3047599"/>
                  </a:lnTo>
                  <a:cubicBezTo>
                    <a:pt x="1763105" y="3040173"/>
                    <a:pt x="1761181" y="3032919"/>
                    <a:pt x="1759109" y="3025492"/>
                  </a:cubicBezTo>
                  <a:cubicBezTo>
                    <a:pt x="1757185" y="3018756"/>
                    <a:pt x="1755261" y="3011847"/>
                    <a:pt x="1753337" y="3004939"/>
                  </a:cubicBezTo>
                  <a:cubicBezTo>
                    <a:pt x="1748897" y="2998030"/>
                    <a:pt x="1744309" y="2991122"/>
                    <a:pt x="1739573" y="2984386"/>
                  </a:cubicBezTo>
                  <a:cubicBezTo>
                    <a:pt x="1735133" y="2977995"/>
                    <a:pt x="1730545" y="2971951"/>
                    <a:pt x="1725809" y="2965905"/>
                  </a:cubicBezTo>
                  <a:lnTo>
                    <a:pt x="1711157" y="2948289"/>
                  </a:lnTo>
                  <a:lnTo>
                    <a:pt x="1694285" y="2936717"/>
                  </a:lnTo>
                  <a:lnTo>
                    <a:pt x="1679781" y="2920309"/>
                  </a:lnTo>
                  <a:lnTo>
                    <a:pt x="1666757" y="2894574"/>
                  </a:lnTo>
                  <a:lnTo>
                    <a:pt x="1638045" y="2870913"/>
                  </a:lnTo>
                  <a:lnTo>
                    <a:pt x="1632866" y="2847941"/>
                  </a:lnTo>
                  <a:lnTo>
                    <a:pt x="1641153" y="2832570"/>
                  </a:lnTo>
                  <a:lnTo>
                    <a:pt x="1654473" y="2819789"/>
                  </a:lnTo>
                  <a:lnTo>
                    <a:pt x="1652401" y="2795436"/>
                  </a:lnTo>
                  <a:lnTo>
                    <a:pt x="1644853" y="2773156"/>
                  </a:lnTo>
                  <a:lnTo>
                    <a:pt x="1655065" y="2758821"/>
                  </a:lnTo>
                  <a:lnTo>
                    <a:pt x="1658173" y="2737922"/>
                  </a:lnTo>
                  <a:lnTo>
                    <a:pt x="1659209" y="2719787"/>
                  </a:lnTo>
                  <a:lnTo>
                    <a:pt x="1663353" y="2704243"/>
                  </a:lnTo>
                  <a:lnTo>
                    <a:pt x="1661725" y="2681617"/>
                  </a:lnTo>
                  <a:lnTo>
                    <a:pt x="1641745" y="2667973"/>
                  </a:lnTo>
                  <a:lnTo>
                    <a:pt x="1620730" y="2657955"/>
                  </a:lnTo>
                  <a:lnTo>
                    <a:pt x="1599862" y="2655883"/>
                  </a:lnTo>
                  <a:lnTo>
                    <a:pt x="1579586" y="2662619"/>
                  </a:lnTo>
                  <a:lnTo>
                    <a:pt x="1543178" y="2661237"/>
                  </a:lnTo>
                  <a:lnTo>
                    <a:pt x="1514022" y="2651047"/>
                  </a:lnTo>
                  <a:lnTo>
                    <a:pt x="1501738" y="2632566"/>
                  </a:lnTo>
                  <a:lnTo>
                    <a:pt x="1492562" y="2621340"/>
                  </a:lnTo>
                  <a:lnTo>
                    <a:pt x="1483979" y="2600096"/>
                  </a:lnTo>
                  <a:lnTo>
                    <a:pt x="1455119" y="2587315"/>
                  </a:lnTo>
                  <a:cubicBezTo>
                    <a:pt x="1452751" y="2581788"/>
                    <a:pt x="1447867" y="2577643"/>
                    <a:pt x="1442095" y="2575916"/>
                  </a:cubicBezTo>
                  <a:cubicBezTo>
                    <a:pt x="1436471" y="2574361"/>
                    <a:pt x="1430551" y="2575398"/>
                    <a:pt x="1424779" y="2575916"/>
                  </a:cubicBezTo>
                  <a:cubicBezTo>
                    <a:pt x="1417675" y="2576607"/>
                    <a:pt x="1410423" y="2576607"/>
                    <a:pt x="1403171" y="2575916"/>
                  </a:cubicBezTo>
                  <a:cubicBezTo>
                    <a:pt x="1395327" y="2578507"/>
                    <a:pt x="1387039" y="2580579"/>
                    <a:pt x="1378751" y="2581788"/>
                  </a:cubicBezTo>
                  <a:cubicBezTo>
                    <a:pt x="1368983" y="2583343"/>
                    <a:pt x="1359067" y="2583861"/>
                    <a:pt x="1349299" y="2583515"/>
                  </a:cubicBezTo>
                  <a:lnTo>
                    <a:pt x="1323547" y="2591460"/>
                  </a:lnTo>
                  <a:lnTo>
                    <a:pt x="1286696" y="2600614"/>
                  </a:lnTo>
                  <a:lnTo>
                    <a:pt x="1255764" y="2606832"/>
                  </a:lnTo>
                  <a:lnTo>
                    <a:pt x="1227940" y="2606832"/>
                  </a:lnTo>
                  <a:lnTo>
                    <a:pt x="1202188" y="2606141"/>
                  </a:lnTo>
                  <a:cubicBezTo>
                    <a:pt x="1191532" y="2597678"/>
                    <a:pt x="1179100" y="2591287"/>
                    <a:pt x="1165780" y="2587661"/>
                  </a:cubicBezTo>
                  <a:cubicBezTo>
                    <a:pt x="1152017" y="2584033"/>
                    <a:pt x="1137661" y="2583343"/>
                    <a:pt x="1123453" y="2585761"/>
                  </a:cubicBezTo>
                  <a:lnTo>
                    <a:pt x="1082901" y="2591460"/>
                  </a:lnTo>
                  <a:lnTo>
                    <a:pt x="1056853" y="2597678"/>
                  </a:lnTo>
                  <a:lnTo>
                    <a:pt x="1037613" y="2600787"/>
                  </a:lnTo>
                  <a:lnTo>
                    <a:pt x="1006681" y="2591460"/>
                  </a:lnTo>
                  <a:lnTo>
                    <a:pt x="982854" y="2576089"/>
                  </a:lnTo>
                  <a:lnTo>
                    <a:pt x="957102" y="2554327"/>
                  </a:lnTo>
                  <a:lnTo>
                    <a:pt x="939934" y="2537228"/>
                  </a:lnTo>
                  <a:lnTo>
                    <a:pt x="926466" y="2521684"/>
                  </a:lnTo>
                  <a:lnTo>
                    <a:pt x="919214" y="2495086"/>
                  </a:lnTo>
                  <a:lnTo>
                    <a:pt x="892130" y="2461406"/>
                  </a:lnTo>
                  <a:lnTo>
                    <a:pt x="875554" y="2452425"/>
                  </a:lnTo>
                  <a:lnTo>
                    <a:pt x="872594" y="2436190"/>
                  </a:lnTo>
                  <a:lnTo>
                    <a:pt x="865638" y="2413737"/>
                  </a:lnTo>
                  <a:lnTo>
                    <a:pt x="861938" y="2401820"/>
                  </a:lnTo>
                  <a:lnTo>
                    <a:pt x="864010" y="2390075"/>
                  </a:lnTo>
                  <a:lnTo>
                    <a:pt x="862234" y="2374013"/>
                  </a:lnTo>
                  <a:lnTo>
                    <a:pt x="842698" y="2363650"/>
                  </a:lnTo>
                  <a:lnTo>
                    <a:pt x="832339" y="2347242"/>
                  </a:lnTo>
                  <a:lnTo>
                    <a:pt x="822423" y="2329452"/>
                  </a:lnTo>
                  <a:lnTo>
                    <a:pt x="816355" y="2300609"/>
                  </a:lnTo>
                  <a:lnTo>
                    <a:pt x="808067" y="2285583"/>
                  </a:lnTo>
                  <a:lnTo>
                    <a:pt x="802295" y="2270384"/>
                  </a:lnTo>
                  <a:lnTo>
                    <a:pt x="795339" y="2248104"/>
                  </a:lnTo>
                  <a:lnTo>
                    <a:pt x="790603" y="2237050"/>
                  </a:lnTo>
                  <a:lnTo>
                    <a:pt x="786459" y="2212007"/>
                  </a:lnTo>
                  <a:lnTo>
                    <a:pt x="779207" y="2172800"/>
                  </a:lnTo>
                  <a:lnTo>
                    <a:pt x="760855" y="2156565"/>
                  </a:lnTo>
                  <a:lnTo>
                    <a:pt x="760855" y="2141885"/>
                  </a:lnTo>
                  <a:cubicBezTo>
                    <a:pt x="769735" y="2134112"/>
                    <a:pt x="778023" y="2125822"/>
                    <a:pt x="785719" y="2117186"/>
                  </a:cubicBezTo>
                  <a:cubicBezTo>
                    <a:pt x="790159" y="2112178"/>
                    <a:pt x="794451" y="2106996"/>
                    <a:pt x="798447" y="2101815"/>
                  </a:cubicBezTo>
                  <a:lnTo>
                    <a:pt x="806439" y="2087998"/>
                  </a:lnTo>
                  <a:lnTo>
                    <a:pt x="812507" y="2070381"/>
                  </a:lnTo>
                  <a:lnTo>
                    <a:pt x="819463" y="2039465"/>
                  </a:lnTo>
                  <a:lnTo>
                    <a:pt x="829823" y="2020293"/>
                  </a:lnTo>
                  <a:lnTo>
                    <a:pt x="831895" y="1994559"/>
                  </a:lnTo>
                  <a:lnTo>
                    <a:pt x="830859" y="1968652"/>
                  </a:lnTo>
                  <a:lnTo>
                    <a:pt x="821535" y="1947063"/>
                  </a:lnTo>
                  <a:lnTo>
                    <a:pt x="810139" y="1935318"/>
                  </a:lnTo>
                  <a:lnTo>
                    <a:pt x="817391" y="1913729"/>
                  </a:lnTo>
                  <a:lnTo>
                    <a:pt x="828639" y="1897321"/>
                  </a:lnTo>
                  <a:lnTo>
                    <a:pt x="846398" y="1866750"/>
                  </a:lnTo>
                  <a:lnTo>
                    <a:pt x="856758" y="1851379"/>
                  </a:lnTo>
                  <a:lnTo>
                    <a:pt x="872298" y="1840152"/>
                  </a:lnTo>
                  <a:lnTo>
                    <a:pt x="899234" y="1813727"/>
                  </a:lnTo>
                  <a:cubicBezTo>
                    <a:pt x="904858" y="1808891"/>
                    <a:pt x="910186" y="1803537"/>
                    <a:pt x="914774" y="1797664"/>
                  </a:cubicBezTo>
                  <a:cubicBezTo>
                    <a:pt x="922766" y="1787647"/>
                    <a:pt x="929278" y="1776421"/>
                    <a:pt x="938602" y="1767612"/>
                  </a:cubicBezTo>
                  <a:cubicBezTo>
                    <a:pt x="944522" y="1762258"/>
                    <a:pt x="951330" y="1758113"/>
                    <a:pt x="957250" y="1752931"/>
                  </a:cubicBezTo>
                  <a:cubicBezTo>
                    <a:pt x="961098" y="1749477"/>
                    <a:pt x="964650" y="1745677"/>
                    <a:pt x="967610" y="1741532"/>
                  </a:cubicBezTo>
                  <a:lnTo>
                    <a:pt x="979894" y="1727542"/>
                  </a:lnTo>
                  <a:cubicBezTo>
                    <a:pt x="980782" y="1719252"/>
                    <a:pt x="984334" y="1711480"/>
                    <a:pt x="990254" y="1705435"/>
                  </a:cubicBezTo>
                  <a:cubicBezTo>
                    <a:pt x="993658" y="1701981"/>
                    <a:pt x="997802" y="1699217"/>
                    <a:pt x="1002389" y="1697317"/>
                  </a:cubicBezTo>
                  <a:cubicBezTo>
                    <a:pt x="1013341" y="1696972"/>
                    <a:pt x="1023997" y="1695072"/>
                    <a:pt x="1034357" y="1691445"/>
                  </a:cubicBezTo>
                  <a:cubicBezTo>
                    <a:pt x="1038353" y="1690063"/>
                    <a:pt x="1042349" y="1688336"/>
                    <a:pt x="1046049" y="1686264"/>
                  </a:cubicBezTo>
                  <a:lnTo>
                    <a:pt x="1067213" y="1679528"/>
                  </a:lnTo>
                  <a:lnTo>
                    <a:pt x="1076389" y="1669165"/>
                  </a:lnTo>
                  <a:lnTo>
                    <a:pt x="1093853" y="1660011"/>
                  </a:lnTo>
                  <a:lnTo>
                    <a:pt x="1103621" y="1639631"/>
                  </a:lnTo>
                  <a:lnTo>
                    <a:pt x="1107765" y="1625986"/>
                  </a:lnTo>
                  <a:lnTo>
                    <a:pt x="1109689" y="1615969"/>
                  </a:lnTo>
                  <a:lnTo>
                    <a:pt x="1113833" y="1597143"/>
                  </a:lnTo>
                  <a:lnTo>
                    <a:pt x="1116793" y="1584017"/>
                  </a:lnTo>
                  <a:lnTo>
                    <a:pt x="1120937" y="1568300"/>
                  </a:lnTo>
                  <a:lnTo>
                    <a:pt x="1137365" y="1558109"/>
                  </a:lnTo>
                  <a:lnTo>
                    <a:pt x="1154089" y="1544983"/>
                  </a:lnTo>
                  <a:cubicBezTo>
                    <a:pt x="1159565" y="1540493"/>
                    <a:pt x="1165336" y="1536520"/>
                    <a:pt x="1171404" y="1532893"/>
                  </a:cubicBezTo>
                  <a:cubicBezTo>
                    <a:pt x="1178656" y="1528748"/>
                    <a:pt x="1186204" y="1525121"/>
                    <a:pt x="1194048" y="1522357"/>
                  </a:cubicBezTo>
                  <a:lnTo>
                    <a:pt x="1205444" y="1517176"/>
                  </a:lnTo>
                  <a:lnTo>
                    <a:pt x="1225720" y="1511304"/>
                  </a:lnTo>
                  <a:lnTo>
                    <a:pt x="1240076" y="1500077"/>
                  </a:lnTo>
                  <a:lnTo>
                    <a:pt x="1245996" y="1487642"/>
                  </a:lnTo>
                  <a:lnTo>
                    <a:pt x="1255172" y="1482460"/>
                  </a:lnTo>
                  <a:lnTo>
                    <a:pt x="1269528" y="1484188"/>
                  </a:lnTo>
                  <a:lnTo>
                    <a:pt x="1284180" y="1491787"/>
                  </a:lnTo>
                  <a:cubicBezTo>
                    <a:pt x="1292912" y="1491614"/>
                    <a:pt x="1301644" y="1491269"/>
                    <a:pt x="1310376" y="1490751"/>
                  </a:cubicBezTo>
                  <a:cubicBezTo>
                    <a:pt x="1315555" y="1490405"/>
                    <a:pt x="1320883" y="1490060"/>
                    <a:pt x="1326211" y="1489714"/>
                  </a:cubicBezTo>
                  <a:lnTo>
                    <a:pt x="1345747" y="1489714"/>
                  </a:lnTo>
                  <a:lnTo>
                    <a:pt x="1379343" y="1488678"/>
                  </a:lnTo>
                  <a:cubicBezTo>
                    <a:pt x="1389999" y="1487469"/>
                    <a:pt x="1400655" y="1486087"/>
                    <a:pt x="1411311" y="1484533"/>
                  </a:cubicBezTo>
                  <a:cubicBezTo>
                    <a:pt x="1424187" y="1482633"/>
                    <a:pt x="1437211" y="1480561"/>
                    <a:pt x="1450087" y="1478315"/>
                  </a:cubicBezTo>
                  <a:lnTo>
                    <a:pt x="1469327" y="1472270"/>
                  </a:lnTo>
                  <a:lnTo>
                    <a:pt x="1480723" y="1471234"/>
                  </a:lnTo>
                  <a:lnTo>
                    <a:pt x="1499518" y="1473307"/>
                  </a:lnTo>
                  <a:lnTo>
                    <a:pt x="1512542" y="1474688"/>
                  </a:lnTo>
                  <a:lnTo>
                    <a:pt x="1522458" y="1471579"/>
                  </a:lnTo>
                  <a:lnTo>
                    <a:pt x="1529414" y="1463635"/>
                  </a:lnTo>
                  <a:lnTo>
                    <a:pt x="1540810" y="1463635"/>
                  </a:lnTo>
                  <a:cubicBezTo>
                    <a:pt x="1556498" y="1469680"/>
                    <a:pt x="1573222" y="1472788"/>
                    <a:pt x="1590094" y="1472616"/>
                  </a:cubicBezTo>
                  <a:cubicBezTo>
                    <a:pt x="1605042" y="1472616"/>
                    <a:pt x="1619990" y="1469852"/>
                    <a:pt x="1634050" y="1464671"/>
                  </a:cubicBezTo>
                  <a:cubicBezTo>
                    <a:pt x="1652549" y="1464498"/>
                    <a:pt x="1671049" y="1463289"/>
                    <a:pt x="1689401" y="1460871"/>
                  </a:cubicBezTo>
                  <a:cubicBezTo>
                    <a:pt x="1699613" y="1459489"/>
                    <a:pt x="1709825" y="1457762"/>
                    <a:pt x="1720037" y="1455690"/>
                  </a:cubicBezTo>
                  <a:lnTo>
                    <a:pt x="1736761" y="1463635"/>
                  </a:lnTo>
                  <a:lnTo>
                    <a:pt x="1749489" y="1469680"/>
                  </a:lnTo>
                  <a:lnTo>
                    <a:pt x="1765473" y="1469680"/>
                  </a:lnTo>
                  <a:lnTo>
                    <a:pt x="1762513" y="1488851"/>
                  </a:lnTo>
                  <a:lnTo>
                    <a:pt x="1748749" y="1509749"/>
                  </a:lnTo>
                  <a:lnTo>
                    <a:pt x="1747713" y="1520803"/>
                  </a:lnTo>
                  <a:lnTo>
                    <a:pt x="1762957" y="1543774"/>
                  </a:lnTo>
                  <a:lnTo>
                    <a:pt x="1758813" y="1566054"/>
                  </a:lnTo>
                  <a:lnTo>
                    <a:pt x="1735281" y="1572445"/>
                  </a:lnTo>
                  <a:lnTo>
                    <a:pt x="1729065" y="1585916"/>
                  </a:lnTo>
                  <a:lnTo>
                    <a:pt x="1750673" y="1582808"/>
                  </a:lnTo>
                  <a:lnTo>
                    <a:pt x="1764733" y="1598179"/>
                  </a:lnTo>
                  <a:lnTo>
                    <a:pt x="1779533" y="1613896"/>
                  </a:lnTo>
                  <a:lnTo>
                    <a:pt x="1808688" y="1632204"/>
                  </a:lnTo>
                  <a:lnTo>
                    <a:pt x="1842728" y="1633240"/>
                  </a:lnTo>
                  <a:lnTo>
                    <a:pt x="1874252" y="1642394"/>
                  </a:lnTo>
                  <a:cubicBezTo>
                    <a:pt x="1881356" y="1646885"/>
                    <a:pt x="1888756" y="1650857"/>
                    <a:pt x="1896304" y="1654484"/>
                  </a:cubicBezTo>
                  <a:cubicBezTo>
                    <a:pt x="1905480" y="1658975"/>
                    <a:pt x="1915100" y="1662774"/>
                    <a:pt x="1924424" y="1667092"/>
                  </a:cubicBezTo>
                  <a:cubicBezTo>
                    <a:pt x="1932860" y="1671065"/>
                    <a:pt x="1941148" y="1675383"/>
                    <a:pt x="1949140" y="1680219"/>
                  </a:cubicBezTo>
                  <a:lnTo>
                    <a:pt x="1965567" y="1688509"/>
                  </a:lnTo>
                  <a:lnTo>
                    <a:pt x="1985103" y="1697663"/>
                  </a:lnTo>
                  <a:cubicBezTo>
                    <a:pt x="1993835" y="1699390"/>
                    <a:pt x="2002567" y="1699390"/>
                    <a:pt x="2011299" y="1697663"/>
                  </a:cubicBezTo>
                  <a:cubicBezTo>
                    <a:pt x="2017367" y="1696626"/>
                    <a:pt x="2023435" y="1694554"/>
                    <a:pt x="2029059" y="1691963"/>
                  </a:cubicBezTo>
                  <a:cubicBezTo>
                    <a:pt x="2035867" y="1689200"/>
                    <a:pt x="2041491" y="1684018"/>
                    <a:pt x="2044895" y="1677455"/>
                  </a:cubicBezTo>
                  <a:cubicBezTo>
                    <a:pt x="2048151" y="1671237"/>
                    <a:pt x="2049039" y="1663983"/>
                    <a:pt x="2052147" y="1657593"/>
                  </a:cubicBezTo>
                  <a:cubicBezTo>
                    <a:pt x="2056143" y="1648957"/>
                    <a:pt x="2063543" y="1642740"/>
                    <a:pt x="2069611" y="1635485"/>
                  </a:cubicBezTo>
                  <a:cubicBezTo>
                    <a:pt x="2072275" y="1632377"/>
                    <a:pt x="2074643" y="1629095"/>
                    <a:pt x="2076863" y="1625641"/>
                  </a:cubicBezTo>
                  <a:lnTo>
                    <a:pt x="2108831" y="1624604"/>
                  </a:lnTo>
                  <a:lnTo>
                    <a:pt x="2128959" y="1631686"/>
                  </a:lnTo>
                  <a:lnTo>
                    <a:pt x="2146126" y="1645848"/>
                  </a:lnTo>
                  <a:lnTo>
                    <a:pt x="2176022" y="1647921"/>
                  </a:lnTo>
                  <a:lnTo>
                    <a:pt x="2212874" y="1647921"/>
                  </a:lnTo>
                  <a:lnTo>
                    <a:pt x="2240402" y="1658457"/>
                  </a:lnTo>
                  <a:lnTo>
                    <a:pt x="2257422" y="1663638"/>
                  </a:lnTo>
                  <a:lnTo>
                    <a:pt x="2285245" y="1675037"/>
                  </a:lnTo>
                  <a:lnTo>
                    <a:pt x="2305521" y="1674001"/>
                  </a:lnTo>
                  <a:lnTo>
                    <a:pt x="2332753" y="1668129"/>
                  </a:lnTo>
                  <a:lnTo>
                    <a:pt x="2342521" y="1655866"/>
                  </a:lnTo>
                  <a:lnTo>
                    <a:pt x="2377893" y="1649303"/>
                  </a:lnTo>
                  <a:lnTo>
                    <a:pt x="2396689" y="1648266"/>
                  </a:lnTo>
                  <a:cubicBezTo>
                    <a:pt x="2403201" y="1649303"/>
                    <a:pt x="2409713" y="1649994"/>
                    <a:pt x="2416225" y="1650339"/>
                  </a:cubicBezTo>
                  <a:cubicBezTo>
                    <a:pt x="2422441" y="1650684"/>
                    <a:pt x="2428657" y="1650684"/>
                    <a:pt x="2434873" y="1650339"/>
                  </a:cubicBezTo>
                  <a:cubicBezTo>
                    <a:pt x="2441681" y="1648439"/>
                    <a:pt x="2447897" y="1644985"/>
                    <a:pt x="2453076" y="1639976"/>
                  </a:cubicBezTo>
                  <a:cubicBezTo>
                    <a:pt x="2456776" y="1636522"/>
                    <a:pt x="2459736" y="1632549"/>
                    <a:pt x="2461956" y="1628059"/>
                  </a:cubicBezTo>
                  <a:lnTo>
                    <a:pt x="2468468" y="1607160"/>
                  </a:lnTo>
                  <a:cubicBezTo>
                    <a:pt x="2469356" y="1599734"/>
                    <a:pt x="2469652" y="1592307"/>
                    <a:pt x="2469504" y="1584707"/>
                  </a:cubicBezTo>
                  <a:cubicBezTo>
                    <a:pt x="2469356" y="1577281"/>
                    <a:pt x="2468616" y="1569854"/>
                    <a:pt x="2467432" y="1562427"/>
                  </a:cubicBezTo>
                  <a:cubicBezTo>
                    <a:pt x="2469800" y="1553964"/>
                    <a:pt x="2471428" y="1545329"/>
                    <a:pt x="2471872" y="1536693"/>
                  </a:cubicBezTo>
                  <a:cubicBezTo>
                    <a:pt x="2472612" y="1525639"/>
                    <a:pt x="2471872" y="1514413"/>
                    <a:pt x="2475720" y="1504050"/>
                  </a:cubicBezTo>
                  <a:cubicBezTo>
                    <a:pt x="2479864" y="1492823"/>
                    <a:pt x="2489188" y="1482460"/>
                    <a:pt x="2485636" y="1470716"/>
                  </a:cubicBezTo>
                  <a:cubicBezTo>
                    <a:pt x="2484304" y="1466053"/>
                    <a:pt x="2480900" y="1462253"/>
                    <a:pt x="2476312" y="1460353"/>
                  </a:cubicBezTo>
                  <a:cubicBezTo>
                    <a:pt x="2464324" y="1456899"/>
                    <a:pt x="2451300" y="1458453"/>
                    <a:pt x="2440201" y="1464498"/>
                  </a:cubicBezTo>
                  <a:cubicBezTo>
                    <a:pt x="2433541" y="1468298"/>
                    <a:pt x="2427917" y="1473479"/>
                    <a:pt x="2423773" y="1479870"/>
                  </a:cubicBezTo>
                  <a:lnTo>
                    <a:pt x="2415633" y="1493341"/>
                  </a:lnTo>
                  <a:lnTo>
                    <a:pt x="2383665" y="1492132"/>
                  </a:lnTo>
                  <a:lnTo>
                    <a:pt x="2367533" y="1479870"/>
                  </a:lnTo>
                  <a:lnTo>
                    <a:pt x="2352141" y="1475725"/>
                  </a:lnTo>
                  <a:lnTo>
                    <a:pt x="2336009" y="1485051"/>
                  </a:lnTo>
                  <a:lnTo>
                    <a:pt x="2326389" y="1494032"/>
                  </a:lnTo>
                  <a:lnTo>
                    <a:pt x="2319285" y="1502323"/>
                  </a:lnTo>
                  <a:lnTo>
                    <a:pt x="2301377" y="1502495"/>
                  </a:lnTo>
                  <a:lnTo>
                    <a:pt x="2294421" y="1492132"/>
                  </a:lnTo>
                  <a:lnTo>
                    <a:pt x="2281101" y="1482806"/>
                  </a:lnTo>
                  <a:lnTo>
                    <a:pt x="2264674" y="1491096"/>
                  </a:lnTo>
                  <a:lnTo>
                    <a:pt x="2265710" y="1511649"/>
                  </a:lnTo>
                  <a:lnTo>
                    <a:pt x="2252686" y="1512513"/>
                  </a:lnTo>
                  <a:lnTo>
                    <a:pt x="2252686" y="1533929"/>
                  </a:lnTo>
                  <a:lnTo>
                    <a:pt x="2237886" y="1541702"/>
                  </a:lnTo>
                  <a:lnTo>
                    <a:pt x="2233890" y="1528402"/>
                  </a:lnTo>
                  <a:lnTo>
                    <a:pt x="2243362" y="1519249"/>
                  </a:lnTo>
                  <a:lnTo>
                    <a:pt x="2240698" y="1501977"/>
                  </a:lnTo>
                  <a:lnTo>
                    <a:pt x="2226490" y="1482806"/>
                  </a:lnTo>
                  <a:lnTo>
                    <a:pt x="2212430" y="1477624"/>
                  </a:lnTo>
                  <a:lnTo>
                    <a:pt x="2209766" y="1467089"/>
                  </a:lnTo>
                  <a:lnTo>
                    <a:pt x="2199110" y="1437900"/>
                  </a:lnTo>
                  <a:lnTo>
                    <a:pt x="2190230" y="1419938"/>
                  </a:lnTo>
                  <a:lnTo>
                    <a:pt x="2178242" y="1400076"/>
                  </a:lnTo>
                  <a:lnTo>
                    <a:pt x="2173506" y="1378832"/>
                  </a:lnTo>
                  <a:cubicBezTo>
                    <a:pt x="2182682" y="1374687"/>
                    <a:pt x="2186086" y="1363287"/>
                    <a:pt x="2180610" y="1354824"/>
                  </a:cubicBezTo>
                  <a:cubicBezTo>
                    <a:pt x="2174986" y="1346016"/>
                    <a:pt x="2162850" y="1344462"/>
                    <a:pt x="2155154" y="1351716"/>
                  </a:cubicBezTo>
                  <a:cubicBezTo>
                    <a:pt x="2150714" y="1356897"/>
                    <a:pt x="2144942" y="1360697"/>
                    <a:pt x="2138430" y="1362942"/>
                  </a:cubicBezTo>
                  <a:cubicBezTo>
                    <a:pt x="2133842" y="1364324"/>
                    <a:pt x="2128959" y="1365015"/>
                    <a:pt x="2124075" y="1364669"/>
                  </a:cubicBezTo>
                  <a:lnTo>
                    <a:pt x="2122299" y="1389022"/>
                  </a:lnTo>
                  <a:lnTo>
                    <a:pt x="2136358" y="1385913"/>
                  </a:lnTo>
                  <a:lnTo>
                    <a:pt x="2146570" y="1397139"/>
                  </a:lnTo>
                  <a:lnTo>
                    <a:pt x="2147606" y="1417520"/>
                  </a:lnTo>
                  <a:lnTo>
                    <a:pt x="2170250" y="1432891"/>
                  </a:lnTo>
                  <a:cubicBezTo>
                    <a:pt x="2175282" y="1438764"/>
                    <a:pt x="2180610" y="1444463"/>
                    <a:pt x="2185938" y="1449990"/>
                  </a:cubicBezTo>
                  <a:cubicBezTo>
                    <a:pt x="2189934" y="1454135"/>
                    <a:pt x="2194078" y="1458280"/>
                    <a:pt x="2198222" y="1462426"/>
                  </a:cubicBezTo>
                  <a:cubicBezTo>
                    <a:pt x="2199554" y="1467607"/>
                    <a:pt x="2200294" y="1473134"/>
                    <a:pt x="2200590" y="1478488"/>
                  </a:cubicBezTo>
                  <a:cubicBezTo>
                    <a:pt x="2200886" y="1482288"/>
                    <a:pt x="2200886" y="1486087"/>
                    <a:pt x="2200590" y="1489887"/>
                  </a:cubicBezTo>
                  <a:lnTo>
                    <a:pt x="2182386" y="1496968"/>
                  </a:lnTo>
                  <a:lnTo>
                    <a:pt x="2169362" y="1493860"/>
                  </a:lnTo>
                  <a:lnTo>
                    <a:pt x="2175134" y="1523394"/>
                  </a:lnTo>
                  <a:lnTo>
                    <a:pt x="2181646" y="1532720"/>
                  </a:lnTo>
                  <a:cubicBezTo>
                    <a:pt x="2187714" y="1520458"/>
                    <a:pt x="2205030" y="1519939"/>
                    <a:pt x="2211542" y="1532029"/>
                  </a:cubicBezTo>
                  <a:cubicBezTo>
                    <a:pt x="2214206" y="1536865"/>
                    <a:pt x="2213910" y="1542911"/>
                    <a:pt x="2210506" y="1547401"/>
                  </a:cubicBezTo>
                  <a:cubicBezTo>
                    <a:pt x="2201182" y="1548610"/>
                    <a:pt x="2191562" y="1548956"/>
                    <a:pt x="2182090" y="1548437"/>
                  </a:cubicBezTo>
                  <a:cubicBezTo>
                    <a:pt x="2173802" y="1548092"/>
                    <a:pt x="2165514" y="1547056"/>
                    <a:pt x="2157374" y="1545329"/>
                  </a:cubicBezTo>
                  <a:cubicBezTo>
                    <a:pt x="2148938" y="1556037"/>
                    <a:pt x="2131918" y="1553101"/>
                    <a:pt x="2127479" y="1540147"/>
                  </a:cubicBezTo>
                  <a:cubicBezTo>
                    <a:pt x="2125555" y="1534620"/>
                    <a:pt x="2127183" y="1528230"/>
                    <a:pt x="2131622" y="1524085"/>
                  </a:cubicBezTo>
                  <a:lnTo>
                    <a:pt x="2144202" y="1519767"/>
                  </a:lnTo>
                  <a:lnTo>
                    <a:pt x="2162850" y="1526848"/>
                  </a:lnTo>
                  <a:lnTo>
                    <a:pt x="2155598" y="1503532"/>
                  </a:lnTo>
                  <a:lnTo>
                    <a:pt x="2154562" y="1492305"/>
                  </a:lnTo>
                  <a:lnTo>
                    <a:pt x="2151454" y="1481597"/>
                  </a:lnTo>
                  <a:lnTo>
                    <a:pt x="2139170" y="1472443"/>
                  </a:lnTo>
                  <a:cubicBezTo>
                    <a:pt x="2133990" y="1468989"/>
                    <a:pt x="2127331" y="1469852"/>
                    <a:pt x="2123039" y="1474170"/>
                  </a:cubicBezTo>
                  <a:cubicBezTo>
                    <a:pt x="2114455" y="1482979"/>
                    <a:pt x="2119783" y="1497659"/>
                    <a:pt x="2131918" y="1498868"/>
                  </a:cubicBezTo>
                  <a:cubicBezTo>
                    <a:pt x="2134730" y="1510440"/>
                    <a:pt x="2123187" y="1520112"/>
                    <a:pt x="2112383" y="1515449"/>
                  </a:cubicBezTo>
                  <a:cubicBezTo>
                    <a:pt x="2104539" y="1511995"/>
                    <a:pt x="2101875" y="1502323"/>
                    <a:pt x="2106907" y="1495414"/>
                  </a:cubicBezTo>
                  <a:lnTo>
                    <a:pt x="2085299" y="1495414"/>
                  </a:lnTo>
                  <a:lnTo>
                    <a:pt x="2068723" y="1484533"/>
                  </a:lnTo>
                  <a:lnTo>
                    <a:pt x="2061915" y="1464844"/>
                  </a:lnTo>
                  <a:lnTo>
                    <a:pt x="2049483" y="1464153"/>
                  </a:lnTo>
                  <a:lnTo>
                    <a:pt x="2044007" y="1452235"/>
                  </a:lnTo>
                  <a:lnTo>
                    <a:pt x="2044007" y="1436000"/>
                  </a:lnTo>
                  <a:lnTo>
                    <a:pt x="2044747" y="1412511"/>
                  </a:lnTo>
                  <a:lnTo>
                    <a:pt x="2034535" y="1399212"/>
                  </a:lnTo>
                  <a:lnTo>
                    <a:pt x="2008043" y="1388849"/>
                  </a:lnTo>
                  <a:lnTo>
                    <a:pt x="2001531" y="1351025"/>
                  </a:lnTo>
                  <a:lnTo>
                    <a:pt x="2001975" y="1319763"/>
                  </a:lnTo>
                  <a:lnTo>
                    <a:pt x="1987619" y="1312682"/>
                  </a:lnTo>
                  <a:lnTo>
                    <a:pt x="1975483" y="1306464"/>
                  </a:lnTo>
                  <a:cubicBezTo>
                    <a:pt x="1969267" y="1300247"/>
                    <a:pt x="1962015" y="1295411"/>
                    <a:pt x="1953875" y="1291956"/>
                  </a:cubicBezTo>
                  <a:cubicBezTo>
                    <a:pt x="1949288" y="1290056"/>
                    <a:pt x="1944404" y="1288675"/>
                    <a:pt x="1939520" y="1287984"/>
                  </a:cubicBezTo>
                  <a:lnTo>
                    <a:pt x="1926052" y="1286948"/>
                  </a:lnTo>
                  <a:lnTo>
                    <a:pt x="1903408" y="1279694"/>
                  </a:lnTo>
                  <a:cubicBezTo>
                    <a:pt x="1910216" y="1275721"/>
                    <a:pt x="1913176" y="1267258"/>
                    <a:pt x="1910216" y="1259831"/>
                  </a:cubicBezTo>
                  <a:cubicBezTo>
                    <a:pt x="1908292" y="1254823"/>
                    <a:pt x="1903852" y="1251196"/>
                    <a:pt x="1898524" y="1250159"/>
                  </a:cubicBezTo>
                  <a:lnTo>
                    <a:pt x="1883428" y="1239969"/>
                  </a:lnTo>
                  <a:lnTo>
                    <a:pt x="1865964" y="1236860"/>
                  </a:lnTo>
                  <a:lnTo>
                    <a:pt x="1856344" y="1224598"/>
                  </a:lnTo>
                  <a:lnTo>
                    <a:pt x="1848796" y="1209053"/>
                  </a:lnTo>
                  <a:lnTo>
                    <a:pt x="1840656" y="1198863"/>
                  </a:lnTo>
                  <a:lnTo>
                    <a:pt x="1828964" y="1197827"/>
                  </a:lnTo>
                  <a:lnTo>
                    <a:pt x="1820972" y="1213544"/>
                  </a:lnTo>
                  <a:lnTo>
                    <a:pt x="1825116" y="1233061"/>
                  </a:lnTo>
                  <a:lnTo>
                    <a:pt x="1837104" y="1237206"/>
                  </a:lnTo>
                  <a:lnTo>
                    <a:pt x="1843172" y="1254477"/>
                  </a:lnTo>
                  <a:lnTo>
                    <a:pt x="1850424" y="1276067"/>
                  </a:lnTo>
                  <a:lnTo>
                    <a:pt x="1878988" y="1287466"/>
                  </a:lnTo>
                  <a:lnTo>
                    <a:pt x="1898524" y="1301801"/>
                  </a:lnTo>
                  <a:lnTo>
                    <a:pt x="1918208" y="1315273"/>
                  </a:lnTo>
                  <a:cubicBezTo>
                    <a:pt x="1921612" y="1320800"/>
                    <a:pt x="1925756" y="1325981"/>
                    <a:pt x="1930492" y="1330644"/>
                  </a:cubicBezTo>
                  <a:cubicBezTo>
                    <a:pt x="1935820" y="1335998"/>
                    <a:pt x="1942036" y="1340489"/>
                    <a:pt x="1948696" y="1344116"/>
                  </a:cubicBezTo>
                  <a:lnTo>
                    <a:pt x="1971043" y="1352061"/>
                  </a:lnTo>
                  <a:lnTo>
                    <a:pt x="1985399" y="1377623"/>
                  </a:lnTo>
                  <a:lnTo>
                    <a:pt x="1972227" y="1392131"/>
                  </a:lnTo>
                  <a:lnTo>
                    <a:pt x="1961275" y="1384531"/>
                  </a:lnTo>
                  <a:lnTo>
                    <a:pt x="1949879" y="1366914"/>
                  </a:lnTo>
                  <a:lnTo>
                    <a:pt x="1940260" y="1372441"/>
                  </a:lnTo>
                  <a:lnTo>
                    <a:pt x="1941296" y="1390576"/>
                  </a:lnTo>
                  <a:cubicBezTo>
                    <a:pt x="1947808" y="1396621"/>
                    <a:pt x="1949879" y="1406121"/>
                    <a:pt x="1946476" y="1414411"/>
                  </a:cubicBezTo>
                  <a:cubicBezTo>
                    <a:pt x="1944108" y="1420110"/>
                    <a:pt x="1939076" y="1424601"/>
                    <a:pt x="1933156" y="1426328"/>
                  </a:cubicBezTo>
                  <a:lnTo>
                    <a:pt x="1928272" y="1441527"/>
                  </a:lnTo>
                  <a:lnTo>
                    <a:pt x="1917320" y="1451372"/>
                  </a:lnTo>
                  <a:lnTo>
                    <a:pt x="1898672" y="1459662"/>
                  </a:lnTo>
                  <a:lnTo>
                    <a:pt x="1895268" y="1481942"/>
                  </a:lnTo>
                  <a:cubicBezTo>
                    <a:pt x="1902372" y="1491614"/>
                    <a:pt x="1892456" y="1504741"/>
                    <a:pt x="1881208" y="1500423"/>
                  </a:cubicBezTo>
                  <a:cubicBezTo>
                    <a:pt x="1873512" y="1497659"/>
                    <a:pt x="1872624" y="1487296"/>
                    <a:pt x="1865964" y="1482979"/>
                  </a:cubicBezTo>
                  <a:cubicBezTo>
                    <a:pt x="1862856" y="1480906"/>
                    <a:pt x="1858860" y="1480388"/>
                    <a:pt x="1855308" y="1481942"/>
                  </a:cubicBezTo>
                  <a:lnTo>
                    <a:pt x="1834144" y="1470889"/>
                  </a:lnTo>
                  <a:lnTo>
                    <a:pt x="1814460" y="1460353"/>
                  </a:lnTo>
                  <a:lnTo>
                    <a:pt x="1794185" y="1448263"/>
                  </a:lnTo>
                  <a:lnTo>
                    <a:pt x="1808244" y="1435482"/>
                  </a:lnTo>
                  <a:cubicBezTo>
                    <a:pt x="1813424" y="1432891"/>
                    <a:pt x="1819196" y="1431510"/>
                    <a:pt x="1825116" y="1431510"/>
                  </a:cubicBezTo>
                  <a:cubicBezTo>
                    <a:pt x="1829260" y="1431510"/>
                    <a:pt x="1833256" y="1432200"/>
                    <a:pt x="1837104" y="1433582"/>
                  </a:cubicBezTo>
                  <a:lnTo>
                    <a:pt x="1847760" y="1443772"/>
                  </a:lnTo>
                  <a:lnTo>
                    <a:pt x="1858416" y="1445845"/>
                  </a:lnTo>
                  <a:lnTo>
                    <a:pt x="1871440" y="1441700"/>
                  </a:lnTo>
                  <a:lnTo>
                    <a:pt x="1884464" y="1447918"/>
                  </a:lnTo>
                  <a:cubicBezTo>
                    <a:pt x="1889496" y="1449127"/>
                    <a:pt x="1894676" y="1447399"/>
                    <a:pt x="1898080" y="1443427"/>
                  </a:cubicBezTo>
                  <a:cubicBezTo>
                    <a:pt x="1900892" y="1440145"/>
                    <a:pt x="1902076" y="1435827"/>
                    <a:pt x="1901040" y="1431510"/>
                  </a:cubicBezTo>
                  <a:cubicBezTo>
                    <a:pt x="1906220" y="1425810"/>
                    <a:pt x="1908440" y="1418211"/>
                    <a:pt x="1907256" y="1410611"/>
                  </a:cubicBezTo>
                  <a:cubicBezTo>
                    <a:pt x="1906664" y="1406639"/>
                    <a:pt x="1905036" y="1403012"/>
                    <a:pt x="1902816" y="1399903"/>
                  </a:cubicBezTo>
                  <a:lnTo>
                    <a:pt x="1894528" y="1386431"/>
                  </a:lnTo>
                  <a:cubicBezTo>
                    <a:pt x="1886388" y="1382804"/>
                    <a:pt x="1878988" y="1377450"/>
                    <a:pt x="1872920" y="1370714"/>
                  </a:cubicBezTo>
                  <a:cubicBezTo>
                    <a:pt x="1866556" y="1363633"/>
                    <a:pt x="1861820" y="1355343"/>
                    <a:pt x="1858860" y="1346361"/>
                  </a:cubicBezTo>
                  <a:cubicBezTo>
                    <a:pt x="1842580" y="1340834"/>
                    <a:pt x="1827188" y="1332717"/>
                    <a:pt x="1813128" y="1322527"/>
                  </a:cubicBezTo>
                  <a:cubicBezTo>
                    <a:pt x="1807356" y="1318382"/>
                    <a:pt x="1801881" y="1313718"/>
                    <a:pt x="1795961" y="1309573"/>
                  </a:cubicBezTo>
                  <a:cubicBezTo>
                    <a:pt x="1789005" y="1304564"/>
                    <a:pt x="1781753" y="1300247"/>
                    <a:pt x="1773909" y="1296447"/>
                  </a:cubicBezTo>
                  <a:lnTo>
                    <a:pt x="1756149" y="1276930"/>
                  </a:lnTo>
                  <a:lnTo>
                    <a:pt x="1761181" y="1257068"/>
                  </a:lnTo>
                  <a:lnTo>
                    <a:pt x="1757185" y="1244978"/>
                  </a:lnTo>
                  <a:lnTo>
                    <a:pt x="1725957" y="1242905"/>
                  </a:lnTo>
                  <a:lnTo>
                    <a:pt x="1722109" y="1255341"/>
                  </a:lnTo>
                  <a:cubicBezTo>
                    <a:pt x="1703313" y="1251196"/>
                    <a:pt x="1683629" y="1253268"/>
                    <a:pt x="1666165" y="1261040"/>
                  </a:cubicBezTo>
                  <a:cubicBezTo>
                    <a:pt x="1659357" y="1264149"/>
                    <a:pt x="1652845" y="1268122"/>
                    <a:pt x="1645445" y="1269676"/>
                  </a:cubicBezTo>
                  <a:cubicBezTo>
                    <a:pt x="1640709" y="1270712"/>
                    <a:pt x="1635825" y="1270712"/>
                    <a:pt x="1631090" y="1269676"/>
                  </a:cubicBezTo>
                  <a:cubicBezTo>
                    <a:pt x="1623838" y="1261386"/>
                    <a:pt x="1614366" y="1255168"/>
                    <a:pt x="1603710" y="1252232"/>
                  </a:cubicBezTo>
                  <a:cubicBezTo>
                    <a:pt x="1597494" y="1250505"/>
                    <a:pt x="1590686" y="1249814"/>
                    <a:pt x="1584766" y="1252577"/>
                  </a:cubicBezTo>
                  <a:cubicBezTo>
                    <a:pt x="1579142" y="1255168"/>
                    <a:pt x="1575146" y="1260695"/>
                    <a:pt x="1574554" y="1267085"/>
                  </a:cubicBezTo>
                  <a:lnTo>
                    <a:pt x="1567302" y="1295929"/>
                  </a:lnTo>
                  <a:cubicBezTo>
                    <a:pt x="1561974" y="1301801"/>
                    <a:pt x="1556202" y="1307328"/>
                    <a:pt x="1550134" y="1312337"/>
                  </a:cubicBezTo>
                  <a:cubicBezTo>
                    <a:pt x="1543622" y="1317691"/>
                    <a:pt x="1536666" y="1322699"/>
                    <a:pt x="1528378" y="1324772"/>
                  </a:cubicBezTo>
                  <a:cubicBezTo>
                    <a:pt x="1513430" y="1328572"/>
                    <a:pt x="1496558" y="1322527"/>
                    <a:pt x="1483091" y="1330644"/>
                  </a:cubicBezTo>
                  <a:cubicBezTo>
                    <a:pt x="1477763" y="1333753"/>
                    <a:pt x="1473915" y="1338762"/>
                    <a:pt x="1472139" y="1344634"/>
                  </a:cubicBezTo>
                  <a:cubicBezTo>
                    <a:pt x="1458227" y="1346707"/>
                    <a:pt x="1448459" y="1359315"/>
                    <a:pt x="1450087" y="1373132"/>
                  </a:cubicBezTo>
                  <a:cubicBezTo>
                    <a:pt x="1450975" y="1381422"/>
                    <a:pt x="1456007" y="1388676"/>
                    <a:pt x="1463407" y="1392476"/>
                  </a:cubicBezTo>
                  <a:cubicBezTo>
                    <a:pt x="1460299" y="1402321"/>
                    <a:pt x="1455415" y="1411475"/>
                    <a:pt x="1448755" y="1419592"/>
                  </a:cubicBezTo>
                  <a:cubicBezTo>
                    <a:pt x="1444315" y="1424946"/>
                    <a:pt x="1438987" y="1429782"/>
                    <a:pt x="1433215" y="1433928"/>
                  </a:cubicBezTo>
                  <a:lnTo>
                    <a:pt x="1400655" y="1440836"/>
                  </a:lnTo>
                  <a:lnTo>
                    <a:pt x="1376531" y="1448781"/>
                  </a:lnTo>
                  <a:lnTo>
                    <a:pt x="1346043" y="1454999"/>
                  </a:lnTo>
                  <a:cubicBezTo>
                    <a:pt x="1334499" y="1454481"/>
                    <a:pt x="1323103" y="1455517"/>
                    <a:pt x="1312004" y="1457935"/>
                  </a:cubicBezTo>
                  <a:cubicBezTo>
                    <a:pt x="1304160" y="1459662"/>
                    <a:pt x="1296612" y="1462080"/>
                    <a:pt x="1289360" y="1465189"/>
                  </a:cubicBezTo>
                  <a:lnTo>
                    <a:pt x="1273524" y="1470370"/>
                  </a:lnTo>
                  <a:lnTo>
                    <a:pt x="1259316" y="1470370"/>
                  </a:lnTo>
                  <a:lnTo>
                    <a:pt x="1249400" y="1450854"/>
                  </a:lnTo>
                  <a:lnTo>
                    <a:pt x="1245996" y="1432200"/>
                  </a:lnTo>
                  <a:lnTo>
                    <a:pt x="1219948" y="1423219"/>
                  </a:lnTo>
                  <a:lnTo>
                    <a:pt x="1203076" y="1420110"/>
                  </a:lnTo>
                  <a:cubicBezTo>
                    <a:pt x="1197304" y="1422528"/>
                    <a:pt x="1190792" y="1420801"/>
                    <a:pt x="1186944" y="1416138"/>
                  </a:cubicBezTo>
                  <a:cubicBezTo>
                    <a:pt x="1182800" y="1410957"/>
                    <a:pt x="1182800" y="1403703"/>
                    <a:pt x="1186944" y="1398521"/>
                  </a:cubicBezTo>
                  <a:lnTo>
                    <a:pt x="1194788" y="1382977"/>
                  </a:lnTo>
                  <a:lnTo>
                    <a:pt x="1187536" y="1373132"/>
                  </a:lnTo>
                  <a:lnTo>
                    <a:pt x="1180580" y="1355343"/>
                  </a:lnTo>
                  <a:cubicBezTo>
                    <a:pt x="1187980" y="1347225"/>
                    <a:pt x="1195380" y="1338935"/>
                    <a:pt x="1202632" y="1330817"/>
                  </a:cubicBezTo>
                  <a:cubicBezTo>
                    <a:pt x="1209884" y="1322699"/>
                    <a:pt x="1217136" y="1314582"/>
                    <a:pt x="1223352" y="1305773"/>
                  </a:cubicBezTo>
                  <a:cubicBezTo>
                    <a:pt x="1226608" y="1301110"/>
                    <a:pt x="1229568" y="1296101"/>
                    <a:pt x="1232232" y="1291093"/>
                  </a:cubicBezTo>
                  <a:lnTo>
                    <a:pt x="1243184" y="1269503"/>
                  </a:lnTo>
                  <a:cubicBezTo>
                    <a:pt x="1245256" y="1262940"/>
                    <a:pt x="1246292" y="1256204"/>
                    <a:pt x="1246292" y="1249469"/>
                  </a:cubicBezTo>
                  <a:cubicBezTo>
                    <a:pt x="1246292" y="1245669"/>
                    <a:pt x="1245996" y="1241696"/>
                    <a:pt x="1245256" y="1237897"/>
                  </a:cubicBezTo>
                  <a:lnTo>
                    <a:pt x="1255172" y="1210090"/>
                  </a:lnTo>
                  <a:cubicBezTo>
                    <a:pt x="1258724" y="1205081"/>
                    <a:pt x="1263756" y="1201108"/>
                    <a:pt x="1269676" y="1198863"/>
                  </a:cubicBezTo>
                  <a:cubicBezTo>
                    <a:pt x="1278112" y="1195582"/>
                    <a:pt x="1287584" y="1195927"/>
                    <a:pt x="1295724" y="1199899"/>
                  </a:cubicBezTo>
                  <a:lnTo>
                    <a:pt x="1312152" y="1205081"/>
                  </a:lnTo>
                  <a:lnTo>
                    <a:pt x="1332723" y="1211299"/>
                  </a:lnTo>
                  <a:lnTo>
                    <a:pt x="1350335" y="1217344"/>
                  </a:lnTo>
                  <a:lnTo>
                    <a:pt x="1378899" y="1221489"/>
                  </a:lnTo>
                  <a:cubicBezTo>
                    <a:pt x="1388815" y="1222352"/>
                    <a:pt x="1398879" y="1223561"/>
                    <a:pt x="1408795" y="1224943"/>
                  </a:cubicBezTo>
                  <a:cubicBezTo>
                    <a:pt x="1413235" y="1225634"/>
                    <a:pt x="1417675" y="1226325"/>
                    <a:pt x="1422115" y="1227016"/>
                  </a:cubicBezTo>
                  <a:lnTo>
                    <a:pt x="1441503" y="1225979"/>
                  </a:lnTo>
                  <a:lnTo>
                    <a:pt x="1449939" y="1216135"/>
                  </a:lnTo>
                  <a:lnTo>
                    <a:pt x="1457783" y="1198690"/>
                  </a:lnTo>
                  <a:lnTo>
                    <a:pt x="1463703" y="1174856"/>
                  </a:lnTo>
                  <a:lnTo>
                    <a:pt x="1453343" y="1143076"/>
                  </a:lnTo>
                  <a:lnTo>
                    <a:pt x="1448459" y="1124941"/>
                  </a:lnTo>
                  <a:lnTo>
                    <a:pt x="1436471" y="1103697"/>
                  </a:lnTo>
                  <a:lnTo>
                    <a:pt x="1426111" y="1094025"/>
                  </a:lnTo>
                  <a:lnTo>
                    <a:pt x="1412791" y="1079345"/>
                  </a:lnTo>
                  <a:lnTo>
                    <a:pt x="1404059" y="1063628"/>
                  </a:lnTo>
                  <a:lnTo>
                    <a:pt x="1422707" y="1056374"/>
                  </a:lnTo>
                  <a:lnTo>
                    <a:pt x="1485902" y="1056374"/>
                  </a:lnTo>
                  <a:lnTo>
                    <a:pt x="1489010" y="1046184"/>
                  </a:lnTo>
                  <a:lnTo>
                    <a:pt x="1500258" y="1031848"/>
                  </a:lnTo>
                  <a:lnTo>
                    <a:pt x="1513282" y="1047911"/>
                  </a:lnTo>
                  <a:cubicBezTo>
                    <a:pt x="1521274" y="1046702"/>
                    <a:pt x="1529118" y="1044802"/>
                    <a:pt x="1536666" y="1042038"/>
                  </a:cubicBezTo>
                  <a:cubicBezTo>
                    <a:pt x="1547322" y="1038239"/>
                    <a:pt x="1557534" y="1033057"/>
                    <a:pt x="1566858" y="1026667"/>
                  </a:cubicBezTo>
                  <a:cubicBezTo>
                    <a:pt x="1569670" y="1024767"/>
                    <a:pt x="1572334" y="1022694"/>
                    <a:pt x="1574998" y="1020449"/>
                  </a:cubicBezTo>
                  <a:lnTo>
                    <a:pt x="1567894" y="1007841"/>
                  </a:lnTo>
                  <a:lnTo>
                    <a:pt x="1554722" y="1007841"/>
                  </a:lnTo>
                  <a:lnTo>
                    <a:pt x="1530154" y="1006805"/>
                  </a:lnTo>
                  <a:cubicBezTo>
                    <a:pt x="1524086" y="1006286"/>
                    <a:pt x="1518018" y="1005941"/>
                    <a:pt x="1511950" y="1005768"/>
                  </a:cubicBezTo>
                  <a:cubicBezTo>
                    <a:pt x="1505290" y="1005596"/>
                    <a:pt x="1498630" y="1005596"/>
                    <a:pt x="1491970" y="1005768"/>
                  </a:cubicBezTo>
                  <a:lnTo>
                    <a:pt x="1469327" y="1013022"/>
                  </a:lnTo>
                  <a:lnTo>
                    <a:pt x="1447423" y="1011641"/>
                  </a:lnTo>
                  <a:cubicBezTo>
                    <a:pt x="1442539" y="1010950"/>
                    <a:pt x="1437655" y="1011641"/>
                    <a:pt x="1433363" y="1013713"/>
                  </a:cubicBezTo>
                  <a:cubicBezTo>
                    <a:pt x="1428183" y="1016304"/>
                    <a:pt x="1424039" y="1020794"/>
                    <a:pt x="1421967" y="1026149"/>
                  </a:cubicBezTo>
                  <a:lnTo>
                    <a:pt x="1404059" y="1009741"/>
                  </a:lnTo>
                  <a:cubicBezTo>
                    <a:pt x="1409683" y="1005768"/>
                    <a:pt x="1415899" y="1003005"/>
                    <a:pt x="1422559" y="1001450"/>
                  </a:cubicBezTo>
                  <a:cubicBezTo>
                    <a:pt x="1427591" y="1000414"/>
                    <a:pt x="1432623" y="1000069"/>
                    <a:pt x="1437803" y="1000414"/>
                  </a:cubicBezTo>
                  <a:cubicBezTo>
                    <a:pt x="1449939" y="999032"/>
                    <a:pt x="1456155" y="985215"/>
                    <a:pt x="1449199" y="975025"/>
                  </a:cubicBezTo>
                  <a:cubicBezTo>
                    <a:pt x="1445943" y="970362"/>
                    <a:pt x="1440023" y="968117"/>
                    <a:pt x="1434399" y="969326"/>
                  </a:cubicBezTo>
                  <a:lnTo>
                    <a:pt x="1438247" y="954127"/>
                  </a:lnTo>
                  <a:lnTo>
                    <a:pt x="1455563" y="953436"/>
                  </a:lnTo>
                  <a:lnTo>
                    <a:pt x="1463555" y="944973"/>
                  </a:lnTo>
                  <a:lnTo>
                    <a:pt x="1459707" y="927183"/>
                  </a:lnTo>
                  <a:lnTo>
                    <a:pt x="1470363" y="913193"/>
                  </a:lnTo>
                  <a:lnTo>
                    <a:pt x="1488862" y="919411"/>
                  </a:lnTo>
                  <a:lnTo>
                    <a:pt x="1502922" y="912157"/>
                  </a:lnTo>
                  <a:cubicBezTo>
                    <a:pt x="1502034" y="905248"/>
                    <a:pt x="1498482" y="898858"/>
                    <a:pt x="1493006" y="894713"/>
                  </a:cubicBezTo>
                  <a:cubicBezTo>
                    <a:pt x="1489454" y="891949"/>
                    <a:pt x="1485458" y="890222"/>
                    <a:pt x="1481019" y="889531"/>
                  </a:cubicBezTo>
                  <a:lnTo>
                    <a:pt x="1473767" y="876232"/>
                  </a:lnTo>
                  <a:lnTo>
                    <a:pt x="1481611" y="870360"/>
                  </a:lnTo>
                  <a:lnTo>
                    <a:pt x="1471399" y="853952"/>
                  </a:lnTo>
                  <a:lnTo>
                    <a:pt x="1457339" y="859134"/>
                  </a:lnTo>
                  <a:lnTo>
                    <a:pt x="1441947" y="875196"/>
                  </a:lnTo>
                  <a:lnTo>
                    <a:pt x="1430995" y="898167"/>
                  </a:lnTo>
                  <a:lnTo>
                    <a:pt x="1426111" y="921484"/>
                  </a:lnTo>
                  <a:cubicBezTo>
                    <a:pt x="1422263" y="927874"/>
                    <a:pt x="1416935" y="933228"/>
                    <a:pt x="1410423" y="937028"/>
                  </a:cubicBezTo>
                  <a:cubicBezTo>
                    <a:pt x="1404503" y="940482"/>
                    <a:pt x="1397991" y="942382"/>
                    <a:pt x="1391183" y="942900"/>
                  </a:cubicBezTo>
                  <a:lnTo>
                    <a:pt x="1374607" y="949463"/>
                  </a:lnTo>
                  <a:lnTo>
                    <a:pt x="1358179" y="956545"/>
                  </a:lnTo>
                  <a:cubicBezTo>
                    <a:pt x="1348263" y="960690"/>
                    <a:pt x="1337015" y="958790"/>
                    <a:pt x="1329171" y="951536"/>
                  </a:cubicBezTo>
                  <a:cubicBezTo>
                    <a:pt x="1323251" y="945836"/>
                    <a:pt x="1320291" y="937719"/>
                    <a:pt x="1322807" y="930119"/>
                  </a:cubicBezTo>
                  <a:cubicBezTo>
                    <a:pt x="1324435" y="925283"/>
                    <a:pt x="1328283" y="921656"/>
                    <a:pt x="1332279" y="918547"/>
                  </a:cubicBezTo>
                  <a:cubicBezTo>
                    <a:pt x="1338495" y="913711"/>
                    <a:pt x="1345303" y="909739"/>
                    <a:pt x="1352555" y="906803"/>
                  </a:cubicBezTo>
                  <a:lnTo>
                    <a:pt x="1351667" y="894886"/>
                  </a:lnTo>
                  <a:lnTo>
                    <a:pt x="1355515" y="879341"/>
                  </a:lnTo>
                  <a:lnTo>
                    <a:pt x="1371203" y="867251"/>
                  </a:lnTo>
                  <a:lnTo>
                    <a:pt x="1395031" y="865524"/>
                  </a:lnTo>
                  <a:lnTo>
                    <a:pt x="1409091" y="855679"/>
                  </a:lnTo>
                  <a:cubicBezTo>
                    <a:pt x="1413827" y="850671"/>
                    <a:pt x="1419747" y="846871"/>
                    <a:pt x="1426111" y="844626"/>
                  </a:cubicBezTo>
                  <a:cubicBezTo>
                    <a:pt x="1434399" y="841862"/>
                    <a:pt x="1443131" y="841517"/>
                    <a:pt x="1451567" y="843589"/>
                  </a:cubicBezTo>
                  <a:lnTo>
                    <a:pt x="1460743" y="826836"/>
                  </a:lnTo>
                  <a:lnTo>
                    <a:pt x="1456599" y="804556"/>
                  </a:lnTo>
                  <a:lnTo>
                    <a:pt x="1446091" y="792811"/>
                  </a:lnTo>
                  <a:cubicBezTo>
                    <a:pt x="1452899" y="789184"/>
                    <a:pt x="1459263" y="784521"/>
                    <a:pt x="1464887" y="779167"/>
                  </a:cubicBezTo>
                  <a:cubicBezTo>
                    <a:pt x="1469623" y="774849"/>
                    <a:pt x="1473767" y="770013"/>
                    <a:pt x="1477319" y="764832"/>
                  </a:cubicBezTo>
                  <a:lnTo>
                    <a:pt x="1489750" y="751533"/>
                  </a:lnTo>
                  <a:lnTo>
                    <a:pt x="1493006" y="763450"/>
                  </a:lnTo>
                  <a:lnTo>
                    <a:pt x="1489158" y="780721"/>
                  </a:lnTo>
                  <a:lnTo>
                    <a:pt x="1504106" y="771567"/>
                  </a:lnTo>
                  <a:lnTo>
                    <a:pt x="1522162" y="764313"/>
                  </a:lnTo>
                  <a:lnTo>
                    <a:pt x="1537554" y="753432"/>
                  </a:lnTo>
                  <a:lnTo>
                    <a:pt x="1553538" y="743242"/>
                  </a:lnTo>
                  <a:lnTo>
                    <a:pt x="1575442" y="747215"/>
                  </a:lnTo>
                  <a:lnTo>
                    <a:pt x="1571298" y="763277"/>
                  </a:lnTo>
                  <a:lnTo>
                    <a:pt x="1544954" y="790739"/>
                  </a:lnTo>
                  <a:cubicBezTo>
                    <a:pt x="1551170" y="782794"/>
                    <a:pt x="1563306" y="782448"/>
                    <a:pt x="1569966" y="790048"/>
                  </a:cubicBezTo>
                  <a:cubicBezTo>
                    <a:pt x="1574554" y="795229"/>
                    <a:pt x="1574998" y="802829"/>
                    <a:pt x="1571002" y="808356"/>
                  </a:cubicBezTo>
                  <a:cubicBezTo>
                    <a:pt x="1567006" y="814055"/>
                    <a:pt x="1559606" y="815437"/>
                    <a:pt x="1553538" y="818718"/>
                  </a:cubicBezTo>
                  <a:cubicBezTo>
                    <a:pt x="1545102" y="823036"/>
                    <a:pt x="1538886" y="830463"/>
                    <a:pt x="1536370" y="839617"/>
                  </a:cubicBezTo>
                  <a:lnTo>
                    <a:pt x="1552502" y="857407"/>
                  </a:lnTo>
                  <a:cubicBezTo>
                    <a:pt x="1556498" y="866042"/>
                    <a:pt x="1559754" y="875023"/>
                    <a:pt x="1562122" y="884177"/>
                  </a:cubicBezTo>
                  <a:cubicBezTo>
                    <a:pt x="1565082" y="895749"/>
                    <a:pt x="1566858" y="907494"/>
                    <a:pt x="1567302" y="919238"/>
                  </a:cubicBezTo>
                  <a:cubicBezTo>
                    <a:pt x="1573666" y="922693"/>
                    <a:pt x="1579438" y="927356"/>
                    <a:pt x="1584174" y="933056"/>
                  </a:cubicBezTo>
                  <a:cubicBezTo>
                    <a:pt x="1588614" y="938410"/>
                    <a:pt x="1592166" y="944800"/>
                    <a:pt x="1594386" y="951536"/>
                  </a:cubicBezTo>
                  <a:cubicBezTo>
                    <a:pt x="1594534" y="957754"/>
                    <a:pt x="1592906" y="963799"/>
                    <a:pt x="1589650" y="968980"/>
                  </a:cubicBezTo>
                  <a:cubicBezTo>
                    <a:pt x="1585802" y="975198"/>
                    <a:pt x="1580178" y="979861"/>
                    <a:pt x="1573518" y="982452"/>
                  </a:cubicBezTo>
                  <a:lnTo>
                    <a:pt x="1574554" y="991951"/>
                  </a:lnTo>
                  <a:lnTo>
                    <a:pt x="1587578" y="990915"/>
                  </a:lnTo>
                  <a:lnTo>
                    <a:pt x="1602674" y="982797"/>
                  </a:lnTo>
                  <a:lnTo>
                    <a:pt x="1630054" y="970362"/>
                  </a:lnTo>
                  <a:lnTo>
                    <a:pt x="1645297" y="962072"/>
                  </a:lnTo>
                  <a:lnTo>
                    <a:pt x="1664389" y="949809"/>
                  </a:lnTo>
                  <a:lnTo>
                    <a:pt x="1672233" y="936164"/>
                  </a:lnTo>
                  <a:lnTo>
                    <a:pt x="1691917" y="927010"/>
                  </a:lnTo>
                  <a:lnTo>
                    <a:pt x="1707013" y="925974"/>
                  </a:lnTo>
                  <a:lnTo>
                    <a:pt x="1740017" y="924247"/>
                  </a:lnTo>
                  <a:lnTo>
                    <a:pt x="1746085" y="912157"/>
                  </a:lnTo>
                  <a:lnTo>
                    <a:pt x="1744457" y="892640"/>
                  </a:lnTo>
                  <a:lnTo>
                    <a:pt x="1738241" y="867597"/>
                  </a:lnTo>
                  <a:lnTo>
                    <a:pt x="1736169" y="837372"/>
                  </a:lnTo>
                  <a:lnTo>
                    <a:pt x="1765917" y="829081"/>
                  </a:lnTo>
                  <a:lnTo>
                    <a:pt x="1782493" y="817855"/>
                  </a:lnTo>
                  <a:lnTo>
                    <a:pt x="1805876" y="806801"/>
                  </a:lnTo>
                  <a:lnTo>
                    <a:pt x="1814016" y="825109"/>
                  </a:lnTo>
                  <a:lnTo>
                    <a:pt x="1814016" y="840135"/>
                  </a:lnTo>
                  <a:lnTo>
                    <a:pt x="1803805" y="850498"/>
                  </a:lnTo>
                  <a:lnTo>
                    <a:pt x="1800697" y="865870"/>
                  </a:lnTo>
                  <a:lnTo>
                    <a:pt x="1820824" y="860688"/>
                  </a:lnTo>
                  <a:lnTo>
                    <a:pt x="1832516" y="906630"/>
                  </a:lnTo>
                  <a:lnTo>
                    <a:pt x="1853088" y="903521"/>
                  </a:lnTo>
                  <a:lnTo>
                    <a:pt x="1867888" y="911466"/>
                  </a:lnTo>
                  <a:lnTo>
                    <a:pt x="1879876" y="918720"/>
                  </a:lnTo>
                  <a:lnTo>
                    <a:pt x="1904000" y="913884"/>
                  </a:lnTo>
                  <a:lnTo>
                    <a:pt x="1917024" y="911121"/>
                  </a:lnTo>
                  <a:lnTo>
                    <a:pt x="1931084" y="900240"/>
                  </a:lnTo>
                  <a:lnTo>
                    <a:pt x="1952395" y="910084"/>
                  </a:lnTo>
                  <a:lnTo>
                    <a:pt x="1953431" y="921311"/>
                  </a:lnTo>
                  <a:lnTo>
                    <a:pt x="1967195" y="921311"/>
                  </a:lnTo>
                  <a:cubicBezTo>
                    <a:pt x="1973855" y="920102"/>
                    <a:pt x="1979775" y="916475"/>
                    <a:pt x="1984215" y="911293"/>
                  </a:cubicBezTo>
                  <a:cubicBezTo>
                    <a:pt x="1987323" y="907839"/>
                    <a:pt x="1989395" y="903521"/>
                    <a:pt x="1990431" y="899031"/>
                  </a:cubicBezTo>
                  <a:lnTo>
                    <a:pt x="1997239" y="884868"/>
                  </a:lnTo>
                  <a:lnTo>
                    <a:pt x="2013667" y="870878"/>
                  </a:lnTo>
                  <a:lnTo>
                    <a:pt x="2013075" y="859479"/>
                  </a:lnTo>
                  <a:lnTo>
                    <a:pt x="2009967" y="843417"/>
                  </a:lnTo>
                  <a:lnTo>
                    <a:pt x="2017219" y="831154"/>
                  </a:lnTo>
                  <a:lnTo>
                    <a:pt x="2029207" y="810083"/>
                  </a:lnTo>
                  <a:lnTo>
                    <a:pt x="2030243" y="797129"/>
                  </a:lnTo>
                  <a:lnTo>
                    <a:pt x="2028171" y="775022"/>
                  </a:lnTo>
                  <a:lnTo>
                    <a:pt x="2042231" y="772949"/>
                  </a:lnTo>
                  <a:lnTo>
                    <a:pt x="2054367" y="764832"/>
                  </a:lnTo>
                  <a:lnTo>
                    <a:pt x="2097583" y="755678"/>
                  </a:lnTo>
                  <a:lnTo>
                    <a:pt x="2122595" y="756369"/>
                  </a:lnTo>
                  <a:lnTo>
                    <a:pt x="2132954" y="756369"/>
                  </a:lnTo>
                  <a:lnTo>
                    <a:pt x="2156486" y="743070"/>
                  </a:lnTo>
                  <a:lnTo>
                    <a:pt x="2148938" y="729770"/>
                  </a:lnTo>
                  <a:lnTo>
                    <a:pt x="2135470" y="729770"/>
                  </a:lnTo>
                  <a:lnTo>
                    <a:pt x="2105575" y="734952"/>
                  </a:lnTo>
                  <a:lnTo>
                    <a:pt x="2084263" y="744279"/>
                  </a:lnTo>
                  <a:lnTo>
                    <a:pt x="2068723" y="751014"/>
                  </a:lnTo>
                  <a:lnTo>
                    <a:pt x="2033795" y="752051"/>
                  </a:lnTo>
                  <a:lnTo>
                    <a:pt x="2008191" y="744969"/>
                  </a:lnTo>
                  <a:lnTo>
                    <a:pt x="2008191" y="726143"/>
                  </a:lnTo>
                  <a:lnTo>
                    <a:pt x="2013223" y="707836"/>
                  </a:lnTo>
                  <a:lnTo>
                    <a:pt x="2012187" y="696609"/>
                  </a:lnTo>
                  <a:lnTo>
                    <a:pt x="2009227" y="676056"/>
                  </a:lnTo>
                  <a:lnTo>
                    <a:pt x="2009227" y="663621"/>
                  </a:lnTo>
                  <a:lnTo>
                    <a:pt x="2017071" y="651185"/>
                  </a:lnTo>
                  <a:lnTo>
                    <a:pt x="2033203" y="642550"/>
                  </a:lnTo>
                  <a:lnTo>
                    <a:pt x="2057327" y="625278"/>
                  </a:lnTo>
                  <a:lnTo>
                    <a:pt x="2070943" y="610597"/>
                  </a:lnTo>
                  <a:lnTo>
                    <a:pt x="2059251" y="598853"/>
                  </a:lnTo>
                  <a:lnTo>
                    <a:pt x="2042527" y="604034"/>
                  </a:lnTo>
                  <a:lnTo>
                    <a:pt x="2014999" y="618024"/>
                  </a:lnTo>
                  <a:lnTo>
                    <a:pt x="2013223" y="637368"/>
                  </a:lnTo>
                  <a:lnTo>
                    <a:pt x="1999903" y="653431"/>
                  </a:lnTo>
                  <a:cubicBezTo>
                    <a:pt x="1994427" y="657230"/>
                    <a:pt x="1988951" y="661030"/>
                    <a:pt x="1983475" y="664830"/>
                  </a:cubicBezTo>
                  <a:cubicBezTo>
                    <a:pt x="1975927" y="670011"/>
                    <a:pt x="1968379" y="675193"/>
                    <a:pt x="1961867" y="681583"/>
                  </a:cubicBezTo>
                  <a:cubicBezTo>
                    <a:pt x="1956835" y="686592"/>
                    <a:pt x="1952543" y="692291"/>
                    <a:pt x="1949140" y="698509"/>
                  </a:cubicBezTo>
                  <a:lnTo>
                    <a:pt x="1953875" y="730461"/>
                  </a:lnTo>
                  <a:lnTo>
                    <a:pt x="1972819" y="741688"/>
                  </a:lnTo>
                  <a:lnTo>
                    <a:pt x="1984215" y="767940"/>
                  </a:lnTo>
                  <a:lnTo>
                    <a:pt x="1976963" y="786248"/>
                  </a:lnTo>
                  <a:cubicBezTo>
                    <a:pt x="1964235" y="783485"/>
                    <a:pt x="1951063" y="787975"/>
                    <a:pt x="1942628" y="797993"/>
                  </a:cubicBezTo>
                  <a:cubicBezTo>
                    <a:pt x="1936708" y="805074"/>
                    <a:pt x="1933748" y="814228"/>
                    <a:pt x="1934636" y="823382"/>
                  </a:cubicBezTo>
                  <a:lnTo>
                    <a:pt x="1948104" y="846007"/>
                  </a:lnTo>
                  <a:lnTo>
                    <a:pt x="1928864" y="856370"/>
                  </a:lnTo>
                  <a:lnTo>
                    <a:pt x="1911992" y="871224"/>
                  </a:lnTo>
                  <a:lnTo>
                    <a:pt x="1887276" y="872778"/>
                  </a:lnTo>
                  <a:lnTo>
                    <a:pt x="1878988" y="881759"/>
                  </a:lnTo>
                  <a:cubicBezTo>
                    <a:pt x="1873660" y="887286"/>
                    <a:pt x="1866704" y="890568"/>
                    <a:pt x="1859008" y="891431"/>
                  </a:cubicBezTo>
                  <a:cubicBezTo>
                    <a:pt x="1854272" y="891777"/>
                    <a:pt x="1849536" y="891259"/>
                    <a:pt x="1844948" y="889704"/>
                  </a:cubicBezTo>
                  <a:lnTo>
                    <a:pt x="1831628" y="858443"/>
                  </a:lnTo>
                  <a:lnTo>
                    <a:pt x="1839768" y="849462"/>
                  </a:lnTo>
                  <a:lnTo>
                    <a:pt x="1842432" y="832708"/>
                  </a:lnTo>
                  <a:cubicBezTo>
                    <a:pt x="1845096" y="823554"/>
                    <a:pt x="1845392" y="814055"/>
                    <a:pt x="1843172" y="804901"/>
                  </a:cubicBezTo>
                  <a:cubicBezTo>
                    <a:pt x="1842136" y="800238"/>
                    <a:pt x="1840360" y="795747"/>
                    <a:pt x="1837992" y="791430"/>
                  </a:cubicBezTo>
                  <a:lnTo>
                    <a:pt x="1819492" y="780203"/>
                  </a:lnTo>
                  <a:lnTo>
                    <a:pt x="1803657" y="781930"/>
                  </a:lnTo>
                  <a:lnTo>
                    <a:pt x="1784417" y="791084"/>
                  </a:lnTo>
                  <a:lnTo>
                    <a:pt x="1760737" y="806628"/>
                  </a:lnTo>
                  <a:lnTo>
                    <a:pt x="1750229" y="809737"/>
                  </a:lnTo>
                  <a:lnTo>
                    <a:pt x="1732617" y="806628"/>
                  </a:lnTo>
                  <a:lnTo>
                    <a:pt x="1716929" y="797993"/>
                  </a:lnTo>
                  <a:lnTo>
                    <a:pt x="1713821" y="784694"/>
                  </a:lnTo>
                  <a:lnTo>
                    <a:pt x="1708937" y="771222"/>
                  </a:lnTo>
                  <a:lnTo>
                    <a:pt x="1706865" y="758441"/>
                  </a:lnTo>
                  <a:lnTo>
                    <a:pt x="1706865" y="740652"/>
                  </a:lnTo>
                  <a:lnTo>
                    <a:pt x="1716929" y="711981"/>
                  </a:lnTo>
                  <a:lnTo>
                    <a:pt x="1742237" y="679683"/>
                  </a:lnTo>
                  <a:lnTo>
                    <a:pt x="1760885" y="666384"/>
                  </a:lnTo>
                  <a:lnTo>
                    <a:pt x="1779385" y="662239"/>
                  </a:lnTo>
                  <a:lnTo>
                    <a:pt x="1793149" y="657403"/>
                  </a:lnTo>
                  <a:lnTo>
                    <a:pt x="1803065" y="641341"/>
                  </a:lnTo>
                  <a:lnTo>
                    <a:pt x="1815348" y="638232"/>
                  </a:lnTo>
                  <a:cubicBezTo>
                    <a:pt x="1821416" y="634778"/>
                    <a:pt x="1826892" y="630632"/>
                    <a:pt x="1831924" y="625796"/>
                  </a:cubicBezTo>
                  <a:cubicBezTo>
                    <a:pt x="1838288" y="619751"/>
                    <a:pt x="1843912" y="612843"/>
                    <a:pt x="1849388" y="605934"/>
                  </a:cubicBezTo>
                  <a:cubicBezTo>
                    <a:pt x="1854124" y="600062"/>
                    <a:pt x="1859008" y="594362"/>
                    <a:pt x="1863892" y="588663"/>
                  </a:cubicBezTo>
                  <a:lnTo>
                    <a:pt x="1879432" y="573291"/>
                  </a:lnTo>
                  <a:lnTo>
                    <a:pt x="1889644" y="564310"/>
                  </a:lnTo>
                  <a:lnTo>
                    <a:pt x="1896304" y="544102"/>
                  </a:lnTo>
                  <a:lnTo>
                    <a:pt x="1887276" y="529767"/>
                  </a:lnTo>
                  <a:lnTo>
                    <a:pt x="1899264" y="520786"/>
                  </a:lnTo>
                  <a:lnTo>
                    <a:pt x="1917912" y="509559"/>
                  </a:lnTo>
                  <a:lnTo>
                    <a:pt x="1941888" y="498851"/>
                  </a:lnTo>
                  <a:lnTo>
                    <a:pt x="1955355" y="490561"/>
                  </a:lnTo>
                  <a:cubicBezTo>
                    <a:pt x="1965567" y="488488"/>
                    <a:pt x="1975335" y="484689"/>
                    <a:pt x="1984215" y="479334"/>
                  </a:cubicBezTo>
                  <a:cubicBezTo>
                    <a:pt x="1989987" y="475880"/>
                    <a:pt x="1995167" y="471735"/>
                    <a:pt x="2000051" y="467244"/>
                  </a:cubicBezTo>
                  <a:lnTo>
                    <a:pt x="2042971" y="464136"/>
                  </a:lnTo>
                  <a:lnTo>
                    <a:pt x="2060139" y="457400"/>
                  </a:lnTo>
                  <a:lnTo>
                    <a:pt x="2077307" y="458436"/>
                  </a:lnTo>
                  <a:lnTo>
                    <a:pt x="2097287" y="464654"/>
                  </a:lnTo>
                  <a:lnTo>
                    <a:pt x="2113419" y="475707"/>
                  </a:lnTo>
                  <a:lnTo>
                    <a:pt x="2116527" y="485552"/>
                  </a:lnTo>
                  <a:lnTo>
                    <a:pt x="2147014" y="484861"/>
                  </a:lnTo>
                  <a:lnTo>
                    <a:pt x="2166402" y="485898"/>
                  </a:lnTo>
                  <a:lnTo>
                    <a:pt x="2188602" y="494879"/>
                  </a:lnTo>
                  <a:cubicBezTo>
                    <a:pt x="2198814" y="499024"/>
                    <a:pt x="2209322" y="502478"/>
                    <a:pt x="2220126" y="505069"/>
                  </a:cubicBezTo>
                  <a:cubicBezTo>
                    <a:pt x="2227526" y="506969"/>
                    <a:pt x="2235222" y="508350"/>
                    <a:pt x="2242770" y="509214"/>
                  </a:cubicBezTo>
                  <a:lnTo>
                    <a:pt x="2264378" y="513359"/>
                  </a:lnTo>
                  <a:lnTo>
                    <a:pt x="2272221" y="519231"/>
                  </a:lnTo>
                  <a:lnTo>
                    <a:pt x="2284209" y="534949"/>
                  </a:lnTo>
                  <a:lnTo>
                    <a:pt x="2288353" y="549802"/>
                  </a:lnTo>
                  <a:lnTo>
                    <a:pt x="2259346" y="564655"/>
                  </a:lnTo>
                  <a:lnTo>
                    <a:pt x="2237294" y="564655"/>
                  </a:lnTo>
                  <a:lnTo>
                    <a:pt x="2217166" y="555847"/>
                  </a:lnTo>
                  <a:lnTo>
                    <a:pt x="2196594" y="566037"/>
                  </a:lnTo>
                  <a:lnTo>
                    <a:pt x="2212726" y="583654"/>
                  </a:lnTo>
                  <a:cubicBezTo>
                    <a:pt x="2210210" y="595917"/>
                    <a:pt x="2216426" y="608179"/>
                    <a:pt x="2227822" y="613534"/>
                  </a:cubicBezTo>
                  <a:cubicBezTo>
                    <a:pt x="2236406" y="617506"/>
                    <a:pt x="2246470" y="616642"/>
                    <a:pt x="2254314" y="611116"/>
                  </a:cubicBezTo>
                  <a:lnTo>
                    <a:pt x="2261862" y="590044"/>
                  </a:lnTo>
                  <a:lnTo>
                    <a:pt x="2282137" y="584345"/>
                  </a:lnTo>
                  <a:lnTo>
                    <a:pt x="2281101" y="573118"/>
                  </a:lnTo>
                  <a:lnTo>
                    <a:pt x="2299305" y="560338"/>
                  </a:lnTo>
                  <a:lnTo>
                    <a:pt x="2311293" y="558610"/>
                  </a:lnTo>
                  <a:lnTo>
                    <a:pt x="2309221" y="543239"/>
                  </a:lnTo>
                  <a:lnTo>
                    <a:pt x="2298269" y="528040"/>
                  </a:lnTo>
                  <a:lnTo>
                    <a:pt x="2289389" y="506105"/>
                  </a:lnTo>
                  <a:lnTo>
                    <a:pt x="2284505" y="482098"/>
                  </a:lnTo>
                  <a:lnTo>
                    <a:pt x="2317213" y="489006"/>
                  </a:lnTo>
                  <a:lnTo>
                    <a:pt x="2328757" y="508523"/>
                  </a:lnTo>
                  <a:lnTo>
                    <a:pt x="2308037" y="522168"/>
                  </a:lnTo>
                  <a:lnTo>
                    <a:pt x="2340893" y="526831"/>
                  </a:lnTo>
                  <a:lnTo>
                    <a:pt x="2357913" y="528385"/>
                  </a:lnTo>
                  <a:lnTo>
                    <a:pt x="2351993" y="509214"/>
                  </a:lnTo>
                  <a:lnTo>
                    <a:pt x="2362353" y="493670"/>
                  </a:lnTo>
                  <a:lnTo>
                    <a:pt x="2383961" y="472944"/>
                  </a:lnTo>
                  <a:lnTo>
                    <a:pt x="2391805" y="464308"/>
                  </a:lnTo>
                  <a:lnTo>
                    <a:pt x="2400833" y="456018"/>
                  </a:lnTo>
                  <a:lnTo>
                    <a:pt x="2414893" y="470353"/>
                  </a:lnTo>
                  <a:lnTo>
                    <a:pt x="2426141" y="460854"/>
                  </a:lnTo>
                  <a:lnTo>
                    <a:pt x="2437093" y="456191"/>
                  </a:lnTo>
                  <a:lnTo>
                    <a:pt x="2450116" y="454118"/>
                  </a:lnTo>
                  <a:lnTo>
                    <a:pt x="2464472" y="455154"/>
                  </a:lnTo>
                  <a:lnTo>
                    <a:pt x="2458256" y="439265"/>
                  </a:lnTo>
                  <a:cubicBezTo>
                    <a:pt x="2452336" y="438574"/>
                    <a:pt x="2446417" y="437192"/>
                    <a:pt x="2440793" y="435292"/>
                  </a:cubicBezTo>
                  <a:cubicBezTo>
                    <a:pt x="2435465" y="433392"/>
                    <a:pt x="2430433" y="430974"/>
                    <a:pt x="2425697" y="428038"/>
                  </a:cubicBezTo>
                  <a:lnTo>
                    <a:pt x="2420517" y="417157"/>
                  </a:lnTo>
                  <a:lnTo>
                    <a:pt x="2437241" y="419230"/>
                  </a:lnTo>
                  <a:lnTo>
                    <a:pt x="2461956" y="419230"/>
                  </a:lnTo>
                  <a:lnTo>
                    <a:pt x="2488744" y="423548"/>
                  </a:lnTo>
                  <a:lnTo>
                    <a:pt x="2514200" y="428384"/>
                  </a:lnTo>
                  <a:lnTo>
                    <a:pt x="2534772" y="422511"/>
                  </a:lnTo>
                  <a:lnTo>
                    <a:pt x="2522784" y="413357"/>
                  </a:lnTo>
                  <a:lnTo>
                    <a:pt x="2498808" y="405413"/>
                  </a:lnTo>
                  <a:lnTo>
                    <a:pt x="2478532" y="394877"/>
                  </a:lnTo>
                  <a:lnTo>
                    <a:pt x="2468320" y="378296"/>
                  </a:lnTo>
                  <a:lnTo>
                    <a:pt x="2462400" y="356016"/>
                  </a:lnTo>
                  <a:lnTo>
                    <a:pt x="2444937" y="345653"/>
                  </a:lnTo>
                  <a:lnTo>
                    <a:pt x="2433985" y="320264"/>
                  </a:lnTo>
                  <a:lnTo>
                    <a:pt x="2460328" y="322337"/>
                  </a:lnTo>
                  <a:cubicBezTo>
                    <a:pt x="2466988" y="322855"/>
                    <a:pt x="2473352" y="325100"/>
                    <a:pt x="2478532" y="329246"/>
                  </a:cubicBezTo>
                  <a:cubicBezTo>
                    <a:pt x="2482528" y="332354"/>
                    <a:pt x="2485636" y="336154"/>
                    <a:pt x="2487856" y="340472"/>
                  </a:cubicBezTo>
                  <a:lnTo>
                    <a:pt x="2513608" y="348762"/>
                  </a:lnTo>
                  <a:lnTo>
                    <a:pt x="2512868" y="334772"/>
                  </a:lnTo>
                  <a:lnTo>
                    <a:pt x="2505024" y="319573"/>
                  </a:lnTo>
                  <a:lnTo>
                    <a:pt x="2516568" y="318537"/>
                  </a:lnTo>
                  <a:lnTo>
                    <a:pt x="2543652" y="314910"/>
                  </a:lnTo>
                  <a:lnTo>
                    <a:pt x="2535808" y="307656"/>
                  </a:lnTo>
                  <a:lnTo>
                    <a:pt x="2505912" y="296257"/>
                  </a:lnTo>
                  <a:lnTo>
                    <a:pt x="2490520" y="288485"/>
                  </a:lnTo>
                  <a:lnTo>
                    <a:pt x="2496144" y="271559"/>
                  </a:lnTo>
                  <a:lnTo>
                    <a:pt x="2477348" y="269832"/>
                  </a:lnTo>
                  <a:lnTo>
                    <a:pt x="2464028" y="262750"/>
                  </a:lnTo>
                  <a:lnTo>
                    <a:pt x="2459884" y="246861"/>
                  </a:lnTo>
                  <a:lnTo>
                    <a:pt x="2458108" y="230107"/>
                  </a:lnTo>
                  <a:lnTo>
                    <a:pt x="2446121" y="216290"/>
                  </a:lnTo>
                  <a:lnTo>
                    <a:pt x="2432505" y="211627"/>
                  </a:lnTo>
                  <a:lnTo>
                    <a:pt x="2430433" y="197119"/>
                  </a:lnTo>
                  <a:lnTo>
                    <a:pt x="2445825" y="201264"/>
                  </a:lnTo>
                  <a:lnTo>
                    <a:pt x="2459884" y="194874"/>
                  </a:lnTo>
                  <a:lnTo>
                    <a:pt x="2444789" y="189001"/>
                  </a:lnTo>
                  <a:lnTo>
                    <a:pt x="2422145" y="184511"/>
                  </a:lnTo>
                  <a:lnTo>
                    <a:pt x="2408085" y="184511"/>
                  </a:lnTo>
                  <a:lnTo>
                    <a:pt x="2386477" y="181402"/>
                  </a:lnTo>
                  <a:cubicBezTo>
                    <a:pt x="2378633" y="179847"/>
                    <a:pt x="2370493" y="179847"/>
                    <a:pt x="2362501" y="181402"/>
                  </a:cubicBezTo>
                  <a:cubicBezTo>
                    <a:pt x="2356285" y="182611"/>
                    <a:pt x="2350217" y="184856"/>
                    <a:pt x="2344593" y="187965"/>
                  </a:cubicBezTo>
                  <a:lnTo>
                    <a:pt x="2329645" y="190038"/>
                  </a:lnTo>
                  <a:lnTo>
                    <a:pt x="2314105" y="189001"/>
                  </a:lnTo>
                  <a:lnTo>
                    <a:pt x="2293829" y="181747"/>
                  </a:lnTo>
                  <a:lnTo>
                    <a:pt x="2272517" y="176739"/>
                  </a:lnTo>
                  <a:lnTo>
                    <a:pt x="2260530" y="163267"/>
                  </a:lnTo>
                  <a:lnTo>
                    <a:pt x="2293089" y="157049"/>
                  </a:lnTo>
                  <a:lnTo>
                    <a:pt x="2319877" y="164303"/>
                  </a:lnTo>
                  <a:lnTo>
                    <a:pt x="2336009" y="166376"/>
                  </a:lnTo>
                  <a:lnTo>
                    <a:pt x="2353325" y="167412"/>
                  </a:lnTo>
                  <a:lnTo>
                    <a:pt x="2367681" y="159294"/>
                  </a:lnTo>
                  <a:lnTo>
                    <a:pt x="2397577" y="161194"/>
                  </a:lnTo>
                  <a:lnTo>
                    <a:pt x="2411637" y="171212"/>
                  </a:lnTo>
                  <a:lnTo>
                    <a:pt x="2423033" y="170175"/>
                  </a:lnTo>
                  <a:lnTo>
                    <a:pt x="2441385" y="165512"/>
                  </a:lnTo>
                  <a:cubicBezTo>
                    <a:pt x="2447305" y="160503"/>
                    <a:pt x="2454556" y="157395"/>
                    <a:pt x="2462104" y="156531"/>
                  </a:cubicBezTo>
                  <a:cubicBezTo>
                    <a:pt x="2473352" y="154977"/>
                    <a:pt x="2484600" y="158258"/>
                    <a:pt x="2493332" y="165512"/>
                  </a:cubicBezTo>
                  <a:lnTo>
                    <a:pt x="2514052" y="179847"/>
                  </a:lnTo>
                  <a:lnTo>
                    <a:pt x="2534624" y="192628"/>
                  </a:lnTo>
                  <a:lnTo>
                    <a:pt x="2548388" y="179157"/>
                  </a:lnTo>
                  <a:lnTo>
                    <a:pt x="2544836" y="163785"/>
                  </a:lnTo>
                  <a:lnTo>
                    <a:pt x="2556824" y="161022"/>
                  </a:lnTo>
                  <a:lnTo>
                    <a:pt x="2560228" y="151177"/>
                  </a:lnTo>
                  <a:lnTo>
                    <a:pt x="2550016" y="148068"/>
                  </a:lnTo>
                  <a:lnTo>
                    <a:pt x="2534180" y="144614"/>
                  </a:lnTo>
                  <a:lnTo>
                    <a:pt x="2520416" y="137532"/>
                  </a:lnTo>
                  <a:lnTo>
                    <a:pt x="2527668" y="130278"/>
                  </a:lnTo>
                  <a:lnTo>
                    <a:pt x="2539508" y="124061"/>
                  </a:lnTo>
                  <a:close/>
                  <a:moveTo>
                    <a:pt x="1726935" y="0"/>
                  </a:moveTo>
                  <a:lnTo>
                    <a:pt x="1681948" y="61801"/>
                  </a:lnTo>
                  <a:lnTo>
                    <a:pt x="1656466" y="74825"/>
                  </a:lnTo>
                  <a:lnTo>
                    <a:pt x="1650614" y="89225"/>
                  </a:lnTo>
                  <a:lnTo>
                    <a:pt x="1623055" y="91975"/>
                  </a:lnTo>
                  <a:lnTo>
                    <a:pt x="1603425" y="95527"/>
                  </a:lnTo>
                  <a:lnTo>
                    <a:pt x="1581088" y="100722"/>
                  </a:lnTo>
                  <a:lnTo>
                    <a:pt x="1550950" y="115465"/>
                  </a:lnTo>
                  <a:lnTo>
                    <a:pt x="1533458" y="109659"/>
                  </a:lnTo>
                  <a:lnTo>
                    <a:pt x="1520434" y="125090"/>
                  </a:lnTo>
                  <a:lnTo>
                    <a:pt x="1529368" y="131240"/>
                  </a:lnTo>
                  <a:lnTo>
                    <a:pt x="1546608" y="131240"/>
                  </a:lnTo>
                  <a:lnTo>
                    <a:pt x="1567183" y="123372"/>
                  </a:lnTo>
                  <a:lnTo>
                    <a:pt x="1575048" y="113403"/>
                  </a:lnTo>
                  <a:lnTo>
                    <a:pt x="1591533" y="108246"/>
                  </a:lnTo>
                  <a:lnTo>
                    <a:pt x="1619406" y="107215"/>
                  </a:lnTo>
                  <a:lnTo>
                    <a:pt x="1630417" y="105152"/>
                  </a:lnTo>
                  <a:lnTo>
                    <a:pt x="1646524" y="104159"/>
                  </a:lnTo>
                  <a:lnTo>
                    <a:pt x="1671503" y="105611"/>
                  </a:lnTo>
                  <a:lnTo>
                    <a:pt x="1696231" y="112066"/>
                  </a:lnTo>
                  <a:lnTo>
                    <a:pt x="1704096" y="128184"/>
                  </a:lnTo>
                  <a:lnTo>
                    <a:pt x="1719951" y="124097"/>
                  </a:lnTo>
                  <a:lnTo>
                    <a:pt x="1719385" y="139108"/>
                  </a:lnTo>
                  <a:lnTo>
                    <a:pt x="1703529" y="154234"/>
                  </a:lnTo>
                  <a:lnTo>
                    <a:pt x="1672195" y="166265"/>
                  </a:lnTo>
                  <a:lnTo>
                    <a:pt x="1685220" y="163171"/>
                  </a:lnTo>
                  <a:lnTo>
                    <a:pt x="1685220" y="175165"/>
                  </a:lnTo>
                  <a:lnTo>
                    <a:pt x="1701327" y="176196"/>
                  </a:lnTo>
                  <a:lnTo>
                    <a:pt x="1713408" y="176196"/>
                  </a:lnTo>
                  <a:lnTo>
                    <a:pt x="1731529" y="175165"/>
                  </a:lnTo>
                  <a:lnTo>
                    <a:pt x="1752166" y="176196"/>
                  </a:lnTo>
                  <a:lnTo>
                    <a:pt x="1777586" y="179290"/>
                  </a:lnTo>
                  <a:lnTo>
                    <a:pt x="1790987" y="189564"/>
                  </a:lnTo>
                  <a:lnTo>
                    <a:pt x="1790987" y="200565"/>
                  </a:lnTo>
                  <a:lnTo>
                    <a:pt x="1781801" y="212940"/>
                  </a:lnTo>
                  <a:lnTo>
                    <a:pt x="1789289" y="228409"/>
                  </a:lnTo>
                  <a:lnTo>
                    <a:pt x="1810870" y="233871"/>
                  </a:lnTo>
                  <a:lnTo>
                    <a:pt x="1794133" y="242007"/>
                  </a:lnTo>
                  <a:lnTo>
                    <a:pt x="1775635" y="246934"/>
                  </a:lnTo>
                  <a:lnTo>
                    <a:pt x="1753676" y="252090"/>
                  </a:lnTo>
                  <a:lnTo>
                    <a:pt x="1734171" y="257247"/>
                  </a:lnTo>
                  <a:lnTo>
                    <a:pt x="1710136" y="269660"/>
                  </a:lnTo>
                  <a:lnTo>
                    <a:pt x="1695727" y="286122"/>
                  </a:lnTo>
                  <a:lnTo>
                    <a:pt x="1690631" y="300446"/>
                  </a:lnTo>
                  <a:lnTo>
                    <a:pt x="1682388" y="311064"/>
                  </a:lnTo>
                  <a:lnTo>
                    <a:pt x="1660807" y="311064"/>
                  </a:lnTo>
                  <a:lnTo>
                    <a:pt x="1641867" y="324252"/>
                  </a:lnTo>
                  <a:lnTo>
                    <a:pt x="1639198" y="321375"/>
                  </a:lnTo>
                  <a:cubicBezTo>
                    <a:pt x="1631129" y="318570"/>
                    <a:pt x="1619485" y="326276"/>
                    <a:pt x="1624439" y="336388"/>
                  </a:cubicBezTo>
                  <a:lnTo>
                    <a:pt x="1641867" y="324252"/>
                  </a:lnTo>
                  <a:lnTo>
                    <a:pt x="1645329" y="327985"/>
                  </a:lnTo>
                  <a:cubicBezTo>
                    <a:pt x="1645895" y="329742"/>
                    <a:pt x="1645769" y="331651"/>
                    <a:pt x="1644951" y="333294"/>
                  </a:cubicBezTo>
                  <a:lnTo>
                    <a:pt x="1638030" y="340513"/>
                  </a:lnTo>
                  <a:lnTo>
                    <a:pt x="1629096" y="350482"/>
                  </a:lnTo>
                  <a:lnTo>
                    <a:pt x="1606445" y="356669"/>
                  </a:lnTo>
                  <a:cubicBezTo>
                    <a:pt x="1604746" y="361062"/>
                    <a:pt x="1601914" y="364843"/>
                    <a:pt x="1598202" y="367670"/>
                  </a:cubicBezTo>
                  <a:cubicBezTo>
                    <a:pt x="1593294" y="371451"/>
                    <a:pt x="1587191" y="373284"/>
                    <a:pt x="1581025" y="372826"/>
                  </a:cubicBezTo>
                  <a:lnTo>
                    <a:pt x="1566554" y="372826"/>
                  </a:lnTo>
                  <a:cubicBezTo>
                    <a:pt x="1560262" y="378212"/>
                    <a:pt x="1553215" y="382604"/>
                    <a:pt x="1545601" y="385851"/>
                  </a:cubicBezTo>
                  <a:cubicBezTo>
                    <a:pt x="1540316" y="388143"/>
                    <a:pt x="1534779" y="389861"/>
                    <a:pt x="1529117" y="391007"/>
                  </a:cubicBezTo>
                  <a:cubicBezTo>
                    <a:pt x="1525656" y="398035"/>
                    <a:pt x="1521755" y="404796"/>
                    <a:pt x="1517413" y="411289"/>
                  </a:cubicBezTo>
                  <a:cubicBezTo>
                    <a:pt x="1513324" y="417438"/>
                    <a:pt x="1508857" y="423282"/>
                    <a:pt x="1504012" y="428821"/>
                  </a:cubicBezTo>
                  <a:lnTo>
                    <a:pt x="1491931" y="443908"/>
                  </a:lnTo>
                  <a:lnTo>
                    <a:pt x="1468651" y="449064"/>
                  </a:lnTo>
                  <a:lnTo>
                    <a:pt x="1411897" y="451127"/>
                  </a:lnTo>
                  <a:cubicBezTo>
                    <a:pt x="1396671" y="454450"/>
                    <a:pt x="1380941" y="455137"/>
                    <a:pt x="1365463" y="453189"/>
                  </a:cubicBezTo>
                  <a:cubicBezTo>
                    <a:pt x="1360366" y="452578"/>
                    <a:pt x="1355333" y="451662"/>
                    <a:pt x="1350362" y="450439"/>
                  </a:cubicBezTo>
                  <a:lnTo>
                    <a:pt x="1329725" y="453533"/>
                  </a:lnTo>
                  <a:cubicBezTo>
                    <a:pt x="1320035" y="457696"/>
                    <a:pt x="1310094" y="461172"/>
                    <a:pt x="1299901" y="463846"/>
                  </a:cubicBezTo>
                  <a:cubicBezTo>
                    <a:pt x="1288701" y="466825"/>
                    <a:pt x="1277187" y="468926"/>
                    <a:pt x="1267246" y="474846"/>
                  </a:cubicBezTo>
                  <a:cubicBezTo>
                    <a:pt x="1263974" y="476794"/>
                    <a:pt x="1260954" y="479086"/>
                    <a:pt x="1258248" y="481721"/>
                  </a:cubicBezTo>
                  <a:lnTo>
                    <a:pt x="1232514" y="476565"/>
                  </a:lnTo>
                  <a:lnTo>
                    <a:pt x="1199985" y="476565"/>
                  </a:lnTo>
                  <a:lnTo>
                    <a:pt x="1189666" y="478628"/>
                  </a:lnTo>
                  <a:lnTo>
                    <a:pt x="1172866" y="495128"/>
                  </a:lnTo>
                  <a:cubicBezTo>
                    <a:pt x="1166386" y="502080"/>
                    <a:pt x="1159276" y="508305"/>
                    <a:pt x="1151537" y="513691"/>
                  </a:cubicBezTo>
                  <a:cubicBezTo>
                    <a:pt x="1145937" y="517587"/>
                    <a:pt x="1140085" y="521025"/>
                    <a:pt x="1133982" y="524004"/>
                  </a:cubicBezTo>
                  <a:lnTo>
                    <a:pt x="1109884" y="533973"/>
                  </a:lnTo>
                  <a:lnTo>
                    <a:pt x="1077292" y="549404"/>
                  </a:lnTo>
                  <a:cubicBezTo>
                    <a:pt x="1070748" y="551886"/>
                    <a:pt x="1064330" y="554751"/>
                    <a:pt x="1058101" y="557960"/>
                  </a:cubicBezTo>
                  <a:cubicBezTo>
                    <a:pt x="1050740" y="561741"/>
                    <a:pt x="1043693" y="565942"/>
                    <a:pt x="1036897" y="570640"/>
                  </a:cubicBezTo>
                  <a:lnTo>
                    <a:pt x="1024188" y="563116"/>
                  </a:lnTo>
                  <a:lnTo>
                    <a:pt x="1033437" y="540084"/>
                  </a:lnTo>
                  <a:lnTo>
                    <a:pt x="1027585" y="523927"/>
                  </a:lnTo>
                  <a:lnTo>
                    <a:pt x="1031738" y="505708"/>
                  </a:lnTo>
                  <a:lnTo>
                    <a:pt x="1044133" y="494364"/>
                  </a:lnTo>
                  <a:lnTo>
                    <a:pt x="1060241" y="473739"/>
                  </a:lnTo>
                  <a:lnTo>
                    <a:pt x="1072321" y="463082"/>
                  </a:lnTo>
                  <a:lnTo>
                    <a:pt x="1087799" y="444175"/>
                  </a:lnTo>
                  <a:lnTo>
                    <a:pt x="1109066" y="431838"/>
                  </a:lnTo>
                  <a:lnTo>
                    <a:pt x="1120769" y="416025"/>
                  </a:lnTo>
                  <a:lnTo>
                    <a:pt x="1132409" y="403421"/>
                  </a:lnTo>
                  <a:lnTo>
                    <a:pt x="1150152" y="387111"/>
                  </a:lnTo>
                  <a:lnTo>
                    <a:pt x="1163491" y="375805"/>
                  </a:lnTo>
                  <a:lnTo>
                    <a:pt x="1186457" y="365875"/>
                  </a:lnTo>
                  <a:lnTo>
                    <a:pt x="1201872" y="361749"/>
                  </a:lnTo>
                  <a:lnTo>
                    <a:pt x="1219112" y="354874"/>
                  </a:lnTo>
                  <a:lnTo>
                    <a:pt x="1242707" y="347655"/>
                  </a:lnTo>
                  <a:lnTo>
                    <a:pt x="1257871" y="340780"/>
                  </a:lnTo>
                  <a:lnTo>
                    <a:pt x="1286625" y="338756"/>
                  </a:lnTo>
                  <a:lnTo>
                    <a:pt x="1292665" y="330506"/>
                  </a:lnTo>
                  <a:lnTo>
                    <a:pt x="1297762" y="321300"/>
                  </a:lnTo>
                  <a:lnTo>
                    <a:pt x="1314876" y="320269"/>
                  </a:lnTo>
                  <a:lnTo>
                    <a:pt x="1328970" y="313394"/>
                  </a:lnTo>
                  <a:lnTo>
                    <a:pt x="1334821" y="300102"/>
                  </a:lnTo>
                  <a:lnTo>
                    <a:pt x="1321356" y="299071"/>
                  </a:lnTo>
                  <a:lnTo>
                    <a:pt x="1317329" y="285740"/>
                  </a:lnTo>
                  <a:lnTo>
                    <a:pt x="1345769" y="279553"/>
                  </a:lnTo>
                  <a:lnTo>
                    <a:pt x="1361625" y="271646"/>
                  </a:lnTo>
                  <a:lnTo>
                    <a:pt x="1372950" y="262403"/>
                  </a:lnTo>
                  <a:lnTo>
                    <a:pt x="1384213" y="253160"/>
                  </a:lnTo>
                  <a:cubicBezTo>
                    <a:pt x="1393085" y="248500"/>
                    <a:pt x="1402397" y="244680"/>
                    <a:pt x="1412023" y="241816"/>
                  </a:cubicBezTo>
                  <a:cubicBezTo>
                    <a:pt x="1417749" y="240097"/>
                    <a:pt x="1423601" y="238722"/>
                    <a:pt x="1429515" y="237691"/>
                  </a:cubicBezTo>
                  <a:cubicBezTo>
                    <a:pt x="1438324" y="237843"/>
                    <a:pt x="1446944" y="235322"/>
                    <a:pt x="1454242" y="230472"/>
                  </a:cubicBezTo>
                  <a:cubicBezTo>
                    <a:pt x="1460345" y="226423"/>
                    <a:pt x="1465316" y="220923"/>
                    <a:pt x="1468651" y="214430"/>
                  </a:cubicBezTo>
                  <a:lnTo>
                    <a:pt x="1455312" y="196974"/>
                  </a:lnTo>
                  <a:cubicBezTo>
                    <a:pt x="1457703" y="194071"/>
                    <a:pt x="1460471" y="191550"/>
                    <a:pt x="1463554" y="189412"/>
                  </a:cubicBezTo>
                  <a:cubicBezTo>
                    <a:pt x="1468210" y="186127"/>
                    <a:pt x="1473433" y="183797"/>
                    <a:pt x="1478970" y="182575"/>
                  </a:cubicBezTo>
                  <a:cubicBezTo>
                    <a:pt x="1485765" y="179213"/>
                    <a:pt x="1493064" y="177151"/>
                    <a:pt x="1500551" y="176425"/>
                  </a:cubicBezTo>
                  <a:cubicBezTo>
                    <a:pt x="1504578" y="176043"/>
                    <a:pt x="1508605" y="176043"/>
                    <a:pt x="1512632" y="176425"/>
                  </a:cubicBezTo>
                  <a:lnTo>
                    <a:pt x="1523580" y="171269"/>
                  </a:lnTo>
                  <a:lnTo>
                    <a:pt x="1569133" y="171574"/>
                  </a:lnTo>
                  <a:lnTo>
                    <a:pt x="1604494" y="173981"/>
                  </a:lnTo>
                  <a:lnTo>
                    <a:pt x="1621294" y="172949"/>
                  </a:lnTo>
                  <a:lnTo>
                    <a:pt x="1636080" y="172949"/>
                  </a:lnTo>
                  <a:cubicBezTo>
                    <a:pt x="1640547" y="179748"/>
                    <a:pt x="1650299" y="180436"/>
                    <a:pt x="1655648" y="174324"/>
                  </a:cubicBezTo>
                  <a:cubicBezTo>
                    <a:pt x="1658416" y="171192"/>
                    <a:pt x="1659171" y="166876"/>
                    <a:pt x="1657724" y="163018"/>
                  </a:cubicBezTo>
                  <a:cubicBezTo>
                    <a:pt x="1647342" y="161300"/>
                    <a:pt x="1636961" y="160039"/>
                    <a:pt x="1626453" y="159237"/>
                  </a:cubicBezTo>
                  <a:cubicBezTo>
                    <a:pt x="1619029" y="158664"/>
                    <a:pt x="1611541" y="158320"/>
                    <a:pt x="1604117" y="158206"/>
                  </a:cubicBezTo>
                  <a:lnTo>
                    <a:pt x="1574167" y="158206"/>
                  </a:lnTo>
                  <a:cubicBezTo>
                    <a:pt x="1566050" y="158702"/>
                    <a:pt x="1557934" y="159046"/>
                    <a:pt x="1549754" y="159237"/>
                  </a:cubicBezTo>
                  <a:cubicBezTo>
                    <a:pt x="1540253" y="159428"/>
                    <a:pt x="1530752" y="159428"/>
                    <a:pt x="1521252" y="159237"/>
                  </a:cubicBezTo>
                  <a:lnTo>
                    <a:pt x="1500929" y="163362"/>
                  </a:lnTo>
                  <a:lnTo>
                    <a:pt x="1479284" y="161682"/>
                  </a:lnTo>
                  <a:lnTo>
                    <a:pt x="1489163" y="146327"/>
                  </a:lnTo>
                  <a:lnTo>
                    <a:pt x="1497091" y="136014"/>
                  </a:lnTo>
                  <a:lnTo>
                    <a:pt x="1482304" y="132920"/>
                  </a:lnTo>
                  <a:lnTo>
                    <a:pt x="1470979" y="145258"/>
                  </a:lnTo>
                  <a:lnTo>
                    <a:pt x="1465127" y="157289"/>
                  </a:lnTo>
                  <a:lnTo>
                    <a:pt x="1441407" y="172758"/>
                  </a:lnTo>
                  <a:lnTo>
                    <a:pt x="1423538" y="160803"/>
                  </a:lnTo>
                  <a:lnTo>
                    <a:pt x="1432472" y="149459"/>
                  </a:lnTo>
                  <a:lnTo>
                    <a:pt x="1440966" y="142698"/>
                  </a:lnTo>
                  <a:lnTo>
                    <a:pt x="1458017" y="133455"/>
                  </a:lnTo>
                  <a:lnTo>
                    <a:pt x="1466637" y="115007"/>
                  </a:lnTo>
                  <a:cubicBezTo>
                    <a:pt x="1461604" y="115656"/>
                    <a:pt x="1456570" y="116458"/>
                    <a:pt x="1451537" y="117413"/>
                  </a:cubicBezTo>
                  <a:cubicBezTo>
                    <a:pt x="1445434" y="118559"/>
                    <a:pt x="1439330" y="119934"/>
                    <a:pt x="1433290" y="121538"/>
                  </a:cubicBezTo>
                  <a:lnTo>
                    <a:pt x="1409947" y="127306"/>
                  </a:lnTo>
                  <a:lnTo>
                    <a:pt x="1371503" y="137351"/>
                  </a:lnTo>
                  <a:lnTo>
                    <a:pt x="1351243" y="150720"/>
                  </a:lnTo>
                  <a:lnTo>
                    <a:pt x="1382137" y="151254"/>
                  </a:lnTo>
                  <a:lnTo>
                    <a:pt x="1401327" y="150376"/>
                  </a:lnTo>
                  <a:lnTo>
                    <a:pt x="1401327" y="161834"/>
                  </a:lnTo>
                  <a:lnTo>
                    <a:pt x="1396231" y="177380"/>
                  </a:lnTo>
                  <a:cubicBezTo>
                    <a:pt x="1392141" y="184102"/>
                    <a:pt x="1387170" y="190214"/>
                    <a:pt x="1381445" y="195599"/>
                  </a:cubicBezTo>
                  <a:cubicBezTo>
                    <a:pt x="1377292" y="199495"/>
                    <a:pt x="1372825" y="202933"/>
                    <a:pt x="1368043" y="205950"/>
                  </a:cubicBezTo>
                  <a:lnTo>
                    <a:pt x="1350866" y="215232"/>
                  </a:lnTo>
                  <a:lnTo>
                    <a:pt x="1327145" y="221267"/>
                  </a:lnTo>
                  <a:cubicBezTo>
                    <a:pt x="1316449" y="225544"/>
                    <a:pt x="1306885" y="232305"/>
                    <a:pt x="1299272" y="240975"/>
                  </a:cubicBezTo>
                  <a:cubicBezTo>
                    <a:pt x="1296881" y="243687"/>
                    <a:pt x="1294741" y="246552"/>
                    <a:pt x="1292791" y="249608"/>
                  </a:cubicBezTo>
                  <a:lnTo>
                    <a:pt x="1274230" y="261983"/>
                  </a:lnTo>
                  <a:lnTo>
                    <a:pt x="1248433" y="271226"/>
                  </a:lnTo>
                  <a:lnTo>
                    <a:pt x="1223768" y="282456"/>
                  </a:lnTo>
                  <a:lnTo>
                    <a:pt x="1210366" y="289636"/>
                  </a:lnTo>
                  <a:lnTo>
                    <a:pt x="1196272" y="302890"/>
                  </a:lnTo>
                  <a:lnTo>
                    <a:pt x="1182493" y="319047"/>
                  </a:lnTo>
                  <a:lnTo>
                    <a:pt x="1172237" y="331079"/>
                  </a:lnTo>
                  <a:lnTo>
                    <a:pt x="1151977" y="351360"/>
                  </a:lnTo>
                  <a:lnTo>
                    <a:pt x="1139267" y="358235"/>
                  </a:lnTo>
                  <a:lnTo>
                    <a:pt x="1124859" y="364423"/>
                  </a:lnTo>
                  <a:lnTo>
                    <a:pt x="1099062" y="359611"/>
                  </a:lnTo>
                  <a:lnTo>
                    <a:pt x="1106612" y="349680"/>
                  </a:lnTo>
                  <a:lnTo>
                    <a:pt x="1126872" y="340398"/>
                  </a:lnTo>
                  <a:lnTo>
                    <a:pt x="1142225" y="332186"/>
                  </a:lnTo>
                  <a:lnTo>
                    <a:pt x="1136121" y="320880"/>
                  </a:lnTo>
                  <a:lnTo>
                    <a:pt x="1113470" y="332912"/>
                  </a:lnTo>
                  <a:lnTo>
                    <a:pt x="1101075" y="340131"/>
                  </a:lnTo>
                  <a:lnTo>
                    <a:pt x="1078739" y="356288"/>
                  </a:lnTo>
                  <a:lnTo>
                    <a:pt x="1079745" y="369350"/>
                  </a:lnTo>
                  <a:lnTo>
                    <a:pt x="1057975" y="384285"/>
                  </a:lnTo>
                  <a:lnTo>
                    <a:pt x="1046964" y="390129"/>
                  </a:lnTo>
                  <a:lnTo>
                    <a:pt x="1026012" y="392191"/>
                  </a:lnTo>
                  <a:lnTo>
                    <a:pt x="1014687" y="396316"/>
                  </a:lnTo>
                  <a:cubicBezTo>
                    <a:pt x="1009779" y="399907"/>
                    <a:pt x="1004683" y="403344"/>
                    <a:pt x="999586" y="406629"/>
                  </a:cubicBezTo>
                  <a:cubicBezTo>
                    <a:pt x="993923" y="410258"/>
                    <a:pt x="988198" y="413695"/>
                    <a:pt x="982409" y="416942"/>
                  </a:cubicBezTo>
                  <a:lnTo>
                    <a:pt x="975488" y="408004"/>
                  </a:lnTo>
                  <a:lnTo>
                    <a:pt x="985807" y="393910"/>
                  </a:lnTo>
                  <a:lnTo>
                    <a:pt x="1003361" y="382566"/>
                  </a:lnTo>
                  <a:lnTo>
                    <a:pt x="1012610" y="376493"/>
                  </a:lnTo>
                  <a:lnTo>
                    <a:pt x="1013554" y="365493"/>
                  </a:lnTo>
                  <a:lnTo>
                    <a:pt x="1031864" y="342002"/>
                  </a:lnTo>
                  <a:cubicBezTo>
                    <a:pt x="1038156" y="336464"/>
                    <a:pt x="1044951" y="331537"/>
                    <a:pt x="1052124" y="327259"/>
                  </a:cubicBezTo>
                  <a:cubicBezTo>
                    <a:pt x="1056906" y="324471"/>
                    <a:pt x="1061813" y="321912"/>
                    <a:pt x="1066910" y="319696"/>
                  </a:cubicBezTo>
                  <a:lnTo>
                    <a:pt x="1072069" y="309078"/>
                  </a:lnTo>
                  <a:lnTo>
                    <a:pt x="1051809" y="308085"/>
                  </a:lnTo>
                  <a:lnTo>
                    <a:pt x="1040861" y="310033"/>
                  </a:lnTo>
                  <a:lnTo>
                    <a:pt x="1004871" y="311522"/>
                  </a:lnTo>
                  <a:lnTo>
                    <a:pt x="996251" y="318703"/>
                  </a:lnTo>
                  <a:lnTo>
                    <a:pt x="950131" y="341009"/>
                  </a:lnTo>
                  <a:cubicBezTo>
                    <a:pt x="959569" y="341162"/>
                    <a:pt x="968944" y="339902"/>
                    <a:pt x="977942" y="337228"/>
                  </a:cubicBezTo>
                  <a:cubicBezTo>
                    <a:pt x="985177" y="335089"/>
                    <a:pt x="992099" y="332072"/>
                    <a:pt x="998516" y="328252"/>
                  </a:cubicBezTo>
                  <a:lnTo>
                    <a:pt x="1025320" y="317443"/>
                  </a:lnTo>
                  <a:lnTo>
                    <a:pt x="1018084" y="341239"/>
                  </a:lnTo>
                  <a:cubicBezTo>
                    <a:pt x="1014498" y="345975"/>
                    <a:pt x="1010723" y="350558"/>
                    <a:pt x="1006759" y="354951"/>
                  </a:cubicBezTo>
                  <a:cubicBezTo>
                    <a:pt x="1005626" y="356249"/>
                    <a:pt x="1004431" y="357548"/>
                    <a:pt x="1003235" y="358808"/>
                  </a:cubicBezTo>
                  <a:cubicBezTo>
                    <a:pt x="1002040" y="360031"/>
                    <a:pt x="1000782" y="361291"/>
                    <a:pt x="999586" y="362513"/>
                  </a:cubicBezTo>
                  <a:lnTo>
                    <a:pt x="974670" y="382069"/>
                  </a:lnTo>
                  <a:lnTo>
                    <a:pt x="960639" y="391313"/>
                  </a:lnTo>
                  <a:cubicBezTo>
                    <a:pt x="955983" y="394674"/>
                    <a:pt x="951264" y="398035"/>
                    <a:pt x="946545" y="401320"/>
                  </a:cubicBezTo>
                  <a:cubicBezTo>
                    <a:pt x="939561" y="406209"/>
                    <a:pt x="932451" y="411022"/>
                    <a:pt x="925278" y="415758"/>
                  </a:cubicBezTo>
                  <a:lnTo>
                    <a:pt x="913261" y="421296"/>
                  </a:lnTo>
                  <a:cubicBezTo>
                    <a:pt x="901495" y="419081"/>
                    <a:pt x="891239" y="429470"/>
                    <a:pt x="893693" y="441196"/>
                  </a:cubicBezTo>
                  <a:cubicBezTo>
                    <a:pt x="894511" y="445207"/>
                    <a:pt x="896964" y="448721"/>
                    <a:pt x="900488" y="450821"/>
                  </a:cubicBezTo>
                  <a:lnTo>
                    <a:pt x="913198" y="450821"/>
                  </a:lnTo>
                  <a:lnTo>
                    <a:pt x="941700" y="434435"/>
                  </a:lnTo>
                  <a:lnTo>
                    <a:pt x="958059" y="428630"/>
                  </a:lnTo>
                  <a:lnTo>
                    <a:pt x="952900" y="438981"/>
                  </a:lnTo>
                  <a:cubicBezTo>
                    <a:pt x="948244" y="446849"/>
                    <a:pt x="942959" y="454335"/>
                    <a:pt x="937107" y="461363"/>
                  </a:cubicBezTo>
                  <a:cubicBezTo>
                    <a:pt x="934087" y="465030"/>
                    <a:pt x="930878" y="468582"/>
                    <a:pt x="927480" y="471982"/>
                  </a:cubicBezTo>
                  <a:lnTo>
                    <a:pt x="906843" y="484319"/>
                  </a:lnTo>
                  <a:lnTo>
                    <a:pt x="874565" y="511667"/>
                  </a:lnTo>
                  <a:lnTo>
                    <a:pt x="837694" y="546463"/>
                  </a:lnTo>
                  <a:lnTo>
                    <a:pt x="831528" y="558494"/>
                  </a:lnTo>
                  <a:lnTo>
                    <a:pt x="827375" y="571557"/>
                  </a:lnTo>
                  <a:lnTo>
                    <a:pt x="821587" y="593901"/>
                  </a:lnTo>
                  <a:lnTo>
                    <a:pt x="808940" y="598676"/>
                  </a:lnTo>
                  <a:cubicBezTo>
                    <a:pt x="803844" y="600547"/>
                    <a:pt x="799439" y="603794"/>
                    <a:pt x="796167" y="608072"/>
                  </a:cubicBezTo>
                  <a:cubicBezTo>
                    <a:pt x="790819" y="615062"/>
                    <a:pt x="788932" y="624152"/>
                    <a:pt x="791008" y="632708"/>
                  </a:cubicBezTo>
                  <a:cubicBezTo>
                    <a:pt x="785723" y="640233"/>
                    <a:pt x="780375" y="647681"/>
                    <a:pt x="774901" y="655052"/>
                  </a:cubicBezTo>
                  <a:cubicBezTo>
                    <a:pt x="772824" y="657802"/>
                    <a:pt x="770811" y="660553"/>
                    <a:pt x="768734" y="663264"/>
                  </a:cubicBezTo>
                  <a:cubicBezTo>
                    <a:pt x="759485" y="673042"/>
                    <a:pt x="749355" y="681904"/>
                    <a:pt x="738470" y="689696"/>
                  </a:cubicBezTo>
                  <a:cubicBezTo>
                    <a:pt x="731612" y="694585"/>
                    <a:pt x="724502" y="699092"/>
                    <a:pt x="717141" y="703102"/>
                  </a:cubicBezTo>
                  <a:lnTo>
                    <a:pt x="698265" y="709977"/>
                  </a:lnTo>
                  <a:lnTo>
                    <a:pt x="689015" y="716165"/>
                  </a:lnTo>
                  <a:lnTo>
                    <a:pt x="687002" y="730565"/>
                  </a:lnTo>
                  <a:lnTo>
                    <a:pt x="695119" y="740152"/>
                  </a:lnTo>
                  <a:lnTo>
                    <a:pt x="677690" y="754170"/>
                  </a:lnTo>
                  <a:lnTo>
                    <a:pt x="674670" y="766507"/>
                  </a:lnTo>
                  <a:lnTo>
                    <a:pt x="667812" y="778844"/>
                  </a:lnTo>
                  <a:lnTo>
                    <a:pt x="668818" y="793244"/>
                  </a:lnTo>
                  <a:lnTo>
                    <a:pt x="648307" y="814786"/>
                  </a:lnTo>
                  <a:lnTo>
                    <a:pt x="625530" y="825022"/>
                  </a:lnTo>
                  <a:lnTo>
                    <a:pt x="622761" y="814900"/>
                  </a:lnTo>
                  <a:lnTo>
                    <a:pt x="637107" y="797407"/>
                  </a:lnTo>
                  <a:lnTo>
                    <a:pt x="615651" y="801570"/>
                  </a:lnTo>
                  <a:lnTo>
                    <a:pt x="615651" y="787934"/>
                  </a:lnTo>
                  <a:lnTo>
                    <a:pt x="623579" y="781747"/>
                  </a:lnTo>
                  <a:lnTo>
                    <a:pt x="615400" y="756423"/>
                  </a:lnTo>
                  <a:lnTo>
                    <a:pt x="621188" y="743399"/>
                  </a:lnTo>
                  <a:lnTo>
                    <a:pt x="633583" y="728617"/>
                  </a:lnTo>
                  <a:lnTo>
                    <a:pt x="647677" y="720023"/>
                  </a:lnTo>
                  <a:lnTo>
                    <a:pt x="663785" y="709099"/>
                  </a:lnTo>
                  <a:lnTo>
                    <a:pt x="683353" y="693286"/>
                  </a:lnTo>
                  <a:lnTo>
                    <a:pt x="707388" y="683317"/>
                  </a:lnTo>
                  <a:lnTo>
                    <a:pt x="711163" y="670292"/>
                  </a:lnTo>
                  <a:lnTo>
                    <a:pt x="698831" y="669261"/>
                  </a:lnTo>
                  <a:lnTo>
                    <a:pt x="682409" y="669261"/>
                  </a:lnTo>
                  <a:lnTo>
                    <a:pt x="672090" y="683317"/>
                  </a:lnTo>
                  <a:lnTo>
                    <a:pt x="642203" y="690918"/>
                  </a:lnTo>
                  <a:lnTo>
                    <a:pt x="645286" y="677588"/>
                  </a:lnTo>
                  <a:lnTo>
                    <a:pt x="653529" y="653639"/>
                  </a:lnTo>
                  <a:lnTo>
                    <a:pt x="663785" y="646458"/>
                  </a:lnTo>
                  <a:lnTo>
                    <a:pt x="670706" y="636146"/>
                  </a:lnTo>
                  <a:lnTo>
                    <a:pt x="661457" y="628201"/>
                  </a:lnTo>
                  <a:cubicBezTo>
                    <a:pt x="658122" y="599593"/>
                    <a:pt x="607535" y="614107"/>
                    <a:pt x="619930" y="640118"/>
                  </a:cubicBezTo>
                  <a:cubicBezTo>
                    <a:pt x="623705" y="648024"/>
                    <a:pt x="633709" y="650660"/>
                    <a:pt x="640882" y="645580"/>
                  </a:cubicBezTo>
                  <a:lnTo>
                    <a:pt x="639561" y="668535"/>
                  </a:lnTo>
                  <a:cubicBezTo>
                    <a:pt x="633143" y="673272"/>
                    <a:pt x="626725" y="678008"/>
                    <a:pt x="620307" y="682744"/>
                  </a:cubicBezTo>
                  <a:cubicBezTo>
                    <a:pt x="615840" y="686029"/>
                    <a:pt x="611373" y="689314"/>
                    <a:pt x="606968" y="692599"/>
                  </a:cubicBezTo>
                  <a:cubicBezTo>
                    <a:pt x="598600" y="693897"/>
                    <a:pt x="591490" y="699359"/>
                    <a:pt x="588030" y="707075"/>
                  </a:cubicBezTo>
                  <a:cubicBezTo>
                    <a:pt x="586583" y="710359"/>
                    <a:pt x="585890" y="713988"/>
                    <a:pt x="585953" y="717578"/>
                  </a:cubicBezTo>
                  <a:cubicBezTo>
                    <a:pt x="584380" y="723651"/>
                    <a:pt x="581046" y="729152"/>
                    <a:pt x="576453" y="733391"/>
                  </a:cubicBezTo>
                  <a:cubicBezTo>
                    <a:pt x="571796" y="737669"/>
                    <a:pt x="565756" y="740725"/>
                    <a:pt x="563051" y="746454"/>
                  </a:cubicBezTo>
                  <a:cubicBezTo>
                    <a:pt x="560786" y="751114"/>
                    <a:pt x="561163" y="756614"/>
                    <a:pt x="564057" y="760892"/>
                  </a:cubicBezTo>
                  <a:lnTo>
                    <a:pt x="576012" y="754743"/>
                  </a:lnTo>
                  <a:cubicBezTo>
                    <a:pt x="578969" y="750503"/>
                    <a:pt x="583625" y="747753"/>
                    <a:pt x="588722" y="747218"/>
                  </a:cubicBezTo>
                  <a:cubicBezTo>
                    <a:pt x="592182" y="746874"/>
                    <a:pt x="595643" y="747562"/>
                    <a:pt x="598726" y="749204"/>
                  </a:cubicBezTo>
                  <a:lnTo>
                    <a:pt x="586645" y="763948"/>
                  </a:lnTo>
                  <a:cubicBezTo>
                    <a:pt x="579724" y="768111"/>
                    <a:pt x="573747" y="773726"/>
                    <a:pt x="569154" y="780410"/>
                  </a:cubicBezTo>
                  <a:cubicBezTo>
                    <a:pt x="564561" y="787018"/>
                    <a:pt x="560219" y="794962"/>
                    <a:pt x="552291" y="795192"/>
                  </a:cubicBezTo>
                  <a:cubicBezTo>
                    <a:pt x="547950" y="795306"/>
                    <a:pt x="543986" y="792709"/>
                    <a:pt x="542287" y="788698"/>
                  </a:cubicBezTo>
                  <a:lnTo>
                    <a:pt x="518944" y="790761"/>
                  </a:lnTo>
                  <a:lnTo>
                    <a:pt x="503466" y="802105"/>
                  </a:lnTo>
                  <a:lnTo>
                    <a:pt x="486289" y="798324"/>
                  </a:lnTo>
                  <a:lnTo>
                    <a:pt x="491448" y="787018"/>
                  </a:lnTo>
                  <a:lnTo>
                    <a:pt x="497677" y="772924"/>
                  </a:lnTo>
                  <a:lnTo>
                    <a:pt x="536058" y="755888"/>
                  </a:lnTo>
                  <a:lnTo>
                    <a:pt x="533982" y="745614"/>
                  </a:lnTo>
                  <a:lnTo>
                    <a:pt x="523726" y="745614"/>
                  </a:lnTo>
                  <a:lnTo>
                    <a:pt x="516868" y="756576"/>
                  </a:lnTo>
                  <a:lnTo>
                    <a:pt x="499691" y="757875"/>
                  </a:lnTo>
                  <a:lnTo>
                    <a:pt x="469364" y="748708"/>
                  </a:lnTo>
                  <a:lnTo>
                    <a:pt x="451809" y="733239"/>
                  </a:lnTo>
                  <a:cubicBezTo>
                    <a:pt x="602187" y="529198"/>
                    <a:pt x="793273" y="358656"/>
                    <a:pt x="1013051" y="232420"/>
                  </a:cubicBezTo>
                  <a:cubicBezTo>
                    <a:pt x="1232388" y="106413"/>
                    <a:pt x="1475446" y="27271"/>
                    <a:pt x="1726935" y="0"/>
                  </a:cubicBezTo>
                  <a:close/>
                </a:path>
              </a:pathLst>
            </a:custGeom>
            <a:solidFill>
              <a:srgbClr val="CDD1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wrap="square" lIns="45707" tIns="45707" rIns="45707" bIns="45707" anchor="ctr">
              <a:noAutofit/>
            </a:bodyPr>
            <a:lstStyle/>
            <a:p>
              <a:endParaRPr lang="en-US" sz="3599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55" name="Freeform 814">
            <a:extLst>
              <a:ext uri="{FF2B5EF4-FFF2-40B4-BE49-F238E27FC236}">
                <a16:creationId xmlns:a16="http://schemas.microsoft.com/office/drawing/2014/main" id="{D6797FEA-D2A4-DC43-A12A-123CFBE1E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7712" y="3792591"/>
            <a:ext cx="882280" cy="886901"/>
          </a:xfrm>
          <a:custGeom>
            <a:avLst/>
            <a:gdLst/>
            <a:ahLst/>
            <a:cxnLst/>
            <a:rect l="0" t="0" r="r" b="b"/>
            <a:pathLst>
              <a:path w="302852" h="304441">
                <a:moveTo>
                  <a:pt x="217311" y="241300"/>
                </a:moveTo>
                <a:cubicBezTo>
                  <a:pt x="219781" y="241300"/>
                  <a:pt x="221897" y="243417"/>
                  <a:pt x="221897" y="245886"/>
                </a:cubicBezTo>
                <a:cubicBezTo>
                  <a:pt x="221897" y="248356"/>
                  <a:pt x="219781" y="250472"/>
                  <a:pt x="217311" y="250472"/>
                </a:cubicBezTo>
                <a:cubicBezTo>
                  <a:pt x="214842" y="250472"/>
                  <a:pt x="212725" y="248356"/>
                  <a:pt x="212725" y="245886"/>
                </a:cubicBezTo>
                <a:cubicBezTo>
                  <a:pt x="212725" y="243417"/>
                  <a:pt x="214842" y="241300"/>
                  <a:pt x="217311" y="241300"/>
                </a:cubicBezTo>
                <a:close/>
                <a:moveTo>
                  <a:pt x="67796" y="236537"/>
                </a:moveTo>
                <a:lnTo>
                  <a:pt x="131513" y="236537"/>
                </a:lnTo>
                <a:cubicBezTo>
                  <a:pt x="134019" y="236537"/>
                  <a:pt x="136167" y="238654"/>
                  <a:pt x="136167" y="241123"/>
                </a:cubicBezTo>
                <a:cubicBezTo>
                  <a:pt x="136167" y="243593"/>
                  <a:pt x="134019" y="245709"/>
                  <a:pt x="131513" y="245709"/>
                </a:cubicBezTo>
                <a:lnTo>
                  <a:pt x="67796" y="245709"/>
                </a:lnTo>
                <a:cubicBezTo>
                  <a:pt x="65290" y="245709"/>
                  <a:pt x="63500" y="243593"/>
                  <a:pt x="63500" y="241123"/>
                </a:cubicBezTo>
                <a:cubicBezTo>
                  <a:pt x="63500" y="238654"/>
                  <a:pt x="65290" y="236537"/>
                  <a:pt x="67796" y="236537"/>
                </a:cubicBezTo>
                <a:close/>
                <a:moveTo>
                  <a:pt x="39813" y="236537"/>
                </a:moveTo>
                <a:lnTo>
                  <a:pt x="43948" y="236537"/>
                </a:lnTo>
                <a:cubicBezTo>
                  <a:pt x="46580" y="236537"/>
                  <a:pt x="48836" y="238654"/>
                  <a:pt x="48836" y="241123"/>
                </a:cubicBezTo>
                <a:cubicBezTo>
                  <a:pt x="48836" y="243593"/>
                  <a:pt x="46580" y="245709"/>
                  <a:pt x="43948" y="245709"/>
                </a:cubicBezTo>
                <a:lnTo>
                  <a:pt x="39813" y="245709"/>
                </a:lnTo>
                <a:cubicBezTo>
                  <a:pt x="37181" y="245709"/>
                  <a:pt x="34925" y="243593"/>
                  <a:pt x="34925" y="241123"/>
                </a:cubicBezTo>
                <a:cubicBezTo>
                  <a:pt x="34925" y="238654"/>
                  <a:pt x="37181" y="236537"/>
                  <a:pt x="39813" y="236537"/>
                </a:cubicBezTo>
                <a:close/>
                <a:moveTo>
                  <a:pt x="188502" y="233308"/>
                </a:moveTo>
                <a:cubicBezTo>
                  <a:pt x="191012" y="234841"/>
                  <a:pt x="191728" y="237523"/>
                  <a:pt x="190295" y="240205"/>
                </a:cubicBezTo>
                <a:cubicBezTo>
                  <a:pt x="189578" y="241738"/>
                  <a:pt x="188144" y="242504"/>
                  <a:pt x="186352" y="242504"/>
                </a:cubicBezTo>
                <a:cubicBezTo>
                  <a:pt x="185635" y="242504"/>
                  <a:pt x="184918" y="242504"/>
                  <a:pt x="183843" y="241738"/>
                </a:cubicBezTo>
                <a:cubicBezTo>
                  <a:pt x="181692" y="240205"/>
                  <a:pt x="180975" y="237523"/>
                  <a:pt x="182409" y="235224"/>
                </a:cubicBezTo>
                <a:cubicBezTo>
                  <a:pt x="183484" y="232542"/>
                  <a:pt x="186352" y="231775"/>
                  <a:pt x="188502" y="233308"/>
                </a:cubicBezTo>
                <a:close/>
                <a:moveTo>
                  <a:pt x="246113" y="232925"/>
                </a:moveTo>
                <a:cubicBezTo>
                  <a:pt x="248264" y="231775"/>
                  <a:pt x="251132" y="232542"/>
                  <a:pt x="252208" y="234841"/>
                </a:cubicBezTo>
                <a:cubicBezTo>
                  <a:pt x="253642" y="237523"/>
                  <a:pt x="252925" y="240205"/>
                  <a:pt x="250415" y="241738"/>
                </a:cubicBezTo>
                <a:cubicBezTo>
                  <a:pt x="250057" y="242121"/>
                  <a:pt x="249340" y="242504"/>
                  <a:pt x="248264" y="242504"/>
                </a:cubicBezTo>
                <a:cubicBezTo>
                  <a:pt x="246830" y="242504"/>
                  <a:pt x="245038" y="241355"/>
                  <a:pt x="244321" y="239822"/>
                </a:cubicBezTo>
                <a:cubicBezTo>
                  <a:pt x="242887" y="237523"/>
                  <a:pt x="243963" y="234841"/>
                  <a:pt x="246113" y="232925"/>
                </a:cubicBezTo>
                <a:close/>
                <a:moveTo>
                  <a:pt x="161713" y="211083"/>
                </a:moveTo>
                <a:cubicBezTo>
                  <a:pt x="163936" y="209550"/>
                  <a:pt x="166899" y="210317"/>
                  <a:pt x="168010" y="212616"/>
                </a:cubicBezTo>
                <a:cubicBezTo>
                  <a:pt x="169492" y="214915"/>
                  <a:pt x="168751" y="217980"/>
                  <a:pt x="166528" y="219513"/>
                </a:cubicBezTo>
                <a:cubicBezTo>
                  <a:pt x="165788" y="219896"/>
                  <a:pt x="165047" y="220279"/>
                  <a:pt x="163936" y="220279"/>
                </a:cubicBezTo>
                <a:cubicBezTo>
                  <a:pt x="162454" y="220279"/>
                  <a:pt x="160972" y="219130"/>
                  <a:pt x="159861" y="217597"/>
                </a:cubicBezTo>
                <a:cubicBezTo>
                  <a:pt x="158750" y="215298"/>
                  <a:pt x="159491" y="212232"/>
                  <a:pt x="161713" y="211083"/>
                </a:cubicBezTo>
                <a:close/>
                <a:moveTo>
                  <a:pt x="274478" y="210571"/>
                </a:moveTo>
                <a:cubicBezTo>
                  <a:pt x="276701" y="211931"/>
                  <a:pt x="277442" y="214653"/>
                  <a:pt x="276330" y="216694"/>
                </a:cubicBezTo>
                <a:cubicBezTo>
                  <a:pt x="275219" y="218055"/>
                  <a:pt x="273738" y="218735"/>
                  <a:pt x="272256" y="218735"/>
                </a:cubicBezTo>
                <a:cubicBezTo>
                  <a:pt x="271145" y="218735"/>
                  <a:pt x="270404" y="218395"/>
                  <a:pt x="269663" y="218055"/>
                </a:cubicBezTo>
                <a:cubicBezTo>
                  <a:pt x="267441" y="217034"/>
                  <a:pt x="266700" y="214313"/>
                  <a:pt x="267811" y="212272"/>
                </a:cubicBezTo>
                <a:cubicBezTo>
                  <a:pt x="269293" y="210231"/>
                  <a:pt x="272256" y="209550"/>
                  <a:pt x="274478" y="210571"/>
                </a:cubicBezTo>
                <a:close/>
                <a:moveTo>
                  <a:pt x="67772" y="201612"/>
                </a:moveTo>
                <a:lnTo>
                  <a:pt x="117609" y="201612"/>
                </a:lnTo>
                <a:cubicBezTo>
                  <a:pt x="120101" y="201612"/>
                  <a:pt x="121881" y="203729"/>
                  <a:pt x="121881" y="206198"/>
                </a:cubicBezTo>
                <a:cubicBezTo>
                  <a:pt x="121881" y="208668"/>
                  <a:pt x="120101" y="210784"/>
                  <a:pt x="117609" y="210784"/>
                </a:cubicBezTo>
                <a:lnTo>
                  <a:pt x="67772" y="210784"/>
                </a:lnTo>
                <a:cubicBezTo>
                  <a:pt x="65280" y="210784"/>
                  <a:pt x="63500" y="208668"/>
                  <a:pt x="63500" y="206198"/>
                </a:cubicBezTo>
                <a:cubicBezTo>
                  <a:pt x="63500" y="203729"/>
                  <a:pt x="65280" y="201612"/>
                  <a:pt x="67772" y="201612"/>
                </a:cubicBezTo>
                <a:close/>
                <a:moveTo>
                  <a:pt x="279033" y="179387"/>
                </a:moveTo>
                <a:cubicBezTo>
                  <a:pt x="281964" y="179387"/>
                  <a:pt x="283796" y="181428"/>
                  <a:pt x="283796" y="183810"/>
                </a:cubicBezTo>
                <a:lnTo>
                  <a:pt x="283796" y="184150"/>
                </a:lnTo>
                <a:cubicBezTo>
                  <a:pt x="283796" y="186531"/>
                  <a:pt x="281964" y="188572"/>
                  <a:pt x="279400" y="188572"/>
                </a:cubicBezTo>
                <a:cubicBezTo>
                  <a:pt x="276835" y="188572"/>
                  <a:pt x="274637" y="186531"/>
                  <a:pt x="274637" y="184150"/>
                </a:cubicBezTo>
                <a:lnTo>
                  <a:pt x="274637" y="183810"/>
                </a:lnTo>
                <a:cubicBezTo>
                  <a:pt x="274637" y="181428"/>
                  <a:pt x="276469" y="179387"/>
                  <a:pt x="279033" y="179387"/>
                </a:cubicBezTo>
                <a:close/>
                <a:moveTo>
                  <a:pt x="155574" y="179387"/>
                </a:moveTo>
                <a:cubicBezTo>
                  <a:pt x="158139" y="179387"/>
                  <a:pt x="159971" y="181219"/>
                  <a:pt x="159971" y="184150"/>
                </a:cubicBezTo>
                <a:cubicBezTo>
                  <a:pt x="159971" y="186348"/>
                  <a:pt x="158139" y="188546"/>
                  <a:pt x="155574" y="188546"/>
                </a:cubicBezTo>
                <a:cubicBezTo>
                  <a:pt x="152644" y="188546"/>
                  <a:pt x="150812" y="186348"/>
                  <a:pt x="150812" y="184150"/>
                </a:cubicBezTo>
                <a:cubicBezTo>
                  <a:pt x="150812" y="181219"/>
                  <a:pt x="152644" y="179387"/>
                  <a:pt x="155574" y="179387"/>
                </a:cubicBezTo>
                <a:close/>
                <a:moveTo>
                  <a:pt x="67772" y="168275"/>
                </a:moveTo>
                <a:lnTo>
                  <a:pt x="117609" y="168275"/>
                </a:lnTo>
                <a:cubicBezTo>
                  <a:pt x="120101" y="168275"/>
                  <a:pt x="121881" y="170473"/>
                  <a:pt x="121881" y="173038"/>
                </a:cubicBezTo>
                <a:cubicBezTo>
                  <a:pt x="121881" y="175602"/>
                  <a:pt x="120101" y="177434"/>
                  <a:pt x="117609" y="177434"/>
                </a:cubicBezTo>
                <a:lnTo>
                  <a:pt x="67772" y="177434"/>
                </a:lnTo>
                <a:cubicBezTo>
                  <a:pt x="65280" y="177434"/>
                  <a:pt x="63500" y="175602"/>
                  <a:pt x="63500" y="173038"/>
                </a:cubicBezTo>
                <a:cubicBezTo>
                  <a:pt x="63500" y="170473"/>
                  <a:pt x="65280" y="168275"/>
                  <a:pt x="67772" y="168275"/>
                </a:cubicBezTo>
                <a:close/>
                <a:moveTo>
                  <a:pt x="39813" y="168275"/>
                </a:moveTo>
                <a:lnTo>
                  <a:pt x="43948" y="168275"/>
                </a:lnTo>
                <a:cubicBezTo>
                  <a:pt x="46580" y="168275"/>
                  <a:pt x="48836" y="170473"/>
                  <a:pt x="48836" y="173038"/>
                </a:cubicBezTo>
                <a:cubicBezTo>
                  <a:pt x="48836" y="175602"/>
                  <a:pt x="46580" y="177434"/>
                  <a:pt x="43948" y="177434"/>
                </a:cubicBezTo>
                <a:lnTo>
                  <a:pt x="39813" y="177434"/>
                </a:lnTo>
                <a:cubicBezTo>
                  <a:pt x="37181" y="177434"/>
                  <a:pt x="34925" y="175602"/>
                  <a:pt x="34925" y="173038"/>
                </a:cubicBezTo>
                <a:cubicBezTo>
                  <a:pt x="34925" y="170473"/>
                  <a:pt x="37181" y="168275"/>
                  <a:pt x="39813" y="168275"/>
                </a:cubicBezTo>
                <a:close/>
                <a:moveTo>
                  <a:pt x="269382" y="148998"/>
                </a:moveTo>
                <a:cubicBezTo>
                  <a:pt x="272064" y="147637"/>
                  <a:pt x="275130" y="148318"/>
                  <a:pt x="276279" y="150359"/>
                </a:cubicBezTo>
                <a:cubicBezTo>
                  <a:pt x="277429" y="152400"/>
                  <a:pt x="277046" y="155121"/>
                  <a:pt x="274364" y="156142"/>
                </a:cubicBezTo>
                <a:cubicBezTo>
                  <a:pt x="273980" y="156822"/>
                  <a:pt x="272831" y="156822"/>
                  <a:pt x="272448" y="156822"/>
                </a:cubicBezTo>
                <a:cubicBezTo>
                  <a:pt x="270532" y="156822"/>
                  <a:pt x="268999" y="156142"/>
                  <a:pt x="267850" y="155121"/>
                </a:cubicBezTo>
                <a:cubicBezTo>
                  <a:pt x="266700" y="152740"/>
                  <a:pt x="267466" y="150018"/>
                  <a:pt x="269382" y="148998"/>
                </a:cubicBezTo>
                <a:close/>
                <a:moveTo>
                  <a:pt x="166528" y="148658"/>
                </a:moveTo>
                <a:cubicBezTo>
                  <a:pt x="168751" y="150018"/>
                  <a:pt x="169492" y="152740"/>
                  <a:pt x="168010" y="154781"/>
                </a:cubicBezTo>
                <a:cubicBezTo>
                  <a:pt x="167269" y="156142"/>
                  <a:pt x="165788" y="156822"/>
                  <a:pt x="163936" y="156822"/>
                </a:cubicBezTo>
                <a:cubicBezTo>
                  <a:pt x="163195" y="156822"/>
                  <a:pt x="162454" y="156822"/>
                  <a:pt x="161713" y="156482"/>
                </a:cubicBezTo>
                <a:cubicBezTo>
                  <a:pt x="159120" y="155121"/>
                  <a:pt x="158750" y="152400"/>
                  <a:pt x="159861" y="150359"/>
                </a:cubicBezTo>
                <a:cubicBezTo>
                  <a:pt x="161343" y="148318"/>
                  <a:pt x="163936" y="147637"/>
                  <a:pt x="166528" y="148658"/>
                </a:cubicBezTo>
                <a:close/>
                <a:moveTo>
                  <a:pt x="217442" y="136525"/>
                </a:moveTo>
                <a:cubicBezTo>
                  <a:pt x="219982" y="136525"/>
                  <a:pt x="221796" y="138663"/>
                  <a:pt x="221796" y="141158"/>
                </a:cubicBezTo>
                <a:lnTo>
                  <a:pt x="221796" y="179290"/>
                </a:lnTo>
                <a:lnTo>
                  <a:pt x="245745" y="179290"/>
                </a:lnTo>
                <a:cubicBezTo>
                  <a:pt x="248285" y="179290"/>
                  <a:pt x="250462" y="181428"/>
                  <a:pt x="250462" y="183923"/>
                </a:cubicBezTo>
                <a:cubicBezTo>
                  <a:pt x="250462" y="186418"/>
                  <a:pt x="248285" y="188556"/>
                  <a:pt x="245745" y="188556"/>
                </a:cubicBezTo>
                <a:lnTo>
                  <a:pt x="217442" y="188556"/>
                </a:lnTo>
                <a:cubicBezTo>
                  <a:pt x="214539" y="188556"/>
                  <a:pt x="212725" y="186418"/>
                  <a:pt x="212725" y="183923"/>
                </a:cubicBezTo>
                <a:lnTo>
                  <a:pt x="212725" y="141158"/>
                </a:lnTo>
                <a:cubicBezTo>
                  <a:pt x="212725" y="138663"/>
                  <a:pt x="214539" y="136525"/>
                  <a:pt x="217442" y="136525"/>
                </a:cubicBezTo>
                <a:close/>
                <a:moveTo>
                  <a:pt x="67789" y="133350"/>
                </a:moveTo>
                <a:lnTo>
                  <a:pt x="126758" y="133350"/>
                </a:lnTo>
                <a:cubicBezTo>
                  <a:pt x="129260" y="133350"/>
                  <a:pt x="131405" y="135466"/>
                  <a:pt x="131405" y="137936"/>
                </a:cubicBezTo>
                <a:cubicBezTo>
                  <a:pt x="131405" y="140406"/>
                  <a:pt x="129260" y="142522"/>
                  <a:pt x="126758" y="142522"/>
                </a:cubicBezTo>
                <a:lnTo>
                  <a:pt x="67789" y="142522"/>
                </a:lnTo>
                <a:cubicBezTo>
                  <a:pt x="65287" y="142522"/>
                  <a:pt x="63500" y="140406"/>
                  <a:pt x="63500" y="137936"/>
                </a:cubicBezTo>
                <a:cubicBezTo>
                  <a:pt x="63500" y="135466"/>
                  <a:pt x="65287" y="133350"/>
                  <a:pt x="67789" y="133350"/>
                </a:cubicBezTo>
                <a:close/>
                <a:moveTo>
                  <a:pt x="183938" y="125357"/>
                </a:moveTo>
                <a:cubicBezTo>
                  <a:pt x="186161" y="123825"/>
                  <a:pt x="189124" y="124591"/>
                  <a:pt x="190235" y="127273"/>
                </a:cubicBezTo>
                <a:cubicBezTo>
                  <a:pt x="191717" y="129572"/>
                  <a:pt x="190976" y="132638"/>
                  <a:pt x="188753" y="133787"/>
                </a:cubicBezTo>
                <a:cubicBezTo>
                  <a:pt x="188013" y="134170"/>
                  <a:pt x="187272" y="134554"/>
                  <a:pt x="186161" y="134554"/>
                </a:cubicBezTo>
                <a:cubicBezTo>
                  <a:pt x="184679" y="134554"/>
                  <a:pt x="183197" y="133787"/>
                  <a:pt x="182086" y="132255"/>
                </a:cubicBezTo>
                <a:cubicBezTo>
                  <a:pt x="180975" y="129572"/>
                  <a:pt x="181716" y="126507"/>
                  <a:pt x="183938" y="125357"/>
                </a:cubicBezTo>
                <a:close/>
                <a:moveTo>
                  <a:pt x="250666" y="124845"/>
                </a:moveTo>
                <a:cubicBezTo>
                  <a:pt x="253259" y="126206"/>
                  <a:pt x="253630" y="128927"/>
                  <a:pt x="252518" y="130969"/>
                </a:cubicBezTo>
                <a:cubicBezTo>
                  <a:pt x="251407" y="132329"/>
                  <a:pt x="249925" y="133010"/>
                  <a:pt x="248444" y="133010"/>
                </a:cubicBezTo>
                <a:cubicBezTo>
                  <a:pt x="247332" y="133010"/>
                  <a:pt x="246591" y="133010"/>
                  <a:pt x="245851" y="132669"/>
                </a:cubicBezTo>
                <a:cubicBezTo>
                  <a:pt x="243628" y="131309"/>
                  <a:pt x="242887" y="128587"/>
                  <a:pt x="243998" y="126546"/>
                </a:cubicBezTo>
                <a:cubicBezTo>
                  <a:pt x="245480" y="124505"/>
                  <a:pt x="248444" y="123825"/>
                  <a:pt x="250666" y="124845"/>
                </a:cubicBezTo>
                <a:close/>
                <a:moveTo>
                  <a:pt x="217311" y="117475"/>
                </a:moveTo>
                <a:cubicBezTo>
                  <a:pt x="219781" y="117475"/>
                  <a:pt x="221897" y="119591"/>
                  <a:pt x="221897" y="122061"/>
                </a:cubicBezTo>
                <a:cubicBezTo>
                  <a:pt x="221897" y="124530"/>
                  <a:pt x="219781" y="126647"/>
                  <a:pt x="217311" y="126647"/>
                </a:cubicBezTo>
                <a:cubicBezTo>
                  <a:pt x="214842" y="126647"/>
                  <a:pt x="212725" y="124530"/>
                  <a:pt x="212725" y="122061"/>
                </a:cubicBezTo>
                <a:cubicBezTo>
                  <a:pt x="212725" y="119591"/>
                  <a:pt x="214489" y="117475"/>
                  <a:pt x="217311" y="117475"/>
                </a:cubicBezTo>
                <a:close/>
                <a:moveTo>
                  <a:pt x="217404" y="108189"/>
                </a:moveTo>
                <a:cubicBezTo>
                  <a:pt x="175221" y="108189"/>
                  <a:pt x="140970" y="142336"/>
                  <a:pt x="140970" y="184390"/>
                </a:cubicBezTo>
                <a:cubicBezTo>
                  <a:pt x="140970" y="226444"/>
                  <a:pt x="175221" y="260230"/>
                  <a:pt x="217404" y="260230"/>
                </a:cubicBezTo>
                <a:cubicBezTo>
                  <a:pt x="259227" y="260230"/>
                  <a:pt x="293478" y="226444"/>
                  <a:pt x="293478" y="184390"/>
                </a:cubicBezTo>
                <a:cubicBezTo>
                  <a:pt x="293478" y="142336"/>
                  <a:pt x="259227" y="108189"/>
                  <a:pt x="217404" y="108189"/>
                </a:cubicBezTo>
                <a:close/>
                <a:moveTo>
                  <a:pt x="67836" y="98425"/>
                </a:moveTo>
                <a:lnTo>
                  <a:pt x="155278" y="98425"/>
                </a:lnTo>
                <a:cubicBezTo>
                  <a:pt x="157808" y="98425"/>
                  <a:pt x="159976" y="100541"/>
                  <a:pt x="159976" y="103011"/>
                </a:cubicBezTo>
                <a:cubicBezTo>
                  <a:pt x="159976" y="105480"/>
                  <a:pt x="157808" y="107597"/>
                  <a:pt x="155278" y="107597"/>
                </a:cubicBezTo>
                <a:lnTo>
                  <a:pt x="67836" y="107597"/>
                </a:lnTo>
                <a:cubicBezTo>
                  <a:pt x="65307" y="107597"/>
                  <a:pt x="63500" y="105480"/>
                  <a:pt x="63500" y="103011"/>
                </a:cubicBezTo>
                <a:cubicBezTo>
                  <a:pt x="63500" y="100541"/>
                  <a:pt x="65307" y="98425"/>
                  <a:pt x="67836" y="98425"/>
                </a:cubicBezTo>
                <a:close/>
                <a:moveTo>
                  <a:pt x="39813" y="98425"/>
                </a:moveTo>
                <a:lnTo>
                  <a:pt x="43948" y="98425"/>
                </a:lnTo>
                <a:cubicBezTo>
                  <a:pt x="46580" y="98425"/>
                  <a:pt x="48836" y="100541"/>
                  <a:pt x="48836" y="103011"/>
                </a:cubicBezTo>
                <a:cubicBezTo>
                  <a:pt x="48836" y="105480"/>
                  <a:pt x="46580" y="107597"/>
                  <a:pt x="43948" y="107597"/>
                </a:cubicBezTo>
                <a:lnTo>
                  <a:pt x="39813" y="107597"/>
                </a:lnTo>
                <a:cubicBezTo>
                  <a:pt x="37181" y="107597"/>
                  <a:pt x="34925" y="105480"/>
                  <a:pt x="34925" y="103011"/>
                </a:cubicBezTo>
                <a:cubicBezTo>
                  <a:pt x="34925" y="100541"/>
                  <a:pt x="37181" y="98425"/>
                  <a:pt x="39813" y="98425"/>
                </a:cubicBezTo>
                <a:close/>
                <a:moveTo>
                  <a:pt x="67829" y="65087"/>
                </a:moveTo>
                <a:lnTo>
                  <a:pt x="201324" y="65087"/>
                </a:lnTo>
                <a:cubicBezTo>
                  <a:pt x="203849" y="65087"/>
                  <a:pt x="206014" y="67203"/>
                  <a:pt x="206014" y="69673"/>
                </a:cubicBezTo>
                <a:cubicBezTo>
                  <a:pt x="206014" y="72142"/>
                  <a:pt x="203849" y="74259"/>
                  <a:pt x="201324" y="74259"/>
                </a:cubicBezTo>
                <a:lnTo>
                  <a:pt x="67829" y="74259"/>
                </a:lnTo>
                <a:cubicBezTo>
                  <a:pt x="65304" y="74259"/>
                  <a:pt x="63500" y="72142"/>
                  <a:pt x="63500" y="69673"/>
                </a:cubicBezTo>
                <a:cubicBezTo>
                  <a:pt x="63500" y="67203"/>
                  <a:pt x="65304" y="65087"/>
                  <a:pt x="67829" y="65087"/>
                </a:cubicBezTo>
                <a:close/>
                <a:moveTo>
                  <a:pt x="39813" y="65087"/>
                </a:moveTo>
                <a:lnTo>
                  <a:pt x="43948" y="65087"/>
                </a:lnTo>
                <a:cubicBezTo>
                  <a:pt x="46580" y="65087"/>
                  <a:pt x="48836" y="67203"/>
                  <a:pt x="48836" y="69673"/>
                </a:cubicBezTo>
                <a:cubicBezTo>
                  <a:pt x="48836" y="72142"/>
                  <a:pt x="46580" y="74259"/>
                  <a:pt x="43948" y="74259"/>
                </a:cubicBezTo>
                <a:lnTo>
                  <a:pt x="39813" y="74259"/>
                </a:lnTo>
                <a:cubicBezTo>
                  <a:pt x="37181" y="74259"/>
                  <a:pt x="34925" y="72142"/>
                  <a:pt x="34925" y="69673"/>
                </a:cubicBezTo>
                <a:cubicBezTo>
                  <a:pt x="34925" y="67203"/>
                  <a:pt x="37181" y="65087"/>
                  <a:pt x="39813" y="65087"/>
                </a:cubicBezTo>
                <a:close/>
                <a:moveTo>
                  <a:pt x="69223" y="8986"/>
                </a:moveTo>
                <a:lnTo>
                  <a:pt x="69223" y="13658"/>
                </a:lnTo>
                <a:cubicBezTo>
                  <a:pt x="69223" y="21206"/>
                  <a:pt x="75352" y="27676"/>
                  <a:pt x="82924" y="27676"/>
                </a:cubicBezTo>
                <a:lnTo>
                  <a:pt x="157194" y="27676"/>
                </a:lnTo>
                <a:cubicBezTo>
                  <a:pt x="164766" y="27676"/>
                  <a:pt x="170895" y="21206"/>
                  <a:pt x="170895" y="13658"/>
                </a:cubicBezTo>
                <a:lnTo>
                  <a:pt x="170895" y="8986"/>
                </a:lnTo>
                <a:lnTo>
                  <a:pt x="69223" y="8986"/>
                </a:lnTo>
                <a:close/>
                <a:moveTo>
                  <a:pt x="13700" y="8986"/>
                </a:moveTo>
                <a:cubicBezTo>
                  <a:pt x="11177" y="8986"/>
                  <a:pt x="9013" y="11142"/>
                  <a:pt x="9013" y="13658"/>
                </a:cubicBezTo>
                <a:lnTo>
                  <a:pt x="9013" y="290423"/>
                </a:lnTo>
                <a:cubicBezTo>
                  <a:pt x="9013" y="292939"/>
                  <a:pt x="11177" y="295096"/>
                  <a:pt x="13700" y="295096"/>
                </a:cubicBezTo>
                <a:lnTo>
                  <a:pt x="226418" y="295096"/>
                </a:lnTo>
                <a:cubicBezTo>
                  <a:pt x="228941" y="295096"/>
                  <a:pt x="231105" y="292939"/>
                  <a:pt x="231105" y="290423"/>
                </a:cubicBezTo>
                <a:lnTo>
                  <a:pt x="231105" y="268497"/>
                </a:lnTo>
                <a:cubicBezTo>
                  <a:pt x="226778" y="269216"/>
                  <a:pt x="222091" y="269576"/>
                  <a:pt x="217404" y="269576"/>
                </a:cubicBezTo>
                <a:cubicBezTo>
                  <a:pt x="170174" y="269576"/>
                  <a:pt x="131596" y="231476"/>
                  <a:pt x="131596" y="184390"/>
                </a:cubicBezTo>
                <a:cubicBezTo>
                  <a:pt x="131596" y="137304"/>
                  <a:pt x="170174" y="98844"/>
                  <a:pt x="217404" y="98844"/>
                </a:cubicBezTo>
                <a:cubicBezTo>
                  <a:pt x="222091" y="98844"/>
                  <a:pt x="226778" y="99563"/>
                  <a:pt x="231105" y="100282"/>
                </a:cubicBezTo>
                <a:lnTo>
                  <a:pt x="231105" y="13658"/>
                </a:lnTo>
                <a:cubicBezTo>
                  <a:pt x="231105" y="11142"/>
                  <a:pt x="228941" y="8986"/>
                  <a:pt x="226418" y="8986"/>
                </a:cubicBezTo>
                <a:lnTo>
                  <a:pt x="180269" y="8986"/>
                </a:lnTo>
                <a:lnTo>
                  <a:pt x="180269" y="13658"/>
                </a:lnTo>
                <a:cubicBezTo>
                  <a:pt x="180269" y="26238"/>
                  <a:pt x="169813" y="36662"/>
                  <a:pt x="157194" y="36662"/>
                </a:cubicBezTo>
                <a:lnTo>
                  <a:pt x="82924" y="36662"/>
                </a:lnTo>
                <a:cubicBezTo>
                  <a:pt x="70305" y="36662"/>
                  <a:pt x="59849" y="26238"/>
                  <a:pt x="59849" y="13658"/>
                </a:cubicBezTo>
                <a:lnTo>
                  <a:pt x="59849" y="8986"/>
                </a:lnTo>
                <a:lnTo>
                  <a:pt x="13700" y="8986"/>
                </a:lnTo>
                <a:close/>
                <a:moveTo>
                  <a:pt x="13700" y="0"/>
                </a:moveTo>
                <a:lnTo>
                  <a:pt x="226418" y="0"/>
                </a:lnTo>
                <a:cubicBezTo>
                  <a:pt x="233989" y="0"/>
                  <a:pt x="240479" y="6110"/>
                  <a:pt x="240479" y="13658"/>
                </a:cubicBezTo>
                <a:lnTo>
                  <a:pt x="240479" y="102079"/>
                </a:lnTo>
                <a:cubicBezTo>
                  <a:pt x="276172" y="112503"/>
                  <a:pt x="302852" y="145212"/>
                  <a:pt x="302852" y="184390"/>
                </a:cubicBezTo>
                <a:cubicBezTo>
                  <a:pt x="302852" y="223209"/>
                  <a:pt x="276172" y="256277"/>
                  <a:pt x="240479" y="266341"/>
                </a:cubicBezTo>
                <a:lnTo>
                  <a:pt x="240479" y="290423"/>
                </a:lnTo>
                <a:cubicBezTo>
                  <a:pt x="240479" y="297971"/>
                  <a:pt x="233989" y="304441"/>
                  <a:pt x="226418" y="304441"/>
                </a:cubicBezTo>
                <a:lnTo>
                  <a:pt x="13700" y="304441"/>
                </a:lnTo>
                <a:cubicBezTo>
                  <a:pt x="6129" y="304441"/>
                  <a:pt x="0" y="297971"/>
                  <a:pt x="0" y="290423"/>
                </a:cubicBezTo>
                <a:lnTo>
                  <a:pt x="0" y="13658"/>
                </a:lnTo>
                <a:cubicBezTo>
                  <a:pt x="0" y="6110"/>
                  <a:pt x="6129" y="0"/>
                  <a:pt x="137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6" name="Freeform 813">
            <a:extLst>
              <a:ext uri="{FF2B5EF4-FFF2-40B4-BE49-F238E27FC236}">
                <a16:creationId xmlns:a16="http://schemas.microsoft.com/office/drawing/2014/main" id="{424B7E36-ED2C-FA4A-A7FC-C2389FC5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984" y="5750398"/>
            <a:ext cx="886901" cy="886901"/>
          </a:xfrm>
          <a:custGeom>
            <a:avLst/>
            <a:gdLst/>
            <a:ahLst/>
            <a:cxnLst/>
            <a:rect l="0" t="0" r="r" b="b"/>
            <a:pathLst>
              <a:path w="304441" h="305370">
                <a:moveTo>
                  <a:pt x="58202" y="197423"/>
                </a:moveTo>
                <a:lnTo>
                  <a:pt x="58202" y="216091"/>
                </a:lnTo>
                <a:lnTo>
                  <a:pt x="76898" y="216091"/>
                </a:lnTo>
                <a:lnTo>
                  <a:pt x="76898" y="206757"/>
                </a:lnTo>
                <a:lnTo>
                  <a:pt x="76898" y="197423"/>
                </a:lnTo>
                <a:lnTo>
                  <a:pt x="58202" y="197423"/>
                </a:lnTo>
                <a:close/>
                <a:moveTo>
                  <a:pt x="193880" y="155800"/>
                </a:moveTo>
                <a:cubicBezTo>
                  <a:pt x="195673" y="153988"/>
                  <a:pt x="198540" y="153988"/>
                  <a:pt x="200333" y="155800"/>
                </a:cubicBezTo>
                <a:lnTo>
                  <a:pt x="208577" y="164134"/>
                </a:lnTo>
                <a:lnTo>
                  <a:pt x="216822" y="155800"/>
                </a:lnTo>
                <a:cubicBezTo>
                  <a:pt x="218614" y="153988"/>
                  <a:pt x="221482" y="153988"/>
                  <a:pt x="223274" y="155800"/>
                </a:cubicBezTo>
                <a:cubicBezTo>
                  <a:pt x="225067" y="157612"/>
                  <a:pt x="225067" y="160511"/>
                  <a:pt x="223274" y="162685"/>
                </a:cubicBezTo>
                <a:lnTo>
                  <a:pt x="215030" y="171019"/>
                </a:lnTo>
                <a:lnTo>
                  <a:pt x="223274" y="179353"/>
                </a:lnTo>
                <a:cubicBezTo>
                  <a:pt x="225067" y="180803"/>
                  <a:pt x="225067" y="183702"/>
                  <a:pt x="223274" y="185876"/>
                </a:cubicBezTo>
                <a:cubicBezTo>
                  <a:pt x="222557" y="186601"/>
                  <a:pt x="221124" y="186963"/>
                  <a:pt x="220048" y="186963"/>
                </a:cubicBezTo>
                <a:cubicBezTo>
                  <a:pt x="218973" y="186963"/>
                  <a:pt x="217897" y="186601"/>
                  <a:pt x="216822" y="185876"/>
                </a:cubicBezTo>
                <a:lnTo>
                  <a:pt x="208577" y="177542"/>
                </a:lnTo>
                <a:lnTo>
                  <a:pt x="200333" y="185876"/>
                </a:lnTo>
                <a:cubicBezTo>
                  <a:pt x="199616" y="186601"/>
                  <a:pt x="198182" y="186963"/>
                  <a:pt x="197107" y="186963"/>
                </a:cubicBezTo>
                <a:cubicBezTo>
                  <a:pt x="196031" y="186963"/>
                  <a:pt x="194597" y="186601"/>
                  <a:pt x="193880" y="185876"/>
                </a:cubicBezTo>
                <a:cubicBezTo>
                  <a:pt x="192088" y="183702"/>
                  <a:pt x="192088" y="180803"/>
                  <a:pt x="193880" y="179353"/>
                </a:cubicBezTo>
                <a:lnTo>
                  <a:pt x="202125" y="171019"/>
                </a:lnTo>
                <a:lnTo>
                  <a:pt x="193880" y="162685"/>
                </a:lnTo>
                <a:cubicBezTo>
                  <a:pt x="192088" y="160511"/>
                  <a:pt x="192088" y="157612"/>
                  <a:pt x="193880" y="155800"/>
                </a:cubicBezTo>
                <a:close/>
                <a:moveTo>
                  <a:pt x="109723" y="84343"/>
                </a:moveTo>
                <a:cubicBezTo>
                  <a:pt x="111497" y="82550"/>
                  <a:pt x="114334" y="82550"/>
                  <a:pt x="116107" y="84343"/>
                </a:cubicBezTo>
                <a:lnTo>
                  <a:pt x="124264" y="92587"/>
                </a:lnTo>
                <a:lnTo>
                  <a:pt x="132422" y="84343"/>
                </a:lnTo>
                <a:cubicBezTo>
                  <a:pt x="134195" y="82550"/>
                  <a:pt x="137387" y="82550"/>
                  <a:pt x="138806" y="84343"/>
                </a:cubicBezTo>
                <a:cubicBezTo>
                  <a:pt x="140933" y="86135"/>
                  <a:pt x="140933" y="89003"/>
                  <a:pt x="138806" y="91154"/>
                </a:cubicBezTo>
                <a:lnTo>
                  <a:pt x="130648" y="99398"/>
                </a:lnTo>
                <a:lnTo>
                  <a:pt x="138806" y="107285"/>
                </a:lnTo>
                <a:cubicBezTo>
                  <a:pt x="140933" y="109436"/>
                  <a:pt x="140933" y="112304"/>
                  <a:pt x="138806" y="114096"/>
                </a:cubicBezTo>
                <a:cubicBezTo>
                  <a:pt x="138096" y="114813"/>
                  <a:pt x="136678" y="115530"/>
                  <a:pt x="135968" y="115530"/>
                </a:cubicBezTo>
                <a:cubicBezTo>
                  <a:pt x="134550" y="115530"/>
                  <a:pt x="133486" y="114813"/>
                  <a:pt x="132422" y="114096"/>
                </a:cubicBezTo>
                <a:lnTo>
                  <a:pt x="124264" y="105851"/>
                </a:lnTo>
                <a:lnTo>
                  <a:pt x="116107" y="114096"/>
                </a:lnTo>
                <a:cubicBezTo>
                  <a:pt x="115398" y="114813"/>
                  <a:pt x="113979" y="115530"/>
                  <a:pt x="112915" y="115530"/>
                </a:cubicBezTo>
                <a:cubicBezTo>
                  <a:pt x="111851" y="115530"/>
                  <a:pt x="110433" y="114813"/>
                  <a:pt x="109723" y="114096"/>
                </a:cubicBezTo>
                <a:cubicBezTo>
                  <a:pt x="107950" y="112304"/>
                  <a:pt x="107950" y="109436"/>
                  <a:pt x="109723" y="107285"/>
                </a:cubicBezTo>
                <a:lnTo>
                  <a:pt x="117881" y="99398"/>
                </a:lnTo>
                <a:lnTo>
                  <a:pt x="109723" y="91154"/>
                </a:lnTo>
                <a:cubicBezTo>
                  <a:pt x="107950" y="89003"/>
                  <a:pt x="107950" y="86135"/>
                  <a:pt x="109723" y="84343"/>
                </a:cubicBezTo>
                <a:close/>
                <a:moveTo>
                  <a:pt x="210344" y="53470"/>
                </a:moveTo>
                <a:cubicBezTo>
                  <a:pt x="204571" y="53470"/>
                  <a:pt x="199881" y="58161"/>
                  <a:pt x="199881" y="63933"/>
                </a:cubicBezTo>
                <a:cubicBezTo>
                  <a:pt x="199881" y="69706"/>
                  <a:pt x="204571" y="74397"/>
                  <a:pt x="210344" y="74397"/>
                </a:cubicBezTo>
                <a:cubicBezTo>
                  <a:pt x="215756" y="74397"/>
                  <a:pt x="220447" y="69706"/>
                  <a:pt x="220447" y="63933"/>
                </a:cubicBezTo>
                <a:cubicBezTo>
                  <a:pt x="220447" y="58161"/>
                  <a:pt x="215756" y="53470"/>
                  <a:pt x="210344" y="53470"/>
                </a:cubicBezTo>
                <a:close/>
                <a:moveTo>
                  <a:pt x="166063" y="52388"/>
                </a:moveTo>
                <a:lnTo>
                  <a:pt x="186197" y="63876"/>
                </a:lnTo>
                <a:lnTo>
                  <a:pt x="166063" y="75364"/>
                </a:lnTo>
                <a:lnTo>
                  <a:pt x="166063" y="68543"/>
                </a:lnTo>
                <a:lnTo>
                  <a:pt x="116087" y="68543"/>
                </a:lnTo>
                <a:cubicBezTo>
                  <a:pt x="99189" y="68543"/>
                  <a:pt x="85167" y="82544"/>
                  <a:pt x="85167" y="99776"/>
                </a:cubicBezTo>
                <a:cubicBezTo>
                  <a:pt x="85167" y="116649"/>
                  <a:pt x="99189" y="130650"/>
                  <a:pt x="116087" y="130650"/>
                </a:cubicBezTo>
                <a:lnTo>
                  <a:pt x="214960" y="130650"/>
                </a:lnTo>
                <a:cubicBezTo>
                  <a:pt x="237611" y="130650"/>
                  <a:pt x="255229" y="148600"/>
                  <a:pt x="255229" y="171217"/>
                </a:cubicBezTo>
                <a:cubicBezTo>
                  <a:pt x="255229" y="193115"/>
                  <a:pt x="237611" y="211424"/>
                  <a:pt x="214960" y="211424"/>
                </a:cubicBezTo>
                <a:lnTo>
                  <a:pt x="85886" y="211424"/>
                </a:lnTo>
                <a:lnTo>
                  <a:pt x="85886" y="216091"/>
                </a:lnTo>
                <a:cubicBezTo>
                  <a:pt x="85886" y="221117"/>
                  <a:pt x="81931" y="225066"/>
                  <a:pt x="76898" y="225066"/>
                </a:cubicBezTo>
                <a:lnTo>
                  <a:pt x="58202" y="225066"/>
                </a:lnTo>
                <a:cubicBezTo>
                  <a:pt x="53168" y="225066"/>
                  <a:pt x="49213" y="221117"/>
                  <a:pt x="49213" y="216091"/>
                </a:cubicBezTo>
                <a:lnTo>
                  <a:pt x="49213" y="197423"/>
                </a:lnTo>
                <a:cubicBezTo>
                  <a:pt x="49213" y="192397"/>
                  <a:pt x="53168" y="188448"/>
                  <a:pt x="58202" y="188448"/>
                </a:cubicBezTo>
                <a:lnTo>
                  <a:pt x="76898" y="188448"/>
                </a:lnTo>
                <a:cubicBezTo>
                  <a:pt x="81931" y="188448"/>
                  <a:pt x="85886" y="192397"/>
                  <a:pt x="85886" y="197423"/>
                </a:cubicBezTo>
                <a:lnTo>
                  <a:pt x="85886" y="202090"/>
                </a:lnTo>
                <a:lnTo>
                  <a:pt x="214960" y="202090"/>
                </a:lnTo>
                <a:cubicBezTo>
                  <a:pt x="232218" y="202090"/>
                  <a:pt x="246240" y="188089"/>
                  <a:pt x="246240" y="171217"/>
                </a:cubicBezTo>
                <a:cubicBezTo>
                  <a:pt x="246240" y="153985"/>
                  <a:pt x="232218" y="139984"/>
                  <a:pt x="214960" y="139984"/>
                </a:cubicBezTo>
                <a:lnTo>
                  <a:pt x="116087" y="139984"/>
                </a:lnTo>
                <a:cubicBezTo>
                  <a:pt x="94155" y="139984"/>
                  <a:pt x="75819" y="121675"/>
                  <a:pt x="75819" y="99776"/>
                </a:cubicBezTo>
                <a:cubicBezTo>
                  <a:pt x="75819" y="77518"/>
                  <a:pt x="94155" y="59209"/>
                  <a:pt x="116087" y="59209"/>
                </a:cubicBezTo>
                <a:lnTo>
                  <a:pt x="166063" y="59209"/>
                </a:lnTo>
                <a:lnTo>
                  <a:pt x="166063" y="52388"/>
                </a:lnTo>
                <a:close/>
                <a:moveTo>
                  <a:pt x="210344" y="44450"/>
                </a:moveTo>
                <a:cubicBezTo>
                  <a:pt x="221168" y="44450"/>
                  <a:pt x="229827" y="53109"/>
                  <a:pt x="229827" y="63933"/>
                </a:cubicBezTo>
                <a:cubicBezTo>
                  <a:pt x="229827" y="74757"/>
                  <a:pt x="221168" y="83777"/>
                  <a:pt x="210344" y="83777"/>
                </a:cubicBezTo>
                <a:cubicBezTo>
                  <a:pt x="199159" y="83777"/>
                  <a:pt x="190500" y="74757"/>
                  <a:pt x="190500" y="63933"/>
                </a:cubicBezTo>
                <a:cubicBezTo>
                  <a:pt x="190500" y="53109"/>
                  <a:pt x="199159" y="44450"/>
                  <a:pt x="210344" y="44450"/>
                </a:cubicBezTo>
                <a:close/>
                <a:moveTo>
                  <a:pt x="23363" y="27755"/>
                </a:moveTo>
                <a:lnTo>
                  <a:pt x="23363" y="240425"/>
                </a:lnTo>
                <a:lnTo>
                  <a:pt x="281437" y="240425"/>
                </a:lnTo>
                <a:lnTo>
                  <a:pt x="281437" y="27755"/>
                </a:lnTo>
                <a:lnTo>
                  <a:pt x="23363" y="27755"/>
                </a:lnTo>
                <a:close/>
                <a:moveTo>
                  <a:pt x="152400" y="0"/>
                </a:moveTo>
                <a:cubicBezTo>
                  <a:pt x="154916" y="0"/>
                  <a:pt x="157073" y="2163"/>
                  <a:pt x="157073" y="4686"/>
                </a:cubicBezTo>
                <a:lnTo>
                  <a:pt x="157073" y="18384"/>
                </a:lnTo>
                <a:lnTo>
                  <a:pt x="286110" y="18384"/>
                </a:lnTo>
                <a:lnTo>
                  <a:pt x="299768" y="18384"/>
                </a:lnTo>
                <a:cubicBezTo>
                  <a:pt x="302284" y="18384"/>
                  <a:pt x="304441" y="20546"/>
                  <a:pt x="304441" y="23069"/>
                </a:cubicBezTo>
                <a:cubicBezTo>
                  <a:pt x="304441" y="25593"/>
                  <a:pt x="302284" y="27755"/>
                  <a:pt x="299768" y="27755"/>
                </a:cubicBezTo>
                <a:lnTo>
                  <a:pt x="290423" y="27755"/>
                </a:lnTo>
                <a:lnTo>
                  <a:pt x="290423" y="240425"/>
                </a:lnTo>
                <a:lnTo>
                  <a:pt x="299768" y="240425"/>
                </a:lnTo>
                <a:cubicBezTo>
                  <a:pt x="302284" y="240425"/>
                  <a:pt x="304441" y="242587"/>
                  <a:pt x="304441" y="245111"/>
                </a:cubicBezTo>
                <a:cubicBezTo>
                  <a:pt x="304441" y="247634"/>
                  <a:pt x="302284" y="249797"/>
                  <a:pt x="299768" y="249797"/>
                </a:cubicBezTo>
                <a:lnTo>
                  <a:pt x="286110" y="249797"/>
                </a:lnTo>
                <a:lnTo>
                  <a:pt x="217817" y="249797"/>
                </a:lnTo>
                <a:lnTo>
                  <a:pt x="239383" y="298819"/>
                </a:lnTo>
                <a:cubicBezTo>
                  <a:pt x="240461" y="301342"/>
                  <a:pt x="239383" y="303865"/>
                  <a:pt x="237227" y="304946"/>
                </a:cubicBezTo>
                <a:cubicBezTo>
                  <a:pt x="236508" y="305307"/>
                  <a:pt x="235789" y="305307"/>
                  <a:pt x="235429" y="305307"/>
                </a:cubicBezTo>
                <a:cubicBezTo>
                  <a:pt x="233632" y="305307"/>
                  <a:pt x="231835" y="304225"/>
                  <a:pt x="231116" y="302784"/>
                </a:cubicBezTo>
                <a:lnTo>
                  <a:pt x="208112" y="249797"/>
                </a:lnTo>
                <a:lnTo>
                  <a:pt x="157073" y="249797"/>
                </a:lnTo>
                <a:lnTo>
                  <a:pt x="157073" y="300621"/>
                </a:lnTo>
                <a:cubicBezTo>
                  <a:pt x="157073" y="303144"/>
                  <a:pt x="154916" y="305307"/>
                  <a:pt x="152400" y="305307"/>
                </a:cubicBezTo>
                <a:cubicBezTo>
                  <a:pt x="149884" y="305307"/>
                  <a:pt x="147727" y="303144"/>
                  <a:pt x="147727" y="300621"/>
                </a:cubicBezTo>
                <a:lnTo>
                  <a:pt x="147727" y="249797"/>
                </a:lnTo>
                <a:lnTo>
                  <a:pt x="96688" y="249797"/>
                </a:lnTo>
                <a:lnTo>
                  <a:pt x="73325" y="302784"/>
                </a:lnTo>
                <a:cubicBezTo>
                  <a:pt x="72606" y="304946"/>
                  <a:pt x="69730" y="306028"/>
                  <a:pt x="67574" y="304946"/>
                </a:cubicBezTo>
                <a:cubicBezTo>
                  <a:pt x="65058" y="303865"/>
                  <a:pt x="63979" y="301342"/>
                  <a:pt x="65058" y="298819"/>
                </a:cubicBezTo>
                <a:lnTo>
                  <a:pt x="86624" y="249797"/>
                </a:lnTo>
                <a:lnTo>
                  <a:pt x="18331" y="249797"/>
                </a:lnTo>
                <a:lnTo>
                  <a:pt x="4673" y="249797"/>
                </a:lnTo>
                <a:cubicBezTo>
                  <a:pt x="2157" y="249797"/>
                  <a:pt x="0" y="247634"/>
                  <a:pt x="0" y="245111"/>
                </a:cubicBezTo>
                <a:cubicBezTo>
                  <a:pt x="0" y="242587"/>
                  <a:pt x="2157" y="240425"/>
                  <a:pt x="4673" y="240425"/>
                </a:cubicBezTo>
                <a:lnTo>
                  <a:pt x="13659" y="240425"/>
                </a:lnTo>
                <a:lnTo>
                  <a:pt x="13659" y="27755"/>
                </a:lnTo>
                <a:lnTo>
                  <a:pt x="4673" y="27755"/>
                </a:lnTo>
                <a:cubicBezTo>
                  <a:pt x="2157" y="27755"/>
                  <a:pt x="0" y="25593"/>
                  <a:pt x="0" y="23069"/>
                </a:cubicBezTo>
                <a:cubicBezTo>
                  <a:pt x="0" y="20546"/>
                  <a:pt x="2157" y="18384"/>
                  <a:pt x="4673" y="18384"/>
                </a:cubicBezTo>
                <a:lnTo>
                  <a:pt x="18331" y="18384"/>
                </a:lnTo>
                <a:lnTo>
                  <a:pt x="147727" y="18384"/>
                </a:lnTo>
                <a:lnTo>
                  <a:pt x="147727" y="4686"/>
                </a:lnTo>
                <a:cubicBezTo>
                  <a:pt x="147727" y="2163"/>
                  <a:pt x="149884" y="0"/>
                  <a:pt x="1524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Freeform 812">
            <a:extLst>
              <a:ext uri="{FF2B5EF4-FFF2-40B4-BE49-F238E27FC236}">
                <a16:creationId xmlns:a16="http://schemas.microsoft.com/office/drawing/2014/main" id="{21F6541C-0ED9-704E-9BF0-49B2E6593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175" y="6227790"/>
            <a:ext cx="891519" cy="891522"/>
          </a:xfrm>
          <a:custGeom>
            <a:avLst/>
            <a:gdLst/>
            <a:ahLst/>
            <a:cxnLst/>
            <a:rect l="0" t="0" r="r" b="b"/>
            <a:pathLst>
              <a:path w="305769" h="305669">
                <a:moveTo>
                  <a:pt x="91520" y="193338"/>
                </a:moveTo>
                <a:lnTo>
                  <a:pt x="91520" y="241276"/>
                </a:lnTo>
                <a:lnTo>
                  <a:pt x="122378" y="217307"/>
                </a:lnTo>
                <a:lnTo>
                  <a:pt x="91520" y="193338"/>
                </a:lnTo>
                <a:close/>
                <a:moveTo>
                  <a:pt x="85062" y="179744"/>
                </a:moveTo>
                <a:cubicBezTo>
                  <a:pt x="86497" y="179028"/>
                  <a:pt x="88291" y="179028"/>
                  <a:pt x="89726" y="180101"/>
                </a:cubicBezTo>
                <a:lnTo>
                  <a:pt x="132784" y="213730"/>
                </a:lnTo>
                <a:cubicBezTo>
                  <a:pt x="133860" y="214445"/>
                  <a:pt x="134578" y="215876"/>
                  <a:pt x="134578" y="217307"/>
                </a:cubicBezTo>
                <a:cubicBezTo>
                  <a:pt x="134578" y="218738"/>
                  <a:pt x="133860" y="219811"/>
                  <a:pt x="132784" y="220885"/>
                </a:cubicBezTo>
                <a:lnTo>
                  <a:pt x="89726" y="254155"/>
                </a:lnTo>
                <a:cubicBezTo>
                  <a:pt x="89009" y="254870"/>
                  <a:pt x="87932" y="254870"/>
                  <a:pt x="86856" y="254870"/>
                </a:cubicBezTo>
                <a:cubicBezTo>
                  <a:pt x="86138" y="254870"/>
                  <a:pt x="85779" y="254870"/>
                  <a:pt x="85062" y="254513"/>
                </a:cubicBezTo>
                <a:cubicBezTo>
                  <a:pt x="83268" y="253797"/>
                  <a:pt x="82550" y="252366"/>
                  <a:pt x="82550" y="250220"/>
                </a:cubicBezTo>
                <a:lnTo>
                  <a:pt x="82550" y="183679"/>
                </a:lnTo>
                <a:cubicBezTo>
                  <a:pt x="82550" y="182248"/>
                  <a:pt x="83268" y="180459"/>
                  <a:pt x="85062" y="179744"/>
                </a:cubicBezTo>
                <a:close/>
                <a:moveTo>
                  <a:pt x="97272" y="153628"/>
                </a:moveTo>
                <a:cubicBezTo>
                  <a:pt x="99784" y="153628"/>
                  <a:pt x="101938" y="155785"/>
                  <a:pt x="101938" y="158301"/>
                </a:cubicBezTo>
                <a:cubicBezTo>
                  <a:pt x="101938" y="160817"/>
                  <a:pt x="99784" y="162974"/>
                  <a:pt x="97272" y="162974"/>
                </a:cubicBezTo>
                <a:cubicBezTo>
                  <a:pt x="71787" y="162974"/>
                  <a:pt x="46662" y="165849"/>
                  <a:pt x="25484" y="171241"/>
                </a:cubicBezTo>
                <a:cubicBezTo>
                  <a:pt x="20100" y="172678"/>
                  <a:pt x="15793" y="176632"/>
                  <a:pt x="13998" y="182024"/>
                </a:cubicBezTo>
                <a:cubicBezTo>
                  <a:pt x="11127" y="193166"/>
                  <a:pt x="9332" y="205387"/>
                  <a:pt x="9332" y="218326"/>
                </a:cubicBezTo>
                <a:cubicBezTo>
                  <a:pt x="9332" y="230547"/>
                  <a:pt x="11127" y="243487"/>
                  <a:pt x="13998" y="254270"/>
                </a:cubicBezTo>
                <a:cubicBezTo>
                  <a:pt x="15793" y="259661"/>
                  <a:pt x="20100" y="263615"/>
                  <a:pt x="25484" y="265412"/>
                </a:cubicBezTo>
                <a:cubicBezTo>
                  <a:pt x="46662" y="270444"/>
                  <a:pt x="71787" y="273320"/>
                  <a:pt x="97272" y="273320"/>
                </a:cubicBezTo>
                <a:cubicBezTo>
                  <a:pt x="115219" y="273320"/>
                  <a:pt x="132807" y="272241"/>
                  <a:pt x="148959" y="269366"/>
                </a:cubicBezTo>
                <a:cubicBezTo>
                  <a:pt x="150036" y="269007"/>
                  <a:pt x="151471" y="269366"/>
                  <a:pt x="152189" y="270085"/>
                </a:cubicBezTo>
                <a:lnTo>
                  <a:pt x="185571" y="292370"/>
                </a:lnTo>
                <a:lnTo>
                  <a:pt x="185571" y="217248"/>
                </a:lnTo>
                <a:lnTo>
                  <a:pt x="185571" y="216889"/>
                </a:lnTo>
                <a:cubicBezTo>
                  <a:pt x="185571" y="204668"/>
                  <a:pt x="183776" y="192807"/>
                  <a:pt x="180545" y="182024"/>
                </a:cubicBezTo>
                <a:cubicBezTo>
                  <a:pt x="179110" y="176632"/>
                  <a:pt x="174802" y="172678"/>
                  <a:pt x="169418" y="171241"/>
                </a:cubicBezTo>
                <a:cubicBezTo>
                  <a:pt x="166906" y="170522"/>
                  <a:pt x="164752" y="170162"/>
                  <a:pt x="162240" y="169443"/>
                </a:cubicBezTo>
                <a:cubicBezTo>
                  <a:pt x="159727" y="169084"/>
                  <a:pt x="158291" y="166568"/>
                  <a:pt x="158650" y="164052"/>
                </a:cubicBezTo>
                <a:cubicBezTo>
                  <a:pt x="159368" y="161536"/>
                  <a:pt x="161881" y="160098"/>
                  <a:pt x="164393" y="160457"/>
                </a:cubicBezTo>
                <a:cubicBezTo>
                  <a:pt x="166906" y="160817"/>
                  <a:pt x="169059" y="161536"/>
                  <a:pt x="171572" y="162255"/>
                </a:cubicBezTo>
                <a:cubicBezTo>
                  <a:pt x="180186" y="164411"/>
                  <a:pt x="187365" y="170881"/>
                  <a:pt x="189519" y="179507"/>
                </a:cubicBezTo>
                <a:cubicBezTo>
                  <a:pt x="193108" y="190650"/>
                  <a:pt x="194544" y="203230"/>
                  <a:pt x="194903" y="216170"/>
                </a:cubicBezTo>
                <a:cubicBezTo>
                  <a:pt x="194903" y="216170"/>
                  <a:pt x="194903" y="216529"/>
                  <a:pt x="194903" y="216889"/>
                </a:cubicBezTo>
                <a:lnTo>
                  <a:pt x="194903" y="300996"/>
                </a:lnTo>
                <a:cubicBezTo>
                  <a:pt x="194903" y="302793"/>
                  <a:pt x="193826" y="304231"/>
                  <a:pt x="192390" y="304950"/>
                </a:cubicBezTo>
                <a:cubicBezTo>
                  <a:pt x="191672" y="305309"/>
                  <a:pt x="190955" y="305669"/>
                  <a:pt x="190237" y="305669"/>
                </a:cubicBezTo>
                <a:cubicBezTo>
                  <a:pt x="189519" y="305669"/>
                  <a:pt x="188442" y="305309"/>
                  <a:pt x="187724" y="304950"/>
                </a:cubicBezTo>
                <a:lnTo>
                  <a:pt x="148600" y="278711"/>
                </a:lnTo>
                <a:cubicBezTo>
                  <a:pt x="132089" y="281227"/>
                  <a:pt x="115219" y="282665"/>
                  <a:pt x="97272" y="282665"/>
                </a:cubicBezTo>
                <a:cubicBezTo>
                  <a:pt x="70711" y="282665"/>
                  <a:pt x="45226" y="279790"/>
                  <a:pt x="23331" y="274039"/>
                </a:cubicBezTo>
                <a:cubicBezTo>
                  <a:pt x="14716" y="272241"/>
                  <a:pt x="7538" y="265412"/>
                  <a:pt x="5384" y="256786"/>
                </a:cubicBezTo>
                <a:cubicBezTo>
                  <a:pt x="1795" y="244924"/>
                  <a:pt x="0" y="231625"/>
                  <a:pt x="0" y="218326"/>
                </a:cubicBezTo>
                <a:cubicBezTo>
                  <a:pt x="0" y="204668"/>
                  <a:pt x="1795" y="191369"/>
                  <a:pt x="5384" y="179507"/>
                </a:cubicBezTo>
                <a:cubicBezTo>
                  <a:pt x="7538" y="170881"/>
                  <a:pt x="14716" y="164411"/>
                  <a:pt x="23331" y="162255"/>
                </a:cubicBezTo>
                <a:cubicBezTo>
                  <a:pt x="45226" y="156863"/>
                  <a:pt x="70711" y="153628"/>
                  <a:pt x="97272" y="153628"/>
                </a:cubicBezTo>
                <a:close/>
                <a:moveTo>
                  <a:pt x="269679" y="75516"/>
                </a:moveTo>
                <a:cubicBezTo>
                  <a:pt x="227557" y="89540"/>
                  <a:pt x="200196" y="91698"/>
                  <a:pt x="189756" y="91698"/>
                </a:cubicBezTo>
                <a:lnTo>
                  <a:pt x="189756" y="135569"/>
                </a:lnTo>
                <a:cubicBezTo>
                  <a:pt x="200196" y="137727"/>
                  <a:pt x="229717" y="146717"/>
                  <a:pt x="269679" y="179800"/>
                </a:cubicBezTo>
                <a:lnTo>
                  <a:pt x="269679" y="75516"/>
                </a:lnTo>
                <a:close/>
                <a:moveTo>
                  <a:pt x="288748" y="71621"/>
                </a:moveTo>
                <a:cubicBezTo>
                  <a:pt x="290865" y="69490"/>
                  <a:pt x="293687" y="69490"/>
                  <a:pt x="295451" y="71621"/>
                </a:cubicBezTo>
                <a:cubicBezTo>
                  <a:pt x="309209" y="85470"/>
                  <a:pt x="309209" y="107841"/>
                  <a:pt x="295451" y="122045"/>
                </a:cubicBezTo>
                <a:cubicBezTo>
                  <a:pt x="294393" y="122755"/>
                  <a:pt x="293334" y="123110"/>
                  <a:pt x="292276" y="123110"/>
                </a:cubicBezTo>
                <a:cubicBezTo>
                  <a:pt x="290865" y="123110"/>
                  <a:pt x="289807" y="122755"/>
                  <a:pt x="288748" y="122045"/>
                </a:cubicBezTo>
                <a:cubicBezTo>
                  <a:pt x="287337" y="119914"/>
                  <a:pt x="287337" y="117073"/>
                  <a:pt x="288748" y="115298"/>
                </a:cubicBezTo>
                <a:cubicBezTo>
                  <a:pt x="299332" y="105000"/>
                  <a:pt x="299332" y="88310"/>
                  <a:pt x="288748" y="78013"/>
                </a:cubicBezTo>
                <a:cubicBezTo>
                  <a:pt x="287337" y="75882"/>
                  <a:pt x="287337" y="73396"/>
                  <a:pt x="288748" y="71621"/>
                </a:cubicBezTo>
                <a:close/>
                <a:moveTo>
                  <a:pt x="136113" y="59693"/>
                </a:moveTo>
                <a:cubicBezTo>
                  <a:pt x="128193" y="59693"/>
                  <a:pt x="122072" y="65806"/>
                  <a:pt x="122072" y="73358"/>
                </a:cubicBezTo>
                <a:lnTo>
                  <a:pt x="122072" y="122264"/>
                </a:lnTo>
                <a:cubicBezTo>
                  <a:pt x="122072" y="122983"/>
                  <a:pt x="122072" y="123343"/>
                  <a:pt x="122072" y="124062"/>
                </a:cubicBezTo>
                <a:lnTo>
                  <a:pt x="122072" y="160382"/>
                </a:lnTo>
                <a:lnTo>
                  <a:pt x="158794" y="135929"/>
                </a:lnTo>
                <a:cubicBezTo>
                  <a:pt x="159514" y="135210"/>
                  <a:pt x="160594" y="134850"/>
                  <a:pt x="161314" y="134850"/>
                </a:cubicBezTo>
                <a:lnTo>
                  <a:pt x="180395" y="134850"/>
                </a:lnTo>
                <a:lnTo>
                  <a:pt x="180395" y="59693"/>
                </a:lnTo>
                <a:lnTo>
                  <a:pt x="136113" y="59693"/>
                </a:lnTo>
                <a:close/>
                <a:moveTo>
                  <a:pt x="269679" y="14743"/>
                </a:moveTo>
                <a:cubicBezTo>
                  <a:pt x="229717" y="48186"/>
                  <a:pt x="200196" y="56816"/>
                  <a:pt x="189756" y="58974"/>
                </a:cubicBezTo>
                <a:lnTo>
                  <a:pt x="189756" y="82708"/>
                </a:lnTo>
                <a:cubicBezTo>
                  <a:pt x="199836" y="82348"/>
                  <a:pt x="227197" y="79831"/>
                  <a:pt x="269679" y="65447"/>
                </a:cubicBezTo>
                <a:lnTo>
                  <a:pt x="269679" y="14743"/>
                </a:lnTo>
                <a:close/>
                <a:moveTo>
                  <a:pt x="276160" y="359"/>
                </a:moveTo>
                <a:cubicBezTo>
                  <a:pt x="277960" y="1438"/>
                  <a:pt x="279040" y="2876"/>
                  <a:pt x="279040" y="4674"/>
                </a:cubicBezTo>
                <a:lnTo>
                  <a:pt x="279040" y="189869"/>
                </a:lnTo>
                <a:cubicBezTo>
                  <a:pt x="279040" y="191667"/>
                  <a:pt x="277960" y="193465"/>
                  <a:pt x="276160" y="194184"/>
                </a:cubicBezTo>
                <a:cubicBezTo>
                  <a:pt x="275440" y="194544"/>
                  <a:pt x="275080" y="194544"/>
                  <a:pt x="274360" y="194544"/>
                </a:cubicBezTo>
                <a:cubicBezTo>
                  <a:pt x="273280" y="194544"/>
                  <a:pt x="271840" y="194184"/>
                  <a:pt x="271119" y="193465"/>
                </a:cubicBezTo>
                <a:cubicBezTo>
                  <a:pt x="221797" y="149234"/>
                  <a:pt x="186875" y="144559"/>
                  <a:pt x="184715" y="144200"/>
                </a:cubicBezTo>
                <a:lnTo>
                  <a:pt x="162754" y="144200"/>
                </a:lnTo>
                <a:lnTo>
                  <a:pt x="119912" y="173327"/>
                </a:lnTo>
                <a:cubicBezTo>
                  <a:pt x="119192" y="173687"/>
                  <a:pt x="118112" y="173687"/>
                  <a:pt x="117392" y="173687"/>
                </a:cubicBezTo>
                <a:cubicBezTo>
                  <a:pt x="116672" y="173687"/>
                  <a:pt x="115952" y="173687"/>
                  <a:pt x="115232" y="173327"/>
                </a:cubicBezTo>
                <a:cubicBezTo>
                  <a:pt x="113792" y="172608"/>
                  <a:pt x="112712" y="170810"/>
                  <a:pt x="112712" y="169372"/>
                </a:cubicBezTo>
                <a:lnTo>
                  <a:pt x="112712" y="122624"/>
                </a:lnTo>
                <a:lnTo>
                  <a:pt x="112712" y="122264"/>
                </a:lnTo>
                <a:cubicBezTo>
                  <a:pt x="112712" y="121545"/>
                  <a:pt x="112712" y="121545"/>
                  <a:pt x="112712" y="121185"/>
                </a:cubicBezTo>
                <a:lnTo>
                  <a:pt x="112712" y="73358"/>
                </a:lnTo>
                <a:cubicBezTo>
                  <a:pt x="112712" y="60772"/>
                  <a:pt x="123152" y="50343"/>
                  <a:pt x="136113" y="50343"/>
                </a:cubicBezTo>
                <a:lnTo>
                  <a:pt x="184715" y="50343"/>
                </a:lnTo>
                <a:cubicBezTo>
                  <a:pt x="186515" y="50343"/>
                  <a:pt x="221437" y="45309"/>
                  <a:pt x="271119" y="1438"/>
                </a:cubicBezTo>
                <a:cubicBezTo>
                  <a:pt x="272560" y="-1"/>
                  <a:pt x="274360" y="-360"/>
                  <a:pt x="276160" y="3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811">
            <a:extLst>
              <a:ext uri="{FF2B5EF4-FFF2-40B4-BE49-F238E27FC236}">
                <a16:creationId xmlns:a16="http://schemas.microsoft.com/office/drawing/2014/main" id="{E361A936-6345-8F4B-8C03-C99ADE25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9291" y="3942946"/>
            <a:ext cx="886901" cy="886901"/>
          </a:xfrm>
          <a:custGeom>
            <a:avLst/>
            <a:gdLst/>
            <a:ahLst/>
            <a:cxnLst/>
            <a:rect l="0" t="0" r="r" b="b"/>
            <a:pathLst>
              <a:path w="304441" h="304441">
                <a:moveTo>
                  <a:pt x="9345" y="276778"/>
                </a:moveTo>
                <a:lnTo>
                  <a:pt x="9345" y="286118"/>
                </a:lnTo>
                <a:cubicBezTo>
                  <a:pt x="9345" y="291148"/>
                  <a:pt x="13658" y="295100"/>
                  <a:pt x="18690" y="295100"/>
                </a:cubicBezTo>
                <a:lnTo>
                  <a:pt x="286110" y="295100"/>
                </a:lnTo>
                <a:cubicBezTo>
                  <a:pt x="291142" y="295100"/>
                  <a:pt x="295096" y="291148"/>
                  <a:pt x="295096" y="286118"/>
                </a:cubicBezTo>
                <a:lnTo>
                  <a:pt x="295096" y="276778"/>
                </a:lnTo>
                <a:lnTo>
                  <a:pt x="9345" y="276778"/>
                </a:lnTo>
                <a:close/>
                <a:moveTo>
                  <a:pt x="30911" y="235462"/>
                </a:moveTo>
                <a:lnTo>
                  <a:pt x="12580" y="267437"/>
                </a:lnTo>
                <a:lnTo>
                  <a:pt x="292220" y="267437"/>
                </a:lnTo>
                <a:lnTo>
                  <a:pt x="273529" y="235462"/>
                </a:lnTo>
                <a:lnTo>
                  <a:pt x="30911" y="235462"/>
                </a:lnTo>
                <a:close/>
                <a:moveTo>
                  <a:pt x="185249" y="184264"/>
                </a:moveTo>
                <a:cubicBezTo>
                  <a:pt x="187081" y="182563"/>
                  <a:pt x="190378" y="182563"/>
                  <a:pt x="191843" y="184264"/>
                </a:cubicBezTo>
                <a:cubicBezTo>
                  <a:pt x="192943" y="184944"/>
                  <a:pt x="193309" y="186305"/>
                  <a:pt x="193309" y="187326"/>
                </a:cubicBezTo>
                <a:cubicBezTo>
                  <a:pt x="193309" y="188346"/>
                  <a:pt x="192943" y="189707"/>
                  <a:pt x="191843" y="190387"/>
                </a:cubicBezTo>
                <a:cubicBezTo>
                  <a:pt x="191111" y="191068"/>
                  <a:pt x="190012" y="191748"/>
                  <a:pt x="188913" y="191748"/>
                </a:cubicBezTo>
                <a:cubicBezTo>
                  <a:pt x="187447" y="191748"/>
                  <a:pt x="185982" y="191068"/>
                  <a:pt x="185249" y="190387"/>
                </a:cubicBezTo>
                <a:cubicBezTo>
                  <a:pt x="184516" y="189707"/>
                  <a:pt x="184150" y="188346"/>
                  <a:pt x="184150" y="187326"/>
                </a:cubicBezTo>
                <a:cubicBezTo>
                  <a:pt x="184150" y="186305"/>
                  <a:pt x="184516" y="184944"/>
                  <a:pt x="185249" y="184264"/>
                </a:cubicBezTo>
                <a:close/>
                <a:moveTo>
                  <a:pt x="166511" y="184150"/>
                </a:moveTo>
                <a:cubicBezTo>
                  <a:pt x="168981" y="184150"/>
                  <a:pt x="171097" y="186267"/>
                  <a:pt x="171097" y="188736"/>
                </a:cubicBezTo>
                <a:cubicBezTo>
                  <a:pt x="171097" y="191206"/>
                  <a:pt x="168981" y="193322"/>
                  <a:pt x="166511" y="193322"/>
                </a:cubicBezTo>
                <a:cubicBezTo>
                  <a:pt x="164042" y="193322"/>
                  <a:pt x="161925" y="191206"/>
                  <a:pt x="161925" y="188736"/>
                </a:cubicBezTo>
                <a:cubicBezTo>
                  <a:pt x="161925" y="186267"/>
                  <a:pt x="164042" y="184150"/>
                  <a:pt x="166511" y="184150"/>
                </a:cubicBezTo>
                <a:close/>
                <a:moveTo>
                  <a:pt x="144286" y="184150"/>
                </a:moveTo>
                <a:cubicBezTo>
                  <a:pt x="146756" y="184150"/>
                  <a:pt x="148872" y="186267"/>
                  <a:pt x="148872" y="188736"/>
                </a:cubicBezTo>
                <a:cubicBezTo>
                  <a:pt x="148872" y="191206"/>
                  <a:pt x="146756" y="193322"/>
                  <a:pt x="144286" y="193322"/>
                </a:cubicBezTo>
                <a:cubicBezTo>
                  <a:pt x="141817" y="193322"/>
                  <a:pt x="139700" y="191206"/>
                  <a:pt x="139700" y="188736"/>
                </a:cubicBezTo>
                <a:cubicBezTo>
                  <a:pt x="139700" y="186267"/>
                  <a:pt x="141817" y="184150"/>
                  <a:pt x="144286" y="184150"/>
                </a:cubicBezTo>
                <a:close/>
                <a:moveTo>
                  <a:pt x="122238" y="184150"/>
                </a:moveTo>
                <a:cubicBezTo>
                  <a:pt x="124436" y="184150"/>
                  <a:pt x="126634" y="186267"/>
                  <a:pt x="126634" y="188736"/>
                </a:cubicBezTo>
                <a:cubicBezTo>
                  <a:pt x="126634" y="191206"/>
                  <a:pt x="124436" y="193322"/>
                  <a:pt x="122238" y="193322"/>
                </a:cubicBezTo>
                <a:cubicBezTo>
                  <a:pt x="119307" y="193322"/>
                  <a:pt x="117475" y="191206"/>
                  <a:pt x="117475" y="188736"/>
                </a:cubicBezTo>
                <a:cubicBezTo>
                  <a:pt x="117475" y="186267"/>
                  <a:pt x="119307" y="184150"/>
                  <a:pt x="122238" y="184150"/>
                </a:cubicBezTo>
                <a:close/>
                <a:moveTo>
                  <a:pt x="99836" y="184150"/>
                </a:moveTo>
                <a:cubicBezTo>
                  <a:pt x="102306" y="184150"/>
                  <a:pt x="104422" y="186267"/>
                  <a:pt x="104422" y="188736"/>
                </a:cubicBezTo>
                <a:cubicBezTo>
                  <a:pt x="104422" y="191206"/>
                  <a:pt x="102306" y="193322"/>
                  <a:pt x="99836" y="193322"/>
                </a:cubicBezTo>
                <a:cubicBezTo>
                  <a:pt x="97367" y="193322"/>
                  <a:pt x="95250" y="191206"/>
                  <a:pt x="95250" y="188736"/>
                </a:cubicBezTo>
                <a:cubicBezTo>
                  <a:pt x="95250" y="186267"/>
                  <a:pt x="97367" y="184150"/>
                  <a:pt x="99836" y="184150"/>
                </a:cubicBezTo>
                <a:close/>
                <a:moveTo>
                  <a:pt x="77611" y="184150"/>
                </a:moveTo>
                <a:cubicBezTo>
                  <a:pt x="80080" y="184150"/>
                  <a:pt x="82197" y="186267"/>
                  <a:pt x="82197" y="188736"/>
                </a:cubicBezTo>
                <a:cubicBezTo>
                  <a:pt x="82197" y="191206"/>
                  <a:pt x="80080" y="193322"/>
                  <a:pt x="77611" y="193322"/>
                </a:cubicBezTo>
                <a:cubicBezTo>
                  <a:pt x="75142" y="193322"/>
                  <a:pt x="73025" y="191206"/>
                  <a:pt x="73025" y="188736"/>
                </a:cubicBezTo>
                <a:cubicBezTo>
                  <a:pt x="73025" y="186267"/>
                  <a:pt x="75142" y="184150"/>
                  <a:pt x="77611" y="184150"/>
                </a:cubicBezTo>
                <a:close/>
                <a:moveTo>
                  <a:pt x="59823" y="176213"/>
                </a:moveTo>
                <a:lnTo>
                  <a:pt x="59823" y="199659"/>
                </a:lnTo>
                <a:lnTo>
                  <a:pt x="244255" y="199659"/>
                </a:lnTo>
                <a:lnTo>
                  <a:pt x="244255" y="176213"/>
                </a:lnTo>
                <a:lnTo>
                  <a:pt x="59823" y="176213"/>
                </a:lnTo>
                <a:close/>
                <a:moveTo>
                  <a:pt x="59823" y="166688"/>
                </a:moveTo>
                <a:lnTo>
                  <a:pt x="244255" y="166688"/>
                </a:lnTo>
                <a:cubicBezTo>
                  <a:pt x="249308" y="166688"/>
                  <a:pt x="253639" y="171084"/>
                  <a:pt x="253639" y="176213"/>
                </a:cubicBezTo>
                <a:lnTo>
                  <a:pt x="253639" y="199659"/>
                </a:lnTo>
                <a:cubicBezTo>
                  <a:pt x="253639" y="204788"/>
                  <a:pt x="249308" y="209184"/>
                  <a:pt x="244255" y="209184"/>
                </a:cubicBezTo>
                <a:lnTo>
                  <a:pt x="59823" y="209184"/>
                </a:lnTo>
                <a:cubicBezTo>
                  <a:pt x="54770" y="209184"/>
                  <a:pt x="50800" y="204788"/>
                  <a:pt x="50800" y="199659"/>
                </a:cubicBezTo>
                <a:lnTo>
                  <a:pt x="50800" y="176213"/>
                </a:lnTo>
                <a:cubicBezTo>
                  <a:pt x="50800" y="171084"/>
                  <a:pt x="54770" y="166688"/>
                  <a:pt x="59823" y="166688"/>
                </a:cubicBezTo>
                <a:close/>
                <a:moveTo>
                  <a:pt x="176200" y="139700"/>
                </a:moveTo>
                <a:lnTo>
                  <a:pt x="212372" y="139700"/>
                </a:lnTo>
                <a:cubicBezTo>
                  <a:pt x="215295" y="139700"/>
                  <a:pt x="217122" y="141817"/>
                  <a:pt x="217122" y="144286"/>
                </a:cubicBezTo>
                <a:cubicBezTo>
                  <a:pt x="217122" y="146756"/>
                  <a:pt x="215295" y="148872"/>
                  <a:pt x="212372" y="148872"/>
                </a:cubicBezTo>
                <a:lnTo>
                  <a:pt x="176200" y="148872"/>
                </a:lnTo>
                <a:cubicBezTo>
                  <a:pt x="173642" y="148872"/>
                  <a:pt x="171450" y="146756"/>
                  <a:pt x="171450" y="144286"/>
                </a:cubicBezTo>
                <a:cubicBezTo>
                  <a:pt x="171450" y="141817"/>
                  <a:pt x="173642" y="139700"/>
                  <a:pt x="176200" y="139700"/>
                </a:cubicBezTo>
                <a:close/>
                <a:moveTo>
                  <a:pt x="176136" y="111125"/>
                </a:moveTo>
                <a:lnTo>
                  <a:pt x="248954" y="111125"/>
                </a:lnTo>
                <a:cubicBezTo>
                  <a:pt x="251477" y="111125"/>
                  <a:pt x="253640" y="113242"/>
                  <a:pt x="253640" y="115711"/>
                </a:cubicBezTo>
                <a:cubicBezTo>
                  <a:pt x="253640" y="118181"/>
                  <a:pt x="251477" y="120297"/>
                  <a:pt x="248954" y="120297"/>
                </a:cubicBezTo>
                <a:lnTo>
                  <a:pt x="176136" y="120297"/>
                </a:lnTo>
                <a:cubicBezTo>
                  <a:pt x="173613" y="120297"/>
                  <a:pt x="171450" y="118181"/>
                  <a:pt x="171450" y="115711"/>
                </a:cubicBezTo>
                <a:cubicBezTo>
                  <a:pt x="171450" y="113242"/>
                  <a:pt x="173613" y="111125"/>
                  <a:pt x="176136" y="111125"/>
                </a:cubicBezTo>
                <a:close/>
                <a:moveTo>
                  <a:pt x="176136" y="84138"/>
                </a:moveTo>
                <a:lnTo>
                  <a:pt x="248954" y="84138"/>
                </a:lnTo>
                <a:cubicBezTo>
                  <a:pt x="251477" y="84138"/>
                  <a:pt x="253640" y="86255"/>
                  <a:pt x="253640" y="88724"/>
                </a:cubicBezTo>
                <a:cubicBezTo>
                  <a:pt x="253640" y="91194"/>
                  <a:pt x="251477" y="93310"/>
                  <a:pt x="248954" y="93310"/>
                </a:cubicBezTo>
                <a:lnTo>
                  <a:pt x="176136" y="93310"/>
                </a:lnTo>
                <a:cubicBezTo>
                  <a:pt x="173613" y="93310"/>
                  <a:pt x="171450" y="91194"/>
                  <a:pt x="171450" y="88724"/>
                </a:cubicBezTo>
                <a:cubicBezTo>
                  <a:pt x="171450" y="86255"/>
                  <a:pt x="173613" y="84138"/>
                  <a:pt x="176136" y="84138"/>
                </a:cubicBezTo>
                <a:close/>
                <a:moveTo>
                  <a:pt x="101600" y="65088"/>
                </a:moveTo>
                <a:cubicBezTo>
                  <a:pt x="104146" y="65088"/>
                  <a:pt x="105965" y="66871"/>
                  <a:pt x="105965" y="69367"/>
                </a:cubicBezTo>
                <a:lnTo>
                  <a:pt x="105965" y="71863"/>
                </a:lnTo>
                <a:cubicBezTo>
                  <a:pt x="111422" y="72932"/>
                  <a:pt x="115424" y="76498"/>
                  <a:pt x="117607" y="81133"/>
                </a:cubicBezTo>
                <a:cubicBezTo>
                  <a:pt x="118698" y="83272"/>
                  <a:pt x="117607" y="86125"/>
                  <a:pt x="115060" y="87194"/>
                </a:cubicBezTo>
                <a:cubicBezTo>
                  <a:pt x="112877" y="87908"/>
                  <a:pt x="109967" y="86838"/>
                  <a:pt x="108876" y="84699"/>
                </a:cubicBezTo>
                <a:cubicBezTo>
                  <a:pt x="107784" y="81846"/>
                  <a:pt x="104874" y="80063"/>
                  <a:pt x="101600" y="80063"/>
                </a:cubicBezTo>
                <a:cubicBezTo>
                  <a:pt x="97234" y="80063"/>
                  <a:pt x="93596" y="83272"/>
                  <a:pt x="93596" y="86838"/>
                </a:cubicBezTo>
                <a:cubicBezTo>
                  <a:pt x="93596" y="91473"/>
                  <a:pt x="96143" y="93612"/>
                  <a:pt x="101600" y="93612"/>
                </a:cubicBezTo>
                <a:cubicBezTo>
                  <a:pt x="111786" y="93612"/>
                  <a:pt x="118698" y="99674"/>
                  <a:pt x="118698" y="109301"/>
                </a:cubicBezTo>
                <a:cubicBezTo>
                  <a:pt x="118698" y="116788"/>
                  <a:pt x="113241" y="122849"/>
                  <a:pt x="105965" y="124632"/>
                </a:cubicBezTo>
                <a:lnTo>
                  <a:pt x="105965" y="126772"/>
                </a:lnTo>
                <a:cubicBezTo>
                  <a:pt x="105965" y="129267"/>
                  <a:pt x="104146" y="131407"/>
                  <a:pt x="101600" y="131407"/>
                </a:cubicBezTo>
                <a:cubicBezTo>
                  <a:pt x="98689" y="131407"/>
                  <a:pt x="96870" y="129267"/>
                  <a:pt x="96870" y="126772"/>
                </a:cubicBezTo>
                <a:lnTo>
                  <a:pt x="96870" y="124632"/>
                </a:lnTo>
                <a:cubicBezTo>
                  <a:pt x="91413" y="123206"/>
                  <a:pt x="87411" y="119641"/>
                  <a:pt x="85592" y="115362"/>
                </a:cubicBezTo>
                <a:cubicBezTo>
                  <a:pt x="84137" y="112866"/>
                  <a:pt x="85592" y="110370"/>
                  <a:pt x="87775" y="108944"/>
                </a:cubicBezTo>
                <a:cubicBezTo>
                  <a:pt x="90322" y="108231"/>
                  <a:pt x="93232" y="109301"/>
                  <a:pt x="93960" y="111796"/>
                </a:cubicBezTo>
                <a:cubicBezTo>
                  <a:pt x="95051" y="114292"/>
                  <a:pt x="98325" y="116075"/>
                  <a:pt x="101600" y="116075"/>
                </a:cubicBezTo>
                <a:cubicBezTo>
                  <a:pt x="105965" y="116075"/>
                  <a:pt x="109603" y="113223"/>
                  <a:pt x="109603" y="109301"/>
                </a:cubicBezTo>
                <a:cubicBezTo>
                  <a:pt x="109603" y="104665"/>
                  <a:pt x="107057" y="102526"/>
                  <a:pt x="101600" y="102526"/>
                </a:cubicBezTo>
                <a:cubicBezTo>
                  <a:pt x="91049" y="102526"/>
                  <a:pt x="84137" y="96465"/>
                  <a:pt x="84137" y="86838"/>
                </a:cubicBezTo>
                <a:cubicBezTo>
                  <a:pt x="84137" y="79707"/>
                  <a:pt x="89594" y="73645"/>
                  <a:pt x="96870" y="71863"/>
                </a:cubicBezTo>
                <a:lnTo>
                  <a:pt x="96870" y="69367"/>
                </a:lnTo>
                <a:cubicBezTo>
                  <a:pt x="96870" y="66871"/>
                  <a:pt x="98689" y="65088"/>
                  <a:pt x="101600" y="65088"/>
                </a:cubicBezTo>
                <a:close/>
                <a:moveTo>
                  <a:pt x="101421" y="56927"/>
                </a:moveTo>
                <a:cubicBezTo>
                  <a:pt x="78444" y="56927"/>
                  <a:pt x="60134" y="75529"/>
                  <a:pt x="60134" y="98068"/>
                </a:cubicBezTo>
                <a:cubicBezTo>
                  <a:pt x="60134" y="120963"/>
                  <a:pt x="78444" y="139566"/>
                  <a:pt x="101421" y="139566"/>
                </a:cubicBezTo>
                <a:cubicBezTo>
                  <a:pt x="124038" y="139566"/>
                  <a:pt x="142707" y="120963"/>
                  <a:pt x="142707" y="98068"/>
                </a:cubicBezTo>
                <a:cubicBezTo>
                  <a:pt x="142707" y="75529"/>
                  <a:pt x="124038" y="56927"/>
                  <a:pt x="101421" y="56927"/>
                </a:cubicBezTo>
                <a:close/>
                <a:moveTo>
                  <a:pt x="42054" y="50800"/>
                </a:moveTo>
                <a:cubicBezTo>
                  <a:pt x="44570" y="50800"/>
                  <a:pt x="46726" y="52956"/>
                  <a:pt x="46726" y="55471"/>
                </a:cubicBezTo>
                <a:cubicBezTo>
                  <a:pt x="46726" y="57986"/>
                  <a:pt x="44570" y="60141"/>
                  <a:pt x="42054" y="60141"/>
                </a:cubicBezTo>
                <a:cubicBezTo>
                  <a:pt x="37022" y="60141"/>
                  <a:pt x="32708" y="64093"/>
                  <a:pt x="32708" y="69482"/>
                </a:cubicBezTo>
                <a:lnTo>
                  <a:pt x="32708" y="226121"/>
                </a:lnTo>
                <a:lnTo>
                  <a:pt x="271732" y="226121"/>
                </a:lnTo>
                <a:lnTo>
                  <a:pt x="271732" y="69482"/>
                </a:lnTo>
                <a:cubicBezTo>
                  <a:pt x="271732" y="64093"/>
                  <a:pt x="267779" y="60141"/>
                  <a:pt x="262746" y="60141"/>
                </a:cubicBezTo>
                <a:lnTo>
                  <a:pt x="161745" y="60141"/>
                </a:lnTo>
                <a:cubicBezTo>
                  <a:pt x="159229" y="60141"/>
                  <a:pt x="157073" y="57986"/>
                  <a:pt x="157073" y="55471"/>
                </a:cubicBezTo>
                <a:cubicBezTo>
                  <a:pt x="157073" y="52956"/>
                  <a:pt x="159229" y="50800"/>
                  <a:pt x="161745" y="50800"/>
                </a:cubicBezTo>
                <a:lnTo>
                  <a:pt x="262746" y="50800"/>
                </a:lnTo>
                <a:cubicBezTo>
                  <a:pt x="272811" y="50800"/>
                  <a:pt x="281078" y="59063"/>
                  <a:pt x="281078" y="69482"/>
                </a:cubicBezTo>
                <a:lnTo>
                  <a:pt x="281078" y="229714"/>
                </a:lnTo>
                <a:lnTo>
                  <a:pt x="304081" y="269952"/>
                </a:lnTo>
                <a:cubicBezTo>
                  <a:pt x="304081" y="270311"/>
                  <a:pt x="304081" y="270311"/>
                  <a:pt x="304081" y="270311"/>
                </a:cubicBezTo>
                <a:lnTo>
                  <a:pt x="304081" y="270670"/>
                </a:lnTo>
                <a:cubicBezTo>
                  <a:pt x="304441" y="271029"/>
                  <a:pt x="304441" y="271748"/>
                  <a:pt x="304441" y="272107"/>
                </a:cubicBezTo>
                <a:lnTo>
                  <a:pt x="304441" y="286118"/>
                </a:lnTo>
                <a:cubicBezTo>
                  <a:pt x="304441" y="296178"/>
                  <a:pt x="296174" y="304441"/>
                  <a:pt x="286110" y="304441"/>
                </a:cubicBezTo>
                <a:lnTo>
                  <a:pt x="18690" y="304441"/>
                </a:lnTo>
                <a:cubicBezTo>
                  <a:pt x="8267" y="304441"/>
                  <a:pt x="0" y="296178"/>
                  <a:pt x="0" y="286118"/>
                </a:cubicBezTo>
                <a:lnTo>
                  <a:pt x="0" y="272107"/>
                </a:lnTo>
                <a:cubicBezTo>
                  <a:pt x="0" y="271748"/>
                  <a:pt x="0" y="271029"/>
                  <a:pt x="359" y="270670"/>
                </a:cubicBezTo>
                <a:lnTo>
                  <a:pt x="719" y="270311"/>
                </a:lnTo>
                <a:cubicBezTo>
                  <a:pt x="719" y="270311"/>
                  <a:pt x="719" y="270311"/>
                  <a:pt x="719" y="269952"/>
                </a:cubicBezTo>
                <a:lnTo>
                  <a:pt x="23723" y="229714"/>
                </a:lnTo>
                <a:lnTo>
                  <a:pt x="23723" y="69482"/>
                </a:lnTo>
                <a:cubicBezTo>
                  <a:pt x="23723" y="59063"/>
                  <a:pt x="31989" y="50800"/>
                  <a:pt x="42054" y="50800"/>
                </a:cubicBezTo>
                <a:close/>
                <a:moveTo>
                  <a:pt x="101421" y="47625"/>
                </a:moveTo>
                <a:cubicBezTo>
                  <a:pt x="129423" y="47625"/>
                  <a:pt x="152041" y="70521"/>
                  <a:pt x="152041" y="98068"/>
                </a:cubicBezTo>
                <a:cubicBezTo>
                  <a:pt x="152041" y="126329"/>
                  <a:pt x="129423" y="148867"/>
                  <a:pt x="101421" y="148867"/>
                </a:cubicBezTo>
                <a:cubicBezTo>
                  <a:pt x="73418" y="148867"/>
                  <a:pt x="50800" y="126329"/>
                  <a:pt x="50800" y="98068"/>
                </a:cubicBezTo>
                <a:cubicBezTo>
                  <a:pt x="50800" y="70521"/>
                  <a:pt x="73418" y="47625"/>
                  <a:pt x="101421" y="47625"/>
                </a:cubicBezTo>
                <a:close/>
                <a:moveTo>
                  <a:pt x="75833" y="14288"/>
                </a:moveTo>
                <a:cubicBezTo>
                  <a:pt x="78764" y="14288"/>
                  <a:pt x="80596" y="16405"/>
                  <a:pt x="80596" y="18874"/>
                </a:cubicBezTo>
                <a:lnTo>
                  <a:pt x="80596" y="37924"/>
                </a:lnTo>
                <a:cubicBezTo>
                  <a:pt x="80596" y="40394"/>
                  <a:pt x="78764" y="42510"/>
                  <a:pt x="75833" y="42510"/>
                </a:cubicBezTo>
                <a:cubicBezTo>
                  <a:pt x="73269" y="42510"/>
                  <a:pt x="71437" y="40394"/>
                  <a:pt x="71437" y="37924"/>
                </a:cubicBezTo>
                <a:lnTo>
                  <a:pt x="71437" y="18874"/>
                </a:lnTo>
                <a:cubicBezTo>
                  <a:pt x="71437" y="16405"/>
                  <a:pt x="73269" y="14288"/>
                  <a:pt x="75833" y="14288"/>
                </a:cubicBezTo>
                <a:close/>
                <a:moveTo>
                  <a:pt x="122238" y="9525"/>
                </a:moveTo>
                <a:cubicBezTo>
                  <a:pt x="124436" y="9525"/>
                  <a:pt x="126634" y="11311"/>
                  <a:pt x="126634" y="13811"/>
                </a:cubicBezTo>
                <a:lnTo>
                  <a:pt x="126634" y="33100"/>
                </a:lnTo>
                <a:cubicBezTo>
                  <a:pt x="126634" y="35600"/>
                  <a:pt x="124436" y="37743"/>
                  <a:pt x="122238" y="37743"/>
                </a:cubicBezTo>
                <a:cubicBezTo>
                  <a:pt x="119307" y="37743"/>
                  <a:pt x="117475" y="35600"/>
                  <a:pt x="117475" y="33100"/>
                </a:cubicBezTo>
                <a:lnTo>
                  <a:pt x="117475" y="13811"/>
                </a:lnTo>
                <a:cubicBezTo>
                  <a:pt x="117475" y="11311"/>
                  <a:pt x="119307" y="9525"/>
                  <a:pt x="122238" y="9525"/>
                </a:cubicBezTo>
                <a:close/>
                <a:moveTo>
                  <a:pt x="98058" y="0"/>
                </a:moveTo>
                <a:cubicBezTo>
                  <a:pt x="100989" y="0"/>
                  <a:pt x="102821" y="2143"/>
                  <a:pt x="102821" y="4644"/>
                </a:cubicBezTo>
                <a:lnTo>
                  <a:pt x="102821" y="23932"/>
                </a:lnTo>
                <a:cubicBezTo>
                  <a:pt x="102821" y="26432"/>
                  <a:pt x="100989" y="28218"/>
                  <a:pt x="98058" y="28218"/>
                </a:cubicBezTo>
                <a:cubicBezTo>
                  <a:pt x="95860" y="28218"/>
                  <a:pt x="93662" y="26432"/>
                  <a:pt x="93662" y="23932"/>
                </a:cubicBezTo>
                <a:lnTo>
                  <a:pt x="93662" y="4644"/>
                </a:lnTo>
                <a:cubicBezTo>
                  <a:pt x="93662" y="2143"/>
                  <a:pt x="95860" y="0"/>
                  <a:pt x="980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815">
            <a:extLst>
              <a:ext uri="{FF2B5EF4-FFF2-40B4-BE49-F238E27FC236}">
                <a16:creationId xmlns:a16="http://schemas.microsoft.com/office/drawing/2014/main" id="{C1987E71-FC68-6042-98E9-DD6C389D5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593" y="8662148"/>
            <a:ext cx="891522" cy="886901"/>
          </a:xfrm>
          <a:custGeom>
            <a:avLst/>
            <a:gdLst/>
            <a:ahLst/>
            <a:cxnLst/>
            <a:rect l="0" t="0" r="r" b="b"/>
            <a:pathLst>
              <a:path w="306027" h="304447">
                <a:moveTo>
                  <a:pt x="159997" y="295275"/>
                </a:moveTo>
                <a:cubicBezTo>
                  <a:pt x="162379" y="295275"/>
                  <a:pt x="164420" y="297039"/>
                  <a:pt x="164760" y="299861"/>
                </a:cubicBezTo>
                <a:cubicBezTo>
                  <a:pt x="164760" y="302331"/>
                  <a:pt x="162719" y="304095"/>
                  <a:pt x="160337" y="304447"/>
                </a:cubicBezTo>
                <a:cubicBezTo>
                  <a:pt x="157956" y="304447"/>
                  <a:pt x="155915" y="302331"/>
                  <a:pt x="155915" y="300214"/>
                </a:cubicBezTo>
                <a:cubicBezTo>
                  <a:pt x="155575" y="297745"/>
                  <a:pt x="157616" y="295628"/>
                  <a:pt x="159997" y="295275"/>
                </a:cubicBezTo>
                <a:close/>
                <a:moveTo>
                  <a:pt x="136866" y="294028"/>
                </a:moveTo>
                <a:cubicBezTo>
                  <a:pt x="139247" y="294028"/>
                  <a:pt x="140948" y="296410"/>
                  <a:pt x="140948" y="298791"/>
                </a:cubicBezTo>
                <a:cubicBezTo>
                  <a:pt x="140608" y="301172"/>
                  <a:pt x="138567" y="302873"/>
                  <a:pt x="136525" y="302873"/>
                </a:cubicBezTo>
                <a:lnTo>
                  <a:pt x="135845" y="302873"/>
                </a:lnTo>
                <a:cubicBezTo>
                  <a:pt x="133464" y="302533"/>
                  <a:pt x="131763" y="300152"/>
                  <a:pt x="132103" y="297770"/>
                </a:cubicBezTo>
                <a:cubicBezTo>
                  <a:pt x="132443" y="295389"/>
                  <a:pt x="134484" y="293688"/>
                  <a:pt x="136866" y="294028"/>
                </a:cubicBezTo>
                <a:close/>
                <a:moveTo>
                  <a:pt x="114848" y="289265"/>
                </a:moveTo>
                <a:cubicBezTo>
                  <a:pt x="117147" y="289946"/>
                  <a:pt x="118680" y="292327"/>
                  <a:pt x="118297" y="294708"/>
                </a:cubicBezTo>
                <a:cubicBezTo>
                  <a:pt x="117530" y="296749"/>
                  <a:pt x="115614" y="298110"/>
                  <a:pt x="113315" y="298110"/>
                </a:cubicBezTo>
                <a:cubicBezTo>
                  <a:pt x="112932" y="298110"/>
                  <a:pt x="112548" y="298110"/>
                  <a:pt x="112165" y="297770"/>
                </a:cubicBezTo>
                <a:cubicBezTo>
                  <a:pt x="109483" y="297090"/>
                  <a:pt x="107950" y="294708"/>
                  <a:pt x="108716" y="292327"/>
                </a:cubicBezTo>
                <a:cubicBezTo>
                  <a:pt x="109483" y="290286"/>
                  <a:pt x="112165" y="288925"/>
                  <a:pt x="114848" y="289265"/>
                </a:cubicBezTo>
                <a:close/>
                <a:moveTo>
                  <a:pt x="93134" y="282138"/>
                </a:moveTo>
                <a:cubicBezTo>
                  <a:pt x="95356" y="283287"/>
                  <a:pt x="96468" y="286353"/>
                  <a:pt x="95356" y="288652"/>
                </a:cubicBezTo>
                <a:cubicBezTo>
                  <a:pt x="94615" y="290568"/>
                  <a:pt x="92763" y="291717"/>
                  <a:pt x="91281" y="291717"/>
                </a:cubicBezTo>
                <a:cubicBezTo>
                  <a:pt x="90541" y="291717"/>
                  <a:pt x="89800" y="291334"/>
                  <a:pt x="89059" y="291334"/>
                </a:cubicBezTo>
                <a:cubicBezTo>
                  <a:pt x="86836" y="290184"/>
                  <a:pt x="85725" y="287119"/>
                  <a:pt x="86836" y="284820"/>
                </a:cubicBezTo>
                <a:cubicBezTo>
                  <a:pt x="87948" y="282138"/>
                  <a:pt x="90541" y="280988"/>
                  <a:pt x="93134" y="282138"/>
                </a:cubicBezTo>
                <a:close/>
                <a:moveTo>
                  <a:pt x="73237" y="269649"/>
                </a:moveTo>
                <a:cubicBezTo>
                  <a:pt x="75459" y="271010"/>
                  <a:pt x="75830" y="273731"/>
                  <a:pt x="74348" y="275772"/>
                </a:cubicBezTo>
                <a:cubicBezTo>
                  <a:pt x="73237" y="276793"/>
                  <a:pt x="72126" y="277473"/>
                  <a:pt x="70644" y="277473"/>
                </a:cubicBezTo>
                <a:cubicBezTo>
                  <a:pt x="69533" y="277473"/>
                  <a:pt x="68422" y="277473"/>
                  <a:pt x="67681" y="276793"/>
                </a:cubicBezTo>
                <a:cubicBezTo>
                  <a:pt x="65458" y="275432"/>
                  <a:pt x="65088" y="272711"/>
                  <a:pt x="66199" y="270669"/>
                </a:cubicBezTo>
                <a:cubicBezTo>
                  <a:pt x="68051" y="268628"/>
                  <a:pt x="71014" y="268288"/>
                  <a:pt x="73237" y="269649"/>
                </a:cubicBezTo>
                <a:close/>
                <a:moveTo>
                  <a:pt x="54851" y="255701"/>
                </a:moveTo>
                <a:cubicBezTo>
                  <a:pt x="56767" y="257402"/>
                  <a:pt x="56767" y="260123"/>
                  <a:pt x="54851" y="261824"/>
                </a:cubicBezTo>
                <a:cubicBezTo>
                  <a:pt x="54085" y="262845"/>
                  <a:pt x="52935" y="263185"/>
                  <a:pt x="51402" y="263185"/>
                </a:cubicBezTo>
                <a:cubicBezTo>
                  <a:pt x="50253" y="263185"/>
                  <a:pt x="49103" y="262845"/>
                  <a:pt x="47954" y="262165"/>
                </a:cubicBezTo>
                <a:cubicBezTo>
                  <a:pt x="46038" y="260464"/>
                  <a:pt x="46038" y="257402"/>
                  <a:pt x="47954" y="256041"/>
                </a:cubicBezTo>
                <a:cubicBezTo>
                  <a:pt x="49870" y="254000"/>
                  <a:pt x="52935" y="254000"/>
                  <a:pt x="54851" y="255701"/>
                </a:cubicBezTo>
                <a:close/>
                <a:moveTo>
                  <a:pt x="32385" y="237899"/>
                </a:moveTo>
                <a:cubicBezTo>
                  <a:pt x="34608" y="236538"/>
                  <a:pt x="37571" y="236878"/>
                  <a:pt x="39053" y="238579"/>
                </a:cubicBezTo>
                <a:cubicBezTo>
                  <a:pt x="40905" y="240620"/>
                  <a:pt x="40164" y="243342"/>
                  <a:pt x="38312" y="245043"/>
                </a:cubicBezTo>
                <a:cubicBezTo>
                  <a:pt x="37571" y="245383"/>
                  <a:pt x="36460" y="245723"/>
                  <a:pt x="35349" y="245723"/>
                </a:cubicBezTo>
                <a:cubicBezTo>
                  <a:pt x="34237" y="245723"/>
                  <a:pt x="32385" y="245043"/>
                  <a:pt x="31645" y="244022"/>
                </a:cubicBezTo>
                <a:cubicBezTo>
                  <a:pt x="30163" y="241981"/>
                  <a:pt x="30533" y="239600"/>
                  <a:pt x="32385" y="237899"/>
                </a:cubicBezTo>
                <a:close/>
                <a:moveTo>
                  <a:pt x="150636" y="234950"/>
                </a:moveTo>
                <a:cubicBezTo>
                  <a:pt x="153105" y="235303"/>
                  <a:pt x="155222" y="237420"/>
                  <a:pt x="155222" y="239889"/>
                </a:cubicBezTo>
                <a:cubicBezTo>
                  <a:pt x="154869" y="242359"/>
                  <a:pt x="153105" y="244122"/>
                  <a:pt x="150636" y="244122"/>
                </a:cubicBezTo>
                <a:lnTo>
                  <a:pt x="150283" y="244122"/>
                </a:lnTo>
                <a:cubicBezTo>
                  <a:pt x="147814" y="244122"/>
                  <a:pt x="146050" y="242006"/>
                  <a:pt x="146050" y="239536"/>
                </a:cubicBezTo>
                <a:cubicBezTo>
                  <a:pt x="146050" y="237067"/>
                  <a:pt x="148167" y="234950"/>
                  <a:pt x="150636" y="234950"/>
                </a:cubicBezTo>
                <a:close/>
                <a:moveTo>
                  <a:pt x="130493" y="232456"/>
                </a:moveTo>
                <a:cubicBezTo>
                  <a:pt x="133086" y="233136"/>
                  <a:pt x="134568" y="235517"/>
                  <a:pt x="133827" y="237898"/>
                </a:cubicBezTo>
                <a:cubicBezTo>
                  <a:pt x="133456" y="239940"/>
                  <a:pt x="131234" y="240960"/>
                  <a:pt x="129381" y="240960"/>
                </a:cubicBezTo>
                <a:cubicBezTo>
                  <a:pt x="129011" y="240960"/>
                  <a:pt x="128270" y="240960"/>
                  <a:pt x="127900" y="240960"/>
                </a:cubicBezTo>
                <a:cubicBezTo>
                  <a:pt x="125677" y="240280"/>
                  <a:pt x="123825" y="237558"/>
                  <a:pt x="124566" y="235517"/>
                </a:cubicBezTo>
                <a:cubicBezTo>
                  <a:pt x="125677" y="233136"/>
                  <a:pt x="128270" y="231775"/>
                  <a:pt x="130493" y="232456"/>
                </a:cubicBezTo>
                <a:close/>
                <a:moveTo>
                  <a:pt x="112554" y="223400"/>
                </a:moveTo>
                <a:cubicBezTo>
                  <a:pt x="115147" y="224933"/>
                  <a:pt x="115518" y="227998"/>
                  <a:pt x="114406" y="230298"/>
                </a:cubicBezTo>
                <a:cubicBezTo>
                  <a:pt x="113295" y="231830"/>
                  <a:pt x="111813" y="232980"/>
                  <a:pt x="110331" y="232980"/>
                </a:cubicBezTo>
                <a:cubicBezTo>
                  <a:pt x="109591" y="232980"/>
                  <a:pt x="108479" y="232597"/>
                  <a:pt x="108109" y="232214"/>
                </a:cubicBezTo>
                <a:cubicBezTo>
                  <a:pt x="105516" y="230681"/>
                  <a:pt x="104775" y="227615"/>
                  <a:pt x="106257" y="225699"/>
                </a:cubicBezTo>
                <a:cubicBezTo>
                  <a:pt x="107368" y="223017"/>
                  <a:pt x="110331" y="222250"/>
                  <a:pt x="112554" y="223400"/>
                </a:cubicBezTo>
                <a:close/>
                <a:moveTo>
                  <a:pt x="20689" y="218509"/>
                </a:moveTo>
                <a:cubicBezTo>
                  <a:pt x="23198" y="217488"/>
                  <a:pt x="25707" y="218169"/>
                  <a:pt x="27141" y="220210"/>
                </a:cubicBezTo>
                <a:cubicBezTo>
                  <a:pt x="28216" y="222591"/>
                  <a:pt x="27500" y="224972"/>
                  <a:pt x="24990" y="226333"/>
                </a:cubicBezTo>
                <a:cubicBezTo>
                  <a:pt x="24632" y="226333"/>
                  <a:pt x="23915" y="226673"/>
                  <a:pt x="22840" y="226673"/>
                </a:cubicBezTo>
                <a:cubicBezTo>
                  <a:pt x="21406" y="226673"/>
                  <a:pt x="19614" y="225993"/>
                  <a:pt x="18897" y="224292"/>
                </a:cubicBezTo>
                <a:cubicBezTo>
                  <a:pt x="17463" y="222251"/>
                  <a:pt x="18538" y="219529"/>
                  <a:pt x="20689" y="218509"/>
                </a:cubicBezTo>
                <a:close/>
                <a:moveTo>
                  <a:pt x="89535" y="212839"/>
                </a:moveTo>
                <a:lnTo>
                  <a:pt x="95832" y="212839"/>
                </a:lnTo>
                <a:cubicBezTo>
                  <a:pt x="98055" y="214200"/>
                  <a:pt x="98055" y="216921"/>
                  <a:pt x="96203" y="218962"/>
                </a:cubicBezTo>
                <a:cubicBezTo>
                  <a:pt x="95462" y="219983"/>
                  <a:pt x="93980" y="220323"/>
                  <a:pt x="92869" y="220323"/>
                </a:cubicBezTo>
                <a:cubicBezTo>
                  <a:pt x="91758" y="220323"/>
                  <a:pt x="90647" y="219983"/>
                  <a:pt x="89535" y="218962"/>
                </a:cubicBezTo>
                <a:cubicBezTo>
                  <a:pt x="87683" y="217602"/>
                  <a:pt x="87313" y="214540"/>
                  <a:pt x="89535" y="212839"/>
                </a:cubicBezTo>
                <a:close/>
                <a:moveTo>
                  <a:pt x="77206" y="194696"/>
                </a:moveTo>
                <a:cubicBezTo>
                  <a:pt x="79428" y="193675"/>
                  <a:pt x="82762" y="194015"/>
                  <a:pt x="83873" y="196056"/>
                </a:cubicBezTo>
                <a:cubicBezTo>
                  <a:pt x="85355" y="198098"/>
                  <a:pt x="84614" y="200819"/>
                  <a:pt x="82762" y="202180"/>
                </a:cubicBezTo>
                <a:cubicBezTo>
                  <a:pt x="81651" y="202520"/>
                  <a:pt x="80910" y="202860"/>
                  <a:pt x="79799" y="202860"/>
                </a:cubicBezTo>
                <a:cubicBezTo>
                  <a:pt x="78687" y="202860"/>
                  <a:pt x="76835" y="202180"/>
                  <a:pt x="75724" y="200819"/>
                </a:cubicBezTo>
                <a:cubicBezTo>
                  <a:pt x="74613" y="198778"/>
                  <a:pt x="75354" y="196056"/>
                  <a:pt x="77206" y="194696"/>
                </a:cubicBezTo>
                <a:close/>
                <a:moveTo>
                  <a:pt x="243938" y="169971"/>
                </a:moveTo>
                <a:cubicBezTo>
                  <a:pt x="237080" y="204237"/>
                  <a:pt x="210728" y="232011"/>
                  <a:pt x="176796" y="241028"/>
                </a:cubicBezTo>
                <a:lnTo>
                  <a:pt x="187264" y="291165"/>
                </a:lnTo>
                <a:cubicBezTo>
                  <a:pt x="241772" y="277819"/>
                  <a:pt x="284368" y="233093"/>
                  <a:pt x="294476" y="177906"/>
                </a:cubicBezTo>
                <a:lnTo>
                  <a:pt x="243938" y="169971"/>
                </a:lnTo>
                <a:close/>
                <a:moveTo>
                  <a:pt x="184767" y="110463"/>
                </a:moveTo>
                <a:cubicBezTo>
                  <a:pt x="179804" y="110463"/>
                  <a:pt x="175550" y="114362"/>
                  <a:pt x="175550" y="119680"/>
                </a:cubicBezTo>
                <a:cubicBezTo>
                  <a:pt x="175550" y="124642"/>
                  <a:pt x="179804" y="128542"/>
                  <a:pt x="184767" y="128542"/>
                </a:cubicBezTo>
                <a:cubicBezTo>
                  <a:pt x="189730" y="128542"/>
                  <a:pt x="193983" y="124642"/>
                  <a:pt x="193983" y="119680"/>
                </a:cubicBezTo>
                <a:cubicBezTo>
                  <a:pt x="193983" y="114362"/>
                  <a:pt x="189730" y="110463"/>
                  <a:pt x="184767" y="110463"/>
                </a:cubicBezTo>
                <a:close/>
                <a:moveTo>
                  <a:pt x="153807" y="107950"/>
                </a:moveTo>
                <a:cubicBezTo>
                  <a:pt x="156347" y="107950"/>
                  <a:pt x="158524" y="109765"/>
                  <a:pt x="158524" y="112305"/>
                </a:cubicBezTo>
                <a:cubicBezTo>
                  <a:pt x="158524" y="115207"/>
                  <a:pt x="156347" y="117022"/>
                  <a:pt x="153807" y="117022"/>
                </a:cubicBezTo>
                <a:cubicBezTo>
                  <a:pt x="134575" y="117022"/>
                  <a:pt x="118972" y="132987"/>
                  <a:pt x="118972" y="151856"/>
                </a:cubicBezTo>
                <a:cubicBezTo>
                  <a:pt x="118972" y="171450"/>
                  <a:pt x="134575" y="187053"/>
                  <a:pt x="153807" y="187053"/>
                </a:cubicBezTo>
                <a:cubicBezTo>
                  <a:pt x="173038" y="187053"/>
                  <a:pt x="188641" y="171450"/>
                  <a:pt x="188641" y="151856"/>
                </a:cubicBezTo>
                <a:cubicBezTo>
                  <a:pt x="188641" y="149679"/>
                  <a:pt x="190818" y="147502"/>
                  <a:pt x="193358" y="147502"/>
                </a:cubicBezTo>
                <a:cubicBezTo>
                  <a:pt x="195898" y="147502"/>
                  <a:pt x="198075" y="149679"/>
                  <a:pt x="198075" y="151856"/>
                </a:cubicBezTo>
                <a:cubicBezTo>
                  <a:pt x="198075" y="176530"/>
                  <a:pt x="178118" y="196487"/>
                  <a:pt x="153807" y="196487"/>
                </a:cubicBezTo>
                <a:cubicBezTo>
                  <a:pt x="129495" y="196487"/>
                  <a:pt x="109538" y="176530"/>
                  <a:pt x="109538" y="151856"/>
                </a:cubicBezTo>
                <a:cubicBezTo>
                  <a:pt x="109538" y="127907"/>
                  <a:pt x="129495" y="107950"/>
                  <a:pt x="153807" y="107950"/>
                </a:cubicBezTo>
                <a:close/>
                <a:moveTo>
                  <a:pt x="184767" y="101600"/>
                </a:moveTo>
                <a:cubicBezTo>
                  <a:pt x="194692" y="101600"/>
                  <a:pt x="202846" y="109754"/>
                  <a:pt x="202846" y="119680"/>
                </a:cubicBezTo>
                <a:cubicBezTo>
                  <a:pt x="202846" y="129605"/>
                  <a:pt x="194692" y="137759"/>
                  <a:pt x="184767" y="137759"/>
                </a:cubicBezTo>
                <a:cubicBezTo>
                  <a:pt x="174487" y="137759"/>
                  <a:pt x="166688" y="129605"/>
                  <a:pt x="166688" y="119680"/>
                </a:cubicBezTo>
                <a:cubicBezTo>
                  <a:pt x="166688" y="109754"/>
                  <a:pt x="174487" y="101600"/>
                  <a:pt x="184767" y="101600"/>
                </a:cubicBezTo>
                <a:close/>
                <a:moveTo>
                  <a:pt x="252602" y="47694"/>
                </a:moveTo>
                <a:lnTo>
                  <a:pt x="218308" y="85567"/>
                </a:lnTo>
                <a:cubicBezTo>
                  <a:pt x="235997" y="103242"/>
                  <a:pt x="246104" y="127048"/>
                  <a:pt x="246104" y="151215"/>
                </a:cubicBezTo>
                <a:cubicBezTo>
                  <a:pt x="246104" y="154461"/>
                  <a:pt x="245743" y="157707"/>
                  <a:pt x="245382" y="160954"/>
                </a:cubicBezTo>
                <a:lnTo>
                  <a:pt x="295920" y="168889"/>
                </a:lnTo>
                <a:cubicBezTo>
                  <a:pt x="296642" y="163118"/>
                  <a:pt x="297003" y="156986"/>
                  <a:pt x="297003" y="151215"/>
                </a:cubicBezTo>
                <a:cubicBezTo>
                  <a:pt x="297003" y="112260"/>
                  <a:pt x="280758" y="74747"/>
                  <a:pt x="252602" y="47694"/>
                </a:cubicBezTo>
                <a:close/>
                <a:moveTo>
                  <a:pt x="251880" y="36513"/>
                </a:moveTo>
                <a:cubicBezTo>
                  <a:pt x="253324" y="36513"/>
                  <a:pt x="254407" y="36873"/>
                  <a:pt x="255129" y="37595"/>
                </a:cubicBezTo>
                <a:cubicBezTo>
                  <a:pt x="287617" y="66451"/>
                  <a:pt x="306027" y="108292"/>
                  <a:pt x="306027" y="151215"/>
                </a:cubicBezTo>
                <a:cubicBezTo>
                  <a:pt x="306027" y="159150"/>
                  <a:pt x="305666" y="167085"/>
                  <a:pt x="304583" y="174660"/>
                </a:cubicBezTo>
                <a:cubicBezTo>
                  <a:pt x="294837" y="237061"/>
                  <a:pt x="246826" y="287919"/>
                  <a:pt x="184737" y="300904"/>
                </a:cubicBezTo>
                <a:cubicBezTo>
                  <a:pt x="184376" y="300904"/>
                  <a:pt x="184015" y="301265"/>
                  <a:pt x="183654" y="301265"/>
                </a:cubicBezTo>
                <a:cubicBezTo>
                  <a:pt x="181488" y="301265"/>
                  <a:pt x="179683" y="299461"/>
                  <a:pt x="178961" y="297297"/>
                </a:cubicBezTo>
                <a:lnTo>
                  <a:pt x="166688" y="238503"/>
                </a:lnTo>
                <a:cubicBezTo>
                  <a:pt x="166688" y="237061"/>
                  <a:pt x="166688" y="235978"/>
                  <a:pt x="167410" y="234896"/>
                </a:cubicBezTo>
                <a:cubicBezTo>
                  <a:pt x="168132" y="234175"/>
                  <a:pt x="169215" y="233093"/>
                  <a:pt x="170298" y="233093"/>
                </a:cubicBezTo>
                <a:cubicBezTo>
                  <a:pt x="204230" y="225879"/>
                  <a:pt x="230582" y="198105"/>
                  <a:pt x="235636" y="164200"/>
                </a:cubicBezTo>
                <a:cubicBezTo>
                  <a:pt x="236358" y="159150"/>
                  <a:pt x="236719" y="155182"/>
                  <a:pt x="236719" y="151215"/>
                </a:cubicBezTo>
                <a:cubicBezTo>
                  <a:pt x="236719" y="127769"/>
                  <a:pt x="226611" y="105406"/>
                  <a:pt x="208923" y="89174"/>
                </a:cubicBezTo>
                <a:cubicBezTo>
                  <a:pt x="207118" y="87732"/>
                  <a:pt x="206757" y="84846"/>
                  <a:pt x="208562" y="83043"/>
                </a:cubicBezTo>
                <a:lnTo>
                  <a:pt x="248631" y="37956"/>
                </a:lnTo>
                <a:cubicBezTo>
                  <a:pt x="249714" y="36873"/>
                  <a:pt x="250797" y="36513"/>
                  <a:pt x="251880" y="36513"/>
                </a:cubicBezTo>
                <a:close/>
                <a:moveTo>
                  <a:pt x="147475" y="9380"/>
                </a:moveTo>
                <a:cubicBezTo>
                  <a:pt x="71046" y="11906"/>
                  <a:pt x="9329" y="75045"/>
                  <a:pt x="9329" y="152617"/>
                </a:cubicBezTo>
                <a:cubicBezTo>
                  <a:pt x="9329" y="167049"/>
                  <a:pt x="11482" y="181480"/>
                  <a:pt x="15788" y="195551"/>
                </a:cubicBezTo>
                <a:lnTo>
                  <a:pt x="63870" y="178594"/>
                </a:lnTo>
                <a:cubicBezTo>
                  <a:pt x="61358" y="170296"/>
                  <a:pt x="59923" y="161637"/>
                  <a:pt x="59923" y="152617"/>
                </a:cubicBezTo>
                <a:cubicBezTo>
                  <a:pt x="59923" y="103549"/>
                  <a:pt x="98675" y="62778"/>
                  <a:pt x="147475" y="60253"/>
                </a:cubicBezTo>
                <a:lnTo>
                  <a:pt x="147475" y="9380"/>
                </a:lnTo>
                <a:close/>
                <a:moveTo>
                  <a:pt x="152139" y="0"/>
                </a:moveTo>
                <a:cubicBezTo>
                  <a:pt x="154651" y="0"/>
                  <a:pt x="156804" y="2165"/>
                  <a:pt x="156804" y="4690"/>
                </a:cubicBezTo>
                <a:lnTo>
                  <a:pt x="156804" y="64943"/>
                </a:lnTo>
                <a:cubicBezTo>
                  <a:pt x="156804" y="67469"/>
                  <a:pt x="154651" y="69633"/>
                  <a:pt x="152139" y="69633"/>
                </a:cubicBezTo>
                <a:cubicBezTo>
                  <a:pt x="106569" y="69633"/>
                  <a:pt x="69252" y="106796"/>
                  <a:pt x="69252" y="152617"/>
                </a:cubicBezTo>
                <a:cubicBezTo>
                  <a:pt x="69252" y="161997"/>
                  <a:pt x="70687" y="171378"/>
                  <a:pt x="73917" y="180037"/>
                </a:cubicBezTo>
                <a:cubicBezTo>
                  <a:pt x="74634" y="182563"/>
                  <a:pt x="73558" y="185088"/>
                  <a:pt x="71046" y="185810"/>
                </a:cubicBezTo>
                <a:lnTo>
                  <a:pt x="14353" y="205654"/>
                </a:lnTo>
                <a:cubicBezTo>
                  <a:pt x="13994" y="205654"/>
                  <a:pt x="13276" y="206014"/>
                  <a:pt x="12917" y="206014"/>
                </a:cubicBezTo>
                <a:cubicBezTo>
                  <a:pt x="10765" y="206014"/>
                  <a:pt x="9329" y="204932"/>
                  <a:pt x="8612" y="202767"/>
                </a:cubicBezTo>
                <a:cubicBezTo>
                  <a:pt x="2870" y="186892"/>
                  <a:pt x="0" y="169935"/>
                  <a:pt x="0" y="152617"/>
                </a:cubicBezTo>
                <a:cubicBezTo>
                  <a:pt x="0" y="68551"/>
                  <a:pt x="68534" y="0"/>
                  <a:pt x="1521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816">
            <a:extLst>
              <a:ext uri="{FF2B5EF4-FFF2-40B4-BE49-F238E27FC236}">
                <a16:creationId xmlns:a16="http://schemas.microsoft.com/office/drawing/2014/main" id="{6085B062-C8BB-BD45-9BAC-0BD787E2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298" y="10871649"/>
            <a:ext cx="891522" cy="812993"/>
          </a:xfrm>
          <a:custGeom>
            <a:avLst/>
            <a:gdLst/>
            <a:ahLst/>
            <a:cxnLst/>
            <a:rect l="0" t="0" r="r" b="b"/>
            <a:pathLst>
              <a:path w="305661" h="279041">
                <a:moveTo>
                  <a:pt x="204835" y="221507"/>
                </a:moveTo>
                <a:lnTo>
                  <a:pt x="210248" y="269691"/>
                </a:lnTo>
                <a:lnTo>
                  <a:pt x="294694" y="269691"/>
                </a:lnTo>
                <a:lnTo>
                  <a:pt x="288559" y="250633"/>
                </a:lnTo>
                <a:lnTo>
                  <a:pt x="204835" y="221507"/>
                </a:lnTo>
                <a:close/>
                <a:moveTo>
                  <a:pt x="110284" y="218989"/>
                </a:moveTo>
                <a:lnTo>
                  <a:pt x="104510" y="269691"/>
                </a:lnTo>
                <a:lnTo>
                  <a:pt x="200865" y="269691"/>
                </a:lnTo>
                <a:lnTo>
                  <a:pt x="195091" y="218989"/>
                </a:lnTo>
                <a:lnTo>
                  <a:pt x="110284" y="218989"/>
                </a:lnTo>
                <a:close/>
                <a:moveTo>
                  <a:pt x="26559" y="218989"/>
                </a:moveTo>
                <a:lnTo>
                  <a:pt x="10680" y="269691"/>
                </a:lnTo>
                <a:lnTo>
                  <a:pt x="95488" y="269691"/>
                </a:lnTo>
                <a:lnTo>
                  <a:pt x="101262" y="218989"/>
                </a:lnTo>
                <a:lnTo>
                  <a:pt x="26559" y="218989"/>
                </a:lnTo>
                <a:close/>
                <a:moveTo>
                  <a:pt x="199782" y="177277"/>
                </a:moveTo>
                <a:lnTo>
                  <a:pt x="203391" y="211078"/>
                </a:lnTo>
                <a:lnTo>
                  <a:pt x="285311" y="239846"/>
                </a:lnTo>
                <a:lnTo>
                  <a:pt x="273763" y="203168"/>
                </a:lnTo>
                <a:lnTo>
                  <a:pt x="199782" y="177277"/>
                </a:lnTo>
                <a:close/>
                <a:moveTo>
                  <a:pt x="194730" y="131250"/>
                </a:moveTo>
                <a:lnTo>
                  <a:pt x="198700" y="167209"/>
                </a:lnTo>
                <a:lnTo>
                  <a:pt x="270515" y="192380"/>
                </a:lnTo>
                <a:lnTo>
                  <a:pt x="251027" y="131250"/>
                </a:lnTo>
                <a:lnTo>
                  <a:pt x="194730" y="131250"/>
                </a:lnTo>
                <a:close/>
                <a:moveTo>
                  <a:pt x="54347" y="131250"/>
                </a:moveTo>
                <a:lnTo>
                  <a:pt x="43520" y="165770"/>
                </a:lnTo>
                <a:lnTo>
                  <a:pt x="83217" y="165770"/>
                </a:lnTo>
                <a:cubicBezTo>
                  <a:pt x="85744" y="165770"/>
                  <a:pt x="87909" y="167928"/>
                  <a:pt x="87909" y="170445"/>
                </a:cubicBezTo>
                <a:cubicBezTo>
                  <a:pt x="87909" y="172962"/>
                  <a:pt x="85744" y="175120"/>
                  <a:pt x="83217" y="175120"/>
                </a:cubicBezTo>
                <a:lnTo>
                  <a:pt x="40633" y="175120"/>
                </a:lnTo>
                <a:lnTo>
                  <a:pt x="29807" y="210000"/>
                </a:lnTo>
                <a:lnTo>
                  <a:pt x="101983" y="210000"/>
                </a:lnTo>
                <a:lnTo>
                  <a:pt x="104149" y="191661"/>
                </a:lnTo>
                <a:cubicBezTo>
                  <a:pt x="104510" y="189144"/>
                  <a:pt x="106675" y="186986"/>
                  <a:pt x="109201" y="187346"/>
                </a:cubicBezTo>
                <a:cubicBezTo>
                  <a:pt x="111727" y="187705"/>
                  <a:pt x="113532" y="189863"/>
                  <a:pt x="113532" y="192380"/>
                </a:cubicBezTo>
                <a:lnTo>
                  <a:pt x="111366" y="210000"/>
                </a:lnTo>
                <a:lnTo>
                  <a:pt x="194008" y="210000"/>
                </a:lnTo>
                <a:lnTo>
                  <a:pt x="190038" y="175120"/>
                </a:lnTo>
                <a:lnTo>
                  <a:pt x="138793" y="175120"/>
                </a:lnTo>
                <a:cubicBezTo>
                  <a:pt x="136267" y="175120"/>
                  <a:pt x="134102" y="172962"/>
                  <a:pt x="134102" y="170445"/>
                </a:cubicBezTo>
                <a:cubicBezTo>
                  <a:pt x="134102" y="167928"/>
                  <a:pt x="136267" y="165770"/>
                  <a:pt x="138793" y="165770"/>
                </a:cubicBezTo>
                <a:lnTo>
                  <a:pt x="188956" y="165770"/>
                </a:lnTo>
                <a:lnTo>
                  <a:pt x="185347" y="131250"/>
                </a:lnTo>
                <a:lnTo>
                  <a:pt x="125802" y="131250"/>
                </a:lnTo>
                <a:lnTo>
                  <a:pt x="115336" y="171524"/>
                </a:lnTo>
                <a:cubicBezTo>
                  <a:pt x="114975" y="173681"/>
                  <a:pt x="113171" y="175120"/>
                  <a:pt x="111005" y="175120"/>
                </a:cubicBezTo>
                <a:cubicBezTo>
                  <a:pt x="108840" y="175120"/>
                  <a:pt x="107036" y="173681"/>
                  <a:pt x="106675" y="171524"/>
                </a:cubicBezTo>
                <a:lnTo>
                  <a:pt x="96570" y="131250"/>
                </a:lnTo>
                <a:lnTo>
                  <a:pt x="54347" y="131250"/>
                </a:lnTo>
                <a:close/>
                <a:moveTo>
                  <a:pt x="110007" y="36267"/>
                </a:moveTo>
                <a:cubicBezTo>
                  <a:pt x="102513" y="36267"/>
                  <a:pt x="96446" y="42334"/>
                  <a:pt x="96446" y="50185"/>
                </a:cubicBezTo>
                <a:cubicBezTo>
                  <a:pt x="96446" y="57680"/>
                  <a:pt x="102513" y="63746"/>
                  <a:pt x="110007" y="63746"/>
                </a:cubicBezTo>
                <a:cubicBezTo>
                  <a:pt x="117502" y="63746"/>
                  <a:pt x="123925" y="57680"/>
                  <a:pt x="123925" y="50185"/>
                </a:cubicBezTo>
                <a:cubicBezTo>
                  <a:pt x="123925" y="42334"/>
                  <a:pt x="117502" y="36267"/>
                  <a:pt x="110007" y="36267"/>
                </a:cubicBezTo>
                <a:close/>
                <a:moveTo>
                  <a:pt x="110007" y="26988"/>
                </a:moveTo>
                <a:cubicBezTo>
                  <a:pt x="122498" y="26988"/>
                  <a:pt x="132847" y="37338"/>
                  <a:pt x="132847" y="50185"/>
                </a:cubicBezTo>
                <a:cubicBezTo>
                  <a:pt x="132847" y="62676"/>
                  <a:pt x="122498" y="72668"/>
                  <a:pt x="110007" y="72668"/>
                </a:cubicBezTo>
                <a:cubicBezTo>
                  <a:pt x="97517" y="72668"/>
                  <a:pt x="87167" y="62676"/>
                  <a:pt x="87167" y="50185"/>
                </a:cubicBezTo>
                <a:cubicBezTo>
                  <a:pt x="87167" y="37338"/>
                  <a:pt x="97517" y="26988"/>
                  <a:pt x="110007" y="26988"/>
                </a:cubicBezTo>
                <a:close/>
                <a:moveTo>
                  <a:pt x="111005" y="8989"/>
                </a:moveTo>
                <a:cubicBezTo>
                  <a:pt x="87909" y="8989"/>
                  <a:pt x="69143" y="27689"/>
                  <a:pt x="69143" y="51062"/>
                </a:cubicBezTo>
                <a:cubicBezTo>
                  <a:pt x="69143" y="66884"/>
                  <a:pt x="78526" y="81986"/>
                  <a:pt x="93322" y="88819"/>
                </a:cubicBezTo>
                <a:cubicBezTo>
                  <a:pt x="94766" y="89178"/>
                  <a:pt x="95848" y="90616"/>
                  <a:pt x="96209" y="91695"/>
                </a:cubicBezTo>
                <a:lnTo>
                  <a:pt x="111005" y="151387"/>
                </a:lnTo>
                <a:lnTo>
                  <a:pt x="126162" y="91695"/>
                </a:lnTo>
                <a:cubicBezTo>
                  <a:pt x="126523" y="90616"/>
                  <a:pt x="127245" y="89178"/>
                  <a:pt x="128689" y="88819"/>
                </a:cubicBezTo>
                <a:cubicBezTo>
                  <a:pt x="143485" y="81986"/>
                  <a:pt x="152868" y="66884"/>
                  <a:pt x="152868" y="51062"/>
                </a:cubicBezTo>
                <a:cubicBezTo>
                  <a:pt x="152868" y="27689"/>
                  <a:pt x="134102" y="8989"/>
                  <a:pt x="111005" y="8989"/>
                </a:cubicBezTo>
                <a:close/>
                <a:moveTo>
                  <a:pt x="111005" y="0"/>
                </a:moveTo>
                <a:cubicBezTo>
                  <a:pt x="139154" y="0"/>
                  <a:pt x="162251" y="22654"/>
                  <a:pt x="162251" y="51062"/>
                </a:cubicBezTo>
                <a:cubicBezTo>
                  <a:pt x="162251" y="69760"/>
                  <a:pt x="151424" y="87380"/>
                  <a:pt x="134463" y="96010"/>
                </a:cubicBezTo>
                <a:lnTo>
                  <a:pt x="127967" y="121901"/>
                </a:lnTo>
                <a:lnTo>
                  <a:pt x="254636" y="121901"/>
                </a:lnTo>
                <a:cubicBezTo>
                  <a:pt x="256801" y="121901"/>
                  <a:pt x="258245" y="123339"/>
                  <a:pt x="258967" y="125137"/>
                </a:cubicBezTo>
                <a:lnTo>
                  <a:pt x="305520" y="272928"/>
                </a:lnTo>
                <a:cubicBezTo>
                  <a:pt x="305881" y="274366"/>
                  <a:pt x="305520" y="275804"/>
                  <a:pt x="304799" y="277243"/>
                </a:cubicBezTo>
                <a:cubicBezTo>
                  <a:pt x="303716" y="278321"/>
                  <a:pt x="302272" y="279041"/>
                  <a:pt x="300829" y="279041"/>
                </a:cubicBezTo>
                <a:lnTo>
                  <a:pt x="4545" y="279041"/>
                </a:lnTo>
                <a:cubicBezTo>
                  <a:pt x="3102" y="279041"/>
                  <a:pt x="1658" y="278321"/>
                  <a:pt x="937" y="277243"/>
                </a:cubicBezTo>
                <a:cubicBezTo>
                  <a:pt x="-146" y="275804"/>
                  <a:pt x="-146" y="274366"/>
                  <a:pt x="215" y="272928"/>
                </a:cubicBezTo>
                <a:lnTo>
                  <a:pt x="46408" y="125137"/>
                </a:lnTo>
                <a:cubicBezTo>
                  <a:pt x="47129" y="123339"/>
                  <a:pt x="48934" y="121901"/>
                  <a:pt x="50738" y="121901"/>
                </a:cubicBezTo>
                <a:lnTo>
                  <a:pt x="94044" y="121901"/>
                </a:lnTo>
                <a:lnTo>
                  <a:pt x="87548" y="96010"/>
                </a:lnTo>
                <a:cubicBezTo>
                  <a:pt x="70587" y="87380"/>
                  <a:pt x="59760" y="69760"/>
                  <a:pt x="59760" y="51062"/>
                </a:cubicBezTo>
                <a:cubicBezTo>
                  <a:pt x="59760" y="22654"/>
                  <a:pt x="82857" y="0"/>
                  <a:pt x="111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Freeform 817">
            <a:extLst>
              <a:ext uri="{FF2B5EF4-FFF2-40B4-BE49-F238E27FC236}">
                <a16:creationId xmlns:a16="http://schemas.microsoft.com/office/drawing/2014/main" id="{7B1CB5B0-AFAB-0C47-A101-BFB3B83A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0240" y="11087609"/>
            <a:ext cx="891519" cy="794516"/>
          </a:xfrm>
          <a:custGeom>
            <a:avLst/>
            <a:gdLst/>
            <a:ahLst/>
            <a:cxnLst/>
            <a:rect l="0" t="0" r="r" b="b"/>
            <a:pathLst>
              <a:path w="306027" h="272691">
                <a:moveTo>
                  <a:pt x="71731" y="166624"/>
                </a:moveTo>
                <a:lnTo>
                  <a:pt x="21519" y="263342"/>
                </a:lnTo>
                <a:lnTo>
                  <a:pt x="81774" y="263342"/>
                </a:lnTo>
                <a:lnTo>
                  <a:pt x="122661" y="184601"/>
                </a:lnTo>
                <a:lnTo>
                  <a:pt x="112977" y="166624"/>
                </a:lnTo>
                <a:cubicBezTo>
                  <a:pt x="106880" y="170938"/>
                  <a:pt x="99707" y="173096"/>
                  <a:pt x="92533" y="173096"/>
                </a:cubicBezTo>
                <a:cubicBezTo>
                  <a:pt x="85002" y="173096"/>
                  <a:pt x="77829" y="170938"/>
                  <a:pt x="71731" y="166624"/>
                </a:cubicBezTo>
                <a:close/>
                <a:moveTo>
                  <a:pt x="92533" y="126714"/>
                </a:moveTo>
                <a:lnTo>
                  <a:pt x="76035" y="158354"/>
                </a:lnTo>
                <a:cubicBezTo>
                  <a:pt x="85719" y="165905"/>
                  <a:pt x="98989" y="165905"/>
                  <a:pt x="108673" y="158354"/>
                </a:cubicBezTo>
                <a:lnTo>
                  <a:pt x="92533" y="126714"/>
                </a:lnTo>
                <a:close/>
                <a:moveTo>
                  <a:pt x="178612" y="87163"/>
                </a:moveTo>
                <a:cubicBezTo>
                  <a:pt x="180763" y="88242"/>
                  <a:pt x="181481" y="91118"/>
                  <a:pt x="180763" y="93276"/>
                </a:cubicBezTo>
                <a:lnTo>
                  <a:pt x="91816" y="263342"/>
                </a:lnTo>
                <a:lnTo>
                  <a:pt x="159603" y="263342"/>
                </a:lnTo>
                <a:lnTo>
                  <a:pt x="183633" y="217680"/>
                </a:lnTo>
                <a:lnTo>
                  <a:pt x="168569" y="188556"/>
                </a:lnTo>
                <a:cubicBezTo>
                  <a:pt x="167852" y="187118"/>
                  <a:pt x="167852" y="185680"/>
                  <a:pt x="168569" y="184242"/>
                </a:cubicBezTo>
                <a:lnTo>
                  <a:pt x="182557" y="157275"/>
                </a:lnTo>
                <a:lnTo>
                  <a:pt x="173590" y="140017"/>
                </a:lnTo>
                <a:cubicBezTo>
                  <a:pt x="172873" y="138579"/>
                  <a:pt x="172873" y="137141"/>
                  <a:pt x="173590" y="135703"/>
                </a:cubicBezTo>
                <a:lnTo>
                  <a:pt x="182557" y="118444"/>
                </a:lnTo>
                <a:lnTo>
                  <a:pt x="182557" y="109096"/>
                </a:lnTo>
                <a:cubicBezTo>
                  <a:pt x="182557" y="106579"/>
                  <a:pt x="184709" y="104422"/>
                  <a:pt x="187219" y="104422"/>
                </a:cubicBezTo>
                <a:cubicBezTo>
                  <a:pt x="189730" y="104422"/>
                  <a:pt x="191882" y="106579"/>
                  <a:pt x="191882" y="109096"/>
                </a:cubicBezTo>
                <a:lnTo>
                  <a:pt x="191882" y="119523"/>
                </a:lnTo>
                <a:cubicBezTo>
                  <a:pt x="191882" y="120242"/>
                  <a:pt x="191523" y="120601"/>
                  <a:pt x="191523" y="120961"/>
                </a:cubicBezTo>
                <a:cubicBezTo>
                  <a:pt x="191523" y="121321"/>
                  <a:pt x="191523" y="121321"/>
                  <a:pt x="191523" y="121321"/>
                </a:cubicBezTo>
                <a:cubicBezTo>
                  <a:pt x="191523" y="121321"/>
                  <a:pt x="191523" y="121321"/>
                  <a:pt x="191165" y="121680"/>
                </a:cubicBezTo>
                <a:lnTo>
                  <a:pt x="182915" y="137860"/>
                </a:lnTo>
                <a:lnTo>
                  <a:pt x="191882" y="155118"/>
                </a:lnTo>
                <a:cubicBezTo>
                  <a:pt x="192241" y="156556"/>
                  <a:pt x="192241" y="157995"/>
                  <a:pt x="191882" y="159433"/>
                </a:cubicBezTo>
                <a:lnTo>
                  <a:pt x="177536" y="186399"/>
                </a:lnTo>
                <a:lnTo>
                  <a:pt x="192958" y="215163"/>
                </a:lnTo>
                <a:cubicBezTo>
                  <a:pt x="193316" y="216601"/>
                  <a:pt x="193316" y="218399"/>
                  <a:pt x="192958" y="219837"/>
                </a:cubicBezTo>
                <a:lnTo>
                  <a:pt x="166417" y="270174"/>
                </a:lnTo>
                <a:cubicBezTo>
                  <a:pt x="166417" y="270533"/>
                  <a:pt x="166059" y="270893"/>
                  <a:pt x="166059" y="270893"/>
                </a:cubicBezTo>
                <a:cubicBezTo>
                  <a:pt x="165700" y="271252"/>
                  <a:pt x="165700" y="271252"/>
                  <a:pt x="165700" y="271252"/>
                </a:cubicBezTo>
                <a:cubicBezTo>
                  <a:pt x="165341" y="271612"/>
                  <a:pt x="164983" y="271972"/>
                  <a:pt x="164624" y="271972"/>
                </a:cubicBezTo>
                <a:cubicBezTo>
                  <a:pt x="164265" y="271972"/>
                  <a:pt x="164265" y="271972"/>
                  <a:pt x="164265" y="271972"/>
                </a:cubicBezTo>
                <a:cubicBezTo>
                  <a:pt x="163548" y="272331"/>
                  <a:pt x="163189" y="272691"/>
                  <a:pt x="162472" y="272691"/>
                </a:cubicBezTo>
                <a:lnTo>
                  <a:pt x="4662" y="272691"/>
                </a:lnTo>
                <a:cubicBezTo>
                  <a:pt x="2152" y="272691"/>
                  <a:pt x="0" y="270533"/>
                  <a:pt x="0" y="267657"/>
                </a:cubicBezTo>
                <a:cubicBezTo>
                  <a:pt x="0" y="265500"/>
                  <a:pt x="2152" y="263342"/>
                  <a:pt x="4662" y="263342"/>
                </a:cubicBezTo>
                <a:lnTo>
                  <a:pt x="10760" y="263342"/>
                </a:lnTo>
                <a:lnTo>
                  <a:pt x="88230" y="114849"/>
                </a:lnTo>
                <a:cubicBezTo>
                  <a:pt x="89664" y="111613"/>
                  <a:pt x="95044" y="111613"/>
                  <a:pt x="96479" y="114849"/>
                </a:cubicBezTo>
                <a:lnTo>
                  <a:pt x="127682" y="174893"/>
                </a:lnTo>
                <a:lnTo>
                  <a:pt x="172514" y="88961"/>
                </a:lnTo>
                <a:cubicBezTo>
                  <a:pt x="173590" y="86804"/>
                  <a:pt x="176460" y="85725"/>
                  <a:pt x="178612" y="87163"/>
                </a:cubicBezTo>
                <a:close/>
                <a:moveTo>
                  <a:pt x="117736" y="9341"/>
                </a:moveTo>
                <a:lnTo>
                  <a:pt x="127456" y="25509"/>
                </a:lnTo>
                <a:cubicBezTo>
                  <a:pt x="128177" y="26946"/>
                  <a:pt x="128177" y="28742"/>
                  <a:pt x="127456" y="30179"/>
                </a:cubicBezTo>
                <a:lnTo>
                  <a:pt x="117736" y="46347"/>
                </a:lnTo>
                <a:lnTo>
                  <a:pt x="184340" y="46347"/>
                </a:lnTo>
                <a:lnTo>
                  <a:pt x="184340" y="9341"/>
                </a:lnTo>
                <a:lnTo>
                  <a:pt x="117736" y="9341"/>
                </a:lnTo>
                <a:close/>
                <a:moveTo>
                  <a:pt x="109815" y="0"/>
                </a:moveTo>
                <a:lnTo>
                  <a:pt x="189020" y="0"/>
                </a:lnTo>
                <a:cubicBezTo>
                  <a:pt x="191540" y="0"/>
                  <a:pt x="193700" y="2156"/>
                  <a:pt x="193700" y="4671"/>
                </a:cubicBezTo>
                <a:lnTo>
                  <a:pt x="193700" y="51017"/>
                </a:lnTo>
                <a:lnTo>
                  <a:pt x="193700" y="69700"/>
                </a:lnTo>
                <a:lnTo>
                  <a:pt x="294866" y="263350"/>
                </a:lnTo>
                <a:lnTo>
                  <a:pt x="301347" y="263350"/>
                </a:lnTo>
                <a:cubicBezTo>
                  <a:pt x="303867" y="263350"/>
                  <a:pt x="306027" y="265505"/>
                  <a:pt x="306027" y="267661"/>
                </a:cubicBezTo>
                <a:cubicBezTo>
                  <a:pt x="306027" y="270535"/>
                  <a:pt x="303867" y="272691"/>
                  <a:pt x="301347" y="272691"/>
                </a:cubicBezTo>
                <a:lnTo>
                  <a:pt x="187220" y="272691"/>
                </a:lnTo>
                <a:cubicBezTo>
                  <a:pt x="184700" y="272691"/>
                  <a:pt x="182900" y="270535"/>
                  <a:pt x="182900" y="267661"/>
                </a:cubicBezTo>
                <a:cubicBezTo>
                  <a:pt x="182900" y="265505"/>
                  <a:pt x="184700" y="263350"/>
                  <a:pt x="187220" y="263350"/>
                </a:cubicBezTo>
                <a:lnTo>
                  <a:pt x="284426" y="263350"/>
                </a:lnTo>
                <a:lnTo>
                  <a:pt x="185060" y="72933"/>
                </a:lnTo>
                <a:cubicBezTo>
                  <a:pt x="184700" y="72933"/>
                  <a:pt x="184700" y="72933"/>
                  <a:pt x="184700" y="72574"/>
                </a:cubicBezTo>
                <a:cubicBezTo>
                  <a:pt x="184700" y="72574"/>
                  <a:pt x="184700" y="72215"/>
                  <a:pt x="184700" y="71856"/>
                </a:cubicBezTo>
                <a:cubicBezTo>
                  <a:pt x="184700" y="71496"/>
                  <a:pt x="184340" y="71137"/>
                  <a:pt x="184340" y="70778"/>
                </a:cubicBezTo>
                <a:lnTo>
                  <a:pt x="184340" y="55688"/>
                </a:lnTo>
                <a:lnTo>
                  <a:pt x="109815" y="55688"/>
                </a:lnTo>
                <a:cubicBezTo>
                  <a:pt x="108015" y="55688"/>
                  <a:pt x="106215" y="54610"/>
                  <a:pt x="105495" y="53173"/>
                </a:cubicBezTo>
                <a:cubicBezTo>
                  <a:pt x="104775" y="51736"/>
                  <a:pt x="104775" y="49940"/>
                  <a:pt x="105495" y="48503"/>
                </a:cubicBezTo>
                <a:lnTo>
                  <a:pt x="118096" y="28024"/>
                </a:lnTo>
                <a:lnTo>
                  <a:pt x="105495" y="7186"/>
                </a:lnTo>
                <a:cubicBezTo>
                  <a:pt x="104775" y="5749"/>
                  <a:pt x="104775" y="3952"/>
                  <a:pt x="105495" y="2515"/>
                </a:cubicBezTo>
                <a:cubicBezTo>
                  <a:pt x="106215" y="1078"/>
                  <a:pt x="108015" y="0"/>
                  <a:pt x="1098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2" name="Freeform 818">
            <a:extLst>
              <a:ext uri="{FF2B5EF4-FFF2-40B4-BE49-F238E27FC236}">
                <a16:creationId xmlns:a16="http://schemas.microsoft.com/office/drawing/2014/main" id="{4794921A-FBA1-EF4A-BA26-F62D09AB0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8952" y="9145675"/>
            <a:ext cx="849947" cy="886901"/>
          </a:xfrm>
          <a:custGeom>
            <a:avLst/>
            <a:gdLst/>
            <a:ahLst/>
            <a:cxnLst/>
            <a:rect l="0" t="0" r="r" b="b"/>
            <a:pathLst>
              <a:path w="291740" h="304440">
                <a:moveTo>
                  <a:pt x="57508" y="96838"/>
                </a:moveTo>
                <a:lnTo>
                  <a:pt x="68620" y="116711"/>
                </a:lnTo>
                <a:lnTo>
                  <a:pt x="61810" y="116711"/>
                </a:lnTo>
                <a:lnTo>
                  <a:pt x="61810" y="152481"/>
                </a:lnTo>
                <a:cubicBezTo>
                  <a:pt x="61810" y="198730"/>
                  <a:pt x="99449" y="236669"/>
                  <a:pt x="145333" y="236669"/>
                </a:cubicBezTo>
                <a:cubicBezTo>
                  <a:pt x="167558" y="236669"/>
                  <a:pt x="188349" y="227636"/>
                  <a:pt x="204122" y="211738"/>
                </a:cubicBezTo>
                <a:cubicBezTo>
                  <a:pt x="205914" y="209931"/>
                  <a:pt x="208782" y="209931"/>
                  <a:pt x="210574" y="211738"/>
                </a:cubicBezTo>
                <a:cubicBezTo>
                  <a:pt x="212367" y="213544"/>
                  <a:pt x="212367" y="216435"/>
                  <a:pt x="210574" y="218242"/>
                </a:cubicBezTo>
                <a:cubicBezTo>
                  <a:pt x="193009" y="235946"/>
                  <a:pt x="170067" y="245702"/>
                  <a:pt x="145333" y="245702"/>
                </a:cubicBezTo>
                <a:cubicBezTo>
                  <a:pt x="94430" y="245341"/>
                  <a:pt x="52848" y="203789"/>
                  <a:pt x="52848" y="152481"/>
                </a:cubicBezTo>
                <a:lnTo>
                  <a:pt x="52848" y="116711"/>
                </a:lnTo>
                <a:lnTo>
                  <a:pt x="46037" y="116711"/>
                </a:lnTo>
                <a:lnTo>
                  <a:pt x="57508" y="96838"/>
                </a:lnTo>
                <a:close/>
                <a:moveTo>
                  <a:pt x="145870" y="92075"/>
                </a:moveTo>
                <a:cubicBezTo>
                  <a:pt x="148386" y="92075"/>
                  <a:pt x="150184" y="94249"/>
                  <a:pt x="150184" y="96423"/>
                </a:cubicBezTo>
                <a:lnTo>
                  <a:pt x="150184" y="104394"/>
                </a:lnTo>
                <a:cubicBezTo>
                  <a:pt x="160248" y="105843"/>
                  <a:pt x="168515" y="112002"/>
                  <a:pt x="172109" y="120698"/>
                </a:cubicBezTo>
                <a:cubicBezTo>
                  <a:pt x="173187" y="123234"/>
                  <a:pt x="172109" y="125770"/>
                  <a:pt x="169593" y="126857"/>
                </a:cubicBezTo>
                <a:cubicBezTo>
                  <a:pt x="167436" y="127582"/>
                  <a:pt x="164920" y="126857"/>
                  <a:pt x="163842" y="124321"/>
                </a:cubicBezTo>
                <a:cubicBezTo>
                  <a:pt x="160967" y="117437"/>
                  <a:pt x="153778" y="113089"/>
                  <a:pt x="145511" y="113089"/>
                </a:cubicBezTo>
                <a:cubicBezTo>
                  <a:pt x="135087" y="113089"/>
                  <a:pt x="126461" y="120698"/>
                  <a:pt x="126461" y="130480"/>
                </a:cubicBezTo>
                <a:cubicBezTo>
                  <a:pt x="126461" y="141712"/>
                  <a:pt x="133290" y="147509"/>
                  <a:pt x="145870" y="147509"/>
                </a:cubicBezTo>
                <a:cubicBezTo>
                  <a:pt x="166718" y="147509"/>
                  <a:pt x="174266" y="161277"/>
                  <a:pt x="174266" y="173958"/>
                </a:cubicBezTo>
                <a:cubicBezTo>
                  <a:pt x="174266" y="187001"/>
                  <a:pt x="163842" y="197870"/>
                  <a:pt x="150184" y="200044"/>
                </a:cubicBezTo>
                <a:lnTo>
                  <a:pt x="150184" y="207653"/>
                </a:lnTo>
                <a:cubicBezTo>
                  <a:pt x="150184" y="210189"/>
                  <a:pt x="148386" y="212363"/>
                  <a:pt x="145870" y="212363"/>
                </a:cubicBezTo>
                <a:cubicBezTo>
                  <a:pt x="143354" y="212363"/>
                  <a:pt x="141557" y="210189"/>
                  <a:pt x="141557" y="207653"/>
                </a:cubicBezTo>
                <a:lnTo>
                  <a:pt x="141557" y="200044"/>
                </a:lnTo>
                <a:cubicBezTo>
                  <a:pt x="131493" y="198595"/>
                  <a:pt x="123226" y="192436"/>
                  <a:pt x="119632" y="183378"/>
                </a:cubicBezTo>
                <a:cubicBezTo>
                  <a:pt x="118194" y="181204"/>
                  <a:pt x="119632" y="178668"/>
                  <a:pt x="121788" y="177581"/>
                </a:cubicBezTo>
                <a:cubicBezTo>
                  <a:pt x="123945" y="176494"/>
                  <a:pt x="126820" y="177581"/>
                  <a:pt x="127539" y="180117"/>
                </a:cubicBezTo>
                <a:cubicBezTo>
                  <a:pt x="130415" y="186639"/>
                  <a:pt x="137963" y="191349"/>
                  <a:pt x="145870" y="191349"/>
                </a:cubicBezTo>
                <a:cubicBezTo>
                  <a:pt x="156294" y="191349"/>
                  <a:pt x="164920" y="183378"/>
                  <a:pt x="164920" y="173958"/>
                </a:cubicBezTo>
                <a:cubicBezTo>
                  <a:pt x="164920" y="165987"/>
                  <a:pt x="161686" y="156567"/>
                  <a:pt x="145870" y="156567"/>
                </a:cubicBezTo>
                <a:cubicBezTo>
                  <a:pt x="125023" y="156567"/>
                  <a:pt x="117475" y="143161"/>
                  <a:pt x="117475" y="130480"/>
                </a:cubicBezTo>
                <a:cubicBezTo>
                  <a:pt x="117475" y="117437"/>
                  <a:pt x="127539" y="106205"/>
                  <a:pt x="141557" y="104394"/>
                </a:cubicBezTo>
                <a:lnTo>
                  <a:pt x="141557" y="96423"/>
                </a:lnTo>
                <a:cubicBezTo>
                  <a:pt x="141557" y="94249"/>
                  <a:pt x="143354" y="92075"/>
                  <a:pt x="145870" y="92075"/>
                </a:cubicBezTo>
                <a:close/>
                <a:moveTo>
                  <a:pt x="145179" y="58738"/>
                </a:moveTo>
                <a:cubicBezTo>
                  <a:pt x="196082" y="58738"/>
                  <a:pt x="237306" y="100306"/>
                  <a:pt x="237306" y="151191"/>
                </a:cubicBezTo>
                <a:lnTo>
                  <a:pt x="237306" y="186666"/>
                </a:lnTo>
                <a:lnTo>
                  <a:pt x="244117" y="186666"/>
                </a:lnTo>
                <a:lnTo>
                  <a:pt x="233004" y="206017"/>
                </a:lnTo>
                <a:lnTo>
                  <a:pt x="221892" y="186666"/>
                </a:lnTo>
                <a:lnTo>
                  <a:pt x="228703" y="186666"/>
                </a:lnTo>
                <a:lnTo>
                  <a:pt x="228703" y="151191"/>
                </a:lnTo>
                <a:cubicBezTo>
                  <a:pt x="228703" y="105323"/>
                  <a:pt x="191063" y="67697"/>
                  <a:pt x="145179" y="67697"/>
                </a:cubicBezTo>
                <a:cubicBezTo>
                  <a:pt x="122954" y="67697"/>
                  <a:pt x="102163" y="76297"/>
                  <a:pt x="86390" y="92064"/>
                </a:cubicBezTo>
                <a:cubicBezTo>
                  <a:pt x="85315" y="93139"/>
                  <a:pt x="84240" y="93497"/>
                  <a:pt x="83164" y="93497"/>
                </a:cubicBezTo>
                <a:cubicBezTo>
                  <a:pt x="81730" y="93497"/>
                  <a:pt x="80655" y="93139"/>
                  <a:pt x="79938" y="92064"/>
                </a:cubicBezTo>
                <a:cubicBezTo>
                  <a:pt x="77787" y="90272"/>
                  <a:pt x="77787" y="87406"/>
                  <a:pt x="79938" y="85972"/>
                </a:cubicBezTo>
                <a:cubicBezTo>
                  <a:pt x="97144" y="68413"/>
                  <a:pt x="120445" y="58738"/>
                  <a:pt x="145179" y="58738"/>
                </a:cubicBezTo>
                <a:close/>
                <a:moveTo>
                  <a:pt x="242410" y="43075"/>
                </a:moveTo>
                <a:cubicBezTo>
                  <a:pt x="273737" y="70796"/>
                  <a:pt x="291740" y="110397"/>
                  <a:pt x="291740" y="152157"/>
                </a:cubicBezTo>
                <a:cubicBezTo>
                  <a:pt x="291740" y="232439"/>
                  <a:pt x="226207" y="297960"/>
                  <a:pt x="145911" y="297960"/>
                </a:cubicBezTo>
                <a:lnTo>
                  <a:pt x="24206" y="297960"/>
                </a:lnTo>
                <a:lnTo>
                  <a:pt x="24206" y="304440"/>
                </a:lnTo>
                <a:lnTo>
                  <a:pt x="4762" y="293280"/>
                </a:lnTo>
                <a:lnTo>
                  <a:pt x="24206" y="281760"/>
                </a:lnTo>
                <a:lnTo>
                  <a:pt x="24206" y="288600"/>
                </a:lnTo>
                <a:lnTo>
                  <a:pt x="145911" y="288600"/>
                </a:lnTo>
                <a:cubicBezTo>
                  <a:pt x="221166" y="288600"/>
                  <a:pt x="282378" y="227399"/>
                  <a:pt x="282378" y="152157"/>
                </a:cubicBezTo>
                <a:cubicBezTo>
                  <a:pt x="282378" y="112917"/>
                  <a:pt x="265815" y="75836"/>
                  <a:pt x="236649" y="49915"/>
                </a:cubicBezTo>
                <a:cubicBezTo>
                  <a:pt x="234489" y="48115"/>
                  <a:pt x="234489" y="45235"/>
                  <a:pt x="236289" y="43435"/>
                </a:cubicBezTo>
                <a:cubicBezTo>
                  <a:pt x="237729" y="41635"/>
                  <a:pt x="240610" y="41275"/>
                  <a:pt x="242410" y="43075"/>
                </a:cubicBezTo>
                <a:close/>
                <a:moveTo>
                  <a:pt x="267173" y="0"/>
                </a:moveTo>
                <a:lnTo>
                  <a:pt x="286977" y="11191"/>
                </a:lnTo>
                <a:lnTo>
                  <a:pt x="267173" y="22381"/>
                </a:lnTo>
                <a:lnTo>
                  <a:pt x="267173" y="15522"/>
                </a:lnTo>
                <a:lnTo>
                  <a:pt x="145829" y="15522"/>
                </a:lnTo>
                <a:cubicBezTo>
                  <a:pt x="70214" y="15522"/>
                  <a:pt x="9002" y="76892"/>
                  <a:pt x="9002" y="152700"/>
                </a:cubicBezTo>
                <a:cubicBezTo>
                  <a:pt x="9002" y="191688"/>
                  <a:pt x="25925" y="229231"/>
                  <a:pt x="55091" y="255222"/>
                </a:cubicBezTo>
                <a:cubicBezTo>
                  <a:pt x="56891" y="256666"/>
                  <a:pt x="56891" y="259915"/>
                  <a:pt x="55451" y="261720"/>
                </a:cubicBezTo>
                <a:cubicBezTo>
                  <a:pt x="54371" y="262442"/>
                  <a:pt x="53290" y="263164"/>
                  <a:pt x="52210" y="263164"/>
                </a:cubicBezTo>
                <a:cubicBezTo>
                  <a:pt x="50770" y="263164"/>
                  <a:pt x="49690" y="262803"/>
                  <a:pt x="48970" y="261720"/>
                </a:cubicBezTo>
                <a:cubicBezTo>
                  <a:pt x="18003" y="234285"/>
                  <a:pt x="0" y="194576"/>
                  <a:pt x="0" y="152700"/>
                </a:cubicBezTo>
                <a:cubicBezTo>
                  <a:pt x="0" y="72199"/>
                  <a:pt x="65533" y="6498"/>
                  <a:pt x="145829" y="6498"/>
                </a:cubicBezTo>
                <a:lnTo>
                  <a:pt x="267173" y="6498"/>
                </a:lnTo>
                <a:lnTo>
                  <a:pt x="267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3B0E0679-DDC8-5641-AE46-8380C065E9A7}"/>
              </a:ext>
            </a:extLst>
          </p:cNvPr>
          <p:cNvSpPr txBox="1">
            <a:spLocks/>
          </p:cNvSpPr>
          <p:nvPr/>
        </p:nvSpPr>
        <p:spPr>
          <a:xfrm>
            <a:off x="17934598" y="406515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908ECC-DA64-B54E-9FEF-320A4C1410A5}"/>
              </a:ext>
            </a:extLst>
          </p:cNvPr>
          <p:cNvSpPr txBox="1"/>
          <p:nvPr/>
        </p:nvSpPr>
        <p:spPr>
          <a:xfrm>
            <a:off x="17946629" y="34189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388D607A-EEB9-C842-A4E7-94BD812707BF}"/>
              </a:ext>
            </a:extLst>
          </p:cNvPr>
          <p:cNvSpPr txBox="1">
            <a:spLocks/>
          </p:cNvSpPr>
          <p:nvPr/>
        </p:nvSpPr>
        <p:spPr>
          <a:xfrm>
            <a:off x="17934598" y="6491854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3D2449-1AC0-EE47-8ABA-040D6CED0329}"/>
              </a:ext>
            </a:extLst>
          </p:cNvPr>
          <p:cNvSpPr txBox="1"/>
          <p:nvPr/>
        </p:nvSpPr>
        <p:spPr>
          <a:xfrm>
            <a:off x="17946629" y="584563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1B080BD9-41C5-0E49-8C31-AC8AD66CB472}"/>
              </a:ext>
            </a:extLst>
          </p:cNvPr>
          <p:cNvSpPr txBox="1">
            <a:spLocks/>
          </p:cNvSpPr>
          <p:nvPr/>
        </p:nvSpPr>
        <p:spPr>
          <a:xfrm>
            <a:off x="17934598" y="8918552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FBBF30-AF7E-9F49-BD5D-A2E3311F8EE7}"/>
              </a:ext>
            </a:extLst>
          </p:cNvPr>
          <p:cNvSpPr txBox="1"/>
          <p:nvPr/>
        </p:nvSpPr>
        <p:spPr>
          <a:xfrm>
            <a:off x="17946629" y="827233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CB3E13A6-2B5E-EC41-A18C-21ADECC75FF3}"/>
              </a:ext>
            </a:extLst>
          </p:cNvPr>
          <p:cNvSpPr txBox="1">
            <a:spLocks/>
          </p:cNvSpPr>
          <p:nvPr/>
        </p:nvSpPr>
        <p:spPr>
          <a:xfrm>
            <a:off x="17934598" y="1131990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7127DD-582F-3B4C-9AB9-3D43CB196B0F}"/>
              </a:ext>
            </a:extLst>
          </p:cNvPr>
          <p:cNvSpPr txBox="1"/>
          <p:nvPr/>
        </p:nvSpPr>
        <p:spPr>
          <a:xfrm>
            <a:off x="17946629" y="1067368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D2A51AF2-7B3B-1C47-9395-4DB8D223CA04}"/>
              </a:ext>
            </a:extLst>
          </p:cNvPr>
          <p:cNvSpPr txBox="1">
            <a:spLocks/>
          </p:cNvSpPr>
          <p:nvPr/>
        </p:nvSpPr>
        <p:spPr>
          <a:xfrm>
            <a:off x="1554629" y="406515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9C0C116-D052-D941-85C9-3CC7E737EBF4}"/>
              </a:ext>
            </a:extLst>
          </p:cNvPr>
          <p:cNvSpPr txBox="1"/>
          <p:nvPr/>
        </p:nvSpPr>
        <p:spPr>
          <a:xfrm>
            <a:off x="4013048" y="34189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8AEF9EDE-DED4-F34B-81B6-C999829088E5}"/>
              </a:ext>
            </a:extLst>
          </p:cNvPr>
          <p:cNvSpPr txBox="1">
            <a:spLocks/>
          </p:cNvSpPr>
          <p:nvPr/>
        </p:nvSpPr>
        <p:spPr>
          <a:xfrm>
            <a:off x="1554629" y="6491854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240B453-2C7C-3941-86E9-338981A1633F}"/>
              </a:ext>
            </a:extLst>
          </p:cNvPr>
          <p:cNvSpPr txBox="1"/>
          <p:nvPr/>
        </p:nvSpPr>
        <p:spPr>
          <a:xfrm>
            <a:off x="4013048" y="584563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C695553B-3E8F-454A-8B72-BCFF13F9C776}"/>
              </a:ext>
            </a:extLst>
          </p:cNvPr>
          <p:cNvSpPr txBox="1">
            <a:spLocks/>
          </p:cNvSpPr>
          <p:nvPr/>
        </p:nvSpPr>
        <p:spPr>
          <a:xfrm>
            <a:off x="1554629" y="8918552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DD98E3-18C3-3E4A-8BF9-31BEC7613352}"/>
              </a:ext>
            </a:extLst>
          </p:cNvPr>
          <p:cNvSpPr txBox="1"/>
          <p:nvPr/>
        </p:nvSpPr>
        <p:spPr>
          <a:xfrm>
            <a:off x="4013048" y="827233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8B2DCE70-38A3-0140-A73B-BD2A35E73B3B}"/>
              </a:ext>
            </a:extLst>
          </p:cNvPr>
          <p:cNvSpPr txBox="1">
            <a:spLocks/>
          </p:cNvSpPr>
          <p:nvPr/>
        </p:nvSpPr>
        <p:spPr>
          <a:xfrm>
            <a:off x="1554629" y="11319906"/>
            <a:ext cx="492222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87573D-02AE-2C47-898B-5517F1E2347B}"/>
              </a:ext>
            </a:extLst>
          </p:cNvPr>
          <p:cNvSpPr txBox="1"/>
          <p:nvPr/>
        </p:nvSpPr>
        <p:spPr>
          <a:xfrm>
            <a:off x="4013048" y="1067368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19437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5BCE0630-B363-CA47-88AD-1D4DC4ECB15A}"/>
              </a:ext>
            </a:extLst>
          </p:cNvPr>
          <p:cNvGrpSpPr/>
          <p:nvPr/>
        </p:nvGrpSpPr>
        <p:grpSpPr>
          <a:xfrm>
            <a:off x="7616824" y="3320947"/>
            <a:ext cx="9144002" cy="9144000"/>
            <a:chOff x="7616824" y="3320947"/>
            <a:chExt cx="9144002" cy="9144000"/>
          </a:xfrm>
        </p:grpSpPr>
        <p:sp>
          <p:nvSpPr>
            <p:cNvPr id="33" name="Shape 6">
              <a:extLst>
                <a:ext uri="{FF2B5EF4-FFF2-40B4-BE49-F238E27FC236}">
                  <a16:creationId xmlns:a16="http://schemas.microsoft.com/office/drawing/2014/main" id="{76B15D63-76C9-2248-9638-C20D13505811}"/>
                </a:ext>
              </a:extLst>
            </p:cNvPr>
            <p:cNvSpPr/>
            <p:nvPr/>
          </p:nvSpPr>
          <p:spPr>
            <a:xfrm>
              <a:off x="8323932" y="6798725"/>
              <a:ext cx="2559025" cy="29304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13929" y="3851"/>
                  </a:moveTo>
                  <a:cubicBezTo>
                    <a:pt x="14600" y="1451"/>
                    <a:pt x="17626" y="-268"/>
                    <a:pt x="21600" y="376"/>
                  </a:cubicBezTo>
                  <a:cubicBezTo>
                    <a:pt x="21573" y="372"/>
                    <a:pt x="21544" y="364"/>
                    <a:pt x="21517" y="359"/>
                  </a:cubicBezTo>
                  <a:cubicBezTo>
                    <a:pt x="19214" y="-228"/>
                    <a:pt x="4602" y="-1468"/>
                    <a:pt x="0" y="9812"/>
                  </a:cubicBezTo>
                  <a:cubicBezTo>
                    <a:pt x="278" y="12533"/>
                    <a:pt x="886" y="15276"/>
                    <a:pt x="3578" y="20132"/>
                  </a:cubicBezTo>
                  <a:lnTo>
                    <a:pt x="15687" y="15236"/>
                  </a:lnTo>
                  <a:cubicBezTo>
                    <a:pt x="13277" y="10565"/>
                    <a:pt x="13027" y="6823"/>
                    <a:pt x="13929" y="385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4" name="Shape 7">
              <a:extLst>
                <a:ext uri="{FF2B5EF4-FFF2-40B4-BE49-F238E27FC236}">
                  <a16:creationId xmlns:a16="http://schemas.microsoft.com/office/drawing/2014/main" id="{D4C1972B-DFE9-3B46-BFEC-70CFD5B5053D}"/>
                </a:ext>
              </a:extLst>
            </p:cNvPr>
            <p:cNvSpPr/>
            <p:nvPr/>
          </p:nvSpPr>
          <p:spPr>
            <a:xfrm>
              <a:off x="11064520" y="9225576"/>
              <a:ext cx="2930438" cy="2559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3851" y="7671"/>
                  </a:moveTo>
                  <a:cubicBezTo>
                    <a:pt x="1451" y="7000"/>
                    <a:pt x="-268" y="3974"/>
                    <a:pt x="376" y="0"/>
                  </a:cubicBezTo>
                  <a:cubicBezTo>
                    <a:pt x="372" y="27"/>
                    <a:pt x="364" y="56"/>
                    <a:pt x="359" y="83"/>
                  </a:cubicBezTo>
                  <a:cubicBezTo>
                    <a:pt x="-228" y="2386"/>
                    <a:pt x="-1468" y="16998"/>
                    <a:pt x="9812" y="21600"/>
                  </a:cubicBezTo>
                  <a:cubicBezTo>
                    <a:pt x="12533" y="21322"/>
                    <a:pt x="15276" y="20714"/>
                    <a:pt x="20132" y="18022"/>
                  </a:cubicBezTo>
                  <a:lnTo>
                    <a:pt x="15236" y="5913"/>
                  </a:lnTo>
                  <a:cubicBezTo>
                    <a:pt x="10565" y="8323"/>
                    <a:pt x="6823" y="8573"/>
                    <a:pt x="3851" y="7671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5" name="Shape 8">
              <a:extLst>
                <a:ext uri="{FF2B5EF4-FFF2-40B4-BE49-F238E27FC236}">
                  <a16:creationId xmlns:a16="http://schemas.microsoft.com/office/drawing/2014/main" id="{969E407A-4AFB-4F48-BF12-105BDC0788D8}"/>
                </a:ext>
              </a:extLst>
            </p:cNvPr>
            <p:cNvSpPr/>
            <p:nvPr/>
          </p:nvSpPr>
          <p:spPr>
            <a:xfrm>
              <a:off x="13491370" y="6126358"/>
              <a:ext cx="2559025" cy="2930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32" extrusionOk="0">
                  <a:moveTo>
                    <a:pt x="7671" y="16281"/>
                  </a:moveTo>
                  <a:cubicBezTo>
                    <a:pt x="7000" y="18681"/>
                    <a:pt x="3974" y="20400"/>
                    <a:pt x="0" y="19756"/>
                  </a:cubicBezTo>
                  <a:cubicBezTo>
                    <a:pt x="27" y="19760"/>
                    <a:pt x="56" y="19768"/>
                    <a:pt x="83" y="19773"/>
                  </a:cubicBezTo>
                  <a:cubicBezTo>
                    <a:pt x="2386" y="20360"/>
                    <a:pt x="16998" y="21600"/>
                    <a:pt x="21600" y="10320"/>
                  </a:cubicBezTo>
                  <a:cubicBezTo>
                    <a:pt x="21322" y="7599"/>
                    <a:pt x="20714" y="4856"/>
                    <a:pt x="18022" y="0"/>
                  </a:cubicBezTo>
                  <a:lnTo>
                    <a:pt x="5913" y="4896"/>
                  </a:lnTo>
                  <a:cubicBezTo>
                    <a:pt x="8323" y="9567"/>
                    <a:pt x="8573" y="13309"/>
                    <a:pt x="7671" y="1628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6" name="Shape 9">
              <a:extLst>
                <a:ext uri="{FF2B5EF4-FFF2-40B4-BE49-F238E27FC236}">
                  <a16:creationId xmlns:a16="http://schemas.microsoft.com/office/drawing/2014/main" id="{64F2D090-182B-0C42-B34E-175E0CD1A170}"/>
                </a:ext>
              </a:extLst>
            </p:cNvPr>
            <p:cNvSpPr/>
            <p:nvPr/>
          </p:nvSpPr>
          <p:spPr>
            <a:xfrm>
              <a:off x="10381493" y="4067179"/>
              <a:ext cx="2930438" cy="2559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2" h="21600" extrusionOk="0">
                  <a:moveTo>
                    <a:pt x="16281" y="13929"/>
                  </a:moveTo>
                  <a:cubicBezTo>
                    <a:pt x="18681" y="14600"/>
                    <a:pt x="20400" y="17626"/>
                    <a:pt x="19756" y="21600"/>
                  </a:cubicBezTo>
                  <a:cubicBezTo>
                    <a:pt x="19760" y="21573"/>
                    <a:pt x="19768" y="21544"/>
                    <a:pt x="19773" y="21517"/>
                  </a:cubicBezTo>
                  <a:cubicBezTo>
                    <a:pt x="20360" y="19214"/>
                    <a:pt x="21600" y="4602"/>
                    <a:pt x="10320" y="0"/>
                  </a:cubicBezTo>
                  <a:cubicBezTo>
                    <a:pt x="7599" y="278"/>
                    <a:pt x="4856" y="886"/>
                    <a:pt x="0" y="3578"/>
                  </a:cubicBezTo>
                  <a:lnTo>
                    <a:pt x="4896" y="15687"/>
                  </a:lnTo>
                  <a:cubicBezTo>
                    <a:pt x="9567" y="13277"/>
                    <a:pt x="13309" y="13027"/>
                    <a:pt x="16281" y="13929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7" name="Shape 10">
              <a:extLst>
                <a:ext uri="{FF2B5EF4-FFF2-40B4-BE49-F238E27FC236}">
                  <a16:creationId xmlns:a16="http://schemas.microsoft.com/office/drawing/2014/main" id="{07D026DC-A217-D04F-B140-6FDA8765918E}"/>
                </a:ext>
              </a:extLst>
            </p:cNvPr>
            <p:cNvSpPr/>
            <p:nvPr/>
          </p:nvSpPr>
          <p:spPr>
            <a:xfrm>
              <a:off x="8314706" y="4482608"/>
              <a:ext cx="3089936" cy="375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18755" y="8290"/>
                  </a:moveTo>
                  <a:lnTo>
                    <a:pt x="13932" y="0"/>
                  </a:lnTo>
                  <a:cubicBezTo>
                    <a:pt x="4453" y="4270"/>
                    <a:pt x="-758" y="12901"/>
                    <a:pt x="90" y="21600"/>
                  </a:cubicBezTo>
                  <a:cubicBezTo>
                    <a:pt x="3767" y="12143"/>
                    <a:pt x="15444" y="13183"/>
                    <a:pt x="17285" y="13675"/>
                  </a:cubicBezTo>
                  <a:cubicBezTo>
                    <a:pt x="18392" y="13854"/>
                    <a:pt x="19594" y="14276"/>
                    <a:pt x="20842" y="15000"/>
                  </a:cubicBezTo>
                  <a:cubicBezTo>
                    <a:pt x="20781" y="13165"/>
                    <a:pt x="19921" y="10282"/>
                    <a:pt x="18755" y="829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8" name="Shape 11">
              <a:extLst>
                <a:ext uri="{FF2B5EF4-FFF2-40B4-BE49-F238E27FC236}">
                  <a16:creationId xmlns:a16="http://schemas.microsoft.com/office/drawing/2014/main" id="{BA3D4B13-77FE-7B42-B472-0B11B5033EE0}"/>
                </a:ext>
              </a:extLst>
            </p:cNvPr>
            <p:cNvSpPr/>
            <p:nvPr/>
          </p:nvSpPr>
          <p:spPr>
            <a:xfrm>
              <a:off x="8748402" y="8700839"/>
              <a:ext cx="3750200" cy="308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8290" y="2087"/>
                  </a:moveTo>
                  <a:lnTo>
                    <a:pt x="0" y="6910"/>
                  </a:lnTo>
                  <a:cubicBezTo>
                    <a:pt x="4270" y="16389"/>
                    <a:pt x="12901" y="21600"/>
                    <a:pt x="21600" y="20752"/>
                  </a:cubicBezTo>
                  <a:cubicBezTo>
                    <a:pt x="12143" y="17075"/>
                    <a:pt x="13183" y="5398"/>
                    <a:pt x="13675" y="3557"/>
                  </a:cubicBezTo>
                  <a:cubicBezTo>
                    <a:pt x="13854" y="2450"/>
                    <a:pt x="14276" y="1248"/>
                    <a:pt x="15000" y="0"/>
                  </a:cubicBezTo>
                  <a:cubicBezTo>
                    <a:pt x="13165" y="61"/>
                    <a:pt x="10282" y="921"/>
                    <a:pt x="8290" y="2087"/>
                  </a:cubicBezTo>
                  <a:close/>
                </a:path>
              </a:pathLst>
            </a:custGeom>
            <a:solidFill>
              <a:schemeClr val="accent4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39" name="Shape 12">
              <a:extLst>
                <a:ext uri="{FF2B5EF4-FFF2-40B4-BE49-F238E27FC236}">
                  <a16:creationId xmlns:a16="http://schemas.microsoft.com/office/drawing/2014/main" id="{30595E93-F457-D443-BF00-CB9829F53CA7}"/>
                </a:ext>
              </a:extLst>
            </p:cNvPr>
            <p:cNvSpPr/>
            <p:nvPr/>
          </p:nvSpPr>
          <p:spPr>
            <a:xfrm>
              <a:off x="12973007" y="7622460"/>
              <a:ext cx="3089936" cy="3750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extrusionOk="0">
                  <a:moveTo>
                    <a:pt x="2087" y="13310"/>
                  </a:moveTo>
                  <a:lnTo>
                    <a:pt x="6910" y="21600"/>
                  </a:lnTo>
                  <a:cubicBezTo>
                    <a:pt x="16389" y="17330"/>
                    <a:pt x="21600" y="8699"/>
                    <a:pt x="20752" y="0"/>
                  </a:cubicBezTo>
                  <a:cubicBezTo>
                    <a:pt x="17075" y="9457"/>
                    <a:pt x="5398" y="8417"/>
                    <a:pt x="3557" y="7925"/>
                  </a:cubicBezTo>
                  <a:cubicBezTo>
                    <a:pt x="2450" y="7746"/>
                    <a:pt x="1248" y="7324"/>
                    <a:pt x="0" y="6600"/>
                  </a:cubicBezTo>
                  <a:cubicBezTo>
                    <a:pt x="61" y="8435"/>
                    <a:pt x="921" y="11318"/>
                    <a:pt x="2087" y="13310"/>
                  </a:cubicBezTo>
                  <a:close/>
                </a:path>
              </a:pathLst>
            </a:custGeom>
            <a:solidFill>
              <a:schemeClr val="accent3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40" name="Shape 13">
              <a:extLst>
                <a:ext uri="{FF2B5EF4-FFF2-40B4-BE49-F238E27FC236}">
                  <a16:creationId xmlns:a16="http://schemas.microsoft.com/office/drawing/2014/main" id="{28155786-F0B5-1048-9138-28C4F8A5CED3}"/>
                </a:ext>
              </a:extLst>
            </p:cNvPr>
            <p:cNvSpPr/>
            <p:nvPr/>
          </p:nvSpPr>
          <p:spPr>
            <a:xfrm>
              <a:off x="11883966" y="4059383"/>
              <a:ext cx="3750201" cy="308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2" extrusionOk="0">
                  <a:moveTo>
                    <a:pt x="13310" y="18755"/>
                  </a:moveTo>
                  <a:lnTo>
                    <a:pt x="21600" y="13932"/>
                  </a:lnTo>
                  <a:cubicBezTo>
                    <a:pt x="17330" y="4453"/>
                    <a:pt x="8699" y="-758"/>
                    <a:pt x="0" y="90"/>
                  </a:cubicBezTo>
                  <a:cubicBezTo>
                    <a:pt x="9457" y="3767"/>
                    <a:pt x="8417" y="15444"/>
                    <a:pt x="7925" y="17285"/>
                  </a:cubicBezTo>
                  <a:cubicBezTo>
                    <a:pt x="7746" y="18392"/>
                    <a:pt x="7324" y="19594"/>
                    <a:pt x="6600" y="20842"/>
                  </a:cubicBezTo>
                  <a:cubicBezTo>
                    <a:pt x="8435" y="20781"/>
                    <a:pt x="11318" y="19921"/>
                    <a:pt x="13310" y="18755"/>
                  </a:cubicBezTo>
                  <a:close/>
                </a:path>
              </a:pathLst>
            </a:custGeom>
            <a:solidFill>
              <a:schemeClr val="accent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5999" dirty="0">
                <a:latin typeface="Lato Light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1E4FBA-EFEE-3244-923D-56E37461A37F}"/>
                </a:ext>
              </a:extLst>
            </p:cNvPr>
            <p:cNvSpPr/>
            <p:nvPr/>
          </p:nvSpPr>
          <p:spPr>
            <a:xfrm>
              <a:off x="7828358" y="3583508"/>
              <a:ext cx="8683143" cy="8683139"/>
            </a:xfrm>
            <a:prstGeom prst="ellipse">
              <a:avLst/>
            </a:prstGeom>
            <a:noFill/>
            <a:ln w="38100" cap="rnd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08C0EF-74D0-EF41-B5F3-2A2E52267F60}"/>
                </a:ext>
              </a:extLst>
            </p:cNvPr>
            <p:cNvSpPr/>
            <p:nvPr/>
          </p:nvSpPr>
          <p:spPr>
            <a:xfrm>
              <a:off x="11962799" y="3320947"/>
              <a:ext cx="447558" cy="447554"/>
            </a:xfrm>
            <a:prstGeom prst="ellipse">
              <a:avLst/>
            </a:prstGeom>
            <a:solidFill>
              <a:schemeClr val="accent2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529089-6377-C844-BEFB-1A9F2E1033EB}"/>
                </a:ext>
              </a:extLst>
            </p:cNvPr>
            <p:cNvSpPr/>
            <p:nvPr/>
          </p:nvSpPr>
          <p:spPr>
            <a:xfrm>
              <a:off x="11962799" y="12017393"/>
              <a:ext cx="447558" cy="447554"/>
            </a:xfrm>
            <a:prstGeom prst="ellipse">
              <a:avLst/>
            </a:prstGeom>
            <a:solidFill>
              <a:schemeClr val="accent4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D1627F-B4C6-6841-A772-74D16E2B5128}"/>
                </a:ext>
              </a:extLst>
            </p:cNvPr>
            <p:cNvSpPr/>
            <p:nvPr/>
          </p:nvSpPr>
          <p:spPr>
            <a:xfrm rot="16200000">
              <a:off x="7616824" y="7587990"/>
              <a:ext cx="447554" cy="447554"/>
            </a:xfrm>
            <a:prstGeom prst="ellipse">
              <a:avLst/>
            </a:prstGeom>
            <a:solidFill>
              <a:schemeClr val="accent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BFD0A28-208B-B541-A883-712BCB5A0594}"/>
                </a:ext>
              </a:extLst>
            </p:cNvPr>
            <p:cNvSpPr/>
            <p:nvPr/>
          </p:nvSpPr>
          <p:spPr>
            <a:xfrm rot="16200000">
              <a:off x="16313272" y="7587990"/>
              <a:ext cx="447554" cy="447554"/>
            </a:xfrm>
            <a:prstGeom prst="ellipse">
              <a:avLst/>
            </a:prstGeom>
            <a:solidFill>
              <a:schemeClr val="accent3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EB7F1EB8-FC6A-B747-A1CD-AF2BFF2E477F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A206B2-EEFB-BB42-B4C1-E7B3C8BD4B4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A27AF7CF-8BE4-7D40-9089-35078262FBF9}"/>
              </a:ext>
            </a:extLst>
          </p:cNvPr>
          <p:cNvSpPr txBox="1">
            <a:spLocks/>
          </p:cNvSpPr>
          <p:nvPr/>
        </p:nvSpPr>
        <p:spPr>
          <a:xfrm>
            <a:off x="17287000" y="525032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40833A-A9FD-D740-84A6-3C977AB27D28}"/>
              </a:ext>
            </a:extLst>
          </p:cNvPr>
          <p:cNvSpPr txBox="1"/>
          <p:nvPr/>
        </p:nvSpPr>
        <p:spPr>
          <a:xfrm>
            <a:off x="17299032" y="460410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6A5D108C-5520-9A4D-9B62-D0522870A3DE}"/>
              </a:ext>
            </a:extLst>
          </p:cNvPr>
          <p:cNvSpPr txBox="1">
            <a:spLocks/>
          </p:cNvSpPr>
          <p:nvPr/>
        </p:nvSpPr>
        <p:spPr>
          <a:xfrm>
            <a:off x="17287000" y="9699289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C75C8-69CF-A04B-AD0A-550185BF326A}"/>
              </a:ext>
            </a:extLst>
          </p:cNvPr>
          <p:cNvSpPr txBox="1"/>
          <p:nvPr/>
        </p:nvSpPr>
        <p:spPr>
          <a:xfrm>
            <a:off x="17299032" y="905307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678BF46-FE24-F242-B51F-042C43DBC4D6}"/>
              </a:ext>
            </a:extLst>
          </p:cNvPr>
          <p:cNvSpPr txBox="1">
            <a:spLocks/>
          </p:cNvSpPr>
          <p:nvPr/>
        </p:nvSpPr>
        <p:spPr>
          <a:xfrm>
            <a:off x="1392600" y="525032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7A28A7-BF1D-EF45-8239-9A3635FBD150}"/>
              </a:ext>
            </a:extLst>
          </p:cNvPr>
          <p:cNvSpPr txBox="1"/>
          <p:nvPr/>
        </p:nvSpPr>
        <p:spPr>
          <a:xfrm>
            <a:off x="4674657" y="460410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750B1E7C-69A2-6648-9872-3C936B2D53C1}"/>
              </a:ext>
            </a:extLst>
          </p:cNvPr>
          <p:cNvSpPr txBox="1">
            <a:spLocks/>
          </p:cNvSpPr>
          <p:nvPr/>
        </p:nvSpPr>
        <p:spPr>
          <a:xfrm>
            <a:off x="1392600" y="9699289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E61325-32FC-0948-99B8-A641F454B9E2}"/>
              </a:ext>
            </a:extLst>
          </p:cNvPr>
          <p:cNvSpPr txBox="1"/>
          <p:nvPr/>
        </p:nvSpPr>
        <p:spPr>
          <a:xfrm>
            <a:off x="4674657" y="905307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Freeform 857">
            <a:extLst>
              <a:ext uri="{FF2B5EF4-FFF2-40B4-BE49-F238E27FC236}">
                <a16:creationId xmlns:a16="http://schemas.microsoft.com/office/drawing/2014/main" id="{60E14F65-4719-4E44-8158-3121CDF44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8943" y="9509926"/>
            <a:ext cx="994509" cy="963592"/>
          </a:xfrm>
          <a:custGeom>
            <a:avLst/>
            <a:gdLst/>
            <a:ahLst/>
            <a:cxnLst/>
            <a:rect l="0" t="0" r="r" b="b"/>
            <a:pathLst>
              <a:path w="306027" h="296502">
                <a:moveTo>
                  <a:pt x="247473" y="249351"/>
                </a:moveTo>
                <a:cubicBezTo>
                  <a:pt x="248532" y="250371"/>
                  <a:pt x="248884" y="251392"/>
                  <a:pt x="248884" y="252753"/>
                </a:cubicBezTo>
                <a:cubicBezTo>
                  <a:pt x="248884" y="253773"/>
                  <a:pt x="248532" y="254794"/>
                  <a:pt x="247473" y="255814"/>
                </a:cubicBezTo>
                <a:cubicBezTo>
                  <a:pt x="246768" y="256495"/>
                  <a:pt x="245709" y="256835"/>
                  <a:pt x="244298" y="256835"/>
                </a:cubicBezTo>
                <a:cubicBezTo>
                  <a:pt x="243240" y="256835"/>
                  <a:pt x="241829" y="256495"/>
                  <a:pt x="241123" y="255814"/>
                </a:cubicBezTo>
                <a:cubicBezTo>
                  <a:pt x="240418" y="254794"/>
                  <a:pt x="239712" y="253773"/>
                  <a:pt x="239712" y="252753"/>
                </a:cubicBezTo>
                <a:cubicBezTo>
                  <a:pt x="239712" y="251392"/>
                  <a:pt x="240418" y="250371"/>
                  <a:pt x="241123" y="249691"/>
                </a:cubicBezTo>
                <a:cubicBezTo>
                  <a:pt x="242887" y="247650"/>
                  <a:pt x="246062" y="247990"/>
                  <a:pt x="247473" y="249351"/>
                </a:cubicBezTo>
                <a:close/>
                <a:moveTo>
                  <a:pt x="226836" y="247650"/>
                </a:moveTo>
                <a:cubicBezTo>
                  <a:pt x="229306" y="247650"/>
                  <a:pt x="231422" y="249767"/>
                  <a:pt x="231422" y="252589"/>
                </a:cubicBezTo>
                <a:cubicBezTo>
                  <a:pt x="231422" y="254706"/>
                  <a:pt x="229306" y="256822"/>
                  <a:pt x="226836" y="256822"/>
                </a:cubicBezTo>
                <a:cubicBezTo>
                  <a:pt x="224367" y="256822"/>
                  <a:pt x="222250" y="254706"/>
                  <a:pt x="222250" y="252589"/>
                </a:cubicBezTo>
                <a:cubicBezTo>
                  <a:pt x="222250" y="249767"/>
                  <a:pt x="224367" y="247650"/>
                  <a:pt x="226836" y="247650"/>
                </a:cubicBezTo>
                <a:close/>
                <a:moveTo>
                  <a:pt x="207433" y="247650"/>
                </a:moveTo>
                <a:cubicBezTo>
                  <a:pt x="210256" y="247650"/>
                  <a:pt x="212372" y="249767"/>
                  <a:pt x="212372" y="252589"/>
                </a:cubicBezTo>
                <a:cubicBezTo>
                  <a:pt x="212372" y="254706"/>
                  <a:pt x="210256" y="256822"/>
                  <a:pt x="207433" y="256822"/>
                </a:cubicBezTo>
                <a:cubicBezTo>
                  <a:pt x="204964" y="256822"/>
                  <a:pt x="203200" y="254706"/>
                  <a:pt x="203200" y="252589"/>
                </a:cubicBezTo>
                <a:cubicBezTo>
                  <a:pt x="203200" y="249767"/>
                  <a:pt x="204964" y="247650"/>
                  <a:pt x="207433" y="247650"/>
                </a:cubicBezTo>
                <a:close/>
                <a:moveTo>
                  <a:pt x="174019" y="240934"/>
                </a:moveTo>
                <a:cubicBezTo>
                  <a:pt x="167538" y="240934"/>
                  <a:pt x="162497" y="246429"/>
                  <a:pt x="162497" y="253023"/>
                </a:cubicBezTo>
                <a:cubicBezTo>
                  <a:pt x="162497" y="259251"/>
                  <a:pt x="167538" y="264746"/>
                  <a:pt x="174019" y="264746"/>
                </a:cubicBezTo>
                <a:cubicBezTo>
                  <a:pt x="180500" y="264746"/>
                  <a:pt x="185541" y="259251"/>
                  <a:pt x="185541" y="253023"/>
                </a:cubicBezTo>
                <a:cubicBezTo>
                  <a:pt x="185541" y="246429"/>
                  <a:pt x="180500" y="240934"/>
                  <a:pt x="174019" y="240934"/>
                </a:cubicBezTo>
                <a:close/>
                <a:moveTo>
                  <a:pt x="174019" y="231775"/>
                </a:moveTo>
                <a:cubicBezTo>
                  <a:pt x="185541" y="231775"/>
                  <a:pt x="194902" y="241300"/>
                  <a:pt x="194902" y="253023"/>
                </a:cubicBezTo>
                <a:cubicBezTo>
                  <a:pt x="194902" y="264746"/>
                  <a:pt x="185541" y="274271"/>
                  <a:pt x="174019" y="274271"/>
                </a:cubicBezTo>
                <a:cubicBezTo>
                  <a:pt x="164298" y="274271"/>
                  <a:pt x="156016" y="266944"/>
                  <a:pt x="153856" y="257419"/>
                </a:cubicBezTo>
                <a:lnTo>
                  <a:pt x="60243" y="257419"/>
                </a:lnTo>
                <a:cubicBezTo>
                  <a:pt x="57722" y="257419"/>
                  <a:pt x="55562" y="255221"/>
                  <a:pt x="55562" y="253023"/>
                </a:cubicBezTo>
                <a:cubicBezTo>
                  <a:pt x="55562" y="250092"/>
                  <a:pt x="57722" y="247894"/>
                  <a:pt x="60243" y="247894"/>
                </a:cubicBezTo>
                <a:lnTo>
                  <a:pt x="153856" y="247894"/>
                </a:lnTo>
                <a:cubicBezTo>
                  <a:pt x="156016" y="238736"/>
                  <a:pt x="164298" y="231775"/>
                  <a:pt x="174019" y="231775"/>
                </a:cubicBezTo>
                <a:close/>
                <a:moveTo>
                  <a:pt x="241123" y="200138"/>
                </a:moveTo>
                <a:cubicBezTo>
                  <a:pt x="242887" y="198437"/>
                  <a:pt x="246062" y="198437"/>
                  <a:pt x="247473" y="200138"/>
                </a:cubicBezTo>
                <a:cubicBezTo>
                  <a:pt x="248532" y="201158"/>
                  <a:pt x="248884" y="202179"/>
                  <a:pt x="248884" y="203199"/>
                </a:cubicBezTo>
                <a:cubicBezTo>
                  <a:pt x="248884" y="204560"/>
                  <a:pt x="248532" y="205581"/>
                  <a:pt x="247473" y="206261"/>
                </a:cubicBezTo>
                <a:cubicBezTo>
                  <a:pt x="246768" y="207282"/>
                  <a:pt x="245709" y="207622"/>
                  <a:pt x="244298" y="207622"/>
                </a:cubicBezTo>
                <a:cubicBezTo>
                  <a:pt x="243240" y="207622"/>
                  <a:pt x="241829" y="207282"/>
                  <a:pt x="241123" y="206261"/>
                </a:cubicBezTo>
                <a:cubicBezTo>
                  <a:pt x="240418" y="205581"/>
                  <a:pt x="239712" y="204560"/>
                  <a:pt x="239712" y="203199"/>
                </a:cubicBezTo>
                <a:cubicBezTo>
                  <a:pt x="239712" y="202179"/>
                  <a:pt x="240418" y="201158"/>
                  <a:pt x="241123" y="200138"/>
                </a:cubicBezTo>
                <a:close/>
                <a:moveTo>
                  <a:pt x="226836" y="198437"/>
                </a:moveTo>
                <a:cubicBezTo>
                  <a:pt x="229306" y="198437"/>
                  <a:pt x="231422" y="200554"/>
                  <a:pt x="231422" y="203023"/>
                </a:cubicBezTo>
                <a:cubicBezTo>
                  <a:pt x="231422" y="205493"/>
                  <a:pt x="229306" y="207609"/>
                  <a:pt x="226836" y="207609"/>
                </a:cubicBezTo>
                <a:cubicBezTo>
                  <a:pt x="224367" y="207609"/>
                  <a:pt x="222250" y="205493"/>
                  <a:pt x="222250" y="203023"/>
                </a:cubicBezTo>
                <a:cubicBezTo>
                  <a:pt x="222250" y="200554"/>
                  <a:pt x="224367" y="198437"/>
                  <a:pt x="226836" y="198437"/>
                </a:cubicBezTo>
                <a:close/>
                <a:moveTo>
                  <a:pt x="207433" y="198437"/>
                </a:moveTo>
                <a:cubicBezTo>
                  <a:pt x="210256" y="198437"/>
                  <a:pt x="212372" y="200554"/>
                  <a:pt x="212372" y="203023"/>
                </a:cubicBezTo>
                <a:cubicBezTo>
                  <a:pt x="212372" y="205493"/>
                  <a:pt x="210256" y="207609"/>
                  <a:pt x="207433" y="207609"/>
                </a:cubicBezTo>
                <a:cubicBezTo>
                  <a:pt x="204964" y="207609"/>
                  <a:pt x="203200" y="205493"/>
                  <a:pt x="203200" y="203023"/>
                </a:cubicBezTo>
                <a:cubicBezTo>
                  <a:pt x="203200" y="200554"/>
                  <a:pt x="204964" y="198437"/>
                  <a:pt x="207433" y="198437"/>
                </a:cubicBezTo>
                <a:close/>
                <a:moveTo>
                  <a:pt x="188736" y="198437"/>
                </a:moveTo>
                <a:cubicBezTo>
                  <a:pt x="191206" y="198437"/>
                  <a:pt x="193322" y="200554"/>
                  <a:pt x="193322" y="203023"/>
                </a:cubicBezTo>
                <a:cubicBezTo>
                  <a:pt x="193322" y="205493"/>
                  <a:pt x="191206" y="207609"/>
                  <a:pt x="188736" y="207609"/>
                </a:cubicBezTo>
                <a:cubicBezTo>
                  <a:pt x="186267" y="207609"/>
                  <a:pt x="184150" y="205493"/>
                  <a:pt x="184150" y="203023"/>
                </a:cubicBezTo>
                <a:cubicBezTo>
                  <a:pt x="184150" y="200554"/>
                  <a:pt x="186267" y="198437"/>
                  <a:pt x="188736" y="198437"/>
                </a:cubicBezTo>
                <a:close/>
                <a:moveTo>
                  <a:pt x="171450" y="198437"/>
                </a:moveTo>
                <a:cubicBezTo>
                  <a:pt x="174014" y="198437"/>
                  <a:pt x="175846" y="200554"/>
                  <a:pt x="175846" y="203023"/>
                </a:cubicBezTo>
                <a:cubicBezTo>
                  <a:pt x="175846" y="205493"/>
                  <a:pt x="174014" y="207609"/>
                  <a:pt x="171450" y="207609"/>
                </a:cubicBezTo>
                <a:cubicBezTo>
                  <a:pt x="168519" y="207609"/>
                  <a:pt x="166687" y="205493"/>
                  <a:pt x="166687" y="203023"/>
                </a:cubicBezTo>
                <a:cubicBezTo>
                  <a:pt x="166687" y="200554"/>
                  <a:pt x="168519" y="198437"/>
                  <a:pt x="171450" y="198437"/>
                </a:cubicBezTo>
                <a:close/>
                <a:moveTo>
                  <a:pt x="152223" y="198437"/>
                </a:moveTo>
                <a:cubicBezTo>
                  <a:pt x="154693" y="198437"/>
                  <a:pt x="156809" y="200554"/>
                  <a:pt x="156809" y="203023"/>
                </a:cubicBezTo>
                <a:cubicBezTo>
                  <a:pt x="156809" y="205493"/>
                  <a:pt x="154693" y="207609"/>
                  <a:pt x="152223" y="207609"/>
                </a:cubicBezTo>
                <a:cubicBezTo>
                  <a:pt x="149754" y="207609"/>
                  <a:pt x="147637" y="205493"/>
                  <a:pt x="147637" y="203023"/>
                </a:cubicBezTo>
                <a:cubicBezTo>
                  <a:pt x="147637" y="200554"/>
                  <a:pt x="149754" y="198437"/>
                  <a:pt x="152223" y="198437"/>
                </a:cubicBezTo>
                <a:close/>
                <a:moveTo>
                  <a:pt x="132983" y="198437"/>
                </a:moveTo>
                <a:cubicBezTo>
                  <a:pt x="135914" y="198437"/>
                  <a:pt x="137746" y="200554"/>
                  <a:pt x="137746" y="203023"/>
                </a:cubicBezTo>
                <a:cubicBezTo>
                  <a:pt x="137746" y="205493"/>
                  <a:pt x="135914" y="207609"/>
                  <a:pt x="132983" y="207609"/>
                </a:cubicBezTo>
                <a:cubicBezTo>
                  <a:pt x="130419" y="207609"/>
                  <a:pt x="128587" y="205493"/>
                  <a:pt x="128587" y="203023"/>
                </a:cubicBezTo>
                <a:cubicBezTo>
                  <a:pt x="128587" y="200554"/>
                  <a:pt x="130419" y="198437"/>
                  <a:pt x="132983" y="198437"/>
                </a:cubicBezTo>
                <a:close/>
                <a:moveTo>
                  <a:pt x="99908" y="192087"/>
                </a:moveTo>
                <a:cubicBezTo>
                  <a:pt x="93470" y="192087"/>
                  <a:pt x="88464" y="197216"/>
                  <a:pt x="88464" y="203810"/>
                </a:cubicBezTo>
                <a:cubicBezTo>
                  <a:pt x="88464" y="210405"/>
                  <a:pt x="93470" y="215534"/>
                  <a:pt x="99908" y="215534"/>
                </a:cubicBezTo>
                <a:cubicBezTo>
                  <a:pt x="105987" y="215534"/>
                  <a:pt x="111352" y="210405"/>
                  <a:pt x="111352" y="203810"/>
                </a:cubicBezTo>
                <a:cubicBezTo>
                  <a:pt x="111352" y="197216"/>
                  <a:pt x="105987" y="192087"/>
                  <a:pt x="99908" y="192087"/>
                </a:cubicBezTo>
                <a:close/>
                <a:moveTo>
                  <a:pt x="99908" y="182562"/>
                </a:moveTo>
                <a:cubicBezTo>
                  <a:pt x="111352" y="182562"/>
                  <a:pt x="120292" y="192087"/>
                  <a:pt x="120292" y="203810"/>
                </a:cubicBezTo>
                <a:cubicBezTo>
                  <a:pt x="120292" y="215534"/>
                  <a:pt x="111352" y="225059"/>
                  <a:pt x="99908" y="225059"/>
                </a:cubicBezTo>
                <a:cubicBezTo>
                  <a:pt x="89894" y="225059"/>
                  <a:pt x="81669" y="218098"/>
                  <a:pt x="79523" y="208573"/>
                </a:cubicBezTo>
                <a:lnTo>
                  <a:pt x="60569" y="208939"/>
                </a:lnTo>
                <a:lnTo>
                  <a:pt x="60211" y="208939"/>
                </a:lnTo>
                <a:cubicBezTo>
                  <a:pt x="57708" y="208939"/>
                  <a:pt x="55920" y="206741"/>
                  <a:pt x="55562" y="203810"/>
                </a:cubicBezTo>
                <a:cubicBezTo>
                  <a:pt x="55562" y="201612"/>
                  <a:pt x="57708" y="199414"/>
                  <a:pt x="60211" y="199414"/>
                </a:cubicBezTo>
                <a:lnTo>
                  <a:pt x="79523" y="199048"/>
                </a:lnTo>
                <a:cubicBezTo>
                  <a:pt x="81669" y="189889"/>
                  <a:pt x="89894" y="182562"/>
                  <a:pt x="99908" y="182562"/>
                </a:cubicBezTo>
                <a:close/>
                <a:moveTo>
                  <a:pt x="241123" y="146163"/>
                </a:moveTo>
                <a:cubicBezTo>
                  <a:pt x="242887" y="144462"/>
                  <a:pt x="246062" y="144462"/>
                  <a:pt x="247473" y="146163"/>
                </a:cubicBezTo>
                <a:cubicBezTo>
                  <a:pt x="248532" y="147183"/>
                  <a:pt x="248884" y="148204"/>
                  <a:pt x="248884" y="149224"/>
                </a:cubicBezTo>
                <a:cubicBezTo>
                  <a:pt x="248884" y="150585"/>
                  <a:pt x="248532" y="151606"/>
                  <a:pt x="247473" y="152626"/>
                </a:cubicBezTo>
                <a:cubicBezTo>
                  <a:pt x="246768" y="153307"/>
                  <a:pt x="245709" y="153647"/>
                  <a:pt x="244298" y="153647"/>
                </a:cubicBezTo>
                <a:cubicBezTo>
                  <a:pt x="243240" y="153647"/>
                  <a:pt x="241829" y="153307"/>
                  <a:pt x="241123" y="152626"/>
                </a:cubicBezTo>
                <a:cubicBezTo>
                  <a:pt x="240418" y="151606"/>
                  <a:pt x="239712" y="150585"/>
                  <a:pt x="239712" y="149224"/>
                </a:cubicBezTo>
                <a:cubicBezTo>
                  <a:pt x="239712" y="148204"/>
                  <a:pt x="240418" y="147183"/>
                  <a:pt x="241123" y="146163"/>
                </a:cubicBezTo>
                <a:close/>
                <a:moveTo>
                  <a:pt x="226836" y="144462"/>
                </a:moveTo>
                <a:cubicBezTo>
                  <a:pt x="229306" y="144462"/>
                  <a:pt x="231422" y="146579"/>
                  <a:pt x="231422" y="149048"/>
                </a:cubicBezTo>
                <a:cubicBezTo>
                  <a:pt x="231422" y="151518"/>
                  <a:pt x="229306" y="153634"/>
                  <a:pt x="226836" y="153634"/>
                </a:cubicBezTo>
                <a:cubicBezTo>
                  <a:pt x="224367" y="153634"/>
                  <a:pt x="222250" y="151518"/>
                  <a:pt x="222250" y="149048"/>
                </a:cubicBezTo>
                <a:cubicBezTo>
                  <a:pt x="222250" y="146579"/>
                  <a:pt x="224367" y="144462"/>
                  <a:pt x="226836" y="144462"/>
                </a:cubicBezTo>
                <a:close/>
                <a:moveTo>
                  <a:pt x="193338" y="137482"/>
                </a:moveTo>
                <a:cubicBezTo>
                  <a:pt x="186468" y="137482"/>
                  <a:pt x="181405" y="142820"/>
                  <a:pt x="181405" y="148869"/>
                </a:cubicBezTo>
                <a:cubicBezTo>
                  <a:pt x="181405" y="155273"/>
                  <a:pt x="186468" y="160611"/>
                  <a:pt x="193338" y="160611"/>
                </a:cubicBezTo>
                <a:cubicBezTo>
                  <a:pt x="199486" y="160611"/>
                  <a:pt x="204548" y="155273"/>
                  <a:pt x="204548" y="148869"/>
                </a:cubicBezTo>
                <a:cubicBezTo>
                  <a:pt x="204548" y="142820"/>
                  <a:pt x="199486" y="137482"/>
                  <a:pt x="193338" y="137482"/>
                </a:cubicBezTo>
                <a:close/>
                <a:moveTo>
                  <a:pt x="193338" y="128587"/>
                </a:moveTo>
                <a:cubicBezTo>
                  <a:pt x="204548" y="128587"/>
                  <a:pt x="213950" y="137482"/>
                  <a:pt x="213950" y="148869"/>
                </a:cubicBezTo>
                <a:cubicBezTo>
                  <a:pt x="213950" y="160611"/>
                  <a:pt x="204548" y="169506"/>
                  <a:pt x="193338" y="169506"/>
                </a:cubicBezTo>
                <a:cubicBezTo>
                  <a:pt x="183213" y="169506"/>
                  <a:pt x="174896" y="162746"/>
                  <a:pt x="172726" y="153494"/>
                </a:cubicBezTo>
                <a:lnTo>
                  <a:pt x="60263" y="153494"/>
                </a:lnTo>
                <a:cubicBezTo>
                  <a:pt x="57732" y="153494"/>
                  <a:pt x="55562" y="151359"/>
                  <a:pt x="55562" y="148869"/>
                </a:cubicBezTo>
                <a:cubicBezTo>
                  <a:pt x="55562" y="146378"/>
                  <a:pt x="57732" y="144599"/>
                  <a:pt x="60263" y="144599"/>
                </a:cubicBezTo>
                <a:lnTo>
                  <a:pt x="172726" y="144243"/>
                </a:lnTo>
                <a:cubicBezTo>
                  <a:pt x="174896" y="134992"/>
                  <a:pt x="183213" y="128587"/>
                  <a:pt x="193338" y="128587"/>
                </a:cubicBezTo>
                <a:close/>
                <a:moveTo>
                  <a:pt x="149229" y="78539"/>
                </a:moveTo>
                <a:cubicBezTo>
                  <a:pt x="144543" y="78539"/>
                  <a:pt x="140578" y="80700"/>
                  <a:pt x="137694" y="83943"/>
                </a:cubicBezTo>
                <a:lnTo>
                  <a:pt x="121113" y="106279"/>
                </a:lnTo>
                <a:cubicBezTo>
                  <a:pt x="116788" y="112404"/>
                  <a:pt x="109939" y="115646"/>
                  <a:pt x="102730" y="115646"/>
                </a:cubicBezTo>
                <a:lnTo>
                  <a:pt x="23069" y="115646"/>
                </a:lnTo>
                <a:cubicBezTo>
                  <a:pt x="15500" y="115646"/>
                  <a:pt x="9011" y="122131"/>
                  <a:pt x="9011" y="129697"/>
                </a:cubicBezTo>
                <a:lnTo>
                  <a:pt x="9011" y="137263"/>
                </a:lnTo>
                <a:lnTo>
                  <a:pt x="9011" y="273445"/>
                </a:lnTo>
                <a:cubicBezTo>
                  <a:pt x="9011" y="281010"/>
                  <a:pt x="15500" y="287135"/>
                  <a:pt x="23069" y="287135"/>
                </a:cubicBezTo>
                <a:lnTo>
                  <a:pt x="282597" y="287135"/>
                </a:lnTo>
                <a:cubicBezTo>
                  <a:pt x="290527" y="287135"/>
                  <a:pt x="296655" y="281010"/>
                  <a:pt x="296655" y="273445"/>
                </a:cubicBezTo>
                <a:lnTo>
                  <a:pt x="296655" y="107000"/>
                </a:lnTo>
                <a:lnTo>
                  <a:pt x="296655" y="92589"/>
                </a:lnTo>
                <a:cubicBezTo>
                  <a:pt x="296655" y="84663"/>
                  <a:pt x="290527" y="78539"/>
                  <a:pt x="282597" y="78539"/>
                </a:cubicBezTo>
                <a:lnTo>
                  <a:pt x="149229" y="78539"/>
                </a:lnTo>
                <a:close/>
                <a:moveTo>
                  <a:pt x="39630" y="36512"/>
                </a:moveTo>
                <a:lnTo>
                  <a:pt x="99346" y="36512"/>
                </a:lnTo>
                <a:cubicBezTo>
                  <a:pt x="102242" y="36512"/>
                  <a:pt x="104413" y="38344"/>
                  <a:pt x="104413" y="41274"/>
                </a:cubicBezTo>
                <a:cubicBezTo>
                  <a:pt x="104413" y="43473"/>
                  <a:pt x="102242" y="45671"/>
                  <a:pt x="99346" y="45671"/>
                </a:cubicBezTo>
                <a:lnTo>
                  <a:pt x="39630" y="45671"/>
                </a:lnTo>
                <a:cubicBezTo>
                  <a:pt x="37096" y="45671"/>
                  <a:pt x="34925" y="43473"/>
                  <a:pt x="34925" y="41274"/>
                </a:cubicBezTo>
                <a:cubicBezTo>
                  <a:pt x="34925" y="38344"/>
                  <a:pt x="37096" y="36512"/>
                  <a:pt x="39630" y="36512"/>
                </a:cubicBezTo>
                <a:close/>
                <a:moveTo>
                  <a:pt x="23069" y="9367"/>
                </a:moveTo>
                <a:cubicBezTo>
                  <a:pt x="15500" y="9367"/>
                  <a:pt x="9011" y="15492"/>
                  <a:pt x="9011" y="23057"/>
                </a:cubicBezTo>
                <a:lnTo>
                  <a:pt x="9011" y="111323"/>
                </a:lnTo>
                <a:cubicBezTo>
                  <a:pt x="13337" y="108441"/>
                  <a:pt x="17662" y="106279"/>
                  <a:pt x="23069" y="106279"/>
                </a:cubicBezTo>
                <a:lnTo>
                  <a:pt x="102730" y="106279"/>
                </a:lnTo>
                <a:cubicBezTo>
                  <a:pt x="107055" y="106279"/>
                  <a:pt x="111381" y="104478"/>
                  <a:pt x="113543" y="100875"/>
                </a:cubicBezTo>
                <a:lnTo>
                  <a:pt x="130485" y="78539"/>
                </a:lnTo>
                <a:cubicBezTo>
                  <a:pt x="134810" y="72774"/>
                  <a:pt x="141659" y="69172"/>
                  <a:pt x="149229" y="69172"/>
                </a:cubicBezTo>
                <a:lnTo>
                  <a:pt x="282597" y="69172"/>
                </a:lnTo>
                <a:cubicBezTo>
                  <a:pt x="288004" y="69172"/>
                  <a:pt x="292690" y="71333"/>
                  <a:pt x="296655" y="74215"/>
                </a:cubicBezTo>
                <a:lnTo>
                  <a:pt x="296655" y="60165"/>
                </a:lnTo>
                <a:cubicBezTo>
                  <a:pt x="296655" y="52599"/>
                  <a:pt x="290527" y="46114"/>
                  <a:pt x="282597" y="46114"/>
                </a:cubicBezTo>
                <a:lnTo>
                  <a:pt x="149229" y="46114"/>
                </a:lnTo>
                <a:cubicBezTo>
                  <a:pt x="141659" y="46114"/>
                  <a:pt x="134810" y="42512"/>
                  <a:pt x="130485" y="37108"/>
                </a:cubicBezTo>
                <a:lnTo>
                  <a:pt x="117065" y="19414"/>
                </a:lnTo>
                <a:lnTo>
                  <a:pt x="113543" y="14771"/>
                </a:lnTo>
                <a:cubicBezTo>
                  <a:pt x="111381" y="11168"/>
                  <a:pt x="107055" y="9367"/>
                  <a:pt x="102730" y="9367"/>
                </a:cubicBezTo>
                <a:lnTo>
                  <a:pt x="23069" y="9367"/>
                </a:lnTo>
                <a:close/>
                <a:moveTo>
                  <a:pt x="23069" y="0"/>
                </a:moveTo>
                <a:lnTo>
                  <a:pt x="102730" y="0"/>
                </a:lnTo>
                <a:cubicBezTo>
                  <a:pt x="109939" y="0"/>
                  <a:pt x="116788" y="3242"/>
                  <a:pt x="121113" y="9367"/>
                </a:cubicBezTo>
                <a:lnTo>
                  <a:pt x="129714" y="20766"/>
                </a:lnTo>
                <a:lnTo>
                  <a:pt x="137694" y="31343"/>
                </a:lnTo>
                <a:cubicBezTo>
                  <a:pt x="140578" y="34946"/>
                  <a:pt x="144543" y="37108"/>
                  <a:pt x="149229" y="37108"/>
                </a:cubicBezTo>
                <a:lnTo>
                  <a:pt x="282597" y="37108"/>
                </a:lnTo>
                <a:cubicBezTo>
                  <a:pt x="295573" y="37108"/>
                  <a:pt x="306027" y="47195"/>
                  <a:pt x="306027" y="60165"/>
                </a:cubicBezTo>
                <a:lnTo>
                  <a:pt x="306027" y="92589"/>
                </a:lnTo>
                <a:lnTo>
                  <a:pt x="306027" y="109162"/>
                </a:lnTo>
                <a:lnTo>
                  <a:pt x="306027" y="273445"/>
                </a:lnTo>
                <a:cubicBezTo>
                  <a:pt x="306027" y="286054"/>
                  <a:pt x="295573" y="296502"/>
                  <a:pt x="282597" y="296502"/>
                </a:cubicBezTo>
                <a:lnTo>
                  <a:pt x="23069" y="296502"/>
                </a:lnTo>
                <a:cubicBezTo>
                  <a:pt x="10453" y="296502"/>
                  <a:pt x="0" y="286054"/>
                  <a:pt x="0" y="273445"/>
                </a:cubicBezTo>
                <a:lnTo>
                  <a:pt x="0" y="140505"/>
                </a:lnTo>
                <a:lnTo>
                  <a:pt x="0" y="129697"/>
                </a:lnTo>
                <a:lnTo>
                  <a:pt x="0" y="23057"/>
                </a:lnTo>
                <a:cubicBezTo>
                  <a:pt x="0" y="10088"/>
                  <a:pt x="10453" y="0"/>
                  <a:pt x="230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8" name="Freeform 858">
            <a:extLst>
              <a:ext uri="{FF2B5EF4-FFF2-40B4-BE49-F238E27FC236}">
                <a16:creationId xmlns:a16="http://schemas.microsoft.com/office/drawing/2014/main" id="{DDA1B99E-83FF-7F4D-A8CC-F21C6E1C8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843" y="5570196"/>
            <a:ext cx="994509" cy="994513"/>
          </a:xfrm>
          <a:custGeom>
            <a:avLst/>
            <a:gdLst/>
            <a:ahLst/>
            <a:cxnLst/>
            <a:rect l="0" t="0" r="r" b="b"/>
            <a:pathLst>
              <a:path w="306027" h="306028">
                <a:moveTo>
                  <a:pt x="104598" y="188913"/>
                </a:moveTo>
                <a:cubicBezTo>
                  <a:pt x="107068" y="188913"/>
                  <a:pt x="109184" y="191095"/>
                  <a:pt x="109184" y="193640"/>
                </a:cubicBezTo>
                <a:lnTo>
                  <a:pt x="109184" y="248909"/>
                </a:lnTo>
                <a:cubicBezTo>
                  <a:pt x="109184" y="251455"/>
                  <a:pt x="107068" y="253636"/>
                  <a:pt x="104598" y="253636"/>
                </a:cubicBezTo>
                <a:cubicBezTo>
                  <a:pt x="102129" y="253636"/>
                  <a:pt x="100012" y="251455"/>
                  <a:pt x="100012" y="248909"/>
                </a:cubicBezTo>
                <a:lnTo>
                  <a:pt x="100012" y="193640"/>
                </a:lnTo>
                <a:cubicBezTo>
                  <a:pt x="100012" y="191095"/>
                  <a:pt x="102129" y="188913"/>
                  <a:pt x="104598" y="188913"/>
                </a:cubicBezTo>
                <a:close/>
                <a:moveTo>
                  <a:pt x="199658" y="168275"/>
                </a:moveTo>
                <a:cubicBezTo>
                  <a:pt x="202223" y="168275"/>
                  <a:pt x="204421" y="170457"/>
                  <a:pt x="204421" y="173002"/>
                </a:cubicBezTo>
                <a:lnTo>
                  <a:pt x="204421" y="228272"/>
                </a:lnTo>
                <a:cubicBezTo>
                  <a:pt x="204421" y="230818"/>
                  <a:pt x="202223" y="232999"/>
                  <a:pt x="199658" y="232999"/>
                </a:cubicBezTo>
                <a:cubicBezTo>
                  <a:pt x="197094" y="232999"/>
                  <a:pt x="195262" y="230818"/>
                  <a:pt x="195262" y="228272"/>
                </a:cubicBezTo>
                <a:lnTo>
                  <a:pt x="195262" y="173002"/>
                </a:lnTo>
                <a:cubicBezTo>
                  <a:pt x="195262" y="170457"/>
                  <a:pt x="197094" y="168275"/>
                  <a:pt x="199658" y="168275"/>
                </a:cubicBezTo>
                <a:close/>
                <a:moveTo>
                  <a:pt x="166891" y="149589"/>
                </a:moveTo>
                <a:cubicBezTo>
                  <a:pt x="158240" y="149589"/>
                  <a:pt x="150670" y="154275"/>
                  <a:pt x="147066" y="161845"/>
                </a:cubicBezTo>
                <a:cubicBezTo>
                  <a:pt x="160763" y="165089"/>
                  <a:pt x="171577" y="177345"/>
                  <a:pt x="171577" y="192484"/>
                </a:cubicBezTo>
                <a:lnTo>
                  <a:pt x="171577" y="246552"/>
                </a:lnTo>
                <a:cubicBezTo>
                  <a:pt x="171216" y="256645"/>
                  <a:pt x="163286" y="264575"/>
                  <a:pt x="153194" y="264575"/>
                </a:cubicBezTo>
                <a:cubicBezTo>
                  <a:pt x="143101" y="264575"/>
                  <a:pt x="135171" y="256645"/>
                  <a:pt x="135171" y="246552"/>
                </a:cubicBezTo>
                <a:lnTo>
                  <a:pt x="135171" y="197170"/>
                </a:lnTo>
                <a:cubicBezTo>
                  <a:pt x="135171" y="194647"/>
                  <a:pt x="137334" y="192484"/>
                  <a:pt x="139857" y="192484"/>
                </a:cubicBezTo>
                <a:cubicBezTo>
                  <a:pt x="142380" y="192484"/>
                  <a:pt x="144543" y="194647"/>
                  <a:pt x="144543" y="197170"/>
                </a:cubicBezTo>
                <a:lnTo>
                  <a:pt x="144543" y="246552"/>
                </a:lnTo>
                <a:cubicBezTo>
                  <a:pt x="144543" y="251238"/>
                  <a:pt x="148508" y="255203"/>
                  <a:pt x="153194" y="255203"/>
                </a:cubicBezTo>
                <a:cubicBezTo>
                  <a:pt x="157880" y="255203"/>
                  <a:pt x="162205" y="251238"/>
                  <a:pt x="162205" y="246552"/>
                </a:cubicBezTo>
                <a:lnTo>
                  <a:pt x="162205" y="192484"/>
                </a:lnTo>
                <a:cubicBezTo>
                  <a:pt x="162205" y="180228"/>
                  <a:pt x="152112" y="170135"/>
                  <a:pt x="139857" y="170135"/>
                </a:cubicBezTo>
                <a:lnTo>
                  <a:pt x="110299" y="170135"/>
                </a:lnTo>
                <a:lnTo>
                  <a:pt x="110299" y="175542"/>
                </a:lnTo>
                <a:cubicBezTo>
                  <a:pt x="110299" y="178426"/>
                  <a:pt x="108137" y="180228"/>
                  <a:pt x="105614" y="180228"/>
                </a:cubicBezTo>
                <a:cubicBezTo>
                  <a:pt x="103090" y="180228"/>
                  <a:pt x="100928" y="178426"/>
                  <a:pt x="100928" y="175542"/>
                </a:cubicBezTo>
                <a:lnTo>
                  <a:pt x="100928" y="170135"/>
                </a:lnTo>
                <a:lnTo>
                  <a:pt x="71370" y="170135"/>
                </a:lnTo>
                <a:cubicBezTo>
                  <a:pt x="59115" y="170135"/>
                  <a:pt x="49382" y="180228"/>
                  <a:pt x="49382" y="192484"/>
                </a:cubicBezTo>
                <a:lnTo>
                  <a:pt x="49382" y="222762"/>
                </a:lnTo>
                <a:cubicBezTo>
                  <a:pt x="54429" y="230332"/>
                  <a:pt x="60196" y="237541"/>
                  <a:pt x="66684" y="243308"/>
                </a:cubicBezTo>
                <a:lnTo>
                  <a:pt x="66684" y="197170"/>
                </a:lnTo>
                <a:cubicBezTo>
                  <a:pt x="66684" y="194647"/>
                  <a:pt x="68847" y="192484"/>
                  <a:pt x="71370" y="192484"/>
                </a:cubicBezTo>
                <a:cubicBezTo>
                  <a:pt x="73893" y="192484"/>
                  <a:pt x="76056" y="194647"/>
                  <a:pt x="76056" y="197170"/>
                </a:cubicBezTo>
                <a:lnTo>
                  <a:pt x="76056" y="251599"/>
                </a:lnTo>
                <a:cubicBezTo>
                  <a:pt x="97323" y="268180"/>
                  <a:pt x="123997" y="278272"/>
                  <a:pt x="152833" y="278272"/>
                </a:cubicBezTo>
                <a:cubicBezTo>
                  <a:pt x="182391" y="278272"/>
                  <a:pt x="209064" y="268180"/>
                  <a:pt x="230331" y="251238"/>
                </a:cubicBezTo>
                <a:lnTo>
                  <a:pt x="230331" y="176624"/>
                </a:lnTo>
                <a:cubicBezTo>
                  <a:pt x="230331" y="174100"/>
                  <a:pt x="232494" y="171938"/>
                  <a:pt x="235017" y="171938"/>
                </a:cubicBezTo>
                <a:cubicBezTo>
                  <a:pt x="237540" y="171938"/>
                  <a:pt x="239703" y="174100"/>
                  <a:pt x="239703" y="176624"/>
                </a:cubicBezTo>
                <a:lnTo>
                  <a:pt x="239703" y="243308"/>
                </a:lnTo>
                <a:cubicBezTo>
                  <a:pt x="246191" y="236820"/>
                  <a:pt x="252319" y="229611"/>
                  <a:pt x="257365" y="222041"/>
                </a:cubicBezTo>
                <a:lnTo>
                  <a:pt x="257365" y="171938"/>
                </a:lnTo>
                <a:cubicBezTo>
                  <a:pt x="257365" y="159682"/>
                  <a:pt x="247272" y="149589"/>
                  <a:pt x="235017" y="149589"/>
                </a:cubicBezTo>
                <a:lnTo>
                  <a:pt x="205460" y="149589"/>
                </a:lnTo>
                <a:lnTo>
                  <a:pt x="205460" y="154996"/>
                </a:lnTo>
                <a:cubicBezTo>
                  <a:pt x="205460" y="157519"/>
                  <a:pt x="203297" y="159682"/>
                  <a:pt x="200774" y="159682"/>
                </a:cubicBezTo>
                <a:cubicBezTo>
                  <a:pt x="198251" y="159682"/>
                  <a:pt x="196448" y="157519"/>
                  <a:pt x="196448" y="154996"/>
                </a:cubicBezTo>
                <a:lnTo>
                  <a:pt x="196448" y="149589"/>
                </a:lnTo>
                <a:lnTo>
                  <a:pt x="166891" y="149589"/>
                </a:lnTo>
                <a:close/>
                <a:moveTo>
                  <a:pt x="104593" y="101539"/>
                </a:moveTo>
                <a:cubicBezTo>
                  <a:pt x="94036" y="101539"/>
                  <a:pt x="85664" y="109912"/>
                  <a:pt x="85664" y="120468"/>
                </a:cubicBezTo>
                <a:cubicBezTo>
                  <a:pt x="85664" y="131024"/>
                  <a:pt x="94036" y="139761"/>
                  <a:pt x="104593" y="139761"/>
                </a:cubicBezTo>
                <a:cubicBezTo>
                  <a:pt x="115149" y="139761"/>
                  <a:pt x="123886" y="131024"/>
                  <a:pt x="123886" y="120468"/>
                </a:cubicBezTo>
                <a:cubicBezTo>
                  <a:pt x="123886" y="109912"/>
                  <a:pt x="115149" y="101539"/>
                  <a:pt x="104593" y="101539"/>
                </a:cubicBezTo>
                <a:close/>
                <a:moveTo>
                  <a:pt x="104593" y="92075"/>
                </a:moveTo>
                <a:cubicBezTo>
                  <a:pt x="120246" y="92075"/>
                  <a:pt x="132986" y="104815"/>
                  <a:pt x="132986" y="120468"/>
                </a:cubicBezTo>
                <a:cubicBezTo>
                  <a:pt x="132986" y="136121"/>
                  <a:pt x="120246" y="148861"/>
                  <a:pt x="104593" y="148861"/>
                </a:cubicBezTo>
                <a:cubicBezTo>
                  <a:pt x="88940" y="148861"/>
                  <a:pt x="76200" y="136121"/>
                  <a:pt x="76200" y="120468"/>
                </a:cubicBezTo>
                <a:cubicBezTo>
                  <a:pt x="76200" y="104815"/>
                  <a:pt x="88940" y="92075"/>
                  <a:pt x="104593" y="92075"/>
                </a:cubicBezTo>
                <a:close/>
                <a:moveTo>
                  <a:pt x="199843" y="80902"/>
                </a:moveTo>
                <a:cubicBezTo>
                  <a:pt x="189287" y="80902"/>
                  <a:pt x="180914" y="89275"/>
                  <a:pt x="180914" y="99831"/>
                </a:cubicBezTo>
                <a:cubicBezTo>
                  <a:pt x="180914" y="110387"/>
                  <a:pt x="189287" y="119124"/>
                  <a:pt x="199843" y="119124"/>
                </a:cubicBezTo>
                <a:cubicBezTo>
                  <a:pt x="210764" y="119124"/>
                  <a:pt x="219136" y="110387"/>
                  <a:pt x="219136" y="99831"/>
                </a:cubicBezTo>
                <a:cubicBezTo>
                  <a:pt x="219136" y="89275"/>
                  <a:pt x="210764" y="80902"/>
                  <a:pt x="199843" y="80902"/>
                </a:cubicBezTo>
                <a:close/>
                <a:moveTo>
                  <a:pt x="199843" y="71438"/>
                </a:moveTo>
                <a:cubicBezTo>
                  <a:pt x="215860" y="71438"/>
                  <a:pt x="228236" y="84178"/>
                  <a:pt x="228236" y="99831"/>
                </a:cubicBezTo>
                <a:cubicBezTo>
                  <a:pt x="228236" y="115484"/>
                  <a:pt x="215860" y="128224"/>
                  <a:pt x="199843" y="128224"/>
                </a:cubicBezTo>
                <a:cubicBezTo>
                  <a:pt x="184191" y="128224"/>
                  <a:pt x="171450" y="115484"/>
                  <a:pt x="171450" y="99831"/>
                </a:cubicBezTo>
                <a:cubicBezTo>
                  <a:pt x="171450" y="84178"/>
                  <a:pt x="184191" y="71438"/>
                  <a:pt x="199843" y="71438"/>
                </a:cubicBezTo>
                <a:close/>
                <a:moveTo>
                  <a:pt x="152833" y="27755"/>
                </a:moveTo>
                <a:cubicBezTo>
                  <a:pt x="83986" y="27755"/>
                  <a:pt x="27755" y="83986"/>
                  <a:pt x="27755" y="153194"/>
                </a:cubicBezTo>
                <a:cubicBezTo>
                  <a:pt x="27755" y="172298"/>
                  <a:pt x="32441" y="190321"/>
                  <a:pt x="40010" y="206542"/>
                </a:cubicBezTo>
                <a:lnTo>
                  <a:pt x="40010" y="192484"/>
                </a:lnTo>
                <a:cubicBezTo>
                  <a:pt x="40010" y="175182"/>
                  <a:pt x="54068" y="161124"/>
                  <a:pt x="71370" y="161124"/>
                </a:cubicBezTo>
                <a:lnTo>
                  <a:pt x="137334" y="161124"/>
                </a:lnTo>
                <a:cubicBezTo>
                  <a:pt x="141659" y="148508"/>
                  <a:pt x="153554" y="140578"/>
                  <a:pt x="166891" y="140578"/>
                </a:cubicBezTo>
                <a:lnTo>
                  <a:pt x="235017" y="140578"/>
                </a:lnTo>
                <a:cubicBezTo>
                  <a:pt x="252319" y="140578"/>
                  <a:pt x="266737" y="154636"/>
                  <a:pt x="266737" y="171938"/>
                </a:cubicBezTo>
                <a:lnTo>
                  <a:pt x="266737" y="205821"/>
                </a:lnTo>
                <a:cubicBezTo>
                  <a:pt x="273946" y="189600"/>
                  <a:pt x="278272" y="171577"/>
                  <a:pt x="278272" y="153194"/>
                </a:cubicBezTo>
                <a:cubicBezTo>
                  <a:pt x="278272" y="83986"/>
                  <a:pt x="222041" y="27755"/>
                  <a:pt x="152833" y="27755"/>
                </a:cubicBezTo>
                <a:close/>
                <a:moveTo>
                  <a:pt x="152833" y="0"/>
                </a:moveTo>
                <a:cubicBezTo>
                  <a:pt x="155717" y="0"/>
                  <a:pt x="157519" y="2163"/>
                  <a:pt x="157519" y="4686"/>
                </a:cubicBezTo>
                <a:lnTo>
                  <a:pt x="157519" y="18744"/>
                </a:lnTo>
                <a:cubicBezTo>
                  <a:pt x="228168" y="21267"/>
                  <a:pt x="284760" y="77859"/>
                  <a:pt x="287283" y="148508"/>
                </a:cubicBezTo>
                <a:lnTo>
                  <a:pt x="301341" y="148508"/>
                </a:lnTo>
                <a:cubicBezTo>
                  <a:pt x="303864" y="148508"/>
                  <a:pt x="306027" y="150671"/>
                  <a:pt x="306027" y="153194"/>
                </a:cubicBezTo>
                <a:cubicBezTo>
                  <a:pt x="306027" y="155717"/>
                  <a:pt x="303864" y="157880"/>
                  <a:pt x="301341" y="157880"/>
                </a:cubicBezTo>
                <a:lnTo>
                  <a:pt x="287283" y="157880"/>
                </a:lnTo>
                <a:cubicBezTo>
                  <a:pt x="284760" y="228169"/>
                  <a:pt x="228168" y="285121"/>
                  <a:pt x="157519" y="287284"/>
                </a:cubicBezTo>
                <a:lnTo>
                  <a:pt x="157519" y="301342"/>
                </a:lnTo>
                <a:cubicBezTo>
                  <a:pt x="157519" y="303865"/>
                  <a:pt x="155717" y="306028"/>
                  <a:pt x="152833" y="306028"/>
                </a:cubicBezTo>
                <a:cubicBezTo>
                  <a:pt x="150310" y="306028"/>
                  <a:pt x="148508" y="303865"/>
                  <a:pt x="148508" y="301342"/>
                </a:cubicBezTo>
                <a:lnTo>
                  <a:pt x="148508" y="287284"/>
                </a:lnTo>
                <a:cubicBezTo>
                  <a:pt x="77858" y="285121"/>
                  <a:pt x="21267" y="228169"/>
                  <a:pt x="18744" y="157880"/>
                </a:cubicBezTo>
                <a:lnTo>
                  <a:pt x="4686" y="157880"/>
                </a:lnTo>
                <a:cubicBezTo>
                  <a:pt x="2163" y="157880"/>
                  <a:pt x="0" y="155717"/>
                  <a:pt x="0" y="153194"/>
                </a:cubicBezTo>
                <a:cubicBezTo>
                  <a:pt x="0" y="150671"/>
                  <a:pt x="2163" y="148508"/>
                  <a:pt x="4686" y="148508"/>
                </a:cubicBezTo>
                <a:lnTo>
                  <a:pt x="18744" y="148508"/>
                </a:lnTo>
                <a:cubicBezTo>
                  <a:pt x="21267" y="77859"/>
                  <a:pt x="77858" y="21267"/>
                  <a:pt x="148508" y="18744"/>
                </a:cubicBezTo>
                <a:lnTo>
                  <a:pt x="148508" y="4686"/>
                </a:lnTo>
                <a:cubicBezTo>
                  <a:pt x="148508" y="2163"/>
                  <a:pt x="150310" y="0"/>
                  <a:pt x="1528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Freeform 23">
            <a:extLst>
              <a:ext uri="{FF2B5EF4-FFF2-40B4-BE49-F238E27FC236}">
                <a16:creationId xmlns:a16="http://schemas.microsoft.com/office/drawing/2014/main" id="{107C568A-98A9-DE48-9DF7-BC077D3C3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6722" y="5410534"/>
            <a:ext cx="994513" cy="906912"/>
          </a:xfrm>
          <a:custGeom>
            <a:avLst/>
            <a:gdLst>
              <a:gd name="T0" fmla="*/ 287644 w 850"/>
              <a:gd name="T1" fmla="*/ 270027 h 775"/>
              <a:gd name="T2" fmla="*/ 9372 w 850"/>
              <a:gd name="T3" fmla="*/ 260653 h 775"/>
              <a:gd name="T4" fmla="*/ 296656 w 850"/>
              <a:gd name="T5" fmla="*/ 260653 h 775"/>
              <a:gd name="T6" fmla="*/ 62719 w 850"/>
              <a:gd name="T7" fmla="*/ 209099 h 775"/>
              <a:gd name="T8" fmla="*/ 62719 w 850"/>
              <a:gd name="T9" fmla="*/ 199726 h 775"/>
              <a:gd name="T10" fmla="*/ 32802 w 850"/>
              <a:gd name="T11" fmla="*/ 53717 h 775"/>
              <a:gd name="T12" fmla="*/ 104532 w 850"/>
              <a:gd name="T13" fmla="*/ 67056 h 775"/>
              <a:gd name="T14" fmla="*/ 58033 w 850"/>
              <a:gd name="T15" fmla="*/ 71743 h 775"/>
              <a:gd name="T16" fmla="*/ 62719 w 850"/>
              <a:gd name="T17" fmla="*/ 182421 h 775"/>
              <a:gd name="T18" fmla="*/ 80742 w 850"/>
              <a:gd name="T19" fmla="*/ 204413 h 775"/>
              <a:gd name="T20" fmla="*/ 85428 w 850"/>
              <a:gd name="T21" fmla="*/ 209099 h 775"/>
              <a:gd name="T22" fmla="*/ 129764 w 850"/>
              <a:gd name="T23" fmla="*/ 182421 h 775"/>
              <a:gd name="T24" fmla="*/ 201856 w 850"/>
              <a:gd name="T25" fmla="*/ 177734 h 775"/>
              <a:gd name="T26" fmla="*/ 197170 w 850"/>
              <a:gd name="T27" fmla="*/ 146009 h 775"/>
              <a:gd name="T28" fmla="*/ 192484 w 850"/>
              <a:gd name="T29" fmla="*/ 173048 h 775"/>
              <a:gd name="T30" fmla="*/ 126160 w 850"/>
              <a:gd name="T31" fmla="*/ 173769 h 775"/>
              <a:gd name="T32" fmla="*/ 90114 w 850"/>
              <a:gd name="T33" fmla="*/ 177734 h 775"/>
              <a:gd name="T34" fmla="*/ 67405 w 850"/>
              <a:gd name="T35" fmla="*/ 76069 h 775"/>
              <a:gd name="T36" fmla="*/ 104532 w 850"/>
              <a:gd name="T37" fmla="*/ 110678 h 775"/>
              <a:gd name="T38" fmla="*/ 217716 w 850"/>
              <a:gd name="T39" fmla="*/ 141322 h 775"/>
              <a:gd name="T40" fmla="*/ 220239 w 850"/>
              <a:gd name="T41" fmla="*/ 142043 h 775"/>
              <a:gd name="T42" fmla="*/ 224925 w 850"/>
              <a:gd name="T43" fmla="*/ 137357 h 775"/>
              <a:gd name="T44" fmla="*/ 243308 w 850"/>
              <a:gd name="T45" fmla="*/ 115365 h 775"/>
              <a:gd name="T46" fmla="*/ 262773 w 850"/>
              <a:gd name="T47" fmla="*/ 43262 h 775"/>
              <a:gd name="T48" fmla="*/ 273226 w 850"/>
              <a:gd name="T49" fmla="*/ 199726 h 775"/>
              <a:gd name="T50" fmla="*/ 127241 w 850"/>
              <a:gd name="T51" fmla="*/ 204413 h 775"/>
              <a:gd name="T52" fmla="*/ 275028 w 850"/>
              <a:gd name="T53" fmla="*/ 209099 h 775"/>
              <a:gd name="T54" fmla="*/ 30999 w 850"/>
              <a:gd name="T55" fmla="*/ 209099 h 775"/>
              <a:gd name="T56" fmla="*/ 238622 w 850"/>
              <a:gd name="T57" fmla="*/ 105992 h 775"/>
              <a:gd name="T58" fmla="*/ 215553 w 850"/>
              <a:gd name="T59" fmla="*/ 110678 h 775"/>
              <a:gd name="T60" fmla="*/ 179868 w 850"/>
              <a:gd name="T61" fmla="*/ 106713 h 775"/>
              <a:gd name="T62" fmla="*/ 113544 w 850"/>
              <a:gd name="T63" fmla="*/ 9373 h 775"/>
              <a:gd name="T64" fmla="*/ 305667 w 850"/>
              <a:gd name="T65" fmla="*/ 245151 h 775"/>
              <a:gd name="T66" fmla="*/ 305667 w 850"/>
              <a:gd name="T67" fmla="*/ 244790 h 775"/>
              <a:gd name="T68" fmla="*/ 282237 w 850"/>
              <a:gd name="T69" fmla="*/ 53717 h 775"/>
              <a:gd name="T70" fmla="*/ 247994 w 850"/>
              <a:gd name="T71" fmla="*/ 33889 h 775"/>
              <a:gd name="T72" fmla="*/ 243308 w 850"/>
              <a:gd name="T73" fmla="*/ 0 h 775"/>
              <a:gd name="T74" fmla="*/ 104532 w 850"/>
              <a:gd name="T75" fmla="*/ 4687 h 775"/>
              <a:gd name="T76" fmla="*/ 43255 w 850"/>
              <a:gd name="T77" fmla="*/ 33889 h 775"/>
              <a:gd name="T78" fmla="*/ 721 w 850"/>
              <a:gd name="T79" fmla="*/ 244430 h 775"/>
              <a:gd name="T80" fmla="*/ 360 w 850"/>
              <a:gd name="T81" fmla="*/ 244790 h 775"/>
              <a:gd name="T82" fmla="*/ 0 w 850"/>
              <a:gd name="T83" fmla="*/ 246593 h 775"/>
              <a:gd name="T84" fmla="*/ 0 w 850"/>
              <a:gd name="T85" fmla="*/ 260653 h 775"/>
              <a:gd name="T86" fmla="*/ 287644 w 850"/>
              <a:gd name="T87" fmla="*/ 279039 h 775"/>
              <a:gd name="T88" fmla="*/ 306028 w 850"/>
              <a:gd name="T89" fmla="*/ 246954 h 77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850" h="775">
                <a:moveTo>
                  <a:pt x="823" y="723"/>
                </a:moveTo>
                <a:lnTo>
                  <a:pt x="823" y="723"/>
                </a:lnTo>
                <a:cubicBezTo>
                  <a:pt x="823" y="738"/>
                  <a:pt x="811" y="749"/>
                  <a:pt x="798" y="749"/>
                </a:cubicBezTo>
                <a:lnTo>
                  <a:pt x="52" y="749"/>
                </a:lnTo>
                <a:cubicBezTo>
                  <a:pt x="38" y="749"/>
                  <a:pt x="26" y="738"/>
                  <a:pt x="26" y="723"/>
                </a:cubicBezTo>
                <a:lnTo>
                  <a:pt x="26" y="698"/>
                </a:lnTo>
                <a:lnTo>
                  <a:pt x="823" y="698"/>
                </a:lnTo>
                <a:lnTo>
                  <a:pt x="823" y="723"/>
                </a:lnTo>
                <a:close/>
                <a:moveTo>
                  <a:pt x="86" y="580"/>
                </a:moveTo>
                <a:lnTo>
                  <a:pt x="174" y="580"/>
                </a:lnTo>
                <a:cubicBezTo>
                  <a:pt x="181" y="580"/>
                  <a:pt x="187" y="574"/>
                  <a:pt x="187" y="567"/>
                </a:cubicBezTo>
                <a:cubicBezTo>
                  <a:pt x="187" y="560"/>
                  <a:pt x="181" y="554"/>
                  <a:pt x="174" y="554"/>
                </a:cubicBezTo>
                <a:lnTo>
                  <a:pt x="91" y="554"/>
                </a:lnTo>
                <a:lnTo>
                  <a:pt x="91" y="149"/>
                </a:lnTo>
                <a:cubicBezTo>
                  <a:pt x="91" y="133"/>
                  <a:pt x="104" y="120"/>
                  <a:pt x="120" y="120"/>
                </a:cubicBezTo>
                <a:lnTo>
                  <a:pt x="290" y="120"/>
                </a:lnTo>
                <a:lnTo>
                  <a:pt x="290" y="186"/>
                </a:lnTo>
                <a:lnTo>
                  <a:pt x="174" y="186"/>
                </a:lnTo>
                <a:cubicBezTo>
                  <a:pt x="167" y="186"/>
                  <a:pt x="161" y="191"/>
                  <a:pt x="161" y="199"/>
                </a:cubicBezTo>
                <a:lnTo>
                  <a:pt x="161" y="493"/>
                </a:lnTo>
                <a:cubicBezTo>
                  <a:pt x="161" y="500"/>
                  <a:pt x="167" y="506"/>
                  <a:pt x="174" y="506"/>
                </a:cubicBezTo>
                <a:lnTo>
                  <a:pt x="224" y="506"/>
                </a:lnTo>
                <a:lnTo>
                  <a:pt x="224" y="567"/>
                </a:lnTo>
                <a:cubicBezTo>
                  <a:pt x="224" y="571"/>
                  <a:pt x="227" y="576"/>
                  <a:pt x="231" y="578"/>
                </a:cubicBezTo>
                <a:cubicBezTo>
                  <a:pt x="233" y="579"/>
                  <a:pt x="235" y="580"/>
                  <a:pt x="237" y="580"/>
                </a:cubicBezTo>
                <a:cubicBezTo>
                  <a:pt x="240" y="580"/>
                  <a:pt x="242" y="579"/>
                  <a:pt x="244" y="578"/>
                </a:cubicBezTo>
                <a:lnTo>
                  <a:pt x="360" y="506"/>
                </a:lnTo>
                <a:lnTo>
                  <a:pt x="547" y="506"/>
                </a:lnTo>
                <a:cubicBezTo>
                  <a:pt x="554" y="506"/>
                  <a:pt x="560" y="500"/>
                  <a:pt x="560" y="493"/>
                </a:cubicBezTo>
                <a:lnTo>
                  <a:pt x="560" y="418"/>
                </a:lnTo>
                <a:cubicBezTo>
                  <a:pt x="560" y="410"/>
                  <a:pt x="554" y="405"/>
                  <a:pt x="547" y="405"/>
                </a:cubicBezTo>
                <a:cubicBezTo>
                  <a:pt x="540" y="405"/>
                  <a:pt x="534" y="410"/>
                  <a:pt x="534" y="418"/>
                </a:cubicBezTo>
                <a:lnTo>
                  <a:pt x="534" y="480"/>
                </a:lnTo>
                <a:lnTo>
                  <a:pt x="356" y="480"/>
                </a:lnTo>
                <a:cubicBezTo>
                  <a:pt x="354" y="480"/>
                  <a:pt x="352" y="481"/>
                  <a:pt x="350" y="482"/>
                </a:cubicBezTo>
                <a:lnTo>
                  <a:pt x="250" y="544"/>
                </a:lnTo>
                <a:lnTo>
                  <a:pt x="250" y="493"/>
                </a:lnTo>
                <a:cubicBezTo>
                  <a:pt x="250" y="486"/>
                  <a:pt x="244" y="480"/>
                  <a:pt x="237" y="480"/>
                </a:cubicBezTo>
                <a:lnTo>
                  <a:pt x="187" y="480"/>
                </a:lnTo>
                <a:lnTo>
                  <a:pt x="187" y="211"/>
                </a:lnTo>
                <a:lnTo>
                  <a:pt x="290" y="211"/>
                </a:lnTo>
                <a:lnTo>
                  <a:pt x="290" y="307"/>
                </a:lnTo>
                <a:cubicBezTo>
                  <a:pt x="290" y="314"/>
                  <a:pt x="295" y="320"/>
                  <a:pt x="302" y="320"/>
                </a:cubicBezTo>
                <a:lnTo>
                  <a:pt x="488" y="320"/>
                </a:lnTo>
                <a:lnTo>
                  <a:pt x="604" y="392"/>
                </a:lnTo>
                <a:cubicBezTo>
                  <a:pt x="607" y="393"/>
                  <a:pt x="609" y="394"/>
                  <a:pt x="611" y="394"/>
                </a:cubicBezTo>
                <a:cubicBezTo>
                  <a:pt x="614" y="394"/>
                  <a:pt x="615" y="393"/>
                  <a:pt x="618" y="392"/>
                </a:cubicBezTo>
                <a:cubicBezTo>
                  <a:pt x="622" y="390"/>
                  <a:pt x="624" y="386"/>
                  <a:pt x="624" y="381"/>
                </a:cubicBezTo>
                <a:lnTo>
                  <a:pt x="624" y="320"/>
                </a:lnTo>
                <a:lnTo>
                  <a:pt x="675" y="320"/>
                </a:lnTo>
                <a:cubicBezTo>
                  <a:pt x="682" y="320"/>
                  <a:pt x="688" y="314"/>
                  <a:pt x="688" y="307"/>
                </a:cubicBezTo>
                <a:lnTo>
                  <a:pt x="688" y="120"/>
                </a:lnTo>
                <a:lnTo>
                  <a:pt x="729" y="120"/>
                </a:lnTo>
                <a:cubicBezTo>
                  <a:pt x="745" y="120"/>
                  <a:pt x="758" y="133"/>
                  <a:pt x="758" y="149"/>
                </a:cubicBezTo>
                <a:lnTo>
                  <a:pt x="758" y="554"/>
                </a:lnTo>
                <a:lnTo>
                  <a:pt x="366" y="554"/>
                </a:lnTo>
                <a:cubicBezTo>
                  <a:pt x="359" y="554"/>
                  <a:pt x="353" y="560"/>
                  <a:pt x="353" y="567"/>
                </a:cubicBezTo>
                <a:cubicBezTo>
                  <a:pt x="353" y="574"/>
                  <a:pt x="359" y="580"/>
                  <a:pt x="366" y="580"/>
                </a:cubicBezTo>
                <a:lnTo>
                  <a:pt x="763" y="580"/>
                </a:lnTo>
                <a:lnTo>
                  <a:pt x="814" y="672"/>
                </a:lnTo>
                <a:lnTo>
                  <a:pt x="35" y="672"/>
                </a:lnTo>
                <a:lnTo>
                  <a:pt x="86" y="580"/>
                </a:lnTo>
                <a:close/>
                <a:moveTo>
                  <a:pt x="315" y="26"/>
                </a:moveTo>
                <a:lnTo>
                  <a:pt x="662" y="26"/>
                </a:lnTo>
                <a:lnTo>
                  <a:pt x="662" y="294"/>
                </a:lnTo>
                <a:lnTo>
                  <a:pt x="611" y="294"/>
                </a:lnTo>
                <a:cubicBezTo>
                  <a:pt x="604" y="294"/>
                  <a:pt x="598" y="300"/>
                  <a:pt x="598" y="307"/>
                </a:cubicBezTo>
                <a:lnTo>
                  <a:pt x="598" y="358"/>
                </a:lnTo>
                <a:lnTo>
                  <a:pt x="499" y="296"/>
                </a:lnTo>
                <a:cubicBezTo>
                  <a:pt x="497" y="295"/>
                  <a:pt x="494" y="294"/>
                  <a:pt x="492" y="294"/>
                </a:cubicBezTo>
                <a:lnTo>
                  <a:pt x="315" y="294"/>
                </a:lnTo>
                <a:lnTo>
                  <a:pt x="315" y="26"/>
                </a:lnTo>
                <a:close/>
                <a:moveTo>
                  <a:pt x="849" y="684"/>
                </a:moveTo>
                <a:lnTo>
                  <a:pt x="849" y="684"/>
                </a:lnTo>
                <a:cubicBezTo>
                  <a:pt x="849" y="683"/>
                  <a:pt x="849" y="681"/>
                  <a:pt x="848" y="680"/>
                </a:cubicBezTo>
                <a:cubicBezTo>
                  <a:pt x="848" y="680"/>
                  <a:pt x="848" y="680"/>
                  <a:pt x="848" y="679"/>
                </a:cubicBezTo>
                <a:cubicBezTo>
                  <a:pt x="848" y="679"/>
                  <a:pt x="848" y="679"/>
                  <a:pt x="847" y="678"/>
                </a:cubicBezTo>
                <a:lnTo>
                  <a:pt x="783" y="564"/>
                </a:lnTo>
                <a:lnTo>
                  <a:pt x="783" y="149"/>
                </a:lnTo>
                <a:cubicBezTo>
                  <a:pt x="783" y="119"/>
                  <a:pt x="759" y="94"/>
                  <a:pt x="729" y="94"/>
                </a:cubicBezTo>
                <a:lnTo>
                  <a:pt x="688" y="94"/>
                </a:lnTo>
                <a:lnTo>
                  <a:pt x="688" y="13"/>
                </a:lnTo>
                <a:cubicBezTo>
                  <a:pt x="688" y="6"/>
                  <a:pt x="682" y="0"/>
                  <a:pt x="675" y="0"/>
                </a:cubicBezTo>
                <a:lnTo>
                  <a:pt x="302" y="0"/>
                </a:lnTo>
                <a:cubicBezTo>
                  <a:pt x="295" y="0"/>
                  <a:pt x="290" y="6"/>
                  <a:pt x="290" y="13"/>
                </a:cubicBezTo>
                <a:lnTo>
                  <a:pt x="290" y="94"/>
                </a:lnTo>
                <a:lnTo>
                  <a:pt x="120" y="94"/>
                </a:lnTo>
                <a:cubicBezTo>
                  <a:pt x="90" y="94"/>
                  <a:pt x="65" y="119"/>
                  <a:pt x="65" y="149"/>
                </a:cubicBezTo>
                <a:lnTo>
                  <a:pt x="65" y="564"/>
                </a:lnTo>
                <a:lnTo>
                  <a:pt x="2" y="678"/>
                </a:lnTo>
                <a:cubicBezTo>
                  <a:pt x="2" y="679"/>
                  <a:pt x="1" y="679"/>
                  <a:pt x="1" y="679"/>
                </a:cubicBezTo>
                <a:cubicBezTo>
                  <a:pt x="1" y="680"/>
                  <a:pt x="1" y="680"/>
                  <a:pt x="1" y="680"/>
                </a:cubicBezTo>
                <a:cubicBezTo>
                  <a:pt x="0" y="681"/>
                  <a:pt x="0" y="683"/>
                  <a:pt x="0" y="684"/>
                </a:cubicBezTo>
                <a:lnTo>
                  <a:pt x="0" y="685"/>
                </a:lnTo>
                <a:lnTo>
                  <a:pt x="0" y="723"/>
                </a:lnTo>
                <a:cubicBezTo>
                  <a:pt x="0" y="752"/>
                  <a:pt x="23" y="774"/>
                  <a:pt x="52" y="774"/>
                </a:cubicBezTo>
                <a:lnTo>
                  <a:pt x="798" y="774"/>
                </a:lnTo>
                <a:cubicBezTo>
                  <a:pt x="826" y="774"/>
                  <a:pt x="849" y="752"/>
                  <a:pt x="849" y="723"/>
                </a:cubicBezTo>
                <a:lnTo>
                  <a:pt x="849" y="685"/>
                </a:lnTo>
                <a:lnTo>
                  <a:pt x="849" y="6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Freeform 859">
            <a:extLst>
              <a:ext uri="{FF2B5EF4-FFF2-40B4-BE49-F238E27FC236}">
                <a16:creationId xmlns:a16="http://schemas.microsoft.com/office/drawing/2014/main" id="{96211AAF-0FF4-004A-B54C-0421C5D3A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20211" y="9427817"/>
            <a:ext cx="994509" cy="994513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120753" y="268845"/>
                </a:moveTo>
                <a:lnTo>
                  <a:pt x="120753" y="296641"/>
                </a:lnTo>
                <a:lnTo>
                  <a:pt x="185274" y="296641"/>
                </a:lnTo>
                <a:lnTo>
                  <a:pt x="185274" y="268845"/>
                </a:lnTo>
                <a:lnTo>
                  <a:pt x="120753" y="268845"/>
                </a:lnTo>
                <a:close/>
                <a:moveTo>
                  <a:pt x="4686" y="174625"/>
                </a:moveTo>
                <a:cubicBezTo>
                  <a:pt x="7209" y="174625"/>
                  <a:pt x="9372" y="176791"/>
                  <a:pt x="9372" y="179318"/>
                </a:cubicBezTo>
                <a:lnTo>
                  <a:pt x="9372" y="226969"/>
                </a:lnTo>
                <a:lnTo>
                  <a:pt x="169054" y="226969"/>
                </a:lnTo>
                <a:cubicBezTo>
                  <a:pt x="171577" y="226969"/>
                  <a:pt x="173740" y="229135"/>
                  <a:pt x="173740" y="231662"/>
                </a:cubicBezTo>
                <a:cubicBezTo>
                  <a:pt x="173740" y="234189"/>
                  <a:pt x="171577" y="236355"/>
                  <a:pt x="169054" y="236355"/>
                </a:cubicBezTo>
                <a:lnTo>
                  <a:pt x="9372" y="236355"/>
                </a:lnTo>
                <a:lnTo>
                  <a:pt x="9372" y="245741"/>
                </a:lnTo>
                <a:cubicBezTo>
                  <a:pt x="9372" y="253322"/>
                  <a:pt x="15860" y="259459"/>
                  <a:pt x="23430" y="259459"/>
                </a:cubicBezTo>
                <a:lnTo>
                  <a:pt x="116067" y="259459"/>
                </a:lnTo>
                <a:lnTo>
                  <a:pt x="190321" y="259459"/>
                </a:lnTo>
                <a:lnTo>
                  <a:pt x="282958" y="259459"/>
                </a:lnTo>
                <a:cubicBezTo>
                  <a:pt x="290527" y="259459"/>
                  <a:pt x="297015" y="253322"/>
                  <a:pt x="297015" y="245741"/>
                </a:cubicBezTo>
                <a:lnTo>
                  <a:pt x="297015" y="236355"/>
                </a:lnTo>
                <a:lnTo>
                  <a:pt x="261691" y="236355"/>
                </a:lnTo>
                <a:cubicBezTo>
                  <a:pt x="259167" y="236355"/>
                  <a:pt x="257005" y="234189"/>
                  <a:pt x="257005" y="231662"/>
                </a:cubicBezTo>
                <a:cubicBezTo>
                  <a:pt x="257005" y="229135"/>
                  <a:pt x="259167" y="226969"/>
                  <a:pt x="261691" y="226969"/>
                </a:cubicBezTo>
                <a:lnTo>
                  <a:pt x="297015" y="226969"/>
                </a:lnTo>
                <a:lnTo>
                  <a:pt x="297015" y="179318"/>
                </a:lnTo>
                <a:cubicBezTo>
                  <a:pt x="297015" y="176791"/>
                  <a:pt x="298818" y="174625"/>
                  <a:pt x="301341" y="174625"/>
                </a:cubicBezTo>
                <a:cubicBezTo>
                  <a:pt x="304224" y="174625"/>
                  <a:pt x="306027" y="176791"/>
                  <a:pt x="306027" y="179318"/>
                </a:cubicBezTo>
                <a:lnTo>
                  <a:pt x="306027" y="231662"/>
                </a:lnTo>
                <a:lnTo>
                  <a:pt x="306027" y="245741"/>
                </a:lnTo>
                <a:cubicBezTo>
                  <a:pt x="306027" y="258376"/>
                  <a:pt x="295573" y="268845"/>
                  <a:pt x="282958" y="268845"/>
                </a:cubicBezTo>
                <a:lnTo>
                  <a:pt x="195006" y="268845"/>
                </a:lnTo>
                <a:lnTo>
                  <a:pt x="195006" y="296641"/>
                </a:lnTo>
                <a:lnTo>
                  <a:pt x="226727" y="296641"/>
                </a:lnTo>
                <a:cubicBezTo>
                  <a:pt x="228889" y="296641"/>
                  <a:pt x="231052" y="298807"/>
                  <a:pt x="231052" y="301334"/>
                </a:cubicBezTo>
                <a:cubicBezTo>
                  <a:pt x="231052" y="303861"/>
                  <a:pt x="228889" y="306027"/>
                  <a:pt x="226727" y="306027"/>
                </a:cubicBezTo>
                <a:lnTo>
                  <a:pt x="190321" y="306027"/>
                </a:lnTo>
                <a:lnTo>
                  <a:pt x="116067" y="306027"/>
                </a:lnTo>
                <a:lnTo>
                  <a:pt x="79661" y="306027"/>
                </a:lnTo>
                <a:cubicBezTo>
                  <a:pt x="77138" y="306027"/>
                  <a:pt x="74975" y="303861"/>
                  <a:pt x="74975" y="301334"/>
                </a:cubicBezTo>
                <a:cubicBezTo>
                  <a:pt x="74975" y="298807"/>
                  <a:pt x="77138" y="296641"/>
                  <a:pt x="79661" y="296641"/>
                </a:cubicBezTo>
                <a:lnTo>
                  <a:pt x="111381" y="296641"/>
                </a:lnTo>
                <a:lnTo>
                  <a:pt x="111381" y="268845"/>
                </a:lnTo>
                <a:lnTo>
                  <a:pt x="23430" y="268845"/>
                </a:lnTo>
                <a:cubicBezTo>
                  <a:pt x="10453" y="268845"/>
                  <a:pt x="0" y="258376"/>
                  <a:pt x="0" y="245741"/>
                </a:cubicBezTo>
                <a:lnTo>
                  <a:pt x="0" y="231662"/>
                </a:lnTo>
                <a:lnTo>
                  <a:pt x="0" y="179318"/>
                </a:lnTo>
                <a:cubicBezTo>
                  <a:pt x="0" y="176791"/>
                  <a:pt x="2163" y="174625"/>
                  <a:pt x="4686" y="174625"/>
                </a:cubicBezTo>
                <a:close/>
                <a:moveTo>
                  <a:pt x="185995" y="168939"/>
                </a:moveTo>
                <a:cubicBezTo>
                  <a:pt x="181670" y="175038"/>
                  <a:pt x="176263" y="180060"/>
                  <a:pt x="170495" y="184365"/>
                </a:cubicBezTo>
                <a:lnTo>
                  <a:pt x="209425" y="223111"/>
                </a:lnTo>
                <a:cubicBezTo>
                  <a:pt x="212669" y="226340"/>
                  <a:pt x="217715" y="226340"/>
                  <a:pt x="220959" y="223111"/>
                </a:cubicBezTo>
                <a:lnTo>
                  <a:pt x="224924" y="219165"/>
                </a:lnTo>
                <a:cubicBezTo>
                  <a:pt x="228168" y="215936"/>
                  <a:pt x="228168" y="210913"/>
                  <a:pt x="224924" y="207685"/>
                </a:cubicBezTo>
                <a:lnTo>
                  <a:pt x="185995" y="168939"/>
                </a:lnTo>
                <a:close/>
                <a:moveTo>
                  <a:pt x="259888" y="104004"/>
                </a:moveTo>
                <a:lnTo>
                  <a:pt x="259888" y="140956"/>
                </a:lnTo>
                <a:lnTo>
                  <a:pt x="297015" y="140956"/>
                </a:lnTo>
                <a:lnTo>
                  <a:pt x="297015" y="104004"/>
                </a:lnTo>
                <a:lnTo>
                  <a:pt x="259888" y="104004"/>
                </a:lnTo>
                <a:close/>
                <a:moveTo>
                  <a:pt x="199332" y="104004"/>
                </a:moveTo>
                <a:lnTo>
                  <a:pt x="200583" y="113078"/>
                </a:lnTo>
                <a:lnTo>
                  <a:pt x="201855" y="122300"/>
                </a:lnTo>
                <a:cubicBezTo>
                  <a:pt x="201855" y="128758"/>
                  <a:pt x="200774" y="134857"/>
                  <a:pt x="199332" y="140956"/>
                </a:cubicBezTo>
                <a:lnTo>
                  <a:pt x="250517" y="140956"/>
                </a:lnTo>
                <a:lnTo>
                  <a:pt x="250517" y="104004"/>
                </a:lnTo>
                <a:lnTo>
                  <a:pt x="250268" y="104004"/>
                </a:lnTo>
                <a:lnTo>
                  <a:pt x="199332" y="104004"/>
                </a:lnTo>
                <a:close/>
                <a:moveTo>
                  <a:pt x="9372" y="104004"/>
                </a:moveTo>
                <a:lnTo>
                  <a:pt x="9372" y="140956"/>
                </a:lnTo>
                <a:lnTo>
                  <a:pt x="47941" y="140956"/>
                </a:lnTo>
                <a:cubicBezTo>
                  <a:pt x="46499" y="134857"/>
                  <a:pt x="45417" y="128758"/>
                  <a:pt x="45417" y="122300"/>
                </a:cubicBezTo>
                <a:cubicBezTo>
                  <a:pt x="45417" y="116201"/>
                  <a:pt x="46499" y="109744"/>
                  <a:pt x="47941" y="104004"/>
                </a:cubicBezTo>
                <a:lnTo>
                  <a:pt x="9372" y="104004"/>
                </a:lnTo>
                <a:close/>
                <a:moveTo>
                  <a:pt x="122852" y="83904"/>
                </a:moveTo>
                <a:cubicBezTo>
                  <a:pt x="101412" y="83904"/>
                  <a:pt x="83903" y="101413"/>
                  <a:pt x="83903" y="122853"/>
                </a:cubicBezTo>
                <a:cubicBezTo>
                  <a:pt x="83903" y="144650"/>
                  <a:pt x="101412" y="161802"/>
                  <a:pt x="122852" y="161802"/>
                </a:cubicBezTo>
                <a:cubicBezTo>
                  <a:pt x="144293" y="161802"/>
                  <a:pt x="161802" y="144650"/>
                  <a:pt x="161802" y="122853"/>
                </a:cubicBezTo>
                <a:cubicBezTo>
                  <a:pt x="161802" y="101413"/>
                  <a:pt x="144293" y="83904"/>
                  <a:pt x="122852" y="83904"/>
                </a:cubicBezTo>
                <a:close/>
                <a:moveTo>
                  <a:pt x="122852" y="74613"/>
                </a:moveTo>
                <a:cubicBezTo>
                  <a:pt x="149653" y="74613"/>
                  <a:pt x="171093" y="96410"/>
                  <a:pt x="171093" y="122853"/>
                </a:cubicBezTo>
                <a:cubicBezTo>
                  <a:pt x="171093" y="149653"/>
                  <a:pt x="149653" y="171093"/>
                  <a:pt x="122852" y="171093"/>
                </a:cubicBezTo>
                <a:cubicBezTo>
                  <a:pt x="96410" y="171093"/>
                  <a:pt x="74612" y="149653"/>
                  <a:pt x="74612" y="122853"/>
                </a:cubicBezTo>
                <a:cubicBezTo>
                  <a:pt x="74612" y="96410"/>
                  <a:pt x="96410" y="74613"/>
                  <a:pt x="122852" y="74613"/>
                </a:cubicBezTo>
                <a:close/>
                <a:moveTo>
                  <a:pt x="123636" y="53778"/>
                </a:moveTo>
                <a:cubicBezTo>
                  <a:pt x="85788" y="53778"/>
                  <a:pt x="54789" y="84631"/>
                  <a:pt x="54789" y="122300"/>
                </a:cubicBezTo>
                <a:lnTo>
                  <a:pt x="58199" y="139082"/>
                </a:lnTo>
                <a:lnTo>
                  <a:pt x="60224" y="149050"/>
                </a:lnTo>
                <a:cubicBezTo>
                  <a:pt x="70717" y="173670"/>
                  <a:pt x="95250" y="190823"/>
                  <a:pt x="123636" y="190823"/>
                </a:cubicBezTo>
                <a:cubicBezTo>
                  <a:pt x="161845" y="190823"/>
                  <a:pt x="192483" y="160329"/>
                  <a:pt x="192483" y="122300"/>
                </a:cubicBezTo>
                <a:lnTo>
                  <a:pt x="190972" y="114833"/>
                </a:lnTo>
                <a:lnTo>
                  <a:pt x="187099" y="95702"/>
                </a:lnTo>
                <a:cubicBezTo>
                  <a:pt x="176691" y="71133"/>
                  <a:pt x="152293" y="53778"/>
                  <a:pt x="123636" y="53778"/>
                </a:cubicBezTo>
                <a:close/>
                <a:moveTo>
                  <a:pt x="123636" y="44450"/>
                </a:moveTo>
                <a:cubicBezTo>
                  <a:pt x="156798" y="44450"/>
                  <a:pt x="185274" y="65617"/>
                  <a:pt x="196809" y="94676"/>
                </a:cubicBezTo>
                <a:lnTo>
                  <a:pt x="301341" y="94676"/>
                </a:lnTo>
                <a:cubicBezTo>
                  <a:pt x="304224" y="94676"/>
                  <a:pt x="306027" y="96829"/>
                  <a:pt x="306027" y="99340"/>
                </a:cubicBezTo>
                <a:lnTo>
                  <a:pt x="306027" y="145620"/>
                </a:lnTo>
                <a:cubicBezTo>
                  <a:pt x="306027" y="148131"/>
                  <a:pt x="304224" y="150283"/>
                  <a:pt x="301341" y="150283"/>
                </a:cubicBezTo>
                <a:lnTo>
                  <a:pt x="196809" y="150283"/>
                </a:lnTo>
                <a:cubicBezTo>
                  <a:pt x="195367" y="153871"/>
                  <a:pt x="193204" y="157817"/>
                  <a:pt x="191402" y="161405"/>
                </a:cubicBezTo>
                <a:lnTo>
                  <a:pt x="231412" y="201227"/>
                </a:lnTo>
                <a:cubicBezTo>
                  <a:pt x="238261" y="208043"/>
                  <a:pt x="238261" y="219165"/>
                  <a:pt x="231412" y="225981"/>
                </a:cubicBezTo>
                <a:lnTo>
                  <a:pt x="227808" y="229569"/>
                </a:lnTo>
                <a:cubicBezTo>
                  <a:pt x="224203" y="233156"/>
                  <a:pt x="219878" y="234591"/>
                  <a:pt x="215192" y="234591"/>
                </a:cubicBezTo>
                <a:cubicBezTo>
                  <a:pt x="210866" y="234591"/>
                  <a:pt x="206181" y="233156"/>
                  <a:pt x="202936" y="229569"/>
                </a:cubicBezTo>
                <a:lnTo>
                  <a:pt x="162926" y="189747"/>
                </a:lnTo>
                <a:cubicBezTo>
                  <a:pt x="151031" y="196204"/>
                  <a:pt x="138055" y="200151"/>
                  <a:pt x="123636" y="200151"/>
                </a:cubicBezTo>
                <a:cubicBezTo>
                  <a:pt x="90474" y="200151"/>
                  <a:pt x="61998" y="179343"/>
                  <a:pt x="50824" y="150283"/>
                </a:cubicBezTo>
                <a:lnTo>
                  <a:pt x="4686" y="150283"/>
                </a:lnTo>
                <a:cubicBezTo>
                  <a:pt x="2163" y="150283"/>
                  <a:pt x="0" y="148131"/>
                  <a:pt x="0" y="145620"/>
                </a:cubicBezTo>
                <a:lnTo>
                  <a:pt x="0" y="99340"/>
                </a:lnTo>
                <a:cubicBezTo>
                  <a:pt x="0" y="96829"/>
                  <a:pt x="2163" y="94676"/>
                  <a:pt x="4686" y="94676"/>
                </a:cubicBezTo>
                <a:lnTo>
                  <a:pt x="50824" y="94676"/>
                </a:lnTo>
                <a:cubicBezTo>
                  <a:pt x="61998" y="65617"/>
                  <a:pt x="90474" y="44450"/>
                  <a:pt x="123636" y="44450"/>
                </a:cubicBezTo>
                <a:close/>
                <a:moveTo>
                  <a:pt x="23430" y="0"/>
                </a:moveTo>
                <a:lnTo>
                  <a:pt x="282958" y="0"/>
                </a:lnTo>
                <a:cubicBezTo>
                  <a:pt x="295573" y="0"/>
                  <a:pt x="306027" y="10484"/>
                  <a:pt x="306027" y="23498"/>
                </a:cubicBezTo>
                <a:lnTo>
                  <a:pt x="306027" y="68325"/>
                </a:lnTo>
                <a:cubicBezTo>
                  <a:pt x="306027" y="70856"/>
                  <a:pt x="304224" y="72664"/>
                  <a:pt x="301341" y="72664"/>
                </a:cubicBezTo>
                <a:cubicBezTo>
                  <a:pt x="298818" y="72664"/>
                  <a:pt x="297015" y="70856"/>
                  <a:pt x="297015" y="68325"/>
                </a:cubicBezTo>
                <a:lnTo>
                  <a:pt x="297015" y="23498"/>
                </a:lnTo>
                <a:cubicBezTo>
                  <a:pt x="297015" y="15545"/>
                  <a:pt x="290527" y="9399"/>
                  <a:pt x="282958" y="9399"/>
                </a:cubicBezTo>
                <a:lnTo>
                  <a:pt x="23430" y="9399"/>
                </a:lnTo>
                <a:cubicBezTo>
                  <a:pt x="15860" y="9399"/>
                  <a:pt x="9372" y="15545"/>
                  <a:pt x="9372" y="23498"/>
                </a:cubicBezTo>
                <a:lnTo>
                  <a:pt x="9372" y="68325"/>
                </a:lnTo>
                <a:cubicBezTo>
                  <a:pt x="9372" y="70856"/>
                  <a:pt x="7209" y="72664"/>
                  <a:pt x="4686" y="72664"/>
                </a:cubicBezTo>
                <a:cubicBezTo>
                  <a:pt x="2163" y="72664"/>
                  <a:pt x="0" y="70856"/>
                  <a:pt x="0" y="68325"/>
                </a:cubicBezTo>
                <a:lnTo>
                  <a:pt x="0" y="23498"/>
                </a:lnTo>
                <a:cubicBezTo>
                  <a:pt x="0" y="10484"/>
                  <a:pt x="10453" y="0"/>
                  <a:pt x="234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09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93A12-D33C-B04D-9619-482B37AD6C32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C80E57-00E1-7541-82C1-FCA6482E994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25">
            <a:extLst>
              <a:ext uri="{FF2B5EF4-FFF2-40B4-BE49-F238E27FC236}">
                <a16:creationId xmlns:a16="http://schemas.microsoft.com/office/drawing/2014/main" id="{D90866B5-B541-6840-9822-87757096C29C}"/>
              </a:ext>
            </a:extLst>
          </p:cNvPr>
          <p:cNvSpPr>
            <a:spLocks/>
          </p:cNvSpPr>
          <p:nvPr/>
        </p:nvSpPr>
        <p:spPr bwMode="auto">
          <a:xfrm>
            <a:off x="10707676" y="3148962"/>
            <a:ext cx="6448885" cy="6841450"/>
          </a:xfrm>
          <a:custGeom>
            <a:avLst/>
            <a:gdLst>
              <a:gd name="T0" fmla="*/ 453 w 958"/>
              <a:gd name="T1" fmla="*/ 0 h 1016"/>
              <a:gd name="T2" fmla="*/ 215 w 958"/>
              <a:gd name="T3" fmla="*/ 59 h 1016"/>
              <a:gd name="T4" fmla="*/ 304 w 958"/>
              <a:gd name="T5" fmla="*/ 119 h 1016"/>
              <a:gd name="T6" fmla="*/ 486 w 958"/>
              <a:gd name="T7" fmla="*/ 514 h 1016"/>
              <a:gd name="T8" fmla="*/ 410 w 958"/>
              <a:gd name="T9" fmla="*/ 778 h 1016"/>
              <a:gd name="T10" fmla="*/ 0 w 958"/>
              <a:gd name="T11" fmla="*/ 732 h 1016"/>
              <a:gd name="T12" fmla="*/ 209 w 958"/>
              <a:gd name="T13" fmla="*/ 960 h 1016"/>
              <a:gd name="T14" fmla="*/ 454 w 958"/>
              <a:gd name="T15" fmla="*/ 1016 h 1016"/>
              <a:gd name="T16" fmla="*/ 722 w 958"/>
              <a:gd name="T17" fmla="*/ 933 h 1016"/>
              <a:gd name="T18" fmla="*/ 958 w 958"/>
              <a:gd name="T19" fmla="*/ 505 h 1016"/>
              <a:gd name="T20" fmla="*/ 453 w 958"/>
              <a:gd name="T21" fmla="*/ 0 h 10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8" h="1016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D40A3AF6-C9DE-6D49-B2EF-F08C2C58B401}"/>
              </a:ext>
            </a:extLst>
          </p:cNvPr>
          <p:cNvSpPr>
            <a:spLocks noEditPoints="1"/>
          </p:cNvSpPr>
          <p:nvPr/>
        </p:nvSpPr>
        <p:spPr bwMode="auto">
          <a:xfrm>
            <a:off x="7221086" y="3177409"/>
            <a:ext cx="6855675" cy="6349321"/>
          </a:xfrm>
          <a:custGeom>
            <a:avLst/>
            <a:gdLst>
              <a:gd name="T0" fmla="*/ 692 w 1018"/>
              <a:gd name="T1" fmla="*/ 395 h 943"/>
              <a:gd name="T2" fmla="*/ 694 w 1018"/>
              <a:gd name="T3" fmla="*/ 397 h 943"/>
              <a:gd name="T4" fmla="*/ 694 w 1018"/>
              <a:gd name="T5" fmla="*/ 397 h 943"/>
              <a:gd name="T6" fmla="*/ 739 w 1018"/>
              <a:gd name="T7" fmla="*/ 393 h 943"/>
              <a:gd name="T8" fmla="*/ 972 w 1018"/>
              <a:gd name="T9" fmla="*/ 627 h 943"/>
              <a:gd name="T10" fmla="*/ 872 w 1018"/>
              <a:gd name="T11" fmla="*/ 818 h 943"/>
              <a:gd name="T12" fmla="*/ 872 w 1018"/>
              <a:gd name="T13" fmla="*/ 818 h 943"/>
              <a:gd name="T14" fmla="*/ 931 w 1018"/>
              <a:gd name="T15" fmla="*/ 774 h 943"/>
              <a:gd name="T16" fmla="*/ 1007 w 1018"/>
              <a:gd name="T17" fmla="*/ 510 h 943"/>
              <a:gd name="T18" fmla="*/ 825 w 1018"/>
              <a:gd name="T19" fmla="*/ 115 h 943"/>
              <a:gd name="T20" fmla="*/ 736 w 1018"/>
              <a:gd name="T21" fmla="*/ 55 h 943"/>
              <a:gd name="T22" fmla="*/ 735 w 1018"/>
              <a:gd name="T23" fmla="*/ 56 h 943"/>
              <a:gd name="T24" fmla="*/ 504 w 1018"/>
              <a:gd name="T25" fmla="*/ 0 h 943"/>
              <a:gd name="T26" fmla="*/ 0 w 1018"/>
              <a:gd name="T27" fmla="*/ 504 h 943"/>
              <a:gd name="T28" fmla="*/ 237 w 1018"/>
              <a:gd name="T29" fmla="*/ 932 h 943"/>
              <a:gd name="T30" fmla="*/ 257 w 1018"/>
              <a:gd name="T31" fmla="*/ 943 h 943"/>
              <a:gd name="T32" fmla="*/ 255 w 1018"/>
              <a:gd name="T33" fmla="*/ 898 h 943"/>
              <a:gd name="T34" fmla="*/ 692 w 1018"/>
              <a:gd name="T35" fmla="*/ 395 h 943"/>
              <a:gd name="T36" fmla="*/ 963 w 1018"/>
              <a:gd name="T37" fmla="*/ 713 h 943"/>
              <a:gd name="T38" fmla="*/ 963 w 1018"/>
              <a:gd name="T39" fmla="*/ 714 h 943"/>
              <a:gd name="T40" fmla="*/ 963 w 1018"/>
              <a:gd name="T41" fmla="*/ 713 h 9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018" h="943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3AD563FA-BC5C-D947-8AA3-31FCCEE74043}"/>
              </a:ext>
            </a:extLst>
          </p:cNvPr>
          <p:cNvSpPr>
            <a:spLocks/>
          </p:cNvSpPr>
          <p:nvPr/>
        </p:nvSpPr>
        <p:spPr bwMode="auto">
          <a:xfrm>
            <a:off x="8915530" y="5837183"/>
            <a:ext cx="6869896" cy="6821539"/>
          </a:xfrm>
          <a:custGeom>
            <a:avLst/>
            <a:gdLst>
              <a:gd name="T0" fmla="*/ 325 w 1020"/>
              <a:gd name="T1" fmla="*/ 421 h 1013"/>
              <a:gd name="T2" fmla="*/ 249 w 1020"/>
              <a:gd name="T3" fmla="*/ 230 h 1013"/>
              <a:gd name="T4" fmla="*/ 439 w 1020"/>
              <a:gd name="T5" fmla="*/ 2 h 1013"/>
              <a:gd name="T6" fmla="*/ 437 w 1020"/>
              <a:gd name="T7" fmla="*/ 0 h 1013"/>
              <a:gd name="T8" fmla="*/ 0 w 1020"/>
              <a:gd name="T9" fmla="*/ 503 h 1013"/>
              <a:gd name="T10" fmla="*/ 510 w 1020"/>
              <a:gd name="T11" fmla="*/ 1013 h 1013"/>
              <a:gd name="T12" fmla="*/ 1020 w 1020"/>
              <a:gd name="T13" fmla="*/ 503 h 1013"/>
              <a:gd name="T14" fmla="*/ 325 w 1020"/>
              <a:gd name="T15" fmla="*/ 421 h 10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20" h="1013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24" name="Freeform 893">
            <a:extLst>
              <a:ext uri="{FF2B5EF4-FFF2-40B4-BE49-F238E27FC236}">
                <a16:creationId xmlns:a16="http://schemas.microsoft.com/office/drawing/2014/main" id="{2A06592A-1B97-F04D-992B-96AB5A58E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264" y="4674891"/>
            <a:ext cx="1156299" cy="1162292"/>
          </a:xfrm>
          <a:custGeom>
            <a:avLst/>
            <a:gdLst/>
            <a:ahLst/>
            <a:cxnLst/>
            <a:rect l="0" t="0" r="r" b="b"/>
            <a:pathLst>
              <a:path w="306026" h="307613">
                <a:moveTo>
                  <a:pt x="9310" y="263095"/>
                </a:moveTo>
                <a:lnTo>
                  <a:pt x="9310" y="296565"/>
                </a:lnTo>
                <a:lnTo>
                  <a:pt x="38315" y="296565"/>
                </a:lnTo>
                <a:lnTo>
                  <a:pt x="38315" y="263095"/>
                </a:lnTo>
                <a:lnTo>
                  <a:pt x="9310" y="263095"/>
                </a:lnTo>
                <a:close/>
                <a:moveTo>
                  <a:pt x="4655" y="254000"/>
                </a:moveTo>
                <a:lnTo>
                  <a:pt x="42970" y="254000"/>
                </a:lnTo>
                <a:cubicBezTo>
                  <a:pt x="45476" y="254000"/>
                  <a:pt x="47267" y="255819"/>
                  <a:pt x="47267" y="258366"/>
                </a:cubicBezTo>
                <a:lnTo>
                  <a:pt x="47267" y="301294"/>
                </a:lnTo>
                <a:cubicBezTo>
                  <a:pt x="47267" y="303841"/>
                  <a:pt x="45476" y="306023"/>
                  <a:pt x="42970" y="306023"/>
                </a:cubicBezTo>
                <a:lnTo>
                  <a:pt x="4655" y="306023"/>
                </a:lnTo>
                <a:cubicBezTo>
                  <a:pt x="2148" y="306023"/>
                  <a:pt x="0" y="303841"/>
                  <a:pt x="0" y="301294"/>
                </a:cubicBezTo>
                <a:lnTo>
                  <a:pt x="0" y="258366"/>
                </a:lnTo>
                <a:cubicBezTo>
                  <a:pt x="0" y="255819"/>
                  <a:pt x="2148" y="254000"/>
                  <a:pt x="4655" y="254000"/>
                </a:cubicBezTo>
                <a:close/>
                <a:moveTo>
                  <a:pt x="85441" y="233169"/>
                </a:moveTo>
                <a:lnTo>
                  <a:pt x="85441" y="296696"/>
                </a:lnTo>
                <a:lnTo>
                  <a:pt x="114584" y="296696"/>
                </a:lnTo>
                <a:lnTo>
                  <a:pt x="114584" y="233169"/>
                </a:lnTo>
                <a:lnTo>
                  <a:pt x="85441" y="233169"/>
                </a:lnTo>
                <a:close/>
                <a:moveTo>
                  <a:pt x="80820" y="223837"/>
                </a:moveTo>
                <a:lnTo>
                  <a:pt x="118849" y="223837"/>
                </a:lnTo>
                <a:cubicBezTo>
                  <a:pt x="121693" y="223837"/>
                  <a:pt x="123470" y="225991"/>
                  <a:pt x="123470" y="228503"/>
                </a:cubicBezTo>
                <a:lnTo>
                  <a:pt x="123470" y="301362"/>
                </a:lnTo>
                <a:cubicBezTo>
                  <a:pt x="123470" y="303875"/>
                  <a:pt x="121693" y="306028"/>
                  <a:pt x="118849" y="306028"/>
                </a:cubicBezTo>
                <a:lnTo>
                  <a:pt x="80820" y="306028"/>
                </a:lnTo>
                <a:cubicBezTo>
                  <a:pt x="78333" y="306028"/>
                  <a:pt x="76200" y="303875"/>
                  <a:pt x="76200" y="301362"/>
                </a:cubicBezTo>
                <a:lnTo>
                  <a:pt x="76200" y="228503"/>
                </a:lnTo>
                <a:cubicBezTo>
                  <a:pt x="76200" y="225991"/>
                  <a:pt x="78333" y="223837"/>
                  <a:pt x="80820" y="223837"/>
                </a:cubicBezTo>
                <a:close/>
                <a:moveTo>
                  <a:pt x="163465" y="177323"/>
                </a:moveTo>
                <a:lnTo>
                  <a:pt x="163465" y="298203"/>
                </a:lnTo>
                <a:lnTo>
                  <a:pt x="193357" y="298203"/>
                </a:lnTo>
                <a:lnTo>
                  <a:pt x="193357" y="177323"/>
                </a:lnTo>
                <a:lnTo>
                  <a:pt x="163465" y="177323"/>
                </a:lnTo>
                <a:close/>
                <a:moveTo>
                  <a:pt x="158726" y="168275"/>
                </a:moveTo>
                <a:lnTo>
                  <a:pt x="198096" y="168275"/>
                </a:lnTo>
                <a:cubicBezTo>
                  <a:pt x="200648" y="168275"/>
                  <a:pt x="202836" y="170085"/>
                  <a:pt x="202836" y="172980"/>
                </a:cubicBezTo>
                <a:lnTo>
                  <a:pt x="202836" y="302908"/>
                </a:lnTo>
                <a:cubicBezTo>
                  <a:pt x="202836" y="305442"/>
                  <a:pt x="200648" y="307613"/>
                  <a:pt x="198096" y="307613"/>
                </a:cubicBezTo>
                <a:lnTo>
                  <a:pt x="158726" y="307613"/>
                </a:lnTo>
                <a:cubicBezTo>
                  <a:pt x="156174" y="307613"/>
                  <a:pt x="153987" y="305442"/>
                  <a:pt x="153987" y="302908"/>
                </a:cubicBezTo>
                <a:lnTo>
                  <a:pt x="153987" y="172980"/>
                </a:lnTo>
                <a:cubicBezTo>
                  <a:pt x="153987" y="170085"/>
                  <a:pt x="156174" y="168275"/>
                  <a:pt x="158726" y="168275"/>
                </a:cubicBezTo>
                <a:close/>
                <a:moveTo>
                  <a:pt x="63442" y="134937"/>
                </a:moveTo>
                <a:lnTo>
                  <a:pt x="126784" y="134937"/>
                </a:lnTo>
                <a:cubicBezTo>
                  <a:pt x="127870" y="134937"/>
                  <a:pt x="129318" y="135667"/>
                  <a:pt x="130042" y="136396"/>
                </a:cubicBezTo>
                <a:lnTo>
                  <a:pt x="147053" y="153172"/>
                </a:lnTo>
                <a:cubicBezTo>
                  <a:pt x="148863" y="155360"/>
                  <a:pt x="148863" y="158278"/>
                  <a:pt x="147053" y="160102"/>
                </a:cubicBezTo>
                <a:cubicBezTo>
                  <a:pt x="145967" y="161196"/>
                  <a:pt x="144882" y="161560"/>
                  <a:pt x="143796" y="161560"/>
                </a:cubicBezTo>
                <a:cubicBezTo>
                  <a:pt x="142348" y="161560"/>
                  <a:pt x="141262" y="161196"/>
                  <a:pt x="140176" y="160102"/>
                </a:cubicBezTo>
                <a:lnTo>
                  <a:pt x="124612" y="144419"/>
                </a:lnTo>
                <a:lnTo>
                  <a:pt x="63442" y="144419"/>
                </a:lnTo>
                <a:cubicBezTo>
                  <a:pt x="60909" y="144419"/>
                  <a:pt x="58737" y="142231"/>
                  <a:pt x="58737" y="139678"/>
                </a:cubicBezTo>
                <a:cubicBezTo>
                  <a:pt x="58737" y="137125"/>
                  <a:pt x="60909" y="134937"/>
                  <a:pt x="63442" y="134937"/>
                </a:cubicBezTo>
                <a:close/>
                <a:moveTo>
                  <a:pt x="63377" y="106362"/>
                </a:moveTo>
                <a:lnTo>
                  <a:pt x="114065" y="106362"/>
                </a:lnTo>
                <a:cubicBezTo>
                  <a:pt x="116920" y="106362"/>
                  <a:pt x="118705" y="108479"/>
                  <a:pt x="118705" y="110948"/>
                </a:cubicBezTo>
                <a:cubicBezTo>
                  <a:pt x="118705" y="113418"/>
                  <a:pt x="116920" y="115534"/>
                  <a:pt x="114065" y="115534"/>
                </a:cubicBezTo>
                <a:lnTo>
                  <a:pt x="63377" y="115534"/>
                </a:lnTo>
                <a:cubicBezTo>
                  <a:pt x="60879" y="115534"/>
                  <a:pt x="58737" y="113418"/>
                  <a:pt x="58737" y="110948"/>
                </a:cubicBezTo>
                <a:cubicBezTo>
                  <a:pt x="58737" y="108479"/>
                  <a:pt x="60879" y="106362"/>
                  <a:pt x="63377" y="106362"/>
                </a:cubicBezTo>
                <a:close/>
                <a:moveTo>
                  <a:pt x="255406" y="86811"/>
                </a:moveTo>
                <a:lnTo>
                  <a:pt x="220334" y="124842"/>
                </a:lnTo>
                <a:lnTo>
                  <a:pt x="235882" y="124842"/>
                </a:lnTo>
                <a:cubicBezTo>
                  <a:pt x="238413" y="124842"/>
                  <a:pt x="240582" y="126995"/>
                  <a:pt x="240582" y="129147"/>
                </a:cubicBezTo>
                <a:lnTo>
                  <a:pt x="240582" y="296700"/>
                </a:lnTo>
                <a:lnTo>
                  <a:pt x="269869" y="296700"/>
                </a:lnTo>
                <a:lnTo>
                  <a:pt x="269869" y="129147"/>
                </a:lnTo>
                <a:cubicBezTo>
                  <a:pt x="269869" y="126995"/>
                  <a:pt x="272038" y="124842"/>
                  <a:pt x="274569" y="124842"/>
                </a:cubicBezTo>
                <a:lnTo>
                  <a:pt x="290117" y="124842"/>
                </a:lnTo>
                <a:lnTo>
                  <a:pt x="255406" y="86811"/>
                </a:lnTo>
                <a:close/>
                <a:moveTo>
                  <a:pt x="63377" y="79375"/>
                </a:moveTo>
                <a:lnTo>
                  <a:pt x="114065" y="79375"/>
                </a:lnTo>
                <a:cubicBezTo>
                  <a:pt x="116920" y="79375"/>
                  <a:pt x="118705" y="81492"/>
                  <a:pt x="118705" y="83961"/>
                </a:cubicBezTo>
                <a:cubicBezTo>
                  <a:pt x="118705" y="86431"/>
                  <a:pt x="116920" y="88547"/>
                  <a:pt x="114065" y="88547"/>
                </a:cubicBezTo>
                <a:lnTo>
                  <a:pt x="63377" y="88547"/>
                </a:lnTo>
                <a:cubicBezTo>
                  <a:pt x="60879" y="88547"/>
                  <a:pt x="58737" y="86431"/>
                  <a:pt x="58737" y="83961"/>
                </a:cubicBezTo>
                <a:cubicBezTo>
                  <a:pt x="58737" y="81492"/>
                  <a:pt x="60879" y="79375"/>
                  <a:pt x="63377" y="79375"/>
                </a:cubicBezTo>
                <a:close/>
                <a:moveTo>
                  <a:pt x="251791" y="76765"/>
                </a:moveTo>
                <a:cubicBezTo>
                  <a:pt x="253598" y="74612"/>
                  <a:pt x="256853" y="74612"/>
                  <a:pt x="258660" y="76765"/>
                </a:cubicBezTo>
                <a:lnTo>
                  <a:pt x="304218" y="126277"/>
                </a:lnTo>
                <a:cubicBezTo>
                  <a:pt x="305302" y="127712"/>
                  <a:pt x="306026" y="129506"/>
                  <a:pt x="304941" y="131300"/>
                </a:cubicBezTo>
                <a:cubicBezTo>
                  <a:pt x="304218" y="132735"/>
                  <a:pt x="302771" y="134170"/>
                  <a:pt x="300602" y="134170"/>
                </a:cubicBezTo>
                <a:lnTo>
                  <a:pt x="279270" y="134170"/>
                </a:lnTo>
                <a:lnTo>
                  <a:pt x="279270" y="301364"/>
                </a:lnTo>
                <a:cubicBezTo>
                  <a:pt x="279270" y="303876"/>
                  <a:pt x="277100" y="306028"/>
                  <a:pt x="274569" y="306028"/>
                </a:cubicBezTo>
                <a:lnTo>
                  <a:pt x="235882" y="306028"/>
                </a:lnTo>
                <a:cubicBezTo>
                  <a:pt x="233351" y="306028"/>
                  <a:pt x="231181" y="303876"/>
                  <a:pt x="231181" y="301364"/>
                </a:cubicBezTo>
                <a:lnTo>
                  <a:pt x="231181" y="134170"/>
                </a:lnTo>
                <a:lnTo>
                  <a:pt x="209849" y="134170"/>
                </a:lnTo>
                <a:cubicBezTo>
                  <a:pt x="208041" y="134170"/>
                  <a:pt x="206233" y="132735"/>
                  <a:pt x="205510" y="131300"/>
                </a:cubicBezTo>
                <a:cubicBezTo>
                  <a:pt x="204787" y="129506"/>
                  <a:pt x="204787" y="127712"/>
                  <a:pt x="206233" y="126277"/>
                </a:cubicBezTo>
                <a:lnTo>
                  <a:pt x="251791" y="76765"/>
                </a:lnTo>
                <a:close/>
                <a:moveTo>
                  <a:pt x="272873" y="25513"/>
                </a:moveTo>
                <a:cubicBezTo>
                  <a:pt x="274637" y="23812"/>
                  <a:pt x="277459" y="23812"/>
                  <a:pt x="279223" y="25513"/>
                </a:cubicBezTo>
                <a:cubicBezTo>
                  <a:pt x="280282" y="26193"/>
                  <a:pt x="280634" y="27554"/>
                  <a:pt x="280634" y="28574"/>
                </a:cubicBezTo>
                <a:cubicBezTo>
                  <a:pt x="280634" y="29595"/>
                  <a:pt x="280282" y="30956"/>
                  <a:pt x="279223" y="31636"/>
                </a:cubicBezTo>
                <a:cubicBezTo>
                  <a:pt x="278518" y="32657"/>
                  <a:pt x="277107" y="32997"/>
                  <a:pt x="276048" y="32997"/>
                </a:cubicBezTo>
                <a:cubicBezTo>
                  <a:pt x="274637" y="32997"/>
                  <a:pt x="273579" y="32657"/>
                  <a:pt x="272873" y="31636"/>
                </a:cubicBezTo>
                <a:cubicBezTo>
                  <a:pt x="271815" y="30956"/>
                  <a:pt x="271462" y="29595"/>
                  <a:pt x="271462" y="28574"/>
                </a:cubicBezTo>
                <a:cubicBezTo>
                  <a:pt x="271462" y="27554"/>
                  <a:pt x="271815" y="26193"/>
                  <a:pt x="272873" y="25513"/>
                </a:cubicBezTo>
                <a:close/>
                <a:moveTo>
                  <a:pt x="222426" y="25513"/>
                </a:moveTo>
                <a:cubicBezTo>
                  <a:pt x="223837" y="23812"/>
                  <a:pt x="226659" y="23812"/>
                  <a:pt x="228776" y="25513"/>
                </a:cubicBezTo>
                <a:cubicBezTo>
                  <a:pt x="229482" y="26193"/>
                  <a:pt x="229834" y="27554"/>
                  <a:pt x="229834" y="28574"/>
                </a:cubicBezTo>
                <a:cubicBezTo>
                  <a:pt x="229834" y="29595"/>
                  <a:pt x="229482" y="30956"/>
                  <a:pt x="228776" y="31636"/>
                </a:cubicBezTo>
                <a:cubicBezTo>
                  <a:pt x="227718" y="32657"/>
                  <a:pt x="226659" y="32997"/>
                  <a:pt x="225248" y="32997"/>
                </a:cubicBezTo>
                <a:cubicBezTo>
                  <a:pt x="224190" y="32997"/>
                  <a:pt x="223132" y="32657"/>
                  <a:pt x="222426" y="31636"/>
                </a:cubicBezTo>
                <a:cubicBezTo>
                  <a:pt x="221368" y="30956"/>
                  <a:pt x="220662" y="29595"/>
                  <a:pt x="220662" y="28574"/>
                </a:cubicBezTo>
                <a:cubicBezTo>
                  <a:pt x="220662" y="27554"/>
                  <a:pt x="221368" y="26193"/>
                  <a:pt x="222426" y="25513"/>
                </a:cubicBezTo>
                <a:close/>
                <a:moveTo>
                  <a:pt x="250825" y="23812"/>
                </a:moveTo>
                <a:cubicBezTo>
                  <a:pt x="253389" y="23812"/>
                  <a:pt x="255221" y="25644"/>
                  <a:pt x="255221" y="28208"/>
                </a:cubicBezTo>
                <a:cubicBezTo>
                  <a:pt x="255221" y="31139"/>
                  <a:pt x="253389" y="32971"/>
                  <a:pt x="250825" y="32971"/>
                </a:cubicBezTo>
                <a:cubicBezTo>
                  <a:pt x="247894" y="32971"/>
                  <a:pt x="246062" y="31139"/>
                  <a:pt x="246062" y="28208"/>
                </a:cubicBezTo>
                <a:cubicBezTo>
                  <a:pt x="246062" y="25644"/>
                  <a:pt x="247894" y="23812"/>
                  <a:pt x="250825" y="23812"/>
                </a:cubicBezTo>
                <a:close/>
                <a:moveTo>
                  <a:pt x="9383" y="9389"/>
                </a:moveTo>
                <a:lnTo>
                  <a:pt x="9383" y="46585"/>
                </a:lnTo>
                <a:lnTo>
                  <a:pt x="296643" y="46585"/>
                </a:lnTo>
                <a:lnTo>
                  <a:pt x="296643" y="9389"/>
                </a:lnTo>
                <a:lnTo>
                  <a:pt x="9383" y="9389"/>
                </a:lnTo>
                <a:close/>
                <a:moveTo>
                  <a:pt x="4691" y="0"/>
                </a:moveTo>
                <a:lnTo>
                  <a:pt x="301335" y="0"/>
                </a:lnTo>
                <a:cubicBezTo>
                  <a:pt x="303861" y="0"/>
                  <a:pt x="306026" y="2167"/>
                  <a:pt x="306026" y="4695"/>
                </a:cubicBezTo>
                <a:lnTo>
                  <a:pt x="306026" y="51280"/>
                </a:lnTo>
                <a:lnTo>
                  <a:pt x="306026" y="91726"/>
                </a:lnTo>
                <a:cubicBezTo>
                  <a:pt x="306026" y="94254"/>
                  <a:pt x="303861" y="96421"/>
                  <a:pt x="301335" y="96421"/>
                </a:cubicBezTo>
                <a:cubicBezTo>
                  <a:pt x="299169" y="96421"/>
                  <a:pt x="296643" y="94254"/>
                  <a:pt x="296643" y="91726"/>
                </a:cubicBezTo>
                <a:lnTo>
                  <a:pt x="296643" y="55613"/>
                </a:lnTo>
                <a:lnTo>
                  <a:pt x="9383" y="55613"/>
                </a:lnTo>
                <a:lnTo>
                  <a:pt x="9383" y="231481"/>
                </a:lnTo>
                <a:cubicBezTo>
                  <a:pt x="9383" y="234009"/>
                  <a:pt x="7218" y="236176"/>
                  <a:pt x="4691" y="236176"/>
                </a:cubicBezTo>
                <a:cubicBezTo>
                  <a:pt x="2165" y="236176"/>
                  <a:pt x="0" y="234009"/>
                  <a:pt x="0" y="231481"/>
                </a:cubicBezTo>
                <a:lnTo>
                  <a:pt x="0" y="51280"/>
                </a:lnTo>
                <a:lnTo>
                  <a:pt x="0" y="4695"/>
                </a:lnTo>
                <a:cubicBezTo>
                  <a:pt x="0" y="2167"/>
                  <a:pt x="2165" y="0"/>
                  <a:pt x="469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894">
            <a:extLst>
              <a:ext uri="{FF2B5EF4-FFF2-40B4-BE49-F238E27FC236}">
                <a16:creationId xmlns:a16="http://schemas.microsoft.com/office/drawing/2014/main" id="{EE5ADD99-8A6F-DF46-8C1C-92EF0AA4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2958" y="5839390"/>
            <a:ext cx="1156299" cy="1156299"/>
          </a:xfrm>
          <a:custGeom>
            <a:avLst/>
            <a:gdLst/>
            <a:ahLst/>
            <a:cxnLst/>
            <a:rect l="0" t="0" r="r" b="b"/>
            <a:pathLst>
              <a:path w="306027" h="306026">
                <a:moveTo>
                  <a:pt x="158682" y="198437"/>
                </a:moveTo>
                <a:lnTo>
                  <a:pt x="217194" y="198437"/>
                </a:lnTo>
                <a:cubicBezTo>
                  <a:pt x="219361" y="198437"/>
                  <a:pt x="221889" y="200269"/>
                  <a:pt x="221889" y="202833"/>
                </a:cubicBezTo>
                <a:cubicBezTo>
                  <a:pt x="221889" y="205764"/>
                  <a:pt x="219361" y="207596"/>
                  <a:pt x="217194" y="207596"/>
                </a:cubicBezTo>
                <a:lnTo>
                  <a:pt x="158682" y="207596"/>
                </a:lnTo>
                <a:cubicBezTo>
                  <a:pt x="155793" y="207596"/>
                  <a:pt x="153987" y="205764"/>
                  <a:pt x="153987" y="202833"/>
                </a:cubicBezTo>
                <a:cubicBezTo>
                  <a:pt x="153987" y="200269"/>
                  <a:pt x="155793" y="198437"/>
                  <a:pt x="158682" y="198437"/>
                </a:cubicBezTo>
                <a:close/>
                <a:moveTo>
                  <a:pt x="93560" y="198437"/>
                </a:moveTo>
                <a:lnTo>
                  <a:pt x="128332" y="198437"/>
                </a:lnTo>
                <a:cubicBezTo>
                  <a:pt x="130841" y="198437"/>
                  <a:pt x="132992" y="200269"/>
                  <a:pt x="132992" y="202833"/>
                </a:cubicBezTo>
                <a:cubicBezTo>
                  <a:pt x="132992" y="205764"/>
                  <a:pt x="130841" y="207596"/>
                  <a:pt x="128332" y="207596"/>
                </a:cubicBezTo>
                <a:lnTo>
                  <a:pt x="93560" y="207596"/>
                </a:lnTo>
                <a:cubicBezTo>
                  <a:pt x="91051" y="207596"/>
                  <a:pt x="88900" y="205764"/>
                  <a:pt x="88900" y="202833"/>
                </a:cubicBezTo>
                <a:cubicBezTo>
                  <a:pt x="88900" y="200269"/>
                  <a:pt x="91051" y="198437"/>
                  <a:pt x="93560" y="198437"/>
                </a:cubicBezTo>
                <a:close/>
                <a:moveTo>
                  <a:pt x="195220" y="166687"/>
                </a:moveTo>
                <a:lnTo>
                  <a:pt x="253679" y="166687"/>
                </a:lnTo>
                <a:cubicBezTo>
                  <a:pt x="256220" y="166687"/>
                  <a:pt x="258399" y="168804"/>
                  <a:pt x="258399" y="171273"/>
                </a:cubicBezTo>
                <a:cubicBezTo>
                  <a:pt x="258399" y="173390"/>
                  <a:pt x="256220" y="175859"/>
                  <a:pt x="253679" y="175859"/>
                </a:cubicBezTo>
                <a:lnTo>
                  <a:pt x="195220" y="175859"/>
                </a:lnTo>
                <a:cubicBezTo>
                  <a:pt x="192679" y="175859"/>
                  <a:pt x="190500" y="173390"/>
                  <a:pt x="190500" y="171273"/>
                </a:cubicBezTo>
                <a:cubicBezTo>
                  <a:pt x="190500" y="168804"/>
                  <a:pt x="192679" y="166687"/>
                  <a:pt x="195220" y="166687"/>
                </a:cubicBezTo>
                <a:close/>
                <a:moveTo>
                  <a:pt x="93537" y="166687"/>
                </a:moveTo>
                <a:lnTo>
                  <a:pt x="164869" y="166687"/>
                </a:lnTo>
                <a:cubicBezTo>
                  <a:pt x="167366" y="166687"/>
                  <a:pt x="169505" y="168804"/>
                  <a:pt x="169505" y="171273"/>
                </a:cubicBezTo>
                <a:cubicBezTo>
                  <a:pt x="169505" y="173390"/>
                  <a:pt x="167366" y="175859"/>
                  <a:pt x="164869" y="175859"/>
                </a:cubicBezTo>
                <a:lnTo>
                  <a:pt x="93537" y="175859"/>
                </a:lnTo>
                <a:cubicBezTo>
                  <a:pt x="91040" y="175859"/>
                  <a:pt x="88900" y="173390"/>
                  <a:pt x="88900" y="171273"/>
                </a:cubicBezTo>
                <a:cubicBezTo>
                  <a:pt x="88900" y="168804"/>
                  <a:pt x="91040" y="166687"/>
                  <a:pt x="93537" y="166687"/>
                </a:cubicBezTo>
                <a:close/>
                <a:moveTo>
                  <a:pt x="222070" y="91603"/>
                </a:moveTo>
                <a:lnTo>
                  <a:pt x="216674" y="102707"/>
                </a:lnTo>
                <a:cubicBezTo>
                  <a:pt x="215954" y="104140"/>
                  <a:pt x="214515" y="105214"/>
                  <a:pt x="213077" y="105214"/>
                </a:cubicBezTo>
                <a:lnTo>
                  <a:pt x="200486" y="107364"/>
                </a:lnTo>
                <a:lnTo>
                  <a:pt x="209479" y="115961"/>
                </a:lnTo>
                <a:cubicBezTo>
                  <a:pt x="210918" y="117035"/>
                  <a:pt x="211278" y="118468"/>
                  <a:pt x="210918" y="119901"/>
                </a:cubicBezTo>
                <a:lnTo>
                  <a:pt x="208760" y="132438"/>
                </a:lnTo>
                <a:lnTo>
                  <a:pt x="219911" y="126707"/>
                </a:lnTo>
                <a:cubicBezTo>
                  <a:pt x="221350" y="125632"/>
                  <a:pt x="222789" y="125632"/>
                  <a:pt x="224228" y="126707"/>
                </a:cubicBezTo>
                <a:lnTo>
                  <a:pt x="235380" y="132438"/>
                </a:lnTo>
                <a:lnTo>
                  <a:pt x="233221" y="119901"/>
                </a:lnTo>
                <a:cubicBezTo>
                  <a:pt x="232862" y="118468"/>
                  <a:pt x="233221" y="117035"/>
                  <a:pt x="234660" y="115961"/>
                </a:cubicBezTo>
                <a:lnTo>
                  <a:pt x="243654" y="107364"/>
                </a:lnTo>
                <a:lnTo>
                  <a:pt x="231063" y="105214"/>
                </a:lnTo>
                <a:cubicBezTo>
                  <a:pt x="229624" y="105214"/>
                  <a:pt x="228545" y="104140"/>
                  <a:pt x="227825" y="102707"/>
                </a:cubicBezTo>
                <a:lnTo>
                  <a:pt x="222070" y="91603"/>
                </a:lnTo>
                <a:close/>
                <a:moveTo>
                  <a:pt x="125233" y="91603"/>
                </a:moveTo>
                <a:lnTo>
                  <a:pt x="119477" y="102707"/>
                </a:lnTo>
                <a:cubicBezTo>
                  <a:pt x="119117" y="104140"/>
                  <a:pt x="117678" y="105214"/>
                  <a:pt x="116240" y="105214"/>
                </a:cubicBezTo>
                <a:lnTo>
                  <a:pt x="103649" y="107364"/>
                </a:lnTo>
                <a:lnTo>
                  <a:pt x="112642" y="115961"/>
                </a:lnTo>
                <a:cubicBezTo>
                  <a:pt x="113721" y="117035"/>
                  <a:pt x="114441" y="118468"/>
                  <a:pt x="114081" y="119901"/>
                </a:cubicBezTo>
                <a:lnTo>
                  <a:pt x="111923" y="132438"/>
                </a:lnTo>
                <a:lnTo>
                  <a:pt x="123074" y="126707"/>
                </a:lnTo>
                <a:cubicBezTo>
                  <a:pt x="123794" y="126349"/>
                  <a:pt x="124513" y="125990"/>
                  <a:pt x="125233" y="125990"/>
                </a:cubicBezTo>
                <a:cubicBezTo>
                  <a:pt x="125952" y="125990"/>
                  <a:pt x="126672" y="126349"/>
                  <a:pt x="127391" y="126707"/>
                </a:cubicBezTo>
                <a:lnTo>
                  <a:pt x="138543" y="132438"/>
                </a:lnTo>
                <a:lnTo>
                  <a:pt x="136384" y="119901"/>
                </a:lnTo>
                <a:cubicBezTo>
                  <a:pt x="136025" y="118468"/>
                  <a:pt x="136384" y="117035"/>
                  <a:pt x="137823" y="115961"/>
                </a:cubicBezTo>
                <a:lnTo>
                  <a:pt x="146457" y="107364"/>
                </a:lnTo>
                <a:lnTo>
                  <a:pt x="134226" y="105214"/>
                </a:lnTo>
                <a:cubicBezTo>
                  <a:pt x="132787" y="105214"/>
                  <a:pt x="131348" y="104140"/>
                  <a:pt x="130988" y="102707"/>
                </a:cubicBezTo>
                <a:lnTo>
                  <a:pt x="125233" y="91603"/>
                </a:lnTo>
                <a:close/>
                <a:moveTo>
                  <a:pt x="218113" y="79424"/>
                </a:moveTo>
                <a:cubicBezTo>
                  <a:pt x="219552" y="76200"/>
                  <a:pt x="224948" y="76200"/>
                  <a:pt x="226027" y="79424"/>
                </a:cubicBezTo>
                <a:lnTo>
                  <a:pt x="235020" y="96618"/>
                </a:lnTo>
                <a:lnTo>
                  <a:pt x="254086" y="99483"/>
                </a:lnTo>
                <a:cubicBezTo>
                  <a:pt x="255884" y="99841"/>
                  <a:pt x="257323" y="100916"/>
                  <a:pt x="258043" y="102707"/>
                </a:cubicBezTo>
                <a:cubicBezTo>
                  <a:pt x="258402" y="104140"/>
                  <a:pt x="258043" y="105931"/>
                  <a:pt x="256604" y="107364"/>
                </a:cubicBezTo>
                <a:lnTo>
                  <a:pt x="242574" y="120976"/>
                </a:lnTo>
                <a:lnTo>
                  <a:pt x="246172" y="139960"/>
                </a:lnTo>
                <a:cubicBezTo>
                  <a:pt x="246172" y="141751"/>
                  <a:pt x="245812" y="143542"/>
                  <a:pt x="244013" y="144617"/>
                </a:cubicBezTo>
                <a:cubicBezTo>
                  <a:pt x="243294" y="144975"/>
                  <a:pt x="242574" y="145333"/>
                  <a:pt x="241495" y="145333"/>
                </a:cubicBezTo>
                <a:cubicBezTo>
                  <a:pt x="240776" y="145333"/>
                  <a:pt x="240056" y="144975"/>
                  <a:pt x="239337" y="144975"/>
                </a:cubicBezTo>
                <a:lnTo>
                  <a:pt x="222070" y="136020"/>
                </a:lnTo>
                <a:lnTo>
                  <a:pt x="204803" y="144975"/>
                </a:lnTo>
                <a:cubicBezTo>
                  <a:pt x="203364" y="145692"/>
                  <a:pt x="201205" y="145333"/>
                  <a:pt x="200126" y="144617"/>
                </a:cubicBezTo>
                <a:cubicBezTo>
                  <a:pt x="198687" y="143542"/>
                  <a:pt x="197968" y="141751"/>
                  <a:pt x="197968" y="139960"/>
                </a:cubicBezTo>
                <a:lnTo>
                  <a:pt x="201565" y="120976"/>
                </a:lnTo>
                <a:lnTo>
                  <a:pt x="187536" y="107364"/>
                </a:lnTo>
                <a:cubicBezTo>
                  <a:pt x="186097" y="105931"/>
                  <a:pt x="185737" y="104140"/>
                  <a:pt x="186097" y="102707"/>
                </a:cubicBezTo>
                <a:cubicBezTo>
                  <a:pt x="186816" y="100916"/>
                  <a:pt x="188255" y="99841"/>
                  <a:pt x="190054" y="99483"/>
                </a:cubicBezTo>
                <a:lnTo>
                  <a:pt x="209479" y="96618"/>
                </a:lnTo>
                <a:lnTo>
                  <a:pt x="218113" y="79424"/>
                </a:lnTo>
                <a:close/>
                <a:moveTo>
                  <a:pt x="120916" y="79424"/>
                </a:moveTo>
                <a:cubicBezTo>
                  <a:pt x="122715" y="76200"/>
                  <a:pt x="127751" y="76200"/>
                  <a:pt x="129190" y="79424"/>
                </a:cubicBezTo>
                <a:lnTo>
                  <a:pt x="137823" y="96618"/>
                </a:lnTo>
                <a:lnTo>
                  <a:pt x="157249" y="99483"/>
                </a:lnTo>
                <a:cubicBezTo>
                  <a:pt x="159047" y="99841"/>
                  <a:pt x="160486" y="100916"/>
                  <a:pt x="160846" y="102707"/>
                </a:cubicBezTo>
                <a:cubicBezTo>
                  <a:pt x="161565" y="104140"/>
                  <a:pt x="161206" y="105931"/>
                  <a:pt x="160126" y="107364"/>
                </a:cubicBezTo>
                <a:lnTo>
                  <a:pt x="145737" y="120976"/>
                </a:lnTo>
                <a:lnTo>
                  <a:pt x="149335" y="139960"/>
                </a:lnTo>
                <a:cubicBezTo>
                  <a:pt x="149335" y="141751"/>
                  <a:pt x="148615" y="143542"/>
                  <a:pt x="147176" y="144617"/>
                </a:cubicBezTo>
                <a:cubicBezTo>
                  <a:pt x="146097" y="145333"/>
                  <a:pt x="144298" y="145692"/>
                  <a:pt x="142500" y="144975"/>
                </a:cubicBezTo>
                <a:lnTo>
                  <a:pt x="125233" y="136020"/>
                </a:lnTo>
                <a:lnTo>
                  <a:pt x="107966" y="144975"/>
                </a:lnTo>
                <a:cubicBezTo>
                  <a:pt x="107246" y="144975"/>
                  <a:pt x="106527" y="145333"/>
                  <a:pt x="105807" y="145333"/>
                </a:cubicBezTo>
                <a:cubicBezTo>
                  <a:pt x="104728" y="145333"/>
                  <a:pt x="104009" y="144975"/>
                  <a:pt x="103289" y="144617"/>
                </a:cubicBezTo>
                <a:cubicBezTo>
                  <a:pt x="101491" y="143542"/>
                  <a:pt x="101131" y="141751"/>
                  <a:pt x="101131" y="139960"/>
                </a:cubicBezTo>
                <a:lnTo>
                  <a:pt x="104728" y="120976"/>
                </a:lnTo>
                <a:lnTo>
                  <a:pt x="90699" y="107364"/>
                </a:lnTo>
                <a:cubicBezTo>
                  <a:pt x="89260" y="105931"/>
                  <a:pt x="88900" y="104140"/>
                  <a:pt x="89260" y="102707"/>
                </a:cubicBezTo>
                <a:cubicBezTo>
                  <a:pt x="89979" y="100916"/>
                  <a:pt x="91418" y="99841"/>
                  <a:pt x="93217" y="99483"/>
                </a:cubicBezTo>
                <a:lnTo>
                  <a:pt x="112283" y="96618"/>
                </a:lnTo>
                <a:lnTo>
                  <a:pt x="120916" y="79424"/>
                </a:lnTo>
                <a:close/>
                <a:moveTo>
                  <a:pt x="272928" y="25513"/>
                </a:moveTo>
                <a:cubicBezTo>
                  <a:pt x="274393" y="23812"/>
                  <a:pt x="277690" y="23812"/>
                  <a:pt x="279522" y="25513"/>
                </a:cubicBezTo>
                <a:cubicBezTo>
                  <a:pt x="280254" y="26193"/>
                  <a:pt x="280621" y="27554"/>
                  <a:pt x="280621" y="28574"/>
                </a:cubicBezTo>
                <a:cubicBezTo>
                  <a:pt x="280621" y="29595"/>
                  <a:pt x="280254" y="30956"/>
                  <a:pt x="279522" y="31636"/>
                </a:cubicBezTo>
                <a:cubicBezTo>
                  <a:pt x="278789" y="32316"/>
                  <a:pt x="277324" y="32997"/>
                  <a:pt x="276225" y="32997"/>
                </a:cubicBezTo>
                <a:cubicBezTo>
                  <a:pt x="274759" y="32997"/>
                  <a:pt x="273660" y="32316"/>
                  <a:pt x="272928" y="31636"/>
                </a:cubicBezTo>
                <a:cubicBezTo>
                  <a:pt x="272195" y="30956"/>
                  <a:pt x="271462" y="29595"/>
                  <a:pt x="271462" y="28574"/>
                </a:cubicBezTo>
                <a:cubicBezTo>
                  <a:pt x="271462" y="27554"/>
                  <a:pt x="271828" y="26193"/>
                  <a:pt x="272928" y="25513"/>
                </a:cubicBezTo>
                <a:close/>
                <a:moveTo>
                  <a:pt x="222073" y="25513"/>
                </a:moveTo>
                <a:cubicBezTo>
                  <a:pt x="223837" y="23812"/>
                  <a:pt x="227012" y="23812"/>
                  <a:pt x="228776" y="25513"/>
                </a:cubicBezTo>
                <a:cubicBezTo>
                  <a:pt x="229482" y="26193"/>
                  <a:pt x="229834" y="27554"/>
                  <a:pt x="229834" y="28574"/>
                </a:cubicBezTo>
                <a:cubicBezTo>
                  <a:pt x="229834" y="29595"/>
                  <a:pt x="229482" y="30956"/>
                  <a:pt x="228776" y="31636"/>
                </a:cubicBezTo>
                <a:cubicBezTo>
                  <a:pt x="227718" y="32316"/>
                  <a:pt x="226307" y="32997"/>
                  <a:pt x="225248" y="32997"/>
                </a:cubicBezTo>
                <a:cubicBezTo>
                  <a:pt x="224190" y="32997"/>
                  <a:pt x="222779" y="32316"/>
                  <a:pt x="222073" y="31636"/>
                </a:cubicBezTo>
                <a:cubicBezTo>
                  <a:pt x="221368" y="30956"/>
                  <a:pt x="220662" y="29595"/>
                  <a:pt x="220662" y="28574"/>
                </a:cubicBezTo>
                <a:cubicBezTo>
                  <a:pt x="220662" y="27554"/>
                  <a:pt x="221368" y="26193"/>
                  <a:pt x="222073" y="25513"/>
                </a:cubicBezTo>
                <a:close/>
                <a:moveTo>
                  <a:pt x="250648" y="23812"/>
                </a:moveTo>
                <a:cubicBezTo>
                  <a:pt x="253118" y="23812"/>
                  <a:pt x="255234" y="25929"/>
                  <a:pt x="255234" y="28398"/>
                </a:cubicBezTo>
                <a:cubicBezTo>
                  <a:pt x="255234" y="30867"/>
                  <a:pt x="253118" y="32984"/>
                  <a:pt x="250648" y="32984"/>
                </a:cubicBezTo>
                <a:cubicBezTo>
                  <a:pt x="248179" y="32984"/>
                  <a:pt x="246062" y="30867"/>
                  <a:pt x="246062" y="28398"/>
                </a:cubicBezTo>
                <a:cubicBezTo>
                  <a:pt x="246062" y="25929"/>
                  <a:pt x="248179" y="23812"/>
                  <a:pt x="250648" y="23812"/>
                </a:cubicBezTo>
                <a:close/>
                <a:moveTo>
                  <a:pt x="9372" y="9383"/>
                </a:moveTo>
                <a:lnTo>
                  <a:pt x="9372" y="46192"/>
                </a:lnTo>
                <a:lnTo>
                  <a:pt x="296655" y="46192"/>
                </a:lnTo>
                <a:lnTo>
                  <a:pt x="296655" y="9383"/>
                </a:lnTo>
                <a:lnTo>
                  <a:pt x="9372" y="9383"/>
                </a:lnTo>
                <a:close/>
                <a:moveTo>
                  <a:pt x="4686" y="0"/>
                </a:moveTo>
                <a:lnTo>
                  <a:pt x="301341" y="0"/>
                </a:lnTo>
                <a:cubicBezTo>
                  <a:pt x="303864" y="0"/>
                  <a:pt x="306027" y="2165"/>
                  <a:pt x="306027" y="4691"/>
                </a:cubicBezTo>
                <a:lnTo>
                  <a:pt x="306027" y="50884"/>
                </a:lnTo>
                <a:lnTo>
                  <a:pt x="306027" y="236737"/>
                </a:lnTo>
                <a:cubicBezTo>
                  <a:pt x="306027" y="239263"/>
                  <a:pt x="303864" y="241429"/>
                  <a:pt x="301341" y="241429"/>
                </a:cubicBezTo>
                <a:lnTo>
                  <a:pt x="130845" y="241429"/>
                </a:lnTo>
                <a:lnTo>
                  <a:pt x="79660" y="271021"/>
                </a:lnTo>
                <a:cubicBezTo>
                  <a:pt x="78940" y="271382"/>
                  <a:pt x="77858" y="271382"/>
                  <a:pt x="77137" y="271382"/>
                </a:cubicBezTo>
                <a:cubicBezTo>
                  <a:pt x="76416" y="271382"/>
                  <a:pt x="75695" y="271382"/>
                  <a:pt x="74975" y="271021"/>
                </a:cubicBezTo>
                <a:cubicBezTo>
                  <a:pt x="73533" y="269938"/>
                  <a:pt x="72451" y="268495"/>
                  <a:pt x="72451" y="266690"/>
                </a:cubicBezTo>
                <a:lnTo>
                  <a:pt x="72451" y="241429"/>
                </a:lnTo>
                <a:lnTo>
                  <a:pt x="47580" y="241429"/>
                </a:lnTo>
                <a:cubicBezTo>
                  <a:pt x="45057" y="241429"/>
                  <a:pt x="42894" y="239263"/>
                  <a:pt x="42894" y="236737"/>
                </a:cubicBezTo>
                <a:lnTo>
                  <a:pt x="42894" y="80115"/>
                </a:lnTo>
                <a:cubicBezTo>
                  <a:pt x="42894" y="77589"/>
                  <a:pt x="45057" y="75424"/>
                  <a:pt x="47580" y="75424"/>
                </a:cubicBezTo>
                <a:cubicBezTo>
                  <a:pt x="50103" y="75424"/>
                  <a:pt x="52266" y="77589"/>
                  <a:pt x="52266" y="80115"/>
                </a:cubicBezTo>
                <a:lnTo>
                  <a:pt x="52266" y="232046"/>
                </a:lnTo>
                <a:lnTo>
                  <a:pt x="77137" y="232046"/>
                </a:lnTo>
                <a:cubicBezTo>
                  <a:pt x="79660" y="232046"/>
                  <a:pt x="81823" y="234211"/>
                  <a:pt x="81823" y="236737"/>
                </a:cubicBezTo>
                <a:lnTo>
                  <a:pt x="81823" y="258751"/>
                </a:lnTo>
                <a:lnTo>
                  <a:pt x="127601" y="232768"/>
                </a:lnTo>
                <a:cubicBezTo>
                  <a:pt x="128322" y="232407"/>
                  <a:pt x="129043" y="232046"/>
                  <a:pt x="129764" y="232046"/>
                </a:cubicBezTo>
                <a:lnTo>
                  <a:pt x="296655" y="232046"/>
                </a:lnTo>
                <a:lnTo>
                  <a:pt x="296655" y="55575"/>
                </a:lnTo>
                <a:lnTo>
                  <a:pt x="9372" y="55575"/>
                </a:lnTo>
                <a:lnTo>
                  <a:pt x="9372" y="297004"/>
                </a:lnTo>
                <a:lnTo>
                  <a:pt x="296655" y="297004"/>
                </a:lnTo>
                <a:lnTo>
                  <a:pt x="296655" y="269577"/>
                </a:lnTo>
                <a:cubicBezTo>
                  <a:pt x="296655" y="267051"/>
                  <a:pt x="298818" y="264886"/>
                  <a:pt x="301341" y="264886"/>
                </a:cubicBezTo>
                <a:cubicBezTo>
                  <a:pt x="303864" y="264886"/>
                  <a:pt x="306027" y="267051"/>
                  <a:pt x="306027" y="269577"/>
                </a:cubicBezTo>
                <a:lnTo>
                  <a:pt x="306027" y="301335"/>
                </a:lnTo>
                <a:cubicBezTo>
                  <a:pt x="306027" y="304222"/>
                  <a:pt x="303864" y="306026"/>
                  <a:pt x="301341" y="306026"/>
                </a:cubicBezTo>
                <a:lnTo>
                  <a:pt x="4686" y="306026"/>
                </a:lnTo>
                <a:cubicBezTo>
                  <a:pt x="2163" y="306026"/>
                  <a:pt x="0" y="304222"/>
                  <a:pt x="0" y="301335"/>
                </a:cubicBezTo>
                <a:lnTo>
                  <a:pt x="0" y="50884"/>
                </a:lnTo>
                <a:lnTo>
                  <a:pt x="0" y="4691"/>
                </a:lnTo>
                <a:cubicBezTo>
                  <a:pt x="0" y="2165"/>
                  <a:pt x="2163" y="0"/>
                  <a:pt x="46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895">
            <a:extLst>
              <a:ext uri="{FF2B5EF4-FFF2-40B4-BE49-F238E27FC236}">
                <a16:creationId xmlns:a16="http://schemas.microsoft.com/office/drawing/2014/main" id="{DE0121C3-7EB7-A242-8CEF-90354EE5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1904" y="10355040"/>
            <a:ext cx="1156303" cy="1156299"/>
          </a:xfrm>
          <a:custGeom>
            <a:avLst/>
            <a:gdLst/>
            <a:ahLst/>
            <a:cxnLst/>
            <a:rect l="0" t="0" r="r" b="b"/>
            <a:pathLst>
              <a:path w="306027" h="306027">
                <a:moveTo>
                  <a:pt x="56791" y="222250"/>
                </a:moveTo>
                <a:cubicBezTo>
                  <a:pt x="59669" y="222250"/>
                  <a:pt x="61828" y="224424"/>
                  <a:pt x="61828" y="226959"/>
                </a:cubicBezTo>
                <a:lnTo>
                  <a:pt x="61828" y="244347"/>
                </a:lnTo>
                <a:lnTo>
                  <a:pt x="79100" y="244347"/>
                </a:lnTo>
                <a:cubicBezTo>
                  <a:pt x="81619" y="244347"/>
                  <a:pt x="83778" y="246521"/>
                  <a:pt x="83778" y="249057"/>
                </a:cubicBezTo>
                <a:cubicBezTo>
                  <a:pt x="83778" y="251592"/>
                  <a:pt x="81619" y="253766"/>
                  <a:pt x="79100" y="253766"/>
                </a:cubicBezTo>
                <a:lnTo>
                  <a:pt x="61828" y="253766"/>
                </a:lnTo>
                <a:lnTo>
                  <a:pt x="61828" y="271154"/>
                </a:lnTo>
                <a:cubicBezTo>
                  <a:pt x="61828" y="274052"/>
                  <a:pt x="59669" y="275863"/>
                  <a:pt x="56791" y="275863"/>
                </a:cubicBezTo>
                <a:cubicBezTo>
                  <a:pt x="54632" y="275863"/>
                  <a:pt x="52473" y="274052"/>
                  <a:pt x="52473" y="271154"/>
                </a:cubicBezTo>
                <a:lnTo>
                  <a:pt x="52473" y="253766"/>
                </a:lnTo>
                <a:lnTo>
                  <a:pt x="34841" y="253766"/>
                </a:lnTo>
                <a:cubicBezTo>
                  <a:pt x="32322" y="253766"/>
                  <a:pt x="30163" y="251592"/>
                  <a:pt x="30163" y="249057"/>
                </a:cubicBezTo>
                <a:cubicBezTo>
                  <a:pt x="30163" y="246521"/>
                  <a:pt x="32322" y="244347"/>
                  <a:pt x="34841" y="244347"/>
                </a:cubicBezTo>
                <a:lnTo>
                  <a:pt x="52473" y="244347"/>
                </a:lnTo>
                <a:lnTo>
                  <a:pt x="52473" y="226959"/>
                </a:lnTo>
                <a:cubicBezTo>
                  <a:pt x="52473" y="224424"/>
                  <a:pt x="54632" y="222250"/>
                  <a:pt x="56791" y="222250"/>
                </a:cubicBezTo>
                <a:close/>
                <a:moveTo>
                  <a:pt x="56609" y="201462"/>
                </a:moveTo>
                <a:cubicBezTo>
                  <a:pt x="30648" y="201462"/>
                  <a:pt x="9014" y="222735"/>
                  <a:pt x="9014" y="249057"/>
                </a:cubicBezTo>
                <a:cubicBezTo>
                  <a:pt x="9014" y="275378"/>
                  <a:pt x="30648" y="296652"/>
                  <a:pt x="56609" y="296652"/>
                </a:cubicBezTo>
                <a:cubicBezTo>
                  <a:pt x="82931" y="296652"/>
                  <a:pt x="104565" y="275378"/>
                  <a:pt x="104565" y="249057"/>
                </a:cubicBezTo>
                <a:cubicBezTo>
                  <a:pt x="104565" y="222735"/>
                  <a:pt x="82931" y="201462"/>
                  <a:pt x="56609" y="201462"/>
                </a:cubicBezTo>
                <a:close/>
                <a:moveTo>
                  <a:pt x="56609" y="192087"/>
                </a:moveTo>
                <a:cubicBezTo>
                  <a:pt x="87979" y="192087"/>
                  <a:pt x="113940" y="217687"/>
                  <a:pt x="113940" y="249057"/>
                </a:cubicBezTo>
                <a:cubicBezTo>
                  <a:pt x="113940" y="280426"/>
                  <a:pt x="87979" y="306027"/>
                  <a:pt x="56609" y="306027"/>
                </a:cubicBezTo>
                <a:cubicBezTo>
                  <a:pt x="25600" y="306027"/>
                  <a:pt x="0" y="280426"/>
                  <a:pt x="0" y="249057"/>
                </a:cubicBezTo>
                <a:cubicBezTo>
                  <a:pt x="0" y="217687"/>
                  <a:pt x="25600" y="192087"/>
                  <a:pt x="56609" y="192087"/>
                </a:cubicBezTo>
                <a:close/>
                <a:moveTo>
                  <a:pt x="97798" y="68743"/>
                </a:moveTo>
                <a:cubicBezTo>
                  <a:pt x="89578" y="68743"/>
                  <a:pt x="81314" y="71881"/>
                  <a:pt x="75025" y="78157"/>
                </a:cubicBezTo>
                <a:cubicBezTo>
                  <a:pt x="62449" y="90710"/>
                  <a:pt x="62449" y="110795"/>
                  <a:pt x="75025" y="123707"/>
                </a:cubicBezTo>
                <a:lnTo>
                  <a:pt x="112754" y="161366"/>
                </a:lnTo>
                <a:cubicBezTo>
                  <a:pt x="116348" y="164952"/>
                  <a:pt x="120659" y="167463"/>
                  <a:pt x="125331" y="168898"/>
                </a:cubicBezTo>
                <a:cubicBezTo>
                  <a:pt x="125331" y="158138"/>
                  <a:pt x="129283" y="148095"/>
                  <a:pt x="137188" y="140205"/>
                </a:cubicBezTo>
                <a:cubicBezTo>
                  <a:pt x="140063" y="137694"/>
                  <a:pt x="143297" y="135184"/>
                  <a:pt x="146890" y="133032"/>
                </a:cubicBezTo>
                <a:cubicBezTo>
                  <a:pt x="149405" y="131956"/>
                  <a:pt x="151921" y="132673"/>
                  <a:pt x="153358" y="135184"/>
                </a:cubicBezTo>
                <a:cubicBezTo>
                  <a:pt x="154436" y="137336"/>
                  <a:pt x="153717" y="139846"/>
                  <a:pt x="151561" y="141281"/>
                </a:cubicBezTo>
                <a:cubicBezTo>
                  <a:pt x="148687" y="142716"/>
                  <a:pt x="146171" y="144868"/>
                  <a:pt x="143656" y="146661"/>
                </a:cubicBezTo>
                <a:cubicBezTo>
                  <a:pt x="137907" y="152758"/>
                  <a:pt x="134314" y="161007"/>
                  <a:pt x="134314" y="169615"/>
                </a:cubicBezTo>
                <a:cubicBezTo>
                  <a:pt x="134314" y="178223"/>
                  <a:pt x="137907" y="186113"/>
                  <a:pt x="143656" y="192210"/>
                </a:cubicBezTo>
                <a:lnTo>
                  <a:pt x="181744" y="229870"/>
                </a:lnTo>
                <a:cubicBezTo>
                  <a:pt x="187853" y="236325"/>
                  <a:pt x="195758" y="239553"/>
                  <a:pt x="204382" y="239553"/>
                </a:cubicBezTo>
                <a:cubicBezTo>
                  <a:pt x="213005" y="239553"/>
                  <a:pt x="220911" y="236325"/>
                  <a:pt x="227019" y="229870"/>
                </a:cubicBezTo>
                <a:cubicBezTo>
                  <a:pt x="233487" y="223772"/>
                  <a:pt x="236361" y="215882"/>
                  <a:pt x="236361" y="207633"/>
                </a:cubicBezTo>
                <a:cubicBezTo>
                  <a:pt x="236361" y="198666"/>
                  <a:pt x="233487" y="190776"/>
                  <a:pt x="227019" y="184679"/>
                </a:cubicBezTo>
                <a:lnTo>
                  <a:pt x="189290" y="146661"/>
                </a:lnTo>
                <a:cubicBezTo>
                  <a:pt x="185697" y="143433"/>
                  <a:pt x="181744" y="140922"/>
                  <a:pt x="177073" y="139129"/>
                </a:cubicBezTo>
                <a:cubicBezTo>
                  <a:pt x="176714" y="150247"/>
                  <a:pt x="172402" y="160290"/>
                  <a:pt x="164856" y="167822"/>
                </a:cubicBezTo>
                <a:cubicBezTo>
                  <a:pt x="161982" y="170691"/>
                  <a:pt x="158388" y="173202"/>
                  <a:pt x="155154" y="175353"/>
                </a:cubicBezTo>
                <a:cubicBezTo>
                  <a:pt x="152999" y="176071"/>
                  <a:pt x="150124" y="175353"/>
                  <a:pt x="149046" y="173202"/>
                </a:cubicBezTo>
                <a:cubicBezTo>
                  <a:pt x="147609" y="171050"/>
                  <a:pt x="148327" y="168180"/>
                  <a:pt x="150843" y="167104"/>
                </a:cubicBezTo>
                <a:cubicBezTo>
                  <a:pt x="153717" y="165670"/>
                  <a:pt x="156232" y="163518"/>
                  <a:pt x="158388" y="161366"/>
                </a:cubicBezTo>
                <a:cubicBezTo>
                  <a:pt x="164497" y="155269"/>
                  <a:pt x="167731" y="147020"/>
                  <a:pt x="167731" y="138770"/>
                </a:cubicBezTo>
                <a:cubicBezTo>
                  <a:pt x="167731" y="130163"/>
                  <a:pt x="164497" y="122272"/>
                  <a:pt x="158388" y="116175"/>
                </a:cubicBezTo>
                <a:lnTo>
                  <a:pt x="120300" y="78157"/>
                </a:lnTo>
                <a:cubicBezTo>
                  <a:pt x="114192" y="71881"/>
                  <a:pt x="106017" y="68743"/>
                  <a:pt x="97798" y="68743"/>
                </a:cubicBezTo>
                <a:close/>
                <a:moveTo>
                  <a:pt x="97708" y="59597"/>
                </a:moveTo>
                <a:cubicBezTo>
                  <a:pt x="108353" y="59597"/>
                  <a:pt x="119043" y="63632"/>
                  <a:pt x="127127" y="71701"/>
                </a:cubicBezTo>
                <a:lnTo>
                  <a:pt x="164856" y="109360"/>
                </a:lnTo>
                <a:cubicBezTo>
                  <a:pt x="170605" y="115099"/>
                  <a:pt x="174199" y="121913"/>
                  <a:pt x="175995" y="129445"/>
                </a:cubicBezTo>
                <a:cubicBezTo>
                  <a:pt x="183541" y="131239"/>
                  <a:pt x="190368" y="134825"/>
                  <a:pt x="195758" y="140205"/>
                </a:cubicBezTo>
                <a:lnTo>
                  <a:pt x="233846" y="178223"/>
                </a:lnTo>
                <a:cubicBezTo>
                  <a:pt x="241392" y="186113"/>
                  <a:pt x="245704" y="196156"/>
                  <a:pt x="245704" y="207633"/>
                </a:cubicBezTo>
                <a:cubicBezTo>
                  <a:pt x="245704" y="218392"/>
                  <a:pt x="241392" y="228794"/>
                  <a:pt x="233846" y="236684"/>
                </a:cubicBezTo>
                <a:cubicBezTo>
                  <a:pt x="225941" y="244216"/>
                  <a:pt x="215521" y="248878"/>
                  <a:pt x="204382" y="248878"/>
                </a:cubicBezTo>
                <a:cubicBezTo>
                  <a:pt x="193602" y="248878"/>
                  <a:pt x="182822" y="244216"/>
                  <a:pt x="174917" y="236684"/>
                </a:cubicBezTo>
                <a:lnTo>
                  <a:pt x="137188" y="198666"/>
                </a:lnTo>
                <a:cubicBezTo>
                  <a:pt x="131439" y="193286"/>
                  <a:pt x="127846" y="186113"/>
                  <a:pt x="126409" y="178940"/>
                </a:cubicBezTo>
                <a:cubicBezTo>
                  <a:pt x="118863" y="177147"/>
                  <a:pt x="112036" y="173202"/>
                  <a:pt x="106287" y="167822"/>
                </a:cubicBezTo>
                <a:lnTo>
                  <a:pt x="68558" y="130163"/>
                </a:lnTo>
                <a:cubicBezTo>
                  <a:pt x="52388" y="114023"/>
                  <a:pt x="52388" y="87841"/>
                  <a:pt x="68558" y="71701"/>
                </a:cubicBezTo>
                <a:cubicBezTo>
                  <a:pt x="76463" y="63632"/>
                  <a:pt x="87063" y="59597"/>
                  <a:pt x="97708" y="59597"/>
                </a:cubicBezTo>
                <a:close/>
                <a:moveTo>
                  <a:pt x="153014" y="0"/>
                </a:moveTo>
                <a:cubicBezTo>
                  <a:pt x="237460" y="0"/>
                  <a:pt x="306027" y="68847"/>
                  <a:pt x="306027" y="152833"/>
                </a:cubicBezTo>
                <a:cubicBezTo>
                  <a:pt x="306027" y="237540"/>
                  <a:pt x="237460" y="306027"/>
                  <a:pt x="153014" y="306027"/>
                </a:cubicBezTo>
                <a:lnTo>
                  <a:pt x="118369" y="306027"/>
                </a:lnTo>
                <a:cubicBezTo>
                  <a:pt x="115843" y="306027"/>
                  <a:pt x="114039" y="303864"/>
                  <a:pt x="114039" y="301341"/>
                </a:cubicBezTo>
                <a:cubicBezTo>
                  <a:pt x="114039" y="298818"/>
                  <a:pt x="115843" y="296655"/>
                  <a:pt x="118369" y="296655"/>
                </a:cubicBezTo>
                <a:lnTo>
                  <a:pt x="153014" y="296655"/>
                </a:lnTo>
                <a:cubicBezTo>
                  <a:pt x="232408" y="296655"/>
                  <a:pt x="297005" y="232133"/>
                  <a:pt x="297005" y="152833"/>
                </a:cubicBezTo>
                <a:cubicBezTo>
                  <a:pt x="297005" y="73893"/>
                  <a:pt x="232408" y="9372"/>
                  <a:pt x="153014" y="9372"/>
                </a:cubicBezTo>
                <a:cubicBezTo>
                  <a:pt x="73620" y="9372"/>
                  <a:pt x="9022" y="73893"/>
                  <a:pt x="9022" y="152833"/>
                </a:cubicBezTo>
                <a:lnTo>
                  <a:pt x="9022" y="187437"/>
                </a:lnTo>
                <a:cubicBezTo>
                  <a:pt x="9022" y="190320"/>
                  <a:pt x="7217" y="192123"/>
                  <a:pt x="4330" y="192123"/>
                </a:cubicBezTo>
                <a:cubicBezTo>
                  <a:pt x="1804" y="192123"/>
                  <a:pt x="0" y="190320"/>
                  <a:pt x="0" y="187437"/>
                </a:cubicBezTo>
                <a:lnTo>
                  <a:pt x="0" y="152833"/>
                </a:lnTo>
                <a:cubicBezTo>
                  <a:pt x="0" y="68847"/>
                  <a:pt x="68568" y="0"/>
                  <a:pt x="15301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0915EF51-4C81-7542-BFC7-2F78A9E64F48}"/>
              </a:ext>
            </a:extLst>
          </p:cNvPr>
          <p:cNvSpPr txBox="1">
            <a:spLocks/>
          </p:cNvSpPr>
          <p:nvPr/>
        </p:nvSpPr>
        <p:spPr>
          <a:xfrm>
            <a:off x="17781778" y="4674891"/>
            <a:ext cx="52770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A04C25-0C8D-8B47-9A0D-13FF3F90CCB8}"/>
              </a:ext>
            </a:extLst>
          </p:cNvPr>
          <p:cNvSpPr txBox="1"/>
          <p:nvPr/>
        </p:nvSpPr>
        <p:spPr>
          <a:xfrm>
            <a:off x="17793809" y="402867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5D55A798-210B-BE48-8139-55A1E633CFAD}"/>
              </a:ext>
            </a:extLst>
          </p:cNvPr>
          <p:cNvSpPr txBox="1">
            <a:spLocks/>
          </p:cNvSpPr>
          <p:nvPr/>
        </p:nvSpPr>
        <p:spPr>
          <a:xfrm>
            <a:off x="16189257" y="10815251"/>
            <a:ext cx="52770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56F734-4530-2444-90D4-0089E1CE4DB9}"/>
              </a:ext>
            </a:extLst>
          </p:cNvPr>
          <p:cNvSpPr txBox="1"/>
          <p:nvPr/>
        </p:nvSpPr>
        <p:spPr>
          <a:xfrm>
            <a:off x="16201288" y="10169034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FAEC78D8-6860-8641-858C-18CE9B8591B0}"/>
              </a:ext>
            </a:extLst>
          </p:cNvPr>
          <p:cNvSpPr txBox="1">
            <a:spLocks/>
          </p:cNvSpPr>
          <p:nvPr/>
        </p:nvSpPr>
        <p:spPr>
          <a:xfrm>
            <a:off x="1620556" y="7481456"/>
            <a:ext cx="527700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E9209-B4FD-8A47-BE7D-3A1AE25CFB6E}"/>
              </a:ext>
            </a:extLst>
          </p:cNvPr>
          <p:cNvSpPr txBox="1"/>
          <p:nvPr/>
        </p:nvSpPr>
        <p:spPr>
          <a:xfrm>
            <a:off x="4437425" y="68352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381959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19E6CF72-1CFE-0740-850F-F7D406D42C2C}"/>
              </a:ext>
            </a:extLst>
          </p:cNvPr>
          <p:cNvSpPr>
            <a:spLocks/>
          </p:cNvSpPr>
          <p:nvPr/>
        </p:nvSpPr>
        <p:spPr bwMode="auto">
          <a:xfrm>
            <a:off x="6748904" y="3251705"/>
            <a:ext cx="4038747" cy="4022205"/>
          </a:xfrm>
          <a:custGeom>
            <a:avLst/>
            <a:gdLst>
              <a:gd name="T0" fmla="*/ 2019942 w 21600"/>
              <a:gd name="T1" fmla="*/ 2011680 h 21600"/>
              <a:gd name="T2" fmla="*/ 2019942 w 21600"/>
              <a:gd name="T3" fmla="*/ 2011680 h 21600"/>
              <a:gd name="T4" fmla="*/ 2019942 w 21600"/>
              <a:gd name="T5" fmla="*/ 2011680 h 21600"/>
              <a:gd name="T6" fmla="*/ 2019942 w 21600"/>
              <a:gd name="T7" fmla="*/ 201168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0462" y="12097"/>
                </a:moveTo>
                <a:cubicBezTo>
                  <a:pt x="18401" y="8813"/>
                  <a:pt x="15633" y="6034"/>
                  <a:pt x="12361" y="3965"/>
                </a:cubicBezTo>
                <a:cubicBezTo>
                  <a:pt x="8642" y="1613"/>
                  <a:pt x="4388" y="249"/>
                  <a:pt x="0" y="0"/>
                </a:cubicBezTo>
                <a:lnTo>
                  <a:pt x="5880" y="6183"/>
                </a:lnTo>
                <a:lnTo>
                  <a:pt x="75" y="12387"/>
                </a:lnTo>
                <a:cubicBezTo>
                  <a:pt x="2241" y="12559"/>
                  <a:pt x="4327" y="13281"/>
                  <a:pt x="6137" y="14486"/>
                </a:cubicBezTo>
                <a:cubicBezTo>
                  <a:pt x="7626" y="15476"/>
                  <a:pt x="8892" y="16769"/>
                  <a:pt x="9851" y="18282"/>
                </a:cubicBezTo>
                <a:lnTo>
                  <a:pt x="8583" y="19014"/>
                </a:lnTo>
                <a:lnTo>
                  <a:pt x="18874" y="21600"/>
                </a:lnTo>
                <a:lnTo>
                  <a:pt x="21600" y="11462"/>
                </a:lnTo>
                <a:lnTo>
                  <a:pt x="20462" y="1209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BB1B0798-A751-0D44-8445-7F557F4F75D4}"/>
              </a:ext>
            </a:extLst>
          </p:cNvPr>
          <p:cNvSpPr>
            <a:spLocks/>
          </p:cNvSpPr>
          <p:nvPr/>
        </p:nvSpPr>
        <p:spPr bwMode="auto">
          <a:xfrm>
            <a:off x="8425917" y="5724640"/>
            <a:ext cx="2800873" cy="5020478"/>
          </a:xfrm>
          <a:custGeom>
            <a:avLst/>
            <a:gdLst>
              <a:gd name="T0" fmla="*/ 1400831 w 21556"/>
              <a:gd name="T1" fmla="*/ 2510959 h 21600"/>
              <a:gd name="T2" fmla="*/ 1400831 w 21556"/>
              <a:gd name="T3" fmla="*/ 2510959 h 21600"/>
              <a:gd name="T4" fmla="*/ 1400831 w 21556"/>
              <a:gd name="T5" fmla="*/ 2510959 h 21600"/>
              <a:gd name="T6" fmla="*/ 1400831 w 21556"/>
              <a:gd name="T7" fmla="*/ 2510959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6" h="21600" extrusionOk="0">
                <a:moveTo>
                  <a:pt x="2058" y="4932"/>
                </a:moveTo>
                <a:cubicBezTo>
                  <a:pt x="3391" y="6439"/>
                  <a:pt x="4017" y="8110"/>
                  <a:pt x="3877" y="9789"/>
                </a:cubicBezTo>
                <a:cubicBezTo>
                  <a:pt x="3753" y="11277"/>
                  <a:pt x="3029" y="12730"/>
                  <a:pt x="1759" y="14040"/>
                </a:cubicBezTo>
                <a:lnTo>
                  <a:pt x="0" y="13416"/>
                </a:lnTo>
                <a:lnTo>
                  <a:pt x="4269" y="21600"/>
                </a:lnTo>
                <a:lnTo>
                  <a:pt x="19051" y="19499"/>
                </a:lnTo>
                <a:lnTo>
                  <a:pt x="17011" y="18968"/>
                </a:lnTo>
                <a:cubicBezTo>
                  <a:pt x="19946" y="16046"/>
                  <a:pt x="21509" y="12756"/>
                  <a:pt x="21555" y="9405"/>
                </a:cubicBezTo>
                <a:cubicBezTo>
                  <a:pt x="21600" y="6129"/>
                  <a:pt x="20193" y="2898"/>
                  <a:pt x="17459" y="0"/>
                </a:cubicBezTo>
                <a:lnTo>
                  <a:pt x="14003" y="6483"/>
                </a:lnTo>
                <a:lnTo>
                  <a:pt x="2058" y="493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4ED051B7-993E-9F49-BF83-DCC46983E3F9}"/>
              </a:ext>
            </a:extLst>
          </p:cNvPr>
          <p:cNvSpPr/>
          <p:nvPr/>
        </p:nvSpPr>
        <p:spPr bwMode="auto">
          <a:xfrm>
            <a:off x="5359660" y="9191053"/>
            <a:ext cx="5156445" cy="362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85" y="0"/>
                </a:moveTo>
                <a:cubicBezTo>
                  <a:pt x="12377" y="1810"/>
                  <a:pt x="11185" y="3295"/>
                  <a:pt x="9805" y="4339"/>
                </a:cubicBezTo>
                <a:cubicBezTo>
                  <a:pt x="8473" y="5345"/>
                  <a:pt x="7000" y="5915"/>
                  <a:pt x="5493" y="6005"/>
                </a:cubicBezTo>
                <a:lnTo>
                  <a:pt x="5493" y="4697"/>
                </a:lnTo>
                <a:lnTo>
                  <a:pt x="0" y="13133"/>
                </a:lnTo>
                <a:lnTo>
                  <a:pt x="5543" y="21600"/>
                </a:lnTo>
                <a:lnTo>
                  <a:pt x="5543" y="19645"/>
                </a:lnTo>
                <a:cubicBezTo>
                  <a:pt x="8959" y="19584"/>
                  <a:pt x="12303" y="18234"/>
                  <a:pt x="15232" y="15733"/>
                </a:cubicBezTo>
                <a:cubicBezTo>
                  <a:pt x="17812" y="13530"/>
                  <a:pt x="19993" y="10498"/>
                  <a:pt x="21600" y="6879"/>
                </a:cubicBezTo>
                <a:lnTo>
                  <a:pt x="15264" y="9018"/>
                </a:lnTo>
                <a:lnTo>
                  <a:pt x="13285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0F14DA13-9926-744A-B432-72BB7D57C7A7}"/>
              </a:ext>
            </a:extLst>
          </p:cNvPr>
          <p:cNvSpPr/>
          <p:nvPr/>
        </p:nvSpPr>
        <p:spPr bwMode="auto">
          <a:xfrm>
            <a:off x="2421963" y="8548282"/>
            <a:ext cx="4062941" cy="395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8944"/>
                </a:moveTo>
                <a:cubicBezTo>
                  <a:pt x="19485" y="8837"/>
                  <a:pt x="17431" y="8179"/>
                  <a:pt x="15631" y="7032"/>
                </a:cubicBezTo>
                <a:cubicBezTo>
                  <a:pt x="14097" y="6054"/>
                  <a:pt x="12788" y="4744"/>
                  <a:pt x="11795" y="3194"/>
                </a:cubicBezTo>
                <a:lnTo>
                  <a:pt x="12857" y="2618"/>
                </a:lnTo>
                <a:lnTo>
                  <a:pt x="2863" y="0"/>
                </a:lnTo>
                <a:lnTo>
                  <a:pt x="0" y="10047"/>
                </a:lnTo>
                <a:lnTo>
                  <a:pt x="1281" y="9298"/>
                </a:lnTo>
                <a:cubicBezTo>
                  <a:pt x="3214" y="12589"/>
                  <a:pt x="5845" y="15389"/>
                  <a:pt x="8977" y="17489"/>
                </a:cubicBezTo>
                <a:cubicBezTo>
                  <a:pt x="12620" y="19930"/>
                  <a:pt x="16822" y="21347"/>
                  <a:pt x="21163" y="21600"/>
                </a:cubicBezTo>
                <a:lnTo>
                  <a:pt x="15726" y="15550"/>
                </a:lnTo>
                <a:lnTo>
                  <a:pt x="21600" y="8944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5BB7D47A-7F72-7A4D-8D97-D09907DE71BB}"/>
              </a:ext>
            </a:extLst>
          </p:cNvPr>
          <p:cNvSpPr/>
          <p:nvPr/>
        </p:nvSpPr>
        <p:spPr bwMode="auto">
          <a:xfrm>
            <a:off x="1999798" y="5094782"/>
            <a:ext cx="2742486" cy="49247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4" h="21600" extrusionOk="0">
                <a:moveTo>
                  <a:pt x="19735" y="7642"/>
                </a:moveTo>
                <a:lnTo>
                  <a:pt x="21324" y="8072"/>
                </a:lnTo>
                <a:lnTo>
                  <a:pt x="17377" y="0"/>
                </a:lnTo>
                <a:lnTo>
                  <a:pt x="2441" y="1860"/>
                </a:lnTo>
                <a:lnTo>
                  <a:pt x="4491" y="2513"/>
                </a:lnTo>
                <a:cubicBezTo>
                  <a:pt x="1838" y="5185"/>
                  <a:pt x="316" y="8167"/>
                  <a:pt x="44" y="11226"/>
                </a:cubicBezTo>
                <a:cubicBezTo>
                  <a:pt x="-276" y="14830"/>
                  <a:pt x="1145" y="18415"/>
                  <a:pt x="4155" y="21600"/>
                </a:cubicBezTo>
                <a:lnTo>
                  <a:pt x="7564" y="15223"/>
                </a:lnTo>
                <a:lnTo>
                  <a:pt x="20036" y="16970"/>
                </a:lnTo>
                <a:cubicBezTo>
                  <a:pt x="18575" y="15480"/>
                  <a:pt x="17814" y="13804"/>
                  <a:pt x="17827" y="12101"/>
                </a:cubicBezTo>
                <a:cubicBezTo>
                  <a:pt x="17839" y="10552"/>
                  <a:pt x="18492" y="9025"/>
                  <a:pt x="19735" y="7642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2259E66E-CB60-F541-828A-760F845ECB05}"/>
              </a:ext>
            </a:extLst>
          </p:cNvPr>
          <p:cNvSpPr>
            <a:spLocks/>
          </p:cNvSpPr>
          <p:nvPr/>
        </p:nvSpPr>
        <p:spPr bwMode="auto">
          <a:xfrm>
            <a:off x="2691627" y="2999665"/>
            <a:ext cx="5180749" cy="3631885"/>
          </a:xfrm>
          <a:custGeom>
            <a:avLst/>
            <a:gdLst>
              <a:gd name="T0" fmla="*/ 2591103 w 21600"/>
              <a:gd name="T1" fmla="*/ 1816464 h 21600"/>
              <a:gd name="T2" fmla="*/ 2591103 w 21600"/>
              <a:gd name="T3" fmla="*/ 1816464 h 21600"/>
              <a:gd name="T4" fmla="*/ 2591103 w 21600"/>
              <a:gd name="T5" fmla="*/ 1816464 h 21600"/>
              <a:gd name="T6" fmla="*/ 2591103 w 21600"/>
              <a:gd name="T7" fmla="*/ 181646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5947" y="0"/>
                </a:moveTo>
                <a:lnTo>
                  <a:pt x="15947" y="1590"/>
                </a:lnTo>
                <a:cubicBezTo>
                  <a:pt x="13010" y="1680"/>
                  <a:pt x="10125" y="2725"/>
                  <a:pt x="7514" y="4645"/>
                </a:cubicBezTo>
                <a:cubicBezTo>
                  <a:pt x="4438" y="6907"/>
                  <a:pt x="1844" y="10304"/>
                  <a:pt x="0" y="14481"/>
                </a:cubicBezTo>
                <a:lnTo>
                  <a:pt x="6341" y="12572"/>
                </a:lnTo>
                <a:lnTo>
                  <a:pt x="8180" y="21600"/>
                </a:lnTo>
                <a:cubicBezTo>
                  <a:pt x="9090" y="19571"/>
                  <a:pt x="10353" y="17914"/>
                  <a:pt x="11847" y="16791"/>
                </a:cubicBezTo>
                <a:cubicBezTo>
                  <a:pt x="13117" y="15837"/>
                  <a:pt x="14519" y="15297"/>
                  <a:pt x="15953" y="15209"/>
                </a:cubicBezTo>
                <a:lnTo>
                  <a:pt x="15953" y="16802"/>
                </a:lnTo>
                <a:lnTo>
                  <a:pt x="21600" y="8376"/>
                </a:lnTo>
                <a:lnTo>
                  <a:pt x="15947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F6658D-F46A-F64F-8511-73D7029EF032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544881-5353-9740-A8B4-1BEDA97EF14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4" name="Freeform 880">
            <a:extLst>
              <a:ext uri="{FF2B5EF4-FFF2-40B4-BE49-F238E27FC236}">
                <a16:creationId xmlns:a16="http://schemas.microsoft.com/office/drawing/2014/main" id="{690E86EB-B601-F042-85DC-52E927A3C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1916" y="4579776"/>
            <a:ext cx="882524" cy="878091"/>
          </a:xfrm>
          <a:custGeom>
            <a:avLst/>
            <a:gdLst/>
            <a:ahLst/>
            <a:cxnLst/>
            <a:rect l="0" t="0" r="r" b="b"/>
            <a:pathLst>
              <a:path w="315552" h="313965">
                <a:moveTo>
                  <a:pt x="90260" y="273378"/>
                </a:moveTo>
                <a:cubicBezTo>
                  <a:pt x="91961" y="271462"/>
                  <a:pt x="95023" y="271462"/>
                  <a:pt x="96724" y="273378"/>
                </a:cubicBezTo>
                <a:cubicBezTo>
                  <a:pt x="97744" y="274145"/>
                  <a:pt x="98085" y="275677"/>
                  <a:pt x="98085" y="277210"/>
                </a:cubicBezTo>
                <a:cubicBezTo>
                  <a:pt x="98085" y="278360"/>
                  <a:pt x="97744" y="279509"/>
                  <a:pt x="96724" y="280659"/>
                </a:cubicBezTo>
                <a:cubicBezTo>
                  <a:pt x="96044" y="281426"/>
                  <a:pt x="95023" y="282192"/>
                  <a:pt x="93662" y="282192"/>
                </a:cubicBezTo>
                <a:cubicBezTo>
                  <a:pt x="92302" y="282192"/>
                  <a:pt x="91281" y="281426"/>
                  <a:pt x="90260" y="280659"/>
                </a:cubicBezTo>
                <a:cubicBezTo>
                  <a:pt x="89580" y="279509"/>
                  <a:pt x="88900" y="278360"/>
                  <a:pt x="88900" y="277210"/>
                </a:cubicBezTo>
                <a:cubicBezTo>
                  <a:pt x="88900" y="275677"/>
                  <a:pt x="89580" y="274145"/>
                  <a:pt x="90260" y="273378"/>
                </a:cubicBezTo>
                <a:close/>
                <a:moveTo>
                  <a:pt x="33110" y="273378"/>
                </a:moveTo>
                <a:cubicBezTo>
                  <a:pt x="34811" y="271462"/>
                  <a:pt x="37873" y="271462"/>
                  <a:pt x="39574" y="273378"/>
                </a:cubicBezTo>
                <a:cubicBezTo>
                  <a:pt x="40594" y="274145"/>
                  <a:pt x="40935" y="275677"/>
                  <a:pt x="40935" y="277210"/>
                </a:cubicBezTo>
                <a:cubicBezTo>
                  <a:pt x="40935" y="278360"/>
                  <a:pt x="40594" y="279509"/>
                  <a:pt x="39574" y="280659"/>
                </a:cubicBezTo>
                <a:cubicBezTo>
                  <a:pt x="38553" y="281426"/>
                  <a:pt x="37533" y="282192"/>
                  <a:pt x="36172" y="282192"/>
                </a:cubicBezTo>
                <a:cubicBezTo>
                  <a:pt x="35152" y="282192"/>
                  <a:pt x="34131" y="281426"/>
                  <a:pt x="33110" y="280659"/>
                </a:cubicBezTo>
                <a:cubicBezTo>
                  <a:pt x="32090" y="279509"/>
                  <a:pt x="31750" y="278360"/>
                  <a:pt x="31750" y="277210"/>
                </a:cubicBezTo>
                <a:cubicBezTo>
                  <a:pt x="31750" y="275677"/>
                  <a:pt x="32090" y="274145"/>
                  <a:pt x="33110" y="273378"/>
                </a:cubicBezTo>
                <a:close/>
                <a:moveTo>
                  <a:pt x="249518" y="271462"/>
                </a:moveTo>
                <a:lnTo>
                  <a:pt x="282295" y="271462"/>
                </a:lnTo>
                <a:cubicBezTo>
                  <a:pt x="284816" y="271462"/>
                  <a:pt x="286977" y="273503"/>
                  <a:pt x="286977" y="276225"/>
                </a:cubicBezTo>
                <a:cubicBezTo>
                  <a:pt x="286977" y="278606"/>
                  <a:pt x="284816" y="280647"/>
                  <a:pt x="282295" y="280647"/>
                </a:cubicBezTo>
                <a:lnTo>
                  <a:pt x="249518" y="280647"/>
                </a:lnTo>
                <a:cubicBezTo>
                  <a:pt x="246636" y="280647"/>
                  <a:pt x="244475" y="278606"/>
                  <a:pt x="244475" y="276225"/>
                </a:cubicBezTo>
                <a:cubicBezTo>
                  <a:pt x="244475" y="273503"/>
                  <a:pt x="246636" y="271462"/>
                  <a:pt x="249518" y="271462"/>
                </a:cubicBezTo>
                <a:close/>
                <a:moveTo>
                  <a:pt x="64747" y="271462"/>
                </a:moveTo>
                <a:cubicBezTo>
                  <a:pt x="67469" y="271462"/>
                  <a:pt x="69510" y="273503"/>
                  <a:pt x="69510" y="276225"/>
                </a:cubicBezTo>
                <a:cubicBezTo>
                  <a:pt x="69510" y="278606"/>
                  <a:pt x="67469" y="280647"/>
                  <a:pt x="64747" y="280647"/>
                </a:cubicBezTo>
                <a:cubicBezTo>
                  <a:pt x="62366" y="280647"/>
                  <a:pt x="60325" y="278606"/>
                  <a:pt x="60325" y="276225"/>
                </a:cubicBezTo>
                <a:cubicBezTo>
                  <a:pt x="60325" y="273503"/>
                  <a:pt x="62366" y="271462"/>
                  <a:pt x="64747" y="271462"/>
                </a:cubicBezTo>
                <a:close/>
                <a:moveTo>
                  <a:pt x="191636" y="251604"/>
                </a:moveTo>
                <a:lnTo>
                  <a:pt x="191636" y="304593"/>
                </a:lnTo>
                <a:lnTo>
                  <a:pt x="286735" y="304593"/>
                </a:lnTo>
                <a:cubicBezTo>
                  <a:pt x="297181" y="304593"/>
                  <a:pt x="305826" y="295941"/>
                  <a:pt x="305826" y="285128"/>
                </a:cubicBezTo>
                <a:lnTo>
                  <a:pt x="305826" y="271069"/>
                </a:lnTo>
                <a:cubicBezTo>
                  <a:pt x="305826" y="260255"/>
                  <a:pt x="297181" y="251604"/>
                  <a:pt x="286735" y="251604"/>
                </a:cubicBezTo>
                <a:lnTo>
                  <a:pt x="191636" y="251604"/>
                </a:lnTo>
                <a:close/>
                <a:moveTo>
                  <a:pt x="28817" y="251604"/>
                </a:moveTo>
                <a:cubicBezTo>
                  <a:pt x="18011" y="251604"/>
                  <a:pt x="9365" y="260255"/>
                  <a:pt x="9365" y="271069"/>
                </a:cubicBezTo>
                <a:lnTo>
                  <a:pt x="9365" y="285128"/>
                </a:lnTo>
                <a:cubicBezTo>
                  <a:pt x="9365" y="295941"/>
                  <a:pt x="18011" y="304593"/>
                  <a:pt x="28817" y="304593"/>
                </a:cubicBezTo>
                <a:lnTo>
                  <a:pt x="122474" y="304593"/>
                </a:lnTo>
                <a:lnTo>
                  <a:pt x="122474" y="251604"/>
                </a:lnTo>
                <a:lnTo>
                  <a:pt x="28817" y="251604"/>
                </a:lnTo>
                <a:close/>
                <a:moveTo>
                  <a:pt x="90260" y="211466"/>
                </a:moveTo>
                <a:cubicBezTo>
                  <a:pt x="91961" y="209550"/>
                  <a:pt x="95023" y="209550"/>
                  <a:pt x="96724" y="211849"/>
                </a:cubicBezTo>
                <a:cubicBezTo>
                  <a:pt x="97744" y="212615"/>
                  <a:pt x="98085" y="213765"/>
                  <a:pt x="98085" y="215297"/>
                </a:cubicBezTo>
                <a:cubicBezTo>
                  <a:pt x="98085" y="216447"/>
                  <a:pt x="97744" y="217980"/>
                  <a:pt x="96724" y="218746"/>
                </a:cubicBezTo>
                <a:cubicBezTo>
                  <a:pt x="96044" y="219896"/>
                  <a:pt x="95023" y="220279"/>
                  <a:pt x="93662" y="220279"/>
                </a:cubicBezTo>
                <a:cubicBezTo>
                  <a:pt x="92302" y="220279"/>
                  <a:pt x="91281" y="219896"/>
                  <a:pt x="90260" y="218746"/>
                </a:cubicBezTo>
                <a:cubicBezTo>
                  <a:pt x="89580" y="217980"/>
                  <a:pt x="88900" y="216447"/>
                  <a:pt x="88900" y="215297"/>
                </a:cubicBezTo>
                <a:cubicBezTo>
                  <a:pt x="88900" y="213765"/>
                  <a:pt x="89580" y="212615"/>
                  <a:pt x="90260" y="211466"/>
                </a:cubicBezTo>
                <a:close/>
                <a:moveTo>
                  <a:pt x="33110" y="211466"/>
                </a:moveTo>
                <a:cubicBezTo>
                  <a:pt x="34811" y="209550"/>
                  <a:pt x="37873" y="209550"/>
                  <a:pt x="39574" y="211849"/>
                </a:cubicBezTo>
                <a:cubicBezTo>
                  <a:pt x="40594" y="212615"/>
                  <a:pt x="40935" y="213765"/>
                  <a:pt x="40935" y="215297"/>
                </a:cubicBezTo>
                <a:cubicBezTo>
                  <a:pt x="40935" y="216447"/>
                  <a:pt x="40594" y="217980"/>
                  <a:pt x="39574" y="218746"/>
                </a:cubicBezTo>
                <a:cubicBezTo>
                  <a:pt x="38553" y="219896"/>
                  <a:pt x="37533" y="220279"/>
                  <a:pt x="36512" y="220279"/>
                </a:cubicBezTo>
                <a:cubicBezTo>
                  <a:pt x="35152" y="220279"/>
                  <a:pt x="34131" y="219896"/>
                  <a:pt x="33110" y="218746"/>
                </a:cubicBezTo>
                <a:cubicBezTo>
                  <a:pt x="32090" y="217980"/>
                  <a:pt x="31750" y="216447"/>
                  <a:pt x="31750" y="215297"/>
                </a:cubicBezTo>
                <a:cubicBezTo>
                  <a:pt x="31750" y="213765"/>
                  <a:pt x="32090" y="212615"/>
                  <a:pt x="33110" y="211466"/>
                </a:cubicBezTo>
                <a:close/>
                <a:moveTo>
                  <a:pt x="249518" y="209550"/>
                </a:moveTo>
                <a:lnTo>
                  <a:pt x="282295" y="209550"/>
                </a:lnTo>
                <a:cubicBezTo>
                  <a:pt x="284816" y="209550"/>
                  <a:pt x="286977" y="211667"/>
                  <a:pt x="286977" y="214136"/>
                </a:cubicBezTo>
                <a:cubicBezTo>
                  <a:pt x="286977" y="216605"/>
                  <a:pt x="284816" y="218722"/>
                  <a:pt x="282295" y="218722"/>
                </a:cubicBezTo>
                <a:lnTo>
                  <a:pt x="249518" y="218722"/>
                </a:lnTo>
                <a:cubicBezTo>
                  <a:pt x="246636" y="218722"/>
                  <a:pt x="244475" y="216605"/>
                  <a:pt x="244475" y="214136"/>
                </a:cubicBezTo>
                <a:cubicBezTo>
                  <a:pt x="244475" y="211667"/>
                  <a:pt x="246636" y="209550"/>
                  <a:pt x="249518" y="209550"/>
                </a:cubicBezTo>
                <a:close/>
                <a:moveTo>
                  <a:pt x="65689" y="209550"/>
                </a:moveTo>
                <a:cubicBezTo>
                  <a:pt x="68755" y="209550"/>
                  <a:pt x="71054" y="211667"/>
                  <a:pt x="71054" y="214136"/>
                </a:cubicBezTo>
                <a:cubicBezTo>
                  <a:pt x="71054" y="216605"/>
                  <a:pt x="68755" y="218722"/>
                  <a:pt x="65689" y="218722"/>
                </a:cubicBezTo>
                <a:cubicBezTo>
                  <a:pt x="63007" y="218722"/>
                  <a:pt x="60325" y="216605"/>
                  <a:pt x="60325" y="214136"/>
                </a:cubicBezTo>
                <a:cubicBezTo>
                  <a:pt x="60325" y="211667"/>
                  <a:pt x="63007" y="209550"/>
                  <a:pt x="65689" y="209550"/>
                </a:cubicBezTo>
                <a:close/>
                <a:moveTo>
                  <a:pt x="191636" y="188883"/>
                </a:moveTo>
                <a:lnTo>
                  <a:pt x="191636" y="242232"/>
                </a:lnTo>
                <a:lnTo>
                  <a:pt x="286735" y="242232"/>
                </a:lnTo>
                <a:cubicBezTo>
                  <a:pt x="297181" y="242232"/>
                  <a:pt x="305826" y="233220"/>
                  <a:pt x="305826" y="222767"/>
                </a:cubicBezTo>
                <a:lnTo>
                  <a:pt x="305826" y="208348"/>
                </a:lnTo>
                <a:cubicBezTo>
                  <a:pt x="305826" y="197534"/>
                  <a:pt x="297181" y="188883"/>
                  <a:pt x="286735" y="188883"/>
                </a:cubicBezTo>
                <a:lnTo>
                  <a:pt x="191636" y="188883"/>
                </a:lnTo>
                <a:close/>
                <a:moveTo>
                  <a:pt x="28817" y="188883"/>
                </a:moveTo>
                <a:cubicBezTo>
                  <a:pt x="18011" y="188883"/>
                  <a:pt x="9365" y="197534"/>
                  <a:pt x="9365" y="208348"/>
                </a:cubicBezTo>
                <a:lnTo>
                  <a:pt x="9365" y="222767"/>
                </a:lnTo>
                <a:cubicBezTo>
                  <a:pt x="9365" y="233220"/>
                  <a:pt x="18011" y="242232"/>
                  <a:pt x="28817" y="242232"/>
                </a:cubicBezTo>
                <a:lnTo>
                  <a:pt x="122474" y="242232"/>
                </a:lnTo>
                <a:lnTo>
                  <a:pt x="122474" y="188883"/>
                </a:lnTo>
                <a:lnTo>
                  <a:pt x="28817" y="188883"/>
                </a:lnTo>
                <a:close/>
                <a:moveTo>
                  <a:pt x="145168" y="9372"/>
                </a:moveTo>
                <a:cubicBezTo>
                  <a:pt x="109146" y="9372"/>
                  <a:pt x="79608" y="38930"/>
                  <a:pt x="79608" y="74977"/>
                </a:cubicBezTo>
                <a:cubicBezTo>
                  <a:pt x="79608" y="78942"/>
                  <a:pt x="79968" y="82907"/>
                  <a:pt x="80689" y="87232"/>
                </a:cubicBezTo>
                <a:cubicBezTo>
                  <a:pt x="81049" y="88674"/>
                  <a:pt x="80689" y="90116"/>
                  <a:pt x="79608" y="91197"/>
                </a:cubicBezTo>
                <a:cubicBezTo>
                  <a:pt x="78527" y="92639"/>
                  <a:pt x="76726" y="93000"/>
                  <a:pt x="74925" y="92639"/>
                </a:cubicBezTo>
                <a:cubicBezTo>
                  <a:pt x="71323" y="91918"/>
                  <a:pt x="67721" y="91197"/>
                  <a:pt x="63759" y="91197"/>
                </a:cubicBezTo>
                <a:cubicBezTo>
                  <a:pt x="58355" y="91197"/>
                  <a:pt x="53312" y="92279"/>
                  <a:pt x="47909" y="94081"/>
                </a:cubicBezTo>
                <a:cubicBezTo>
                  <a:pt x="24855" y="101651"/>
                  <a:pt x="9365" y="124000"/>
                  <a:pt x="9365" y="149232"/>
                </a:cubicBezTo>
                <a:lnTo>
                  <a:pt x="9365" y="160046"/>
                </a:lnTo>
                <a:cubicBezTo>
                  <a:pt x="9365" y="170860"/>
                  <a:pt x="18011" y="179511"/>
                  <a:pt x="28817" y="179511"/>
                </a:cubicBezTo>
                <a:lnTo>
                  <a:pt x="122474" y="179511"/>
                </a:lnTo>
                <a:lnTo>
                  <a:pt x="122474" y="151035"/>
                </a:lnTo>
                <a:lnTo>
                  <a:pt x="87173" y="151035"/>
                </a:lnTo>
                <a:cubicBezTo>
                  <a:pt x="85372" y="151035"/>
                  <a:pt x="83571" y="149953"/>
                  <a:pt x="82850" y="147790"/>
                </a:cubicBezTo>
                <a:cubicBezTo>
                  <a:pt x="82130" y="146348"/>
                  <a:pt x="82490" y="144186"/>
                  <a:pt x="83931" y="142744"/>
                </a:cubicBezTo>
                <a:lnTo>
                  <a:pt x="154173" y="72453"/>
                </a:lnTo>
                <a:cubicBezTo>
                  <a:pt x="155975" y="70651"/>
                  <a:pt x="158856" y="70651"/>
                  <a:pt x="161018" y="72453"/>
                </a:cubicBezTo>
                <a:lnTo>
                  <a:pt x="231260" y="142744"/>
                </a:lnTo>
                <a:cubicBezTo>
                  <a:pt x="232701" y="144186"/>
                  <a:pt x="233061" y="146348"/>
                  <a:pt x="232341" y="147790"/>
                </a:cubicBezTo>
                <a:cubicBezTo>
                  <a:pt x="231621" y="149953"/>
                  <a:pt x="229819" y="151035"/>
                  <a:pt x="227658" y="151035"/>
                </a:cubicBezTo>
                <a:lnTo>
                  <a:pt x="191636" y="151035"/>
                </a:lnTo>
                <a:lnTo>
                  <a:pt x="191636" y="179511"/>
                </a:lnTo>
                <a:lnTo>
                  <a:pt x="286735" y="179511"/>
                </a:lnTo>
                <a:cubicBezTo>
                  <a:pt x="297181" y="179511"/>
                  <a:pt x="305826" y="170860"/>
                  <a:pt x="305826" y="160046"/>
                </a:cubicBezTo>
                <a:lnTo>
                  <a:pt x="305826" y="158604"/>
                </a:lnTo>
                <a:cubicBezTo>
                  <a:pt x="305826" y="140221"/>
                  <a:pt x="294299" y="124000"/>
                  <a:pt x="277369" y="119314"/>
                </a:cubicBezTo>
                <a:cubicBezTo>
                  <a:pt x="276288" y="119314"/>
                  <a:pt x="275568" y="118953"/>
                  <a:pt x="274487" y="118593"/>
                </a:cubicBezTo>
                <a:cubicBezTo>
                  <a:pt x="272686" y="118593"/>
                  <a:pt x="271605" y="117511"/>
                  <a:pt x="270885" y="116069"/>
                </a:cubicBezTo>
                <a:cubicBezTo>
                  <a:pt x="270164" y="114628"/>
                  <a:pt x="270164" y="112825"/>
                  <a:pt x="270885" y="111744"/>
                </a:cubicBezTo>
                <a:cubicBezTo>
                  <a:pt x="274847" y="104895"/>
                  <a:pt x="276288" y="96965"/>
                  <a:pt x="274847" y="89395"/>
                </a:cubicBezTo>
                <a:cubicBezTo>
                  <a:pt x="272686" y="74616"/>
                  <a:pt x="260439" y="62721"/>
                  <a:pt x="245670" y="60918"/>
                </a:cubicBezTo>
                <a:cubicBezTo>
                  <a:pt x="235583" y="59477"/>
                  <a:pt x="225497" y="62721"/>
                  <a:pt x="218292" y="69570"/>
                </a:cubicBezTo>
                <a:cubicBezTo>
                  <a:pt x="216852" y="70651"/>
                  <a:pt x="215050" y="71011"/>
                  <a:pt x="213249" y="70291"/>
                </a:cubicBezTo>
                <a:cubicBezTo>
                  <a:pt x="211808" y="69930"/>
                  <a:pt x="210368" y="68128"/>
                  <a:pt x="210368" y="66686"/>
                </a:cubicBezTo>
                <a:cubicBezTo>
                  <a:pt x="206045" y="33884"/>
                  <a:pt x="177948" y="9372"/>
                  <a:pt x="145168" y="9372"/>
                </a:cubicBezTo>
                <a:close/>
                <a:moveTo>
                  <a:pt x="145168" y="0"/>
                </a:moveTo>
                <a:cubicBezTo>
                  <a:pt x="180109" y="0"/>
                  <a:pt x="210368" y="24151"/>
                  <a:pt x="218292" y="57314"/>
                </a:cubicBezTo>
                <a:cubicBezTo>
                  <a:pt x="226577" y="52267"/>
                  <a:pt x="236664" y="50104"/>
                  <a:pt x="246750" y="51186"/>
                </a:cubicBezTo>
                <a:cubicBezTo>
                  <a:pt x="265842" y="53709"/>
                  <a:pt x="281331" y="68488"/>
                  <a:pt x="284573" y="87593"/>
                </a:cubicBezTo>
                <a:cubicBezTo>
                  <a:pt x="285654" y="95523"/>
                  <a:pt x="284933" y="103814"/>
                  <a:pt x="282052" y="111023"/>
                </a:cubicBezTo>
                <a:cubicBezTo>
                  <a:pt x="301864" y="117151"/>
                  <a:pt x="315552" y="136616"/>
                  <a:pt x="315552" y="158604"/>
                </a:cubicBezTo>
                <a:lnTo>
                  <a:pt x="315552" y="160046"/>
                </a:lnTo>
                <a:cubicBezTo>
                  <a:pt x="315552" y="170139"/>
                  <a:pt x="310149" y="179151"/>
                  <a:pt x="302584" y="184197"/>
                </a:cubicBezTo>
                <a:cubicBezTo>
                  <a:pt x="310149" y="189244"/>
                  <a:pt x="315552" y="198255"/>
                  <a:pt x="315552" y="208348"/>
                </a:cubicBezTo>
                <a:lnTo>
                  <a:pt x="315552" y="222767"/>
                </a:lnTo>
                <a:cubicBezTo>
                  <a:pt x="315552" y="232860"/>
                  <a:pt x="310149" y="241872"/>
                  <a:pt x="302584" y="246918"/>
                </a:cubicBezTo>
                <a:cubicBezTo>
                  <a:pt x="310149" y="251965"/>
                  <a:pt x="315552" y="260616"/>
                  <a:pt x="315552" y="271069"/>
                </a:cubicBezTo>
                <a:lnTo>
                  <a:pt x="315552" y="285128"/>
                </a:lnTo>
                <a:cubicBezTo>
                  <a:pt x="315552" y="300988"/>
                  <a:pt x="302584" y="313965"/>
                  <a:pt x="286735" y="313965"/>
                </a:cubicBezTo>
                <a:lnTo>
                  <a:pt x="186953" y="313965"/>
                </a:lnTo>
                <a:cubicBezTo>
                  <a:pt x="184432" y="313965"/>
                  <a:pt x="181910" y="311802"/>
                  <a:pt x="181910" y="309279"/>
                </a:cubicBezTo>
                <a:lnTo>
                  <a:pt x="181910" y="308918"/>
                </a:lnTo>
                <a:lnTo>
                  <a:pt x="181910" y="146348"/>
                </a:lnTo>
                <a:cubicBezTo>
                  <a:pt x="181910" y="143465"/>
                  <a:pt x="184432" y="141302"/>
                  <a:pt x="186953" y="141302"/>
                </a:cubicBezTo>
                <a:lnTo>
                  <a:pt x="216491" y="141302"/>
                </a:lnTo>
                <a:lnTo>
                  <a:pt x="157415" y="82546"/>
                </a:lnTo>
                <a:lnTo>
                  <a:pt x="99060" y="141302"/>
                </a:lnTo>
                <a:lnTo>
                  <a:pt x="127157" y="141302"/>
                </a:lnTo>
                <a:cubicBezTo>
                  <a:pt x="129679" y="141302"/>
                  <a:pt x="131840" y="143465"/>
                  <a:pt x="131840" y="146348"/>
                </a:cubicBezTo>
                <a:lnTo>
                  <a:pt x="131840" y="308918"/>
                </a:lnTo>
                <a:lnTo>
                  <a:pt x="131840" y="309279"/>
                </a:lnTo>
                <a:cubicBezTo>
                  <a:pt x="131840" y="311802"/>
                  <a:pt x="129679" y="313965"/>
                  <a:pt x="127157" y="313965"/>
                </a:cubicBezTo>
                <a:lnTo>
                  <a:pt x="28817" y="313965"/>
                </a:lnTo>
                <a:cubicBezTo>
                  <a:pt x="12968" y="313965"/>
                  <a:pt x="0" y="300988"/>
                  <a:pt x="0" y="285128"/>
                </a:cubicBezTo>
                <a:lnTo>
                  <a:pt x="0" y="271069"/>
                </a:lnTo>
                <a:cubicBezTo>
                  <a:pt x="0" y="260616"/>
                  <a:pt x="5043" y="251965"/>
                  <a:pt x="12968" y="246918"/>
                </a:cubicBezTo>
                <a:cubicBezTo>
                  <a:pt x="5043" y="241872"/>
                  <a:pt x="0" y="232860"/>
                  <a:pt x="0" y="222767"/>
                </a:cubicBezTo>
                <a:lnTo>
                  <a:pt x="0" y="208348"/>
                </a:lnTo>
                <a:cubicBezTo>
                  <a:pt x="0" y="198255"/>
                  <a:pt x="5043" y="189244"/>
                  <a:pt x="12968" y="184197"/>
                </a:cubicBezTo>
                <a:cubicBezTo>
                  <a:pt x="5043" y="179151"/>
                  <a:pt x="0" y="170139"/>
                  <a:pt x="0" y="160046"/>
                </a:cubicBezTo>
                <a:lnTo>
                  <a:pt x="0" y="149232"/>
                </a:lnTo>
                <a:cubicBezTo>
                  <a:pt x="0" y="119674"/>
                  <a:pt x="18011" y="93721"/>
                  <a:pt x="44667" y="85070"/>
                </a:cubicBezTo>
                <a:cubicBezTo>
                  <a:pt x="53312" y="82186"/>
                  <a:pt x="61597" y="81465"/>
                  <a:pt x="70603" y="82186"/>
                </a:cubicBezTo>
                <a:cubicBezTo>
                  <a:pt x="70242" y="79663"/>
                  <a:pt x="70242" y="77500"/>
                  <a:pt x="70242" y="74977"/>
                </a:cubicBezTo>
                <a:cubicBezTo>
                  <a:pt x="70242" y="33523"/>
                  <a:pt x="103743" y="0"/>
                  <a:pt x="1451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Freeform 338">
            <a:extLst>
              <a:ext uri="{FF2B5EF4-FFF2-40B4-BE49-F238E27FC236}">
                <a16:creationId xmlns:a16="http://schemas.microsoft.com/office/drawing/2014/main" id="{E240569D-C7E0-E445-AFFF-575892DAA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328" y="4238802"/>
            <a:ext cx="882527" cy="886960"/>
          </a:xfrm>
          <a:custGeom>
            <a:avLst/>
            <a:gdLst>
              <a:gd name="T0" fmla="*/ 47909 w 877"/>
              <a:gd name="T1" fmla="*/ 249670 h 880"/>
              <a:gd name="T2" fmla="*/ 299703 w 877"/>
              <a:gd name="T3" fmla="*/ 197355 h 880"/>
              <a:gd name="T4" fmla="*/ 49710 w 877"/>
              <a:gd name="T5" fmla="*/ 142514 h 880"/>
              <a:gd name="T6" fmla="*/ 85372 w 877"/>
              <a:gd name="T7" fmla="*/ 172821 h 880"/>
              <a:gd name="T8" fmla="*/ 94738 w 877"/>
              <a:gd name="T9" fmla="*/ 171378 h 880"/>
              <a:gd name="T10" fmla="*/ 96179 w 877"/>
              <a:gd name="T11" fmla="*/ 156585 h 880"/>
              <a:gd name="T12" fmla="*/ 103383 w 877"/>
              <a:gd name="T13" fmla="*/ 154420 h 880"/>
              <a:gd name="T14" fmla="*/ 109507 w 877"/>
              <a:gd name="T15" fmla="*/ 151895 h 880"/>
              <a:gd name="T16" fmla="*/ 115631 w 877"/>
              <a:gd name="T17" fmla="*/ 148287 h 880"/>
              <a:gd name="T18" fmla="*/ 123195 w 877"/>
              <a:gd name="T19" fmla="*/ 142153 h 880"/>
              <a:gd name="T20" fmla="*/ 130760 w 877"/>
              <a:gd name="T21" fmla="*/ 147205 h 880"/>
              <a:gd name="T22" fmla="*/ 129319 w 877"/>
              <a:gd name="T23" fmla="*/ 176790 h 880"/>
              <a:gd name="T24" fmla="*/ 140846 w 877"/>
              <a:gd name="T25" fmla="*/ 150452 h 880"/>
              <a:gd name="T26" fmla="*/ 219734 w 877"/>
              <a:gd name="T27" fmla="*/ 124835 h 880"/>
              <a:gd name="T28" fmla="*/ 49710 w 877"/>
              <a:gd name="T29" fmla="*/ 142514 h 880"/>
              <a:gd name="T30" fmla="*/ 81770 w 877"/>
              <a:gd name="T31" fmla="*/ 82983 h 880"/>
              <a:gd name="T32" fmla="*/ 87173 w 877"/>
              <a:gd name="T33" fmla="*/ 74685 h 880"/>
              <a:gd name="T34" fmla="*/ 75646 w 877"/>
              <a:gd name="T35" fmla="*/ 57366 h 880"/>
              <a:gd name="T36" fmla="*/ 86093 w 877"/>
              <a:gd name="T37" fmla="*/ 31750 h 880"/>
              <a:gd name="T38" fmla="*/ 127878 w 877"/>
              <a:gd name="T39" fmla="*/ 59531 h 880"/>
              <a:gd name="T40" fmla="*/ 136523 w 877"/>
              <a:gd name="T41" fmla="*/ 55202 h 880"/>
              <a:gd name="T42" fmla="*/ 168223 w 877"/>
              <a:gd name="T43" fmla="*/ 12628 h 880"/>
              <a:gd name="T44" fmla="*/ 190917 w 877"/>
              <a:gd name="T45" fmla="*/ 59892 h 880"/>
              <a:gd name="T46" fmla="*/ 202083 w 877"/>
              <a:gd name="T47" fmla="*/ 43295 h 880"/>
              <a:gd name="T48" fmla="*/ 226218 w 877"/>
              <a:gd name="T49" fmla="*/ 33915 h 880"/>
              <a:gd name="T50" fmla="*/ 232702 w 877"/>
              <a:gd name="T51" fmla="*/ 67108 h 880"/>
              <a:gd name="T52" fmla="*/ 236304 w 877"/>
              <a:gd name="T53" fmla="*/ 76128 h 880"/>
              <a:gd name="T54" fmla="*/ 250713 w 877"/>
              <a:gd name="T55" fmla="*/ 74685 h 880"/>
              <a:gd name="T56" fmla="*/ 224777 w 877"/>
              <a:gd name="T57" fmla="*/ 115455 h 880"/>
              <a:gd name="T58" fmla="*/ 221175 w 877"/>
              <a:gd name="T59" fmla="*/ 96332 h 880"/>
              <a:gd name="T60" fmla="*/ 215051 w 877"/>
              <a:gd name="T61" fmla="*/ 114011 h 880"/>
              <a:gd name="T62" fmla="*/ 181911 w 877"/>
              <a:gd name="T63" fmla="*/ 120506 h 880"/>
              <a:gd name="T64" fmla="*/ 172545 w 877"/>
              <a:gd name="T65" fmla="*/ 110043 h 880"/>
              <a:gd name="T66" fmla="*/ 169664 w 877"/>
              <a:gd name="T67" fmla="*/ 127722 h 880"/>
              <a:gd name="T68" fmla="*/ 134002 w 877"/>
              <a:gd name="T69" fmla="*/ 138185 h 880"/>
              <a:gd name="T70" fmla="*/ 129679 w 877"/>
              <a:gd name="T71" fmla="*/ 134938 h 880"/>
              <a:gd name="T72" fmla="*/ 134362 w 877"/>
              <a:gd name="T73" fmla="*/ 109682 h 880"/>
              <a:gd name="T74" fmla="*/ 119593 w 877"/>
              <a:gd name="T75" fmla="*/ 132051 h 880"/>
              <a:gd name="T76" fmla="*/ 114190 w 877"/>
              <a:gd name="T77" fmla="*/ 137463 h 880"/>
              <a:gd name="T78" fmla="*/ 106985 w 877"/>
              <a:gd name="T79" fmla="*/ 142153 h 880"/>
              <a:gd name="T80" fmla="*/ 100141 w 877"/>
              <a:gd name="T81" fmla="*/ 145401 h 880"/>
              <a:gd name="T82" fmla="*/ 92577 w 877"/>
              <a:gd name="T83" fmla="*/ 147205 h 880"/>
              <a:gd name="T84" fmla="*/ 85012 w 877"/>
              <a:gd name="T85" fmla="*/ 147565 h 880"/>
              <a:gd name="T86" fmla="*/ 315553 w 877"/>
              <a:gd name="T87" fmla="*/ 192665 h 880"/>
              <a:gd name="T88" fmla="*/ 315193 w 877"/>
              <a:gd name="T89" fmla="*/ 190861 h 880"/>
              <a:gd name="T90" fmla="*/ 314832 w 877"/>
              <a:gd name="T91" fmla="*/ 190500 h 880"/>
              <a:gd name="T92" fmla="*/ 281692 w 877"/>
              <a:gd name="T93" fmla="*/ 106074 h 880"/>
              <a:gd name="T94" fmla="*/ 227659 w 877"/>
              <a:gd name="T95" fmla="*/ 24534 h 880"/>
              <a:gd name="T96" fmla="*/ 126797 w 877"/>
              <a:gd name="T97" fmla="*/ 27420 h 880"/>
              <a:gd name="T98" fmla="*/ 66280 w 877"/>
              <a:gd name="T99" fmla="*/ 47264 h 880"/>
              <a:gd name="T100" fmla="*/ 1081 w 877"/>
              <a:gd name="T101" fmla="*/ 189778 h 880"/>
              <a:gd name="T102" fmla="*/ 360 w 877"/>
              <a:gd name="T103" fmla="*/ 190861 h 880"/>
              <a:gd name="T104" fmla="*/ 0 w 877"/>
              <a:gd name="T105" fmla="*/ 192304 h 880"/>
              <a:gd name="T106" fmla="*/ 0 w 877"/>
              <a:gd name="T107" fmla="*/ 312088 h 880"/>
              <a:gd name="T108" fmla="*/ 315553 w 877"/>
              <a:gd name="T109" fmla="*/ 193026 h 88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77" h="880">
                <a:moveTo>
                  <a:pt x="849" y="852"/>
                </a:moveTo>
                <a:lnTo>
                  <a:pt x="26" y="852"/>
                </a:lnTo>
                <a:lnTo>
                  <a:pt x="26" y="571"/>
                </a:lnTo>
                <a:lnTo>
                  <a:pt x="123" y="687"/>
                </a:lnTo>
                <a:cubicBezTo>
                  <a:pt x="125" y="690"/>
                  <a:pt x="128" y="692"/>
                  <a:pt x="133" y="692"/>
                </a:cubicBezTo>
                <a:lnTo>
                  <a:pt x="730" y="692"/>
                </a:lnTo>
                <a:cubicBezTo>
                  <a:pt x="734" y="692"/>
                  <a:pt x="737" y="690"/>
                  <a:pt x="739" y="688"/>
                </a:cubicBezTo>
                <a:lnTo>
                  <a:pt x="849" y="569"/>
                </a:lnTo>
                <a:lnTo>
                  <a:pt x="849" y="852"/>
                </a:lnTo>
                <a:close/>
                <a:moveTo>
                  <a:pt x="832" y="547"/>
                </a:moveTo>
                <a:lnTo>
                  <a:pt x="724" y="666"/>
                </a:lnTo>
                <a:lnTo>
                  <a:pt x="139" y="666"/>
                </a:lnTo>
                <a:lnTo>
                  <a:pt x="42" y="547"/>
                </a:lnTo>
                <a:lnTo>
                  <a:pt x="832" y="547"/>
                </a:lnTo>
                <a:close/>
                <a:moveTo>
                  <a:pt x="138" y="395"/>
                </a:moveTo>
                <a:lnTo>
                  <a:pt x="138" y="395"/>
                </a:lnTo>
                <a:cubicBezTo>
                  <a:pt x="159" y="415"/>
                  <a:pt x="186" y="429"/>
                  <a:pt x="216" y="434"/>
                </a:cubicBezTo>
                <a:cubicBezTo>
                  <a:pt x="219" y="434"/>
                  <a:pt x="222" y="435"/>
                  <a:pt x="226" y="435"/>
                </a:cubicBezTo>
                <a:cubicBezTo>
                  <a:pt x="229" y="444"/>
                  <a:pt x="234" y="461"/>
                  <a:pt x="237" y="479"/>
                </a:cubicBezTo>
                <a:cubicBezTo>
                  <a:pt x="238" y="485"/>
                  <a:pt x="244" y="490"/>
                  <a:pt x="250" y="490"/>
                </a:cubicBezTo>
                <a:cubicBezTo>
                  <a:pt x="251" y="490"/>
                  <a:pt x="251" y="490"/>
                  <a:pt x="252" y="490"/>
                </a:cubicBezTo>
                <a:cubicBezTo>
                  <a:pt x="259" y="489"/>
                  <a:pt x="264" y="482"/>
                  <a:pt x="263" y="475"/>
                </a:cubicBezTo>
                <a:cubicBezTo>
                  <a:pt x="262" y="469"/>
                  <a:pt x="259" y="451"/>
                  <a:pt x="254" y="435"/>
                </a:cubicBezTo>
                <a:cubicBezTo>
                  <a:pt x="257" y="435"/>
                  <a:pt x="259" y="435"/>
                  <a:pt x="261" y="434"/>
                </a:cubicBezTo>
                <a:cubicBezTo>
                  <a:pt x="263" y="434"/>
                  <a:pt x="265" y="434"/>
                  <a:pt x="267" y="434"/>
                </a:cubicBezTo>
                <a:cubicBezTo>
                  <a:pt x="269" y="433"/>
                  <a:pt x="272" y="432"/>
                  <a:pt x="274" y="432"/>
                </a:cubicBezTo>
                <a:cubicBezTo>
                  <a:pt x="276" y="431"/>
                  <a:pt x="278" y="431"/>
                  <a:pt x="279" y="430"/>
                </a:cubicBezTo>
                <a:cubicBezTo>
                  <a:pt x="282" y="429"/>
                  <a:pt x="284" y="429"/>
                  <a:pt x="287" y="428"/>
                </a:cubicBezTo>
                <a:cubicBezTo>
                  <a:pt x="288" y="428"/>
                  <a:pt x="290" y="426"/>
                  <a:pt x="292" y="426"/>
                </a:cubicBezTo>
                <a:cubicBezTo>
                  <a:pt x="294" y="425"/>
                  <a:pt x="297" y="424"/>
                  <a:pt x="298" y="424"/>
                </a:cubicBezTo>
                <a:cubicBezTo>
                  <a:pt x="301" y="422"/>
                  <a:pt x="302" y="422"/>
                  <a:pt x="304" y="421"/>
                </a:cubicBezTo>
                <a:cubicBezTo>
                  <a:pt x="307" y="420"/>
                  <a:pt x="308" y="419"/>
                  <a:pt x="310" y="418"/>
                </a:cubicBezTo>
                <a:cubicBezTo>
                  <a:pt x="312" y="416"/>
                  <a:pt x="314" y="415"/>
                  <a:pt x="316" y="414"/>
                </a:cubicBezTo>
                <a:cubicBezTo>
                  <a:pt x="318" y="413"/>
                  <a:pt x="319" y="412"/>
                  <a:pt x="321" y="411"/>
                </a:cubicBezTo>
                <a:cubicBezTo>
                  <a:pt x="323" y="409"/>
                  <a:pt x="326" y="408"/>
                  <a:pt x="328" y="406"/>
                </a:cubicBezTo>
                <a:cubicBezTo>
                  <a:pt x="329" y="405"/>
                  <a:pt x="331" y="404"/>
                  <a:pt x="332" y="403"/>
                </a:cubicBezTo>
                <a:cubicBezTo>
                  <a:pt x="335" y="400"/>
                  <a:pt x="339" y="397"/>
                  <a:pt x="342" y="394"/>
                </a:cubicBezTo>
                <a:cubicBezTo>
                  <a:pt x="346" y="398"/>
                  <a:pt x="350" y="401"/>
                  <a:pt x="355" y="404"/>
                </a:cubicBezTo>
                <a:cubicBezTo>
                  <a:pt x="357" y="404"/>
                  <a:pt x="358" y="405"/>
                  <a:pt x="359" y="406"/>
                </a:cubicBezTo>
                <a:cubicBezTo>
                  <a:pt x="360" y="406"/>
                  <a:pt x="362" y="407"/>
                  <a:pt x="363" y="408"/>
                </a:cubicBezTo>
                <a:cubicBezTo>
                  <a:pt x="363" y="421"/>
                  <a:pt x="360" y="446"/>
                  <a:pt x="348" y="471"/>
                </a:cubicBezTo>
                <a:cubicBezTo>
                  <a:pt x="344" y="477"/>
                  <a:pt x="347" y="485"/>
                  <a:pt x="353" y="489"/>
                </a:cubicBezTo>
                <a:cubicBezTo>
                  <a:pt x="355" y="490"/>
                  <a:pt x="357" y="490"/>
                  <a:pt x="359" y="490"/>
                </a:cubicBezTo>
                <a:cubicBezTo>
                  <a:pt x="364" y="490"/>
                  <a:pt x="369" y="487"/>
                  <a:pt x="371" y="483"/>
                </a:cubicBezTo>
                <a:cubicBezTo>
                  <a:pt x="384" y="458"/>
                  <a:pt x="388" y="433"/>
                  <a:pt x="389" y="416"/>
                </a:cubicBezTo>
                <a:cubicBezTo>
                  <a:pt x="390" y="416"/>
                  <a:pt x="390" y="416"/>
                  <a:pt x="391" y="417"/>
                </a:cubicBezTo>
                <a:cubicBezTo>
                  <a:pt x="428" y="423"/>
                  <a:pt x="465" y="407"/>
                  <a:pt x="487" y="377"/>
                </a:cubicBezTo>
                <a:cubicBezTo>
                  <a:pt x="496" y="381"/>
                  <a:pt x="504" y="384"/>
                  <a:pt x="514" y="386"/>
                </a:cubicBezTo>
                <a:cubicBezTo>
                  <a:pt x="552" y="392"/>
                  <a:pt x="589" y="376"/>
                  <a:pt x="610" y="346"/>
                </a:cubicBezTo>
                <a:cubicBezTo>
                  <a:pt x="625" y="363"/>
                  <a:pt x="645" y="373"/>
                  <a:pt x="668" y="376"/>
                </a:cubicBezTo>
                <a:cubicBezTo>
                  <a:pt x="686" y="379"/>
                  <a:pt x="704" y="377"/>
                  <a:pt x="720" y="371"/>
                </a:cubicBezTo>
                <a:lnTo>
                  <a:pt x="836" y="521"/>
                </a:lnTo>
                <a:lnTo>
                  <a:pt x="40" y="521"/>
                </a:lnTo>
                <a:lnTo>
                  <a:pt x="138" y="395"/>
                </a:lnTo>
                <a:close/>
                <a:moveTo>
                  <a:pt x="121" y="270"/>
                </a:moveTo>
                <a:lnTo>
                  <a:pt x="121" y="270"/>
                </a:lnTo>
                <a:cubicBezTo>
                  <a:pt x="127" y="230"/>
                  <a:pt x="153" y="197"/>
                  <a:pt x="188" y="180"/>
                </a:cubicBezTo>
                <a:cubicBezTo>
                  <a:pt x="196" y="200"/>
                  <a:pt x="210" y="218"/>
                  <a:pt x="227" y="230"/>
                </a:cubicBezTo>
                <a:cubicBezTo>
                  <a:pt x="229" y="232"/>
                  <a:pt x="232" y="232"/>
                  <a:pt x="235" y="232"/>
                </a:cubicBezTo>
                <a:cubicBezTo>
                  <a:pt x="239" y="232"/>
                  <a:pt x="243" y="230"/>
                  <a:pt x="246" y="226"/>
                </a:cubicBezTo>
                <a:cubicBezTo>
                  <a:pt x="250" y="220"/>
                  <a:pt x="248" y="212"/>
                  <a:pt x="242" y="207"/>
                </a:cubicBezTo>
                <a:cubicBezTo>
                  <a:pt x="226" y="197"/>
                  <a:pt x="214" y="179"/>
                  <a:pt x="210" y="160"/>
                </a:cubicBezTo>
                <a:lnTo>
                  <a:pt x="210" y="159"/>
                </a:lnTo>
                <a:cubicBezTo>
                  <a:pt x="209" y="151"/>
                  <a:pt x="209" y="143"/>
                  <a:pt x="210" y="135"/>
                </a:cubicBezTo>
                <a:cubicBezTo>
                  <a:pt x="213" y="116"/>
                  <a:pt x="224" y="99"/>
                  <a:pt x="239" y="88"/>
                </a:cubicBezTo>
                <a:cubicBezTo>
                  <a:pt x="256" y="76"/>
                  <a:pt x="274" y="72"/>
                  <a:pt x="294" y="75"/>
                </a:cubicBezTo>
                <a:cubicBezTo>
                  <a:pt x="315" y="78"/>
                  <a:pt x="333" y="91"/>
                  <a:pt x="345" y="109"/>
                </a:cubicBezTo>
                <a:cubicBezTo>
                  <a:pt x="343" y="129"/>
                  <a:pt x="347" y="147"/>
                  <a:pt x="355" y="165"/>
                </a:cubicBezTo>
                <a:cubicBezTo>
                  <a:pt x="358" y="170"/>
                  <a:pt x="362" y="173"/>
                  <a:pt x="368" y="173"/>
                </a:cubicBezTo>
                <a:cubicBezTo>
                  <a:pt x="369" y="173"/>
                  <a:pt x="371" y="172"/>
                  <a:pt x="373" y="171"/>
                </a:cubicBezTo>
                <a:cubicBezTo>
                  <a:pt x="380" y="168"/>
                  <a:pt x="382" y="160"/>
                  <a:pt x="379" y="153"/>
                </a:cubicBezTo>
                <a:cubicBezTo>
                  <a:pt x="372" y="139"/>
                  <a:pt x="369" y="123"/>
                  <a:pt x="372" y="108"/>
                </a:cubicBezTo>
                <a:cubicBezTo>
                  <a:pt x="372" y="106"/>
                  <a:pt x="372" y="105"/>
                  <a:pt x="372" y="104"/>
                </a:cubicBezTo>
                <a:cubicBezTo>
                  <a:pt x="379" y="59"/>
                  <a:pt x="422" y="28"/>
                  <a:pt x="467" y="35"/>
                </a:cubicBezTo>
                <a:cubicBezTo>
                  <a:pt x="504" y="41"/>
                  <a:pt x="533" y="71"/>
                  <a:pt x="537" y="108"/>
                </a:cubicBezTo>
                <a:cubicBezTo>
                  <a:pt x="527" y="120"/>
                  <a:pt x="521" y="135"/>
                  <a:pt x="519" y="150"/>
                </a:cubicBezTo>
                <a:cubicBezTo>
                  <a:pt x="517" y="158"/>
                  <a:pt x="523" y="164"/>
                  <a:pt x="530" y="166"/>
                </a:cubicBezTo>
                <a:cubicBezTo>
                  <a:pt x="530" y="166"/>
                  <a:pt x="531" y="166"/>
                  <a:pt x="532" y="166"/>
                </a:cubicBezTo>
                <a:cubicBezTo>
                  <a:pt x="538" y="166"/>
                  <a:pt x="544" y="162"/>
                  <a:pt x="545" y="155"/>
                </a:cubicBezTo>
                <a:cubicBezTo>
                  <a:pt x="547" y="142"/>
                  <a:pt x="553" y="130"/>
                  <a:pt x="561" y="120"/>
                </a:cubicBezTo>
                <a:cubicBezTo>
                  <a:pt x="561" y="119"/>
                  <a:pt x="561" y="119"/>
                  <a:pt x="561" y="119"/>
                </a:cubicBezTo>
                <a:cubicBezTo>
                  <a:pt x="578" y="100"/>
                  <a:pt x="604" y="91"/>
                  <a:pt x="628" y="94"/>
                </a:cubicBezTo>
                <a:cubicBezTo>
                  <a:pt x="668" y="101"/>
                  <a:pt x="695" y="138"/>
                  <a:pt x="689" y="178"/>
                </a:cubicBezTo>
                <a:cubicBezTo>
                  <a:pt x="689" y="179"/>
                  <a:pt x="689" y="179"/>
                  <a:pt x="689" y="179"/>
                </a:cubicBezTo>
                <a:cubicBezTo>
                  <a:pt x="674" y="179"/>
                  <a:pt x="660" y="181"/>
                  <a:pt x="646" y="186"/>
                </a:cubicBezTo>
                <a:cubicBezTo>
                  <a:pt x="639" y="189"/>
                  <a:pt x="636" y="197"/>
                  <a:pt x="638" y="204"/>
                </a:cubicBezTo>
                <a:cubicBezTo>
                  <a:pt x="641" y="209"/>
                  <a:pt x="645" y="212"/>
                  <a:pt x="651" y="212"/>
                </a:cubicBezTo>
                <a:cubicBezTo>
                  <a:pt x="652" y="212"/>
                  <a:pt x="654" y="212"/>
                  <a:pt x="656" y="211"/>
                </a:cubicBezTo>
                <a:cubicBezTo>
                  <a:pt x="668" y="205"/>
                  <a:pt x="682" y="204"/>
                  <a:pt x="695" y="206"/>
                </a:cubicBezTo>
                <a:lnTo>
                  <a:pt x="696" y="207"/>
                </a:lnTo>
                <a:cubicBezTo>
                  <a:pt x="735" y="214"/>
                  <a:pt x="762" y="251"/>
                  <a:pt x="755" y="290"/>
                </a:cubicBezTo>
                <a:cubicBezTo>
                  <a:pt x="749" y="330"/>
                  <a:pt x="712" y="356"/>
                  <a:pt x="672" y="351"/>
                </a:cubicBezTo>
                <a:cubicBezTo>
                  <a:pt x="652" y="347"/>
                  <a:pt x="635" y="336"/>
                  <a:pt x="624" y="320"/>
                </a:cubicBezTo>
                <a:cubicBezTo>
                  <a:pt x="625" y="315"/>
                  <a:pt x="627" y="309"/>
                  <a:pt x="628" y="303"/>
                </a:cubicBezTo>
                <a:cubicBezTo>
                  <a:pt x="630" y="295"/>
                  <a:pt x="630" y="287"/>
                  <a:pt x="629" y="278"/>
                </a:cubicBezTo>
                <a:cubicBezTo>
                  <a:pt x="628" y="271"/>
                  <a:pt x="622" y="265"/>
                  <a:pt x="614" y="267"/>
                </a:cubicBezTo>
                <a:cubicBezTo>
                  <a:pt x="607" y="267"/>
                  <a:pt x="602" y="274"/>
                  <a:pt x="603" y="281"/>
                </a:cubicBezTo>
                <a:cubicBezTo>
                  <a:pt x="603" y="287"/>
                  <a:pt x="603" y="293"/>
                  <a:pt x="602" y="299"/>
                </a:cubicBezTo>
                <a:cubicBezTo>
                  <a:pt x="601" y="305"/>
                  <a:pt x="599" y="311"/>
                  <a:pt x="597" y="316"/>
                </a:cubicBezTo>
                <a:cubicBezTo>
                  <a:pt x="584" y="347"/>
                  <a:pt x="551" y="365"/>
                  <a:pt x="519" y="359"/>
                </a:cubicBezTo>
                <a:cubicBezTo>
                  <a:pt x="511" y="358"/>
                  <a:pt x="506" y="356"/>
                  <a:pt x="499" y="354"/>
                </a:cubicBezTo>
                <a:cubicBezTo>
                  <a:pt x="502" y="348"/>
                  <a:pt x="504" y="341"/>
                  <a:pt x="505" y="334"/>
                </a:cubicBezTo>
                <a:cubicBezTo>
                  <a:pt x="507" y="323"/>
                  <a:pt x="507" y="312"/>
                  <a:pt x="504" y="301"/>
                </a:cubicBezTo>
                <a:cubicBezTo>
                  <a:pt x="503" y="294"/>
                  <a:pt x="496" y="289"/>
                  <a:pt x="489" y="290"/>
                </a:cubicBezTo>
                <a:cubicBezTo>
                  <a:pt x="482" y="291"/>
                  <a:pt x="477" y="298"/>
                  <a:pt x="479" y="305"/>
                </a:cubicBezTo>
                <a:cubicBezTo>
                  <a:pt x="480" y="314"/>
                  <a:pt x="480" y="322"/>
                  <a:pt x="479" y="330"/>
                </a:cubicBezTo>
                <a:cubicBezTo>
                  <a:pt x="477" y="338"/>
                  <a:pt x="474" y="346"/>
                  <a:pt x="471" y="354"/>
                </a:cubicBezTo>
                <a:cubicBezTo>
                  <a:pt x="470" y="354"/>
                  <a:pt x="470" y="354"/>
                  <a:pt x="470" y="354"/>
                </a:cubicBezTo>
                <a:cubicBezTo>
                  <a:pt x="456" y="381"/>
                  <a:pt x="425" y="395"/>
                  <a:pt x="395" y="391"/>
                </a:cubicBezTo>
                <a:cubicBezTo>
                  <a:pt x="387" y="389"/>
                  <a:pt x="379" y="386"/>
                  <a:pt x="372" y="383"/>
                </a:cubicBezTo>
                <a:cubicBezTo>
                  <a:pt x="371" y="383"/>
                  <a:pt x="370" y="382"/>
                  <a:pt x="370" y="381"/>
                </a:cubicBezTo>
                <a:cubicBezTo>
                  <a:pt x="368" y="380"/>
                  <a:pt x="365" y="378"/>
                  <a:pt x="362" y="376"/>
                </a:cubicBezTo>
                <a:cubicBezTo>
                  <a:pt x="362" y="376"/>
                  <a:pt x="360" y="375"/>
                  <a:pt x="360" y="374"/>
                </a:cubicBezTo>
                <a:cubicBezTo>
                  <a:pt x="359" y="374"/>
                  <a:pt x="359" y="374"/>
                  <a:pt x="359" y="374"/>
                </a:cubicBezTo>
                <a:cubicBezTo>
                  <a:pt x="370" y="358"/>
                  <a:pt x="379" y="340"/>
                  <a:pt x="383" y="320"/>
                </a:cubicBezTo>
                <a:cubicBezTo>
                  <a:pt x="385" y="313"/>
                  <a:pt x="380" y="306"/>
                  <a:pt x="373" y="304"/>
                </a:cubicBezTo>
                <a:cubicBezTo>
                  <a:pt x="366" y="303"/>
                  <a:pt x="359" y="308"/>
                  <a:pt x="357" y="315"/>
                </a:cubicBezTo>
                <a:cubicBezTo>
                  <a:pt x="353" y="334"/>
                  <a:pt x="344" y="351"/>
                  <a:pt x="332" y="366"/>
                </a:cubicBezTo>
                <a:cubicBezTo>
                  <a:pt x="331" y="366"/>
                  <a:pt x="331" y="367"/>
                  <a:pt x="331" y="367"/>
                </a:cubicBezTo>
                <a:cubicBezTo>
                  <a:pt x="328" y="371"/>
                  <a:pt x="324" y="375"/>
                  <a:pt x="321" y="378"/>
                </a:cubicBezTo>
                <a:cubicBezTo>
                  <a:pt x="319" y="379"/>
                  <a:pt x="318" y="380"/>
                  <a:pt x="317" y="381"/>
                </a:cubicBezTo>
                <a:cubicBezTo>
                  <a:pt x="314" y="383"/>
                  <a:pt x="312" y="385"/>
                  <a:pt x="309" y="387"/>
                </a:cubicBezTo>
                <a:cubicBezTo>
                  <a:pt x="308" y="388"/>
                  <a:pt x="306" y="389"/>
                  <a:pt x="304" y="391"/>
                </a:cubicBezTo>
                <a:cubicBezTo>
                  <a:pt x="302" y="392"/>
                  <a:pt x="299" y="393"/>
                  <a:pt x="297" y="394"/>
                </a:cubicBezTo>
                <a:cubicBezTo>
                  <a:pt x="295" y="395"/>
                  <a:pt x="293" y="396"/>
                  <a:pt x="291" y="398"/>
                </a:cubicBezTo>
                <a:cubicBezTo>
                  <a:pt x="289" y="399"/>
                  <a:pt x="287" y="399"/>
                  <a:pt x="285" y="401"/>
                </a:cubicBezTo>
                <a:cubicBezTo>
                  <a:pt x="282" y="401"/>
                  <a:pt x="280" y="402"/>
                  <a:pt x="278" y="403"/>
                </a:cubicBezTo>
                <a:cubicBezTo>
                  <a:pt x="275" y="404"/>
                  <a:pt x="273" y="404"/>
                  <a:pt x="271" y="405"/>
                </a:cubicBezTo>
                <a:cubicBezTo>
                  <a:pt x="269" y="405"/>
                  <a:pt x="267" y="406"/>
                  <a:pt x="264" y="406"/>
                </a:cubicBezTo>
                <a:cubicBezTo>
                  <a:pt x="262" y="407"/>
                  <a:pt x="259" y="408"/>
                  <a:pt x="257" y="408"/>
                </a:cubicBezTo>
                <a:cubicBezTo>
                  <a:pt x="254" y="408"/>
                  <a:pt x="252" y="409"/>
                  <a:pt x="250" y="409"/>
                </a:cubicBezTo>
                <a:cubicBezTo>
                  <a:pt x="247" y="409"/>
                  <a:pt x="244" y="409"/>
                  <a:pt x="241" y="409"/>
                </a:cubicBezTo>
                <a:cubicBezTo>
                  <a:pt x="239" y="409"/>
                  <a:pt x="238" y="409"/>
                  <a:pt x="236" y="409"/>
                </a:cubicBezTo>
                <a:cubicBezTo>
                  <a:pt x="231" y="409"/>
                  <a:pt x="226" y="408"/>
                  <a:pt x="221" y="408"/>
                </a:cubicBezTo>
                <a:cubicBezTo>
                  <a:pt x="189" y="402"/>
                  <a:pt x="161" y="385"/>
                  <a:pt x="142" y="359"/>
                </a:cubicBezTo>
                <a:cubicBezTo>
                  <a:pt x="123" y="334"/>
                  <a:pt x="116" y="302"/>
                  <a:pt x="121" y="270"/>
                </a:cubicBezTo>
                <a:lnTo>
                  <a:pt x="876" y="534"/>
                </a:lnTo>
                <a:cubicBezTo>
                  <a:pt x="876" y="533"/>
                  <a:pt x="876" y="533"/>
                  <a:pt x="876" y="533"/>
                </a:cubicBezTo>
                <a:cubicBezTo>
                  <a:pt x="876" y="532"/>
                  <a:pt x="876" y="532"/>
                  <a:pt x="875" y="532"/>
                </a:cubicBezTo>
                <a:cubicBezTo>
                  <a:pt x="875" y="531"/>
                  <a:pt x="875" y="530"/>
                  <a:pt x="875" y="529"/>
                </a:cubicBezTo>
                <a:lnTo>
                  <a:pt x="874" y="528"/>
                </a:lnTo>
                <a:cubicBezTo>
                  <a:pt x="874" y="527"/>
                  <a:pt x="873" y="527"/>
                  <a:pt x="873" y="526"/>
                </a:cubicBezTo>
                <a:lnTo>
                  <a:pt x="744" y="358"/>
                </a:lnTo>
                <a:cubicBezTo>
                  <a:pt x="763" y="343"/>
                  <a:pt x="777" y="321"/>
                  <a:pt x="782" y="294"/>
                </a:cubicBezTo>
                <a:cubicBezTo>
                  <a:pt x="789" y="245"/>
                  <a:pt x="760" y="199"/>
                  <a:pt x="715" y="184"/>
                </a:cubicBezTo>
                <a:cubicBezTo>
                  <a:pt x="715" y="183"/>
                  <a:pt x="715" y="183"/>
                  <a:pt x="715" y="182"/>
                </a:cubicBezTo>
                <a:cubicBezTo>
                  <a:pt x="724" y="128"/>
                  <a:pt x="686" y="77"/>
                  <a:pt x="632" y="68"/>
                </a:cubicBezTo>
                <a:cubicBezTo>
                  <a:pt x="607" y="64"/>
                  <a:pt x="580" y="71"/>
                  <a:pt x="559" y="85"/>
                </a:cubicBezTo>
                <a:cubicBezTo>
                  <a:pt x="547" y="46"/>
                  <a:pt x="513" y="15"/>
                  <a:pt x="472" y="9"/>
                </a:cubicBezTo>
                <a:cubicBezTo>
                  <a:pt x="420" y="0"/>
                  <a:pt x="371" y="29"/>
                  <a:pt x="352" y="76"/>
                </a:cubicBezTo>
                <a:cubicBezTo>
                  <a:pt x="338" y="61"/>
                  <a:pt x="319" y="52"/>
                  <a:pt x="298" y="48"/>
                </a:cubicBezTo>
                <a:cubicBezTo>
                  <a:pt x="272" y="44"/>
                  <a:pt x="246" y="51"/>
                  <a:pt x="224" y="66"/>
                </a:cubicBezTo>
                <a:cubicBezTo>
                  <a:pt x="203" y="82"/>
                  <a:pt x="188" y="104"/>
                  <a:pt x="184" y="131"/>
                </a:cubicBezTo>
                <a:cubicBezTo>
                  <a:pt x="183" y="139"/>
                  <a:pt x="183" y="146"/>
                  <a:pt x="183" y="153"/>
                </a:cubicBezTo>
                <a:cubicBezTo>
                  <a:pt x="136" y="173"/>
                  <a:pt x="103" y="215"/>
                  <a:pt x="95" y="265"/>
                </a:cubicBezTo>
                <a:cubicBezTo>
                  <a:pt x="88" y="304"/>
                  <a:pt x="97" y="343"/>
                  <a:pt x="120" y="374"/>
                </a:cubicBezTo>
                <a:lnTo>
                  <a:pt x="3" y="526"/>
                </a:lnTo>
                <a:cubicBezTo>
                  <a:pt x="2" y="527"/>
                  <a:pt x="2" y="527"/>
                  <a:pt x="2" y="527"/>
                </a:cubicBezTo>
                <a:cubicBezTo>
                  <a:pt x="2" y="528"/>
                  <a:pt x="1" y="528"/>
                  <a:pt x="1" y="529"/>
                </a:cubicBezTo>
                <a:cubicBezTo>
                  <a:pt x="0" y="530"/>
                  <a:pt x="0" y="530"/>
                  <a:pt x="0" y="531"/>
                </a:cubicBezTo>
                <a:cubicBezTo>
                  <a:pt x="0" y="532"/>
                  <a:pt x="0" y="532"/>
                  <a:pt x="0" y="533"/>
                </a:cubicBezTo>
                <a:cubicBezTo>
                  <a:pt x="0" y="533"/>
                  <a:pt x="0" y="533"/>
                  <a:pt x="0" y="534"/>
                </a:cubicBezTo>
                <a:cubicBezTo>
                  <a:pt x="0" y="534"/>
                  <a:pt x="0" y="534"/>
                  <a:pt x="0" y="535"/>
                </a:cubicBezTo>
                <a:lnTo>
                  <a:pt x="0" y="865"/>
                </a:lnTo>
                <a:cubicBezTo>
                  <a:pt x="0" y="873"/>
                  <a:pt x="6" y="879"/>
                  <a:pt x="14" y="879"/>
                </a:cubicBezTo>
                <a:lnTo>
                  <a:pt x="863" y="879"/>
                </a:lnTo>
                <a:cubicBezTo>
                  <a:pt x="870" y="879"/>
                  <a:pt x="876" y="873"/>
                  <a:pt x="876" y="865"/>
                </a:cubicBezTo>
                <a:lnTo>
                  <a:pt x="876" y="535"/>
                </a:lnTo>
                <a:cubicBezTo>
                  <a:pt x="876" y="534"/>
                  <a:pt x="876" y="534"/>
                  <a:pt x="876" y="534"/>
                </a:cubicBezTo>
                <a:lnTo>
                  <a:pt x="121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Freeform 881">
            <a:extLst>
              <a:ext uri="{FF2B5EF4-FFF2-40B4-BE49-F238E27FC236}">
                <a16:creationId xmlns:a16="http://schemas.microsoft.com/office/drawing/2014/main" id="{E8067AAB-FC8F-D14C-BC6F-9787008AD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105" y="7160231"/>
            <a:ext cx="882524" cy="793831"/>
          </a:xfrm>
          <a:custGeom>
            <a:avLst/>
            <a:gdLst/>
            <a:ahLst/>
            <a:cxnLst/>
            <a:rect l="0" t="0" r="r" b="b"/>
            <a:pathLst>
              <a:path w="315552" h="283803">
                <a:moveTo>
                  <a:pt x="207608" y="161925"/>
                </a:moveTo>
                <a:cubicBezTo>
                  <a:pt x="210448" y="161925"/>
                  <a:pt x="212579" y="164089"/>
                  <a:pt x="212579" y="166973"/>
                </a:cubicBezTo>
                <a:lnTo>
                  <a:pt x="212579" y="267576"/>
                </a:lnTo>
                <a:lnTo>
                  <a:pt x="226073" y="253513"/>
                </a:lnTo>
                <a:cubicBezTo>
                  <a:pt x="228203" y="251711"/>
                  <a:pt x="231044" y="251711"/>
                  <a:pt x="232820" y="253513"/>
                </a:cubicBezTo>
                <a:cubicBezTo>
                  <a:pt x="234595" y="255316"/>
                  <a:pt x="234595" y="258201"/>
                  <a:pt x="232820" y="260365"/>
                </a:cubicBezTo>
                <a:lnTo>
                  <a:pt x="211159" y="282360"/>
                </a:lnTo>
                <a:cubicBezTo>
                  <a:pt x="210448" y="282721"/>
                  <a:pt x="210093" y="283081"/>
                  <a:pt x="209738" y="283442"/>
                </a:cubicBezTo>
                <a:cubicBezTo>
                  <a:pt x="209028" y="283442"/>
                  <a:pt x="208318" y="283442"/>
                  <a:pt x="207963" y="283803"/>
                </a:cubicBezTo>
                <a:cubicBezTo>
                  <a:pt x="207963" y="283803"/>
                  <a:pt x="207963" y="283803"/>
                  <a:pt x="207608" y="283803"/>
                </a:cubicBezTo>
                <a:cubicBezTo>
                  <a:pt x="207253" y="283803"/>
                  <a:pt x="206542" y="283442"/>
                  <a:pt x="205832" y="283442"/>
                </a:cubicBezTo>
                <a:cubicBezTo>
                  <a:pt x="205477" y="283081"/>
                  <a:pt x="205122" y="283081"/>
                  <a:pt x="204767" y="282721"/>
                </a:cubicBezTo>
                <a:cubicBezTo>
                  <a:pt x="204767" y="282360"/>
                  <a:pt x="204412" y="282360"/>
                  <a:pt x="204412" y="282360"/>
                </a:cubicBezTo>
                <a:lnTo>
                  <a:pt x="182751" y="260365"/>
                </a:lnTo>
                <a:cubicBezTo>
                  <a:pt x="180975" y="258201"/>
                  <a:pt x="180975" y="255316"/>
                  <a:pt x="182751" y="253513"/>
                </a:cubicBezTo>
                <a:cubicBezTo>
                  <a:pt x="184526" y="251711"/>
                  <a:pt x="187367" y="251711"/>
                  <a:pt x="189498" y="253513"/>
                </a:cubicBezTo>
                <a:lnTo>
                  <a:pt x="202991" y="267576"/>
                </a:lnTo>
                <a:lnTo>
                  <a:pt x="202991" y="166973"/>
                </a:lnTo>
                <a:cubicBezTo>
                  <a:pt x="202991" y="164089"/>
                  <a:pt x="205122" y="161925"/>
                  <a:pt x="207608" y="161925"/>
                </a:cubicBezTo>
                <a:close/>
                <a:moveTo>
                  <a:pt x="151787" y="161925"/>
                </a:moveTo>
                <a:cubicBezTo>
                  <a:pt x="152877" y="161925"/>
                  <a:pt x="153966" y="162286"/>
                  <a:pt x="154693" y="163367"/>
                </a:cubicBezTo>
                <a:lnTo>
                  <a:pt x="155056" y="163367"/>
                </a:lnTo>
                <a:lnTo>
                  <a:pt x="177208" y="185363"/>
                </a:lnTo>
                <a:cubicBezTo>
                  <a:pt x="179024" y="187527"/>
                  <a:pt x="179024" y="190411"/>
                  <a:pt x="177208" y="192214"/>
                </a:cubicBezTo>
                <a:cubicBezTo>
                  <a:pt x="176482" y="192935"/>
                  <a:pt x="175029" y="193657"/>
                  <a:pt x="173939" y="193657"/>
                </a:cubicBezTo>
                <a:cubicBezTo>
                  <a:pt x="172487" y="193657"/>
                  <a:pt x="171397" y="192935"/>
                  <a:pt x="170308" y="192214"/>
                </a:cubicBezTo>
                <a:lnTo>
                  <a:pt x="156508" y="178151"/>
                </a:lnTo>
                <a:lnTo>
                  <a:pt x="156508" y="278754"/>
                </a:lnTo>
                <a:cubicBezTo>
                  <a:pt x="156508" y="281639"/>
                  <a:pt x="154329" y="283803"/>
                  <a:pt x="151787" y="283803"/>
                </a:cubicBezTo>
                <a:cubicBezTo>
                  <a:pt x="148882" y="283803"/>
                  <a:pt x="146703" y="281639"/>
                  <a:pt x="146703" y="278754"/>
                </a:cubicBezTo>
                <a:lnTo>
                  <a:pt x="146703" y="178151"/>
                </a:lnTo>
                <a:lnTo>
                  <a:pt x="132540" y="192214"/>
                </a:lnTo>
                <a:cubicBezTo>
                  <a:pt x="130725" y="194017"/>
                  <a:pt x="127819" y="194017"/>
                  <a:pt x="126004" y="192214"/>
                </a:cubicBezTo>
                <a:cubicBezTo>
                  <a:pt x="123825" y="190411"/>
                  <a:pt x="123825" y="187527"/>
                  <a:pt x="126004" y="185363"/>
                </a:cubicBezTo>
                <a:lnTo>
                  <a:pt x="148156" y="163367"/>
                </a:lnTo>
                <a:cubicBezTo>
                  <a:pt x="149245" y="162646"/>
                  <a:pt x="149972" y="161925"/>
                  <a:pt x="151787" y="161925"/>
                </a:cubicBezTo>
                <a:close/>
                <a:moveTo>
                  <a:pt x="99173" y="9751"/>
                </a:moveTo>
                <a:cubicBezTo>
                  <a:pt x="78256" y="9751"/>
                  <a:pt x="61307" y="26724"/>
                  <a:pt x="61307" y="47670"/>
                </a:cubicBezTo>
                <a:cubicBezTo>
                  <a:pt x="61307" y="50920"/>
                  <a:pt x="61668" y="53809"/>
                  <a:pt x="62749" y="57060"/>
                </a:cubicBezTo>
                <a:cubicBezTo>
                  <a:pt x="62749" y="58504"/>
                  <a:pt x="62749" y="59949"/>
                  <a:pt x="61668" y="61032"/>
                </a:cubicBezTo>
                <a:cubicBezTo>
                  <a:pt x="60946" y="62116"/>
                  <a:pt x="59504" y="62838"/>
                  <a:pt x="58061" y="62838"/>
                </a:cubicBezTo>
                <a:cubicBezTo>
                  <a:pt x="30653" y="64282"/>
                  <a:pt x="9376" y="87034"/>
                  <a:pt x="9376" y="114481"/>
                </a:cubicBezTo>
                <a:cubicBezTo>
                  <a:pt x="9376" y="137232"/>
                  <a:pt x="24523" y="157095"/>
                  <a:pt x="45800" y="163595"/>
                </a:cubicBezTo>
                <a:cubicBezTo>
                  <a:pt x="50488" y="136149"/>
                  <a:pt x="75732" y="115564"/>
                  <a:pt x="104943" y="118092"/>
                </a:cubicBezTo>
                <a:cubicBezTo>
                  <a:pt x="104943" y="116286"/>
                  <a:pt x="104582" y="114481"/>
                  <a:pt x="104582" y="112675"/>
                </a:cubicBezTo>
                <a:cubicBezTo>
                  <a:pt x="104582" y="77283"/>
                  <a:pt x="133433" y="48031"/>
                  <a:pt x="169135" y="48031"/>
                </a:cubicBezTo>
                <a:cubicBezTo>
                  <a:pt x="174184" y="48031"/>
                  <a:pt x="179233" y="48753"/>
                  <a:pt x="184282" y="50198"/>
                </a:cubicBezTo>
                <a:cubicBezTo>
                  <a:pt x="182840" y="35391"/>
                  <a:pt x="170217" y="24196"/>
                  <a:pt x="155431" y="24196"/>
                </a:cubicBezTo>
                <a:cubicBezTo>
                  <a:pt x="149301" y="24196"/>
                  <a:pt x="143531" y="26002"/>
                  <a:pt x="138482" y="29613"/>
                </a:cubicBezTo>
                <a:cubicBezTo>
                  <a:pt x="137760" y="30335"/>
                  <a:pt x="136318" y="30697"/>
                  <a:pt x="134875" y="30335"/>
                </a:cubicBezTo>
                <a:cubicBezTo>
                  <a:pt x="133794" y="29974"/>
                  <a:pt x="132351" y="29252"/>
                  <a:pt x="131990" y="28169"/>
                </a:cubicBezTo>
                <a:cubicBezTo>
                  <a:pt x="124778" y="16251"/>
                  <a:pt x="112877" y="9751"/>
                  <a:pt x="99173" y="9751"/>
                </a:cubicBezTo>
                <a:close/>
                <a:moveTo>
                  <a:pt x="99173" y="0"/>
                </a:moveTo>
                <a:cubicBezTo>
                  <a:pt x="114320" y="0"/>
                  <a:pt x="128384" y="7223"/>
                  <a:pt x="137400" y="19140"/>
                </a:cubicBezTo>
                <a:cubicBezTo>
                  <a:pt x="142809" y="16251"/>
                  <a:pt x="148940" y="14807"/>
                  <a:pt x="155431" y="14807"/>
                </a:cubicBezTo>
                <a:cubicBezTo>
                  <a:pt x="176709" y="14807"/>
                  <a:pt x="194019" y="31780"/>
                  <a:pt x="194019" y="53448"/>
                </a:cubicBezTo>
                <a:cubicBezTo>
                  <a:pt x="212411" y="61032"/>
                  <a:pt x="226476" y="76922"/>
                  <a:pt x="231525" y="96785"/>
                </a:cubicBezTo>
                <a:cubicBezTo>
                  <a:pt x="237295" y="93535"/>
                  <a:pt x="243786" y="91729"/>
                  <a:pt x="250638" y="91729"/>
                </a:cubicBezTo>
                <a:cubicBezTo>
                  <a:pt x="271194" y="91729"/>
                  <a:pt x="288504" y="108702"/>
                  <a:pt x="288504" y="129648"/>
                </a:cubicBezTo>
                <a:cubicBezTo>
                  <a:pt x="288504" y="134343"/>
                  <a:pt x="287422" y="138677"/>
                  <a:pt x="285980" y="142649"/>
                </a:cubicBezTo>
                <a:cubicBezTo>
                  <a:pt x="303290" y="148789"/>
                  <a:pt x="315552" y="165401"/>
                  <a:pt x="315552" y="184180"/>
                </a:cubicBezTo>
                <a:cubicBezTo>
                  <a:pt x="315552" y="208738"/>
                  <a:pt x="296078" y="228239"/>
                  <a:pt x="271915" y="228239"/>
                </a:cubicBezTo>
                <a:lnTo>
                  <a:pt x="241983" y="228239"/>
                </a:lnTo>
                <a:cubicBezTo>
                  <a:pt x="239459" y="228239"/>
                  <a:pt x="237295" y="226072"/>
                  <a:pt x="237295" y="223544"/>
                </a:cubicBezTo>
                <a:cubicBezTo>
                  <a:pt x="237295" y="220655"/>
                  <a:pt x="239459" y="218488"/>
                  <a:pt x="241983" y="218488"/>
                </a:cubicBezTo>
                <a:lnTo>
                  <a:pt x="271915" y="218488"/>
                </a:lnTo>
                <a:cubicBezTo>
                  <a:pt x="290668" y="218488"/>
                  <a:pt x="306175" y="203321"/>
                  <a:pt x="306175" y="184180"/>
                </a:cubicBezTo>
                <a:cubicBezTo>
                  <a:pt x="306175" y="167929"/>
                  <a:pt x="294635" y="153483"/>
                  <a:pt x="278407" y="150594"/>
                </a:cubicBezTo>
                <a:cubicBezTo>
                  <a:pt x="276604" y="150233"/>
                  <a:pt x="275522" y="149511"/>
                  <a:pt x="274800" y="148066"/>
                </a:cubicBezTo>
                <a:cubicBezTo>
                  <a:pt x="274079" y="146261"/>
                  <a:pt x="274440" y="144816"/>
                  <a:pt x="275161" y="143371"/>
                </a:cubicBezTo>
                <a:cubicBezTo>
                  <a:pt x="277685" y="139038"/>
                  <a:pt x="278767" y="134704"/>
                  <a:pt x="278767" y="129648"/>
                </a:cubicBezTo>
                <a:cubicBezTo>
                  <a:pt x="278767" y="114119"/>
                  <a:pt x="266145" y="101480"/>
                  <a:pt x="250638" y="101480"/>
                </a:cubicBezTo>
                <a:cubicBezTo>
                  <a:pt x="243426" y="101480"/>
                  <a:pt x="236574" y="103646"/>
                  <a:pt x="231525" y="108702"/>
                </a:cubicBezTo>
                <a:cubicBezTo>
                  <a:pt x="230082" y="109786"/>
                  <a:pt x="228279" y="110147"/>
                  <a:pt x="226476" y="109425"/>
                </a:cubicBezTo>
                <a:cubicBezTo>
                  <a:pt x="225033" y="109063"/>
                  <a:pt x="223591" y="107258"/>
                  <a:pt x="223230" y="105813"/>
                </a:cubicBezTo>
                <a:cubicBezTo>
                  <a:pt x="219985" y="78367"/>
                  <a:pt x="196544" y="57782"/>
                  <a:pt x="169135" y="57782"/>
                </a:cubicBezTo>
                <a:cubicBezTo>
                  <a:pt x="138842" y="57782"/>
                  <a:pt x="113959" y="82339"/>
                  <a:pt x="113959" y="112675"/>
                </a:cubicBezTo>
                <a:cubicBezTo>
                  <a:pt x="113959" y="116286"/>
                  <a:pt x="114320" y="119536"/>
                  <a:pt x="115041" y="122787"/>
                </a:cubicBezTo>
                <a:cubicBezTo>
                  <a:pt x="115401" y="124592"/>
                  <a:pt x="115041" y="126037"/>
                  <a:pt x="113598" y="127120"/>
                </a:cubicBezTo>
                <a:cubicBezTo>
                  <a:pt x="112516" y="128204"/>
                  <a:pt x="110713" y="128926"/>
                  <a:pt x="109271" y="128204"/>
                </a:cubicBezTo>
                <a:cubicBezTo>
                  <a:pt x="106386" y="127843"/>
                  <a:pt x="103140" y="127481"/>
                  <a:pt x="99894" y="127481"/>
                </a:cubicBezTo>
                <a:cubicBezTo>
                  <a:pt x="75011" y="127481"/>
                  <a:pt x="54455" y="148066"/>
                  <a:pt x="54455" y="172985"/>
                </a:cubicBezTo>
                <a:cubicBezTo>
                  <a:pt x="54455" y="198265"/>
                  <a:pt x="75011" y="218488"/>
                  <a:pt x="99894" y="218488"/>
                </a:cubicBezTo>
                <a:lnTo>
                  <a:pt x="119008" y="218488"/>
                </a:lnTo>
                <a:cubicBezTo>
                  <a:pt x="121532" y="218488"/>
                  <a:pt x="123696" y="220655"/>
                  <a:pt x="123696" y="223544"/>
                </a:cubicBezTo>
                <a:cubicBezTo>
                  <a:pt x="123696" y="226072"/>
                  <a:pt x="121532" y="228239"/>
                  <a:pt x="119008" y="228239"/>
                </a:cubicBezTo>
                <a:lnTo>
                  <a:pt x="99894" y="228239"/>
                </a:lnTo>
                <a:cubicBezTo>
                  <a:pt x="69601" y="228239"/>
                  <a:pt x="45079" y="203682"/>
                  <a:pt x="45079" y="172985"/>
                </a:cubicBezTo>
                <a:cubicBezTo>
                  <a:pt x="18392" y="166123"/>
                  <a:pt x="0" y="141927"/>
                  <a:pt x="0" y="114481"/>
                </a:cubicBezTo>
                <a:cubicBezTo>
                  <a:pt x="0" y="83784"/>
                  <a:pt x="22359" y="58143"/>
                  <a:pt x="52291" y="53809"/>
                </a:cubicBezTo>
                <a:cubicBezTo>
                  <a:pt x="51930" y="51643"/>
                  <a:pt x="51930" y="49837"/>
                  <a:pt x="51930" y="47670"/>
                </a:cubicBezTo>
                <a:cubicBezTo>
                  <a:pt x="51930" y="21668"/>
                  <a:pt x="73208" y="0"/>
                  <a:pt x="99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886">
            <a:extLst>
              <a:ext uri="{FF2B5EF4-FFF2-40B4-BE49-F238E27FC236}">
                <a16:creationId xmlns:a16="http://schemas.microsoft.com/office/drawing/2014/main" id="{A615D165-67D8-7B4D-B7AC-A88375E1E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6308" y="10085050"/>
            <a:ext cx="882524" cy="882527"/>
          </a:xfrm>
          <a:custGeom>
            <a:avLst/>
            <a:gdLst/>
            <a:ahLst/>
            <a:cxnLst/>
            <a:rect l="0" t="0" r="r" b="b"/>
            <a:pathLst>
              <a:path w="315551" h="315553">
                <a:moveTo>
                  <a:pt x="264886" y="252526"/>
                </a:moveTo>
                <a:cubicBezTo>
                  <a:pt x="266587" y="250825"/>
                  <a:pt x="269648" y="250825"/>
                  <a:pt x="271349" y="252526"/>
                </a:cubicBezTo>
                <a:cubicBezTo>
                  <a:pt x="272370" y="253206"/>
                  <a:pt x="272710" y="254567"/>
                  <a:pt x="272710" y="255588"/>
                </a:cubicBezTo>
                <a:cubicBezTo>
                  <a:pt x="272710" y="256948"/>
                  <a:pt x="272370" y="257969"/>
                  <a:pt x="271349" y="258989"/>
                </a:cubicBezTo>
                <a:cubicBezTo>
                  <a:pt x="270329" y="259670"/>
                  <a:pt x="269308" y="260010"/>
                  <a:pt x="267948" y="260010"/>
                </a:cubicBezTo>
                <a:cubicBezTo>
                  <a:pt x="266927" y="260010"/>
                  <a:pt x="265566" y="259670"/>
                  <a:pt x="264886" y="258989"/>
                </a:cubicBezTo>
                <a:cubicBezTo>
                  <a:pt x="263865" y="257969"/>
                  <a:pt x="263525" y="256948"/>
                  <a:pt x="263525" y="255588"/>
                </a:cubicBezTo>
                <a:cubicBezTo>
                  <a:pt x="263525" y="254567"/>
                  <a:pt x="263865" y="253206"/>
                  <a:pt x="264886" y="252526"/>
                </a:cubicBezTo>
                <a:close/>
                <a:moveTo>
                  <a:pt x="203023" y="252526"/>
                </a:moveTo>
                <a:cubicBezTo>
                  <a:pt x="204434" y="250825"/>
                  <a:pt x="207609" y="250825"/>
                  <a:pt x="209373" y="252526"/>
                </a:cubicBezTo>
                <a:cubicBezTo>
                  <a:pt x="210432" y="253206"/>
                  <a:pt x="210784" y="254567"/>
                  <a:pt x="210784" y="255588"/>
                </a:cubicBezTo>
                <a:cubicBezTo>
                  <a:pt x="210784" y="256948"/>
                  <a:pt x="210432" y="257969"/>
                  <a:pt x="209373" y="258989"/>
                </a:cubicBezTo>
                <a:cubicBezTo>
                  <a:pt x="208668" y="259670"/>
                  <a:pt x="207609" y="260010"/>
                  <a:pt x="206198" y="260010"/>
                </a:cubicBezTo>
                <a:cubicBezTo>
                  <a:pt x="205140" y="260010"/>
                  <a:pt x="203729" y="259670"/>
                  <a:pt x="203023" y="258989"/>
                </a:cubicBezTo>
                <a:cubicBezTo>
                  <a:pt x="201965" y="257969"/>
                  <a:pt x="201612" y="256948"/>
                  <a:pt x="201612" y="255588"/>
                </a:cubicBezTo>
                <a:cubicBezTo>
                  <a:pt x="201612" y="254567"/>
                  <a:pt x="201965" y="253206"/>
                  <a:pt x="203023" y="252526"/>
                </a:cubicBezTo>
                <a:close/>
                <a:moveTo>
                  <a:pt x="237948" y="250825"/>
                </a:moveTo>
                <a:cubicBezTo>
                  <a:pt x="240771" y="250825"/>
                  <a:pt x="242534" y="252942"/>
                  <a:pt x="242534" y="255411"/>
                </a:cubicBezTo>
                <a:cubicBezTo>
                  <a:pt x="242534" y="257881"/>
                  <a:pt x="240771" y="259997"/>
                  <a:pt x="237948" y="259997"/>
                </a:cubicBezTo>
                <a:cubicBezTo>
                  <a:pt x="235479" y="259997"/>
                  <a:pt x="233362" y="257881"/>
                  <a:pt x="233362" y="255411"/>
                </a:cubicBezTo>
                <a:cubicBezTo>
                  <a:pt x="233362" y="252942"/>
                  <a:pt x="235479" y="250825"/>
                  <a:pt x="237948" y="250825"/>
                </a:cubicBezTo>
                <a:close/>
                <a:moveTo>
                  <a:pt x="171324" y="239269"/>
                </a:moveTo>
                <a:lnTo>
                  <a:pt x="171324" y="263448"/>
                </a:lnTo>
                <a:cubicBezTo>
                  <a:pt x="171324" y="268501"/>
                  <a:pt x="175661" y="272831"/>
                  <a:pt x="181083" y="272831"/>
                </a:cubicBezTo>
                <a:lnTo>
                  <a:pt x="296393" y="272831"/>
                </a:lnTo>
                <a:cubicBezTo>
                  <a:pt x="301453" y="272831"/>
                  <a:pt x="305791" y="268501"/>
                  <a:pt x="305791" y="263448"/>
                </a:cubicBezTo>
                <a:lnTo>
                  <a:pt x="305791" y="239269"/>
                </a:lnTo>
                <a:lnTo>
                  <a:pt x="171324" y="239269"/>
                </a:lnTo>
                <a:close/>
                <a:moveTo>
                  <a:pt x="147253" y="112713"/>
                </a:moveTo>
                <a:cubicBezTo>
                  <a:pt x="150194" y="112713"/>
                  <a:pt x="152033" y="114889"/>
                  <a:pt x="152033" y="117427"/>
                </a:cubicBezTo>
                <a:cubicBezTo>
                  <a:pt x="152033" y="119965"/>
                  <a:pt x="150194" y="122140"/>
                  <a:pt x="147253" y="122140"/>
                </a:cubicBezTo>
                <a:cubicBezTo>
                  <a:pt x="136592" y="122140"/>
                  <a:pt x="127401" y="130842"/>
                  <a:pt x="127401" y="141719"/>
                </a:cubicBezTo>
                <a:cubicBezTo>
                  <a:pt x="127401" y="152234"/>
                  <a:pt x="136592" y="161298"/>
                  <a:pt x="147253" y="161298"/>
                </a:cubicBezTo>
                <a:cubicBezTo>
                  <a:pt x="150194" y="161298"/>
                  <a:pt x="152033" y="163111"/>
                  <a:pt x="152033" y="166012"/>
                </a:cubicBezTo>
                <a:cubicBezTo>
                  <a:pt x="152033" y="168550"/>
                  <a:pt x="150194" y="171088"/>
                  <a:pt x="147253" y="171088"/>
                </a:cubicBezTo>
                <a:cubicBezTo>
                  <a:pt x="131078" y="171088"/>
                  <a:pt x="117475" y="157672"/>
                  <a:pt x="117475" y="141719"/>
                </a:cubicBezTo>
                <a:cubicBezTo>
                  <a:pt x="117475" y="125403"/>
                  <a:pt x="131078" y="112713"/>
                  <a:pt x="147253" y="112713"/>
                </a:cubicBezTo>
                <a:close/>
                <a:moveTo>
                  <a:pt x="171324" y="52689"/>
                </a:moveTo>
                <a:lnTo>
                  <a:pt x="171324" y="229886"/>
                </a:lnTo>
                <a:lnTo>
                  <a:pt x="305791" y="229886"/>
                </a:lnTo>
                <a:lnTo>
                  <a:pt x="305791" y="52689"/>
                </a:lnTo>
                <a:lnTo>
                  <a:pt x="171324" y="52689"/>
                </a:lnTo>
                <a:close/>
                <a:moveTo>
                  <a:pt x="147349" y="42863"/>
                </a:moveTo>
                <a:cubicBezTo>
                  <a:pt x="150235" y="42863"/>
                  <a:pt x="152039" y="45030"/>
                  <a:pt x="152039" y="47558"/>
                </a:cubicBezTo>
                <a:cubicBezTo>
                  <a:pt x="152039" y="50448"/>
                  <a:pt x="150235" y="52615"/>
                  <a:pt x="147349" y="52615"/>
                </a:cubicBezTo>
                <a:cubicBezTo>
                  <a:pt x="143741" y="52615"/>
                  <a:pt x="139772" y="52615"/>
                  <a:pt x="136164" y="52976"/>
                </a:cubicBezTo>
                <a:lnTo>
                  <a:pt x="131835" y="81510"/>
                </a:lnTo>
                <a:cubicBezTo>
                  <a:pt x="131835" y="83316"/>
                  <a:pt x="130392" y="84761"/>
                  <a:pt x="128588" y="85122"/>
                </a:cubicBezTo>
                <a:cubicBezTo>
                  <a:pt x="126062" y="85845"/>
                  <a:pt x="123897" y="87290"/>
                  <a:pt x="121011" y="88373"/>
                </a:cubicBezTo>
                <a:cubicBezTo>
                  <a:pt x="119568" y="89096"/>
                  <a:pt x="117764" y="89096"/>
                  <a:pt x="116320" y="88012"/>
                </a:cubicBezTo>
                <a:lnTo>
                  <a:pt x="92868" y="71036"/>
                </a:lnTo>
                <a:cubicBezTo>
                  <a:pt x="87095" y="75731"/>
                  <a:pt x="81683" y="80788"/>
                  <a:pt x="77354" y="86567"/>
                </a:cubicBezTo>
                <a:lnTo>
                  <a:pt x="94311" y="110045"/>
                </a:lnTo>
                <a:cubicBezTo>
                  <a:pt x="95394" y="111128"/>
                  <a:pt x="95394" y="113296"/>
                  <a:pt x="94672" y="114740"/>
                </a:cubicBezTo>
                <a:cubicBezTo>
                  <a:pt x="93590" y="117269"/>
                  <a:pt x="92507" y="120158"/>
                  <a:pt x="91786" y="122326"/>
                </a:cubicBezTo>
                <a:cubicBezTo>
                  <a:pt x="91064" y="124131"/>
                  <a:pt x="89621" y="125215"/>
                  <a:pt x="87817" y="125576"/>
                </a:cubicBezTo>
                <a:lnTo>
                  <a:pt x="59314" y="130272"/>
                </a:lnTo>
                <a:cubicBezTo>
                  <a:pt x="58953" y="133884"/>
                  <a:pt x="58953" y="137496"/>
                  <a:pt x="58953" y="141108"/>
                </a:cubicBezTo>
                <a:cubicBezTo>
                  <a:pt x="58953" y="144719"/>
                  <a:pt x="58953" y="148331"/>
                  <a:pt x="59314" y="152305"/>
                </a:cubicBezTo>
                <a:lnTo>
                  <a:pt x="87817" y="156639"/>
                </a:lnTo>
                <a:cubicBezTo>
                  <a:pt x="89621" y="157000"/>
                  <a:pt x="91064" y="158084"/>
                  <a:pt x="91786" y="159890"/>
                </a:cubicBezTo>
                <a:cubicBezTo>
                  <a:pt x="92507" y="162418"/>
                  <a:pt x="93590" y="164946"/>
                  <a:pt x="94672" y="167113"/>
                </a:cubicBezTo>
                <a:cubicBezTo>
                  <a:pt x="95394" y="168919"/>
                  <a:pt x="95394" y="170725"/>
                  <a:pt x="94311" y="172170"/>
                </a:cubicBezTo>
                <a:lnTo>
                  <a:pt x="77354" y="195286"/>
                </a:lnTo>
                <a:cubicBezTo>
                  <a:pt x="81683" y="201427"/>
                  <a:pt x="87095" y="206483"/>
                  <a:pt x="92868" y="211179"/>
                </a:cubicBezTo>
                <a:lnTo>
                  <a:pt x="116320" y="194203"/>
                </a:lnTo>
                <a:cubicBezTo>
                  <a:pt x="117764" y="193119"/>
                  <a:pt x="119568" y="193119"/>
                  <a:pt x="121011" y="193842"/>
                </a:cubicBezTo>
                <a:cubicBezTo>
                  <a:pt x="123536" y="194925"/>
                  <a:pt x="126062" y="196009"/>
                  <a:pt x="128588" y="197092"/>
                </a:cubicBezTo>
                <a:cubicBezTo>
                  <a:pt x="130392" y="197454"/>
                  <a:pt x="131835" y="198898"/>
                  <a:pt x="131835" y="200704"/>
                </a:cubicBezTo>
                <a:lnTo>
                  <a:pt x="136164" y="229239"/>
                </a:lnTo>
                <a:cubicBezTo>
                  <a:pt x="139772" y="229600"/>
                  <a:pt x="143741" y="229961"/>
                  <a:pt x="147349" y="229961"/>
                </a:cubicBezTo>
                <a:cubicBezTo>
                  <a:pt x="150235" y="229961"/>
                  <a:pt x="152039" y="231767"/>
                  <a:pt x="152039" y="234656"/>
                </a:cubicBezTo>
                <a:cubicBezTo>
                  <a:pt x="152039" y="237185"/>
                  <a:pt x="150235" y="239352"/>
                  <a:pt x="147349" y="239352"/>
                </a:cubicBezTo>
                <a:cubicBezTo>
                  <a:pt x="141937" y="239352"/>
                  <a:pt x="136525" y="238991"/>
                  <a:pt x="131474" y="238268"/>
                </a:cubicBezTo>
                <a:cubicBezTo>
                  <a:pt x="129309" y="237546"/>
                  <a:pt x="127866" y="236101"/>
                  <a:pt x="127505" y="233934"/>
                </a:cubicBezTo>
                <a:lnTo>
                  <a:pt x="122815" y="205039"/>
                </a:lnTo>
                <a:cubicBezTo>
                  <a:pt x="121732" y="204677"/>
                  <a:pt x="120650" y="204316"/>
                  <a:pt x="119207" y="203594"/>
                </a:cubicBezTo>
                <a:lnTo>
                  <a:pt x="95755" y="220931"/>
                </a:lnTo>
                <a:cubicBezTo>
                  <a:pt x="93951" y="222376"/>
                  <a:pt x="91786" y="222376"/>
                  <a:pt x="89982" y="220931"/>
                </a:cubicBezTo>
                <a:cubicBezTo>
                  <a:pt x="81323" y="214430"/>
                  <a:pt x="73746" y="207206"/>
                  <a:pt x="67612" y="198537"/>
                </a:cubicBezTo>
                <a:cubicBezTo>
                  <a:pt x="66530" y="196731"/>
                  <a:pt x="66530" y="194564"/>
                  <a:pt x="67612" y="192758"/>
                </a:cubicBezTo>
                <a:lnTo>
                  <a:pt x="84931" y="168919"/>
                </a:lnTo>
                <a:cubicBezTo>
                  <a:pt x="84570" y="167836"/>
                  <a:pt x="83848" y="166752"/>
                  <a:pt x="83487" y="165669"/>
                </a:cubicBezTo>
                <a:lnTo>
                  <a:pt x="54624" y="160973"/>
                </a:lnTo>
                <a:cubicBezTo>
                  <a:pt x="52459" y="160612"/>
                  <a:pt x="51016" y="159167"/>
                  <a:pt x="50655" y="157000"/>
                </a:cubicBezTo>
                <a:cubicBezTo>
                  <a:pt x="49573" y="151582"/>
                  <a:pt x="49212" y="146525"/>
                  <a:pt x="49212" y="141108"/>
                </a:cubicBezTo>
                <a:cubicBezTo>
                  <a:pt x="49212" y="135690"/>
                  <a:pt x="49573" y="130272"/>
                  <a:pt x="50655" y="125215"/>
                </a:cubicBezTo>
                <a:cubicBezTo>
                  <a:pt x="51016" y="123048"/>
                  <a:pt x="52459" y="121242"/>
                  <a:pt x="54624" y="121242"/>
                </a:cubicBezTo>
                <a:lnTo>
                  <a:pt x="83487" y="116546"/>
                </a:lnTo>
                <a:cubicBezTo>
                  <a:pt x="83848" y="115463"/>
                  <a:pt x="84570" y="114379"/>
                  <a:pt x="84931" y="113296"/>
                </a:cubicBezTo>
                <a:lnTo>
                  <a:pt x="67612" y="89457"/>
                </a:lnTo>
                <a:cubicBezTo>
                  <a:pt x="66530" y="87651"/>
                  <a:pt x="66530" y="85484"/>
                  <a:pt x="67612" y="84039"/>
                </a:cubicBezTo>
                <a:cubicBezTo>
                  <a:pt x="73746" y="75009"/>
                  <a:pt x="81323" y="67424"/>
                  <a:pt x="89982" y="61284"/>
                </a:cubicBezTo>
                <a:cubicBezTo>
                  <a:pt x="91786" y="60200"/>
                  <a:pt x="93951" y="60200"/>
                  <a:pt x="95755" y="61284"/>
                </a:cubicBezTo>
                <a:lnTo>
                  <a:pt x="119568" y="78621"/>
                </a:lnTo>
                <a:cubicBezTo>
                  <a:pt x="120650" y="77899"/>
                  <a:pt x="121732" y="77537"/>
                  <a:pt x="122815" y="77176"/>
                </a:cubicBezTo>
                <a:lnTo>
                  <a:pt x="127505" y="47920"/>
                </a:lnTo>
                <a:cubicBezTo>
                  <a:pt x="127866" y="46114"/>
                  <a:pt x="129309" y="44308"/>
                  <a:pt x="131474" y="44308"/>
                </a:cubicBezTo>
                <a:cubicBezTo>
                  <a:pt x="136886" y="43585"/>
                  <a:pt x="141937" y="42863"/>
                  <a:pt x="147349" y="42863"/>
                </a:cubicBezTo>
                <a:close/>
                <a:moveTo>
                  <a:pt x="224060" y="22225"/>
                </a:moveTo>
                <a:lnTo>
                  <a:pt x="252190" y="22225"/>
                </a:lnTo>
                <a:cubicBezTo>
                  <a:pt x="255039" y="22225"/>
                  <a:pt x="256819" y="23989"/>
                  <a:pt x="256819" y="26811"/>
                </a:cubicBezTo>
                <a:cubicBezTo>
                  <a:pt x="256819" y="29280"/>
                  <a:pt x="255039" y="31397"/>
                  <a:pt x="252190" y="31397"/>
                </a:cubicBezTo>
                <a:lnTo>
                  <a:pt x="224060" y="31397"/>
                </a:lnTo>
                <a:cubicBezTo>
                  <a:pt x="221212" y="31397"/>
                  <a:pt x="219075" y="29280"/>
                  <a:pt x="219075" y="26811"/>
                </a:cubicBezTo>
                <a:cubicBezTo>
                  <a:pt x="219075" y="23989"/>
                  <a:pt x="221212" y="22225"/>
                  <a:pt x="224060" y="22225"/>
                </a:cubicBezTo>
                <a:close/>
                <a:moveTo>
                  <a:pt x="181083" y="9383"/>
                </a:moveTo>
                <a:cubicBezTo>
                  <a:pt x="175661" y="9383"/>
                  <a:pt x="171324" y="13714"/>
                  <a:pt x="171324" y="18766"/>
                </a:cubicBezTo>
                <a:lnTo>
                  <a:pt x="171324" y="42945"/>
                </a:lnTo>
                <a:lnTo>
                  <a:pt x="305791" y="42945"/>
                </a:lnTo>
                <a:lnTo>
                  <a:pt x="305791" y="18766"/>
                </a:lnTo>
                <a:cubicBezTo>
                  <a:pt x="305791" y="13714"/>
                  <a:pt x="301453" y="9383"/>
                  <a:pt x="296393" y="9383"/>
                </a:cubicBezTo>
                <a:lnTo>
                  <a:pt x="181083" y="9383"/>
                </a:lnTo>
                <a:close/>
                <a:moveTo>
                  <a:pt x="181083" y="0"/>
                </a:moveTo>
                <a:lnTo>
                  <a:pt x="296393" y="0"/>
                </a:lnTo>
                <a:cubicBezTo>
                  <a:pt x="306514" y="0"/>
                  <a:pt x="315551" y="8300"/>
                  <a:pt x="315551" y="18766"/>
                </a:cubicBezTo>
                <a:lnTo>
                  <a:pt x="315551" y="47637"/>
                </a:lnTo>
                <a:lnTo>
                  <a:pt x="315551" y="234577"/>
                </a:lnTo>
                <a:lnTo>
                  <a:pt x="315551" y="263448"/>
                </a:lnTo>
                <a:cubicBezTo>
                  <a:pt x="315551" y="273914"/>
                  <a:pt x="306514" y="282214"/>
                  <a:pt x="296393" y="282214"/>
                </a:cubicBezTo>
                <a:lnTo>
                  <a:pt x="181083" y="282214"/>
                </a:lnTo>
                <a:cubicBezTo>
                  <a:pt x="170239" y="282214"/>
                  <a:pt x="161925" y="273914"/>
                  <a:pt x="161925" y="263448"/>
                </a:cubicBezTo>
                <a:lnTo>
                  <a:pt x="161925" y="234577"/>
                </a:lnTo>
                <a:lnTo>
                  <a:pt x="161925" y="47637"/>
                </a:lnTo>
                <a:lnTo>
                  <a:pt x="161925" y="18766"/>
                </a:lnTo>
                <a:cubicBezTo>
                  <a:pt x="161925" y="8300"/>
                  <a:pt x="170239" y="0"/>
                  <a:pt x="181083" y="0"/>
                </a:cubicBezTo>
                <a:close/>
                <a:moveTo>
                  <a:pt x="19128" y="0"/>
                </a:moveTo>
                <a:lnTo>
                  <a:pt x="148333" y="0"/>
                </a:lnTo>
                <a:cubicBezTo>
                  <a:pt x="151220" y="0"/>
                  <a:pt x="153025" y="1803"/>
                  <a:pt x="153025" y="4688"/>
                </a:cubicBezTo>
                <a:cubicBezTo>
                  <a:pt x="153025" y="7213"/>
                  <a:pt x="151220" y="9376"/>
                  <a:pt x="148333" y="9376"/>
                </a:cubicBezTo>
                <a:lnTo>
                  <a:pt x="19128" y="9376"/>
                </a:lnTo>
                <a:cubicBezTo>
                  <a:pt x="13714" y="9376"/>
                  <a:pt x="9383" y="13704"/>
                  <a:pt x="9383" y="19113"/>
                </a:cubicBezTo>
                <a:lnTo>
                  <a:pt x="9383" y="267589"/>
                </a:lnTo>
                <a:cubicBezTo>
                  <a:pt x="9383" y="270474"/>
                  <a:pt x="11549" y="272637"/>
                  <a:pt x="14075" y="272637"/>
                </a:cubicBezTo>
                <a:lnTo>
                  <a:pt x="148333" y="272637"/>
                </a:lnTo>
                <a:cubicBezTo>
                  <a:pt x="151220" y="272637"/>
                  <a:pt x="153025" y="274801"/>
                  <a:pt x="153025" y="277326"/>
                </a:cubicBezTo>
                <a:cubicBezTo>
                  <a:pt x="153025" y="279850"/>
                  <a:pt x="151220" y="282014"/>
                  <a:pt x="148333" y="282014"/>
                </a:cubicBezTo>
                <a:lnTo>
                  <a:pt x="126678" y="282014"/>
                </a:lnTo>
                <a:lnTo>
                  <a:pt x="126678" y="306176"/>
                </a:lnTo>
                <a:lnTo>
                  <a:pt x="189115" y="306176"/>
                </a:lnTo>
                <a:lnTo>
                  <a:pt x="189115" y="296439"/>
                </a:lnTo>
                <a:cubicBezTo>
                  <a:pt x="189115" y="293915"/>
                  <a:pt x="191281" y="291751"/>
                  <a:pt x="193807" y="291751"/>
                </a:cubicBezTo>
                <a:cubicBezTo>
                  <a:pt x="196333" y="291751"/>
                  <a:pt x="198499" y="293915"/>
                  <a:pt x="198499" y="296439"/>
                </a:cubicBezTo>
                <a:lnTo>
                  <a:pt x="198499" y="306176"/>
                </a:lnTo>
                <a:lnTo>
                  <a:pt x="229537" y="306176"/>
                </a:lnTo>
                <a:cubicBezTo>
                  <a:pt x="232424" y="306176"/>
                  <a:pt x="234589" y="307979"/>
                  <a:pt x="234589" y="310864"/>
                </a:cubicBezTo>
                <a:cubicBezTo>
                  <a:pt x="234589" y="313389"/>
                  <a:pt x="232424" y="315553"/>
                  <a:pt x="229537" y="315553"/>
                </a:cubicBezTo>
                <a:lnTo>
                  <a:pt x="193807" y="315553"/>
                </a:lnTo>
                <a:lnTo>
                  <a:pt x="121987" y="315553"/>
                </a:lnTo>
                <a:lnTo>
                  <a:pt x="85895" y="315553"/>
                </a:lnTo>
                <a:cubicBezTo>
                  <a:pt x="83369" y="315553"/>
                  <a:pt x="81204" y="313389"/>
                  <a:pt x="81204" y="310864"/>
                </a:cubicBezTo>
                <a:cubicBezTo>
                  <a:pt x="81204" y="307979"/>
                  <a:pt x="83369" y="306176"/>
                  <a:pt x="85895" y="306176"/>
                </a:cubicBezTo>
                <a:lnTo>
                  <a:pt x="117294" y="306176"/>
                </a:lnTo>
                <a:lnTo>
                  <a:pt x="117294" y="282014"/>
                </a:lnTo>
                <a:lnTo>
                  <a:pt x="14075" y="282014"/>
                </a:lnTo>
                <a:cubicBezTo>
                  <a:pt x="6135" y="282014"/>
                  <a:pt x="0" y="275883"/>
                  <a:pt x="0" y="267589"/>
                </a:cubicBezTo>
                <a:lnTo>
                  <a:pt x="0" y="19113"/>
                </a:lnTo>
                <a:cubicBezTo>
                  <a:pt x="0" y="8294"/>
                  <a:pt x="8301" y="0"/>
                  <a:pt x="191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Freeform 885">
            <a:extLst>
              <a:ext uri="{FF2B5EF4-FFF2-40B4-BE49-F238E27FC236}">
                <a16:creationId xmlns:a16="http://schemas.microsoft.com/office/drawing/2014/main" id="{28EDCFCD-6F7E-2B41-A477-56618DDD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653" y="10561448"/>
            <a:ext cx="882527" cy="882527"/>
          </a:xfrm>
          <a:custGeom>
            <a:avLst/>
            <a:gdLst/>
            <a:ahLst/>
            <a:cxnLst/>
            <a:rect l="0" t="0" r="r" b="b"/>
            <a:pathLst>
              <a:path w="315553" h="315548">
                <a:moveTo>
                  <a:pt x="5043" y="257175"/>
                </a:moveTo>
                <a:cubicBezTo>
                  <a:pt x="7204" y="257175"/>
                  <a:pt x="9365" y="259364"/>
                  <a:pt x="9365" y="262283"/>
                </a:cubicBezTo>
                <a:lnTo>
                  <a:pt x="9365" y="305698"/>
                </a:lnTo>
                <a:lnTo>
                  <a:pt x="305827" y="305698"/>
                </a:lnTo>
                <a:lnTo>
                  <a:pt x="305827" y="262283"/>
                </a:lnTo>
                <a:cubicBezTo>
                  <a:pt x="305827" y="259364"/>
                  <a:pt x="307988" y="257175"/>
                  <a:pt x="310870" y="257175"/>
                </a:cubicBezTo>
                <a:cubicBezTo>
                  <a:pt x="313392" y="257175"/>
                  <a:pt x="315553" y="259364"/>
                  <a:pt x="315553" y="262283"/>
                </a:cubicBezTo>
                <a:lnTo>
                  <a:pt x="315553" y="310441"/>
                </a:lnTo>
                <a:cubicBezTo>
                  <a:pt x="315553" y="313359"/>
                  <a:pt x="313392" y="315548"/>
                  <a:pt x="310870" y="315548"/>
                </a:cubicBezTo>
                <a:lnTo>
                  <a:pt x="5043" y="315548"/>
                </a:lnTo>
                <a:cubicBezTo>
                  <a:pt x="2161" y="315548"/>
                  <a:pt x="0" y="313359"/>
                  <a:pt x="0" y="310441"/>
                </a:cubicBezTo>
                <a:lnTo>
                  <a:pt x="0" y="262283"/>
                </a:lnTo>
                <a:cubicBezTo>
                  <a:pt x="0" y="259364"/>
                  <a:pt x="2161" y="257175"/>
                  <a:pt x="5043" y="257175"/>
                </a:cubicBezTo>
                <a:close/>
                <a:moveTo>
                  <a:pt x="249848" y="143092"/>
                </a:moveTo>
                <a:cubicBezTo>
                  <a:pt x="252046" y="141288"/>
                  <a:pt x="254977" y="141288"/>
                  <a:pt x="256809" y="143453"/>
                </a:cubicBezTo>
                <a:lnTo>
                  <a:pt x="288315" y="177728"/>
                </a:lnTo>
                <a:cubicBezTo>
                  <a:pt x="290147" y="179532"/>
                  <a:pt x="290147" y="182419"/>
                  <a:pt x="288315" y="184223"/>
                </a:cubicBezTo>
                <a:lnTo>
                  <a:pt x="256809" y="218498"/>
                </a:lnTo>
                <a:cubicBezTo>
                  <a:pt x="255710" y="219581"/>
                  <a:pt x="254611" y="220302"/>
                  <a:pt x="253146" y="220302"/>
                </a:cubicBezTo>
                <a:cubicBezTo>
                  <a:pt x="252046" y="220302"/>
                  <a:pt x="250947" y="219942"/>
                  <a:pt x="249848" y="218859"/>
                </a:cubicBezTo>
                <a:cubicBezTo>
                  <a:pt x="247650" y="217416"/>
                  <a:pt x="247650" y="214169"/>
                  <a:pt x="249482" y="212365"/>
                </a:cubicBezTo>
                <a:lnTo>
                  <a:pt x="278057" y="180976"/>
                </a:lnTo>
                <a:lnTo>
                  <a:pt x="249482" y="149586"/>
                </a:lnTo>
                <a:cubicBezTo>
                  <a:pt x="247650" y="147782"/>
                  <a:pt x="247650" y="144896"/>
                  <a:pt x="249848" y="143092"/>
                </a:cubicBezTo>
                <a:close/>
                <a:moveTo>
                  <a:pt x="67285" y="143092"/>
                </a:moveTo>
                <a:cubicBezTo>
                  <a:pt x="69117" y="144896"/>
                  <a:pt x="69483" y="147782"/>
                  <a:pt x="67285" y="149586"/>
                </a:cubicBezTo>
                <a:lnTo>
                  <a:pt x="38711" y="180976"/>
                </a:lnTo>
                <a:lnTo>
                  <a:pt x="67285" y="212365"/>
                </a:lnTo>
                <a:cubicBezTo>
                  <a:pt x="69483" y="214169"/>
                  <a:pt x="69117" y="217416"/>
                  <a:pt x="67285" y="218859"/>
                </a:cubicBezTo>
                <a:cubicBezTo>
                  <a:pt x="66186" y="219942"/>
                  <a:pt x="65087" y="220302"/>
                  <a:pt x="63988" y="220302"/>
                </a:cubicBezTo>
                <a:cubicBezTo>
                  <a:pt x="62523" y="220302"/>
                  <a:pt x="61058" y="219581"/>
                  <a:pt x="60325" y="218498"/>
                </a:cubicBezTo>
                <a:lnTo>
                  <a:pt x="28819" y="184223"/>
                </a:lnTo>
                <a:cubicBezTo>
                  <a:pt x="26988" y="182419"/>
                  <a:pt x="26988" y="179532"/>
                  <a:pt x="28819" y="177728"/>
                </a:cubicBezTo>
                <a:lnTo>
                  <a:pt x="60325" y="143453"/>
                </a:lnTo>
                <a:cubicBezTo>
                  <a:pt x="62157" y="141288"/>
                  <a:pt x="65087" y="141288"/>
                  <a:pt x="67285" y="143092"/>
                </a:cubicBezTo>
                <a:close/>
                <a:moveTo>
                  <a:pt x="161635" y="133350"/>
                </a:moveTo>
                <a:lnTo>
                  <a:pt x="180238" y="157282"/>
                </a:lnTo>
                <a:lnTo>
                  <a:pt x="150187" y="161211"/>
                </a:lnTo>
                <a:lnTo>
                  <a:pt x="153765" y="152638"/>
                </a:lnTo>
                <a:cubicBezTo>
                  <a:pt x="139455" y="154067"/>
                  <a:pt x="128365" y="166211"/>
                  <a:pt x="128365" y="180856"/>
                </a:cubicBezTo>
                <a:cubicBezTo>
                  <a:pt x="128365" y="196572"/>
                  <a:pt x="141244" y="209431"/>
                  <a:pt x="156984" y="209431"/>
                </a:cubicBezTo>
                <a:cubicBezTo>
                  <a:pt x="172725" y="209431"/>
                  <a:pt x="185246" y="196572"/>
                  <a:pt x="185246" y="180856"/>
                </a:cubicBezTo>
                <a:cubicBezTo>
                  <a:pt x="185246" y="178356"/>
                  <a:pt x="187393" y="176213"/>
                  <a:pt x="190255" y="176213"/>
                </a:cubicBezTo>
                <a:cubicBezTo>
                  <a:pt x="192759" y="176213"/>
                  <a:pt x="194905" y="178356"/>
                  <a:pt x="194905" y="180856"/>
                </a:cubicBezTo>
                <a:cubicBezTo>
                  <a:pt x="194905" y="201930"/>
                  <a:pt x="177734" y="218718"/>
                  <a:pt x="156984" y="218718"/>
                </a:cubicBezTo>
                <a:cubicBezTo>
                  <a:pt x="135877" y="218718"/>
                  <a:pt x="119063" y="201930"/>
                  <a:pt x="119063" y="180856"/>
                </a:cubicBezTo>
                <a:cubicBezTo>
                  <a:pt x="119063" y="160139"/>
                  <a:pt x="135877" y="142994"/>
                  <a:pt x="156984" y="142994"/>
                </a:cubicBezTo>
                <a:cubicBezTo>
                  <a:pt x="157342" y="142994"/>
                  <a:pt x="157342" y="142994"/>
                  <a:pt x="157700" y="142994"/>
                </a:cubicBezTo>
                <a:lnTo>
                  <a:pt x="161635" y="133350"/>
                </a:lnTo>
                <a:close/>
                <a:moveTo>
                  <a:pt x="157957" y="117649"/>
                </a:moveTo>
                <a:cubicBezTo>
                  <a:pt x="122308" y="117649"/>
                  <a:pt x="93500" y="146386"/>
                  <a:pt x="93500" y="181590"/>
                </a:cubicBezTo>
                <a:cubicBezTo>
                  <a:pt x="93500" y="216793"/>
                  <a:pt x="122308" y="245530"/>
                  <a:pt x="157957" y="245530"/>
                </a:cubicBezTo>
                <a:cubicBezTo>
                  <a:pt x="193246" y="245530"/>
                  <a:pt x="222053" y="216793"/>
                  <a:pt x="222053" y="181590"/>
                </a:cubicBezTo>
                <a:cubicBezTo>
                  <a:pt x="222053" y="146386"/>
                  <a:pt x="193246" y="117649"/>
                  <a:pt x="157957" y="117649"/>
                </a:cubicBezTo>
                <a:close/>
                <a:moveTo>
                  <a:pt x="241644" y="107950"/>
                </a:moveTo>
                <a:cubicBezTo>
                  <a:pt x="282384" y="107950"/>
                  <a:pt x="315553" y="141357"/>
                  <a:pt x="315553" y="181590"/>
                </a:cubicBezTo>
                <a:cubicBezTo>
                  <a:pt x="315553" y="222181"/>
                  <a:pt x="282384" y="255229"/>
                  <a:pt x="241644" y="255229"/>
                </a:cubicBezTo>
                <a:cubicBezTo>
                  <a:pt x="234794" y="255229"/>
                  <a:pt x="228304" y="254151"/>
                  <a:pt x="221454" y="252355"/>
                </a:cubicBezTo>
                <a:cubicBezTo>
                  <a:pt x="218930" y="251637"/>
                  <a:pt x="217488" y="249122"/>
                  <a:pt x="218209" y="246608"/>
                </a:cubicBezTo>
                <a:cubicBezTo>
                  <a:pt x="218930" y="244093"/>
                  <a:pt x="221454" y="242656"/>
                  <a:pt x="223978" y="243016"/>
                </a:cubicBezTo>
                <a:cubicBezTo>
                  <a:pt x="229746" y="244812"/>
                  <a:pt x="235875" y="245530"/>
                  <a:pt x="241644" y="245530"/>
                </a:cubicBezTo>
                <a:cubicBezTo>
                  <a:pt x="276976" y="245530"/>
                  <a:pt x="305818" y="216793"/>
                  <a:pt x="305818" y="181590"/>
                </a:cubicBezTo>
                <a:cubicBezTo>
                  <a:pt x="305818" y="146386"/>
                  <a:pt x="276976" y="117649"/>
                  <a:pt x="241644" y="117649"/>
                </a:cubicBezTo>
                <a:cubicBezTo>
                  <a:pt x="235875" y="117649"/>
                  <a:pt x="229746" y="118367"/>
                  <a:pt x="223978" y="120163"/>
                </a:cubicBezTo>
                <a:cubicBezTo>
                  <a:pt x="221454" y="120882"/>
                  <a:pt x="218930" y="119445"/>
                  <a:pt x="218209" y="116571"/>
                </a:cubicBezTo>
                <a:cubicBezTo>
                  <a:pt x="217488" y="114057"/>
                  <a:pt x="218930" y="111542"/>
                  <a:pt x="221454" y="110824"/>
                </a:cubicBezTo>
                <a:cubicBezTo>
                  <a:pt x="228304" y="109028"/>
                  <a:pt x="234794" y="107950"/>
                  <a:pt x="241644" y="107950"/>
                </a:cubicBezTo>
                <a:close/>
                <a:moveTo>
                  <a:pt x="157957" y="107950"/>
                </a:moveTo>
                <a:cubicBezTo>
                  <a:pt x="198647" y="107950"/>
                  <a:pt x="231415" y="141357"/>
                  <a:pt x="231415" y="181590"/>
                </a:cubicBezTo>
                <a:cubicBezTo>
                  <a:pt x="231415" y="222181"/>
                  <a:pt x="198647" y="255229"/>
                  <a:pt x="157957" y="255229"/>
                </a:cubicBezTo>
                <a:cubicBezTo>
                  <a:pt x="117266" y="255229"/>
                  <a:pt x="84138" y="222181"/>
                  <a:pt x="84138" y="181590"/>
                </a:cubicBezTo>
                <a:cubicBezTo>
                  <a:pt x="84138" y="141357"/>
                  <a:pt x="117266" y="107950"/>
                  <a:pt x="157957" y="107950"/>
                </a:cubicBezTo>
                <a:close/>
                <a:moveTo>
                  <a:pt x="73548" y="107950"/>
                </a:moveTo>
                <a:cubicBezTo>
                  <a:pt x="80759" y="107950"/>
                  <a:pt x="87248" y="109028"/>
                  <a:pt x="94098" y="110824"/>
                </a:cubicBezTo>
                <a:cubicBezTo>
                  <a:pt x="96622" y="111542"/>
                  <a:pt x="98064" y="114057"/>
                  <a:pt x="96983" y="116571"/>
                </a:cubicBezTo>
                <a:cubicBezTo>
                  <a:pt x="96622" y="119445"/>
                  <a:pt x="93738" y="120882"/>
                  <a:pt x="91214" y="120163"/>
                </a:cubicBezTo>
                <a:cubicBezTo>
                  <a:pt x="85446" y="118367"/>
                  <a:pt x="79677" y="117649"/>
                  <a:pt x="73548" y="117649"/>
                </a:cubicBezTo>
                <a:cubicBezTo>
                  <a:pt x="38216" y="117649"/>
                  <a:pt x="9374" y="146386"/>
                  <a:pt x="9374" y="181590"/>
                </a:cubicBezTo>
                <a:cubicBezTo>
                  <a:pt x="9374" y="216793"/>
                  <a:pt x="38216" y="245530"/>
                  <a:pt x="73548" y="245530"/>
                </a:cubicBezTo>
                <a:cubicBezTo>
                  <a:pt x="79677" y="245530"/>
                  <a:pt x="85446" y="244812"/>
                  <a:pt x="91214" y="243016"/>
                </a:cubicBezTo>
                <a:cubicBezTo>
                  <a:pt x="93738" y="242656"/>
                  <a:pt x="96622" y="244093"/>
                  <a:pt x="96983" y="246608"/>
                </a:cubicBezTo>
                <a:cubicBezTo>
                  <a:pt x="98064" y="249122"/>
                  <a:pt x="96622" y="251637"/>
                  <a:pt x="94098" y="252355"/>
                </a:cubicBezTo>
                <a:cubicBezTo>
                  <a:pt x="87248" y="254151"/>
                  <a:pt x="80759" y="255229"/>
                  <a:pt x="73548" y="255229"/>
                </a:cubicBezTo>
                <a:cubicBezTo>
                  <a:pt x="33169" y="255229"/>
                  <a:pt x="0" y="222181"/>
                  <a:pt x="0" y="181590"/>
                </a:cubicBezTo>
                <a:cubicBezTo>
                  <a:pt x="0" y="141357"/>
                  <a:pt x="33169" y="107950"/>
                  <a:pt x="73548" y="107950"/>
                </a:cubicBezTo>
                <a:close/>
                <a:moveTo>
                  <a:pt x="282349" y="25514"/>
                </a:moveTo>
                <a:cubicBezTo>
                  <a:pt x="284390" y="23813"/>
                  <a:pt x="287111" y="23813"/>
                  <a:pt x="288812" y="25514"/>
                </a:cubicBezTo>
                <a:cubicBezTo>
                  <a:pt x="289833" y="26194"/>
                  <a:pt x="290173" y="27555"/>
                  <a:pt x="290173" y="28916"/>
                </a:cubicBezTo>
                <a:cubicBezTo>
                  <a:pt x="290173" y="29596"/>
                  <a:pt x="289833" y="30957"/>
                  <a:pt x="288812" y="31977"/>
                </a:cubicBezTo>
                <a:cubicBezTo>
                  <a:pt x="288132" y="32658"/>
                  <a:pt x="286771" y="32998"/>
                  <a:pt x="285751" y="32998"/>
                </a:cubicBezTo>
                <a:cubicBezTo>
                  <a:pt x="284390" y="32998"/>
                  <a:pt x="283369" y="32658"/>
                  <a:pt x="282349" y="31977"/>
                </a:cubicBezTo>
                <a:cubicBezTo>
                  <a:pt x="281669" y="30957"/>
                  <a:pt x="280988" y="29596"/>
                  <a:pt x="280988" y="28916"/>
                </a:cubicBezTo>
                <a:cubicBezTo>
                  <a:pt x="280988" y="27555"/>
                  <a:pt x="281669" y="26194"/>
                  <a:pt x="282349" y="25514"/>
                </a:cubicBezTo>
                <a:close/>
                <a:moveTo>
                  <a:pt x="220436" y="25514"/>
                </a:moveTo>
                <a:cubicBezTo>
                  <a:pt x="222137" y="23813"/>
                  <a:pt x="225198" y="23813"/>
                  <a:pt x="226899" y="25514"/>
                </a:cubicBezTo>
                <a:cubicBezTo>
                  <a:pt x="227580" y="26194"/>
                  <a:pt x="228260" y="27555"/>
                  <a:pt x="228260" y="28916"/>
                </a:cubicBezTo>
                <a:cubicBezTo>
                  <a:pt x="228260" y="29596"/>
                  <a:pt x="227580" y="30957"/>
                  <a:pt x="226899" y="31977"/>
                </a:cubicBezTo>
                <a:cubicBezTo>
                  <a:pt x="225879" y="32658"/>
                  <a:pt x="224858" y="32998"/>
                  <a:pt x="223498" y="32998"/>
                </a:cubicBezTo>
                <a:cubicBezTo>
                  <a:pt x="222477" y="32998"/>
                  <a:pt x="221456" y="32658"/>
                  <a:pt x="220436" y="31977"/>
                </a:cubicBezTo>
                <a:cubicBezTo>
                  <a:pt x="219415" y="30957"/>
                  <a:pt x="219075" y="29596"/>
                  <a:pt x="219075" y="28916"/>
                </a:cubicBezTo>
                <a:cubicBezTo>
                  <a:pt x="219075" y="27555"/>
                  <a:pt x="219415" y="26194"/>
                  <a:pt x="220436" y="25514"/>
                </a:cubicBezTo>
                <a:close/>
                <a:moveTo>
                  <a:pt x="255059" y="23813"/>
                </a:moveTo>
                <a:cubicBezTo>
                  <a:pt x="257881" y="23813"/>
                  <a:pt x="259997" y="25930"/>
                  <a:pt x="259997" y="28752"/>
                </a:cubicBezTo>
                <a:cubicBezTo>
                  <a:pt x="259997" y="31221"/>
                  <a:pt x="257881" y="32985"/>
                  <a:pt x="255059" y="32985"/>
                </a:cubicBezTo>
                <a:cubicBezTo>
                  <a:pt x="252589" y="32985"/>
                  <a:pt x="250825" y="31221"/>
                  <a:pt x="250825" y="28752"/>
                </a:cubicBezTo>
                <a:cubicBezTo>
                  <a:pt x="250825" y="25930"/>
                  <a:pt x="252589" y="23813"/>
                  <a:pt x="255059" y="23813"/>
                </a:cubicBezTo>
                <a:close/>
                <a:moveTo>
                  <a:pt x="9365" y="9297"/>
                </a:moveTo>
                <a:lnTo>
                  <a:pt x="9365" y="47202"/>
                </a:lnTo>
                <a:lnTo>
                  <a:pt x="305827" y="47202"/>
                </a:lnTo>
                <a:lnTo>
                  <a:pt x="305827" y="9297"/>
                </a:lnTo>
                <a:lnTo>
                  <a:pt x="9365" y="9297"/>
                </a:lnTo>
                <a:close/>
                <a:moveTo>
                  <a:pt x="5043" y="0"/>
                </a:moveTo>
                <a:lnTo>
                  <a:pt x="310870" y="0"/>
                </a:lnTo>
                <a:cubicBezTo>
                  <a:pt x="313392" y="0"/>
                  <a:pt x="315553" y="2145"/>
                  <a:pt x="315553" y="4649"/>
                </a:cubicBezTo>
                <a:lnTo>
                  <a:pt x="315553" y="52209"/>
                </a:lnTo>
                <a:lnTo>
                  <a:pt x="315553" y="99411"/>
                </a:lnTo>
                <a:cubicBezTo>
                  <a:pt x="315553" y="102272"/>
                  <a:pt x="313392" y="104417"/>
                  <a:pt x="310870" y="104417"/>
                </a:cubicBezTo>
                <a:cubicBezTo>
                  <a:pt x="307988" y="104417"/>
                  <a:pt x="305827" y="102272"/>
                  <a:pt x="305827" y="99411"/>
                </a:cubicBezTo>
                <a:lnTo>
                  <a:pt x="305827" y="56857"/>
                </a:lnTo>
                <a:lnTo>
                  <a:pt x="9365" y="56857"/>
                </a:lnTo>
                <a:lnTo>
                  <a:pt x="9365" y="99411"/>
                </a:lnTo>
                <a:cubicBezTo>
                  <a:pt x="9365" y="102272"/>
                  <a:pt x="7204" y="104417"/>
                  <a:pt x="5043" y="104417"/>
                </a:cubicBezTo>
                <a:cubicBezTo>
                  <a:pt x="2161" y="104417"/>
                  <a:pt x="0" y="102272"/>
                  <a:pt x="0" y="99411"/>
                </a:cubicBezTo>
                <a:lnTo>
                  <a:pt x="0" y="52209"/>
                </a:lnTo>
                <a:lnTo>
                  <a:pt x="0" y="4649"/>
                </a:lnTo>
                <a:cubicBezTo>
                  <a:pt x="0" y="2145"/>
                  <a:pt x="2161" y="0"/>
                  <a:pt x="5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Freeform 884">
            <a:extLst>
              <a:ext uri="{FF2B5EF4-FFF2-40B4-BE49-F238E27FC236}">
                <a16:creationId xmlns:a16="http://schemas.microsoft.com/office/drawing/2014/main" id="{72651A4F-1AB4-EE41-A0EA-565D4BD2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3578" y="7791218"/>
            <a:ext cx="882527" cy="882527"/>
          </a:xfrm>
          <a:custGeom>
            <a:avLst/>
            <a:gdLst/>
            <a:ahLst/>
            <a:cxnLst/>
            <a:rect l="0" t="0" r="r" b="b"/>
            <a:pathLst>
              <a:path w="315553" h="315553">
                <a:moveTo>
                  <a:pt x="161926" y="234950"/>
                </a:moveTo>
                <a:lnTo>
                  <a:pt x="180609" y="234950"/>
                </a:lnTo>
                <a:cubicBezTo>
                  <a:pt x="183540" y="234950"/>
                  <a:pt x="185372" y="236991"/>
                  <a:pt x="185372" y="239372"/>
                </a:cubicBezTo>
                <a:cubicBezTo>
                  <a:pt x="185372" y="241754"/>
                  <a:pt x="183540" y="244135"/>
                  <a:pt x="180609" y="244135"/>
                </a:cubicBezTo>
                <a:lnTo>
                  <a:pt x="161926" y="244135"/>
                </a:lnTo>
                <a:cubicBezTo>
                  <a:pt x="159361" y="244135"/>
                  <a:pt x="157163" y="241754"/>
                  <a:pt x="157163" y="239372"/>
                </a:cubicBezTo>
                <a:cubicBezTo>
                  <a:pt x="157163" y="236991"/>
                  <a:pt x="159361" y="234950"/>
                  <a:pt x="161926" y="234950"/>
                </a:cubicBezTo>
                <a:close/>
                <a:moveTo>
                  <a:pt x="90427" y="234950"/>
                </a:moveTo>
                <a:lnTo>
                  <a:pt x="137811" y="234950"/>
                </a:lnTo>
                <a:cubicBezTo>
                  <a:pt x="140343" y="234950"/>
                  <a:pt x="142514" y="236991"/>
                  <a:pt x="142514" y="239372"/>
                </a:cubicBezTo>
                <a:cubicBezTo>
                  <a:pt x="142514" y="241754"/>
                  <a:pt x="140343" y="244135"/>
                  <a:pt x="137811" y="244135"/>
                </a:cubicBezTo>
                <a:lnTo>
                  <a:pt x="90427" y="244135"/>
                </a:lnTo>
                <a:cubicBezTo>
                  <a:pt x="87896" y="244135"/>
                  <a:pt x="85725" y="241754"/>
                  <a:pt x="85725" y="239372"/>
                </a:cubicBezTo>
                <a:cubicBezTo>
                  <a:pt x="85725" y="236991"/>
                  <a:pt x="87896" y="234950"/>
                  <a:pt x="90427" y="234950"/>
                </a:cubicBezTo>
                <a:close/>
                <a:moveTo>
                  <a:pt x="73314" y="219259"/>
                </a:moveTo>
                <a:cubicBezTo>
                  <a:pt x="75479" y="220676"/>
                  <a:pt x="75839" y="223510"/>
                  <a:pt x="74396" y="225635"/>
                </a:cubicBezTo>
                <a:lnTo>
                  <a:pt x="49862" y="258225"/>
                </a:lnTo>
                <a:cubicBezTo>
                  <a:pt x="48780" y="259287"/>
                  <a:pt x="47337" y="259996"/>
                  <a:pt x="45893" y="259996"/>
                </a:cubicBezTo>
                <a:cubicBezTo>
                  <a:pt x="44450" y="259996"/>
                  <a:pt x="43007" y="259287"/>
                  <a:pt x="41925" y="258225"/>
                </a:cubicBezTo>
                <a:lnTo>
                  <a:pt x="30018" y="242284"/>
                </a:lnTo>
                <a:cubicBezTo>
                  <a:pt x="28575" y="240159"/>
                  <a:pt x="28936" y="237325"/>
                  <a:pt x="31100" y="235908"/>
                </a:cubicBezTo>
                <a:cubicBezTo>
                  <a:pt x="33266" y="234137"/>
                  <a:pt x="36152" y="234491"/>
                  <a:pt x="37956" y="236617"/>
                </a:cubicBezTo>
                <a:lnTo>
                  <a:pt x="45893" y="247598"/>
                </a:lnTo>
                <a:lnTo>
                  <a:pt x="66820" y="219968"/>
                </a:lnTo>
                <a:cubicBezTo>
                  <a:pt x="68263" y="217842"/>
                  <a:pt x="71149" y="217488"/>
                  <a:pt x="73314" y="219259"/>
                </a:cubicBezTo>
                <a:close/>
                <a:moveTo>
                  <a:pt x="138023" y="166688"/>
                </a:moveTo>
                <a:lnTo>
                  <a:pt x="166059" y="166688"/>
                </a:lnTo>
                <a:cubicBezTo>
                  <a:pt x="168934" y="166688"/>
                  <a:pt x="171091" y="168805"/>
                  <a:pt x="171091" y="171274"/>
                </a:cubicBezTo>
                <a:cubicBezTo>
                  <a:pt x="171091" y="174096"/>
                  <a:pt x="168934" y="175860"/>
                  <a:pt x="166059" y="175860"/>
                </a:cubicBezTo>
                <a:lnTo>
                  <a:pt x="138023" y="175860"/>
                </a:lnTo>
                <a:cubicBezTo>
                  <a:pt x="135507" y="175860"/>
                  <a:pt x="133350" y="174096"/>
                  <a:pt x="133350" y="171274"/>
                </a:cubicBezTo>
                <a:cubicBezTo>
                  <a:pt x="133350" y="168805"/>
                  <a:pt x="135507" y="166688"/>
                  <a:pt x="138023" y="166688"/>
                </a:cubicBezTo>
                <a:close/>
                <a:moveTo>
                  <a:pt x="90436" y="166688"/>
                </a:moveTo>
                <a:lnTo>
                  <a:pt x="113628" y="166688"/>
                </a:lnTo>
                <a:cubicBezTo>
                  <a:pt x="116527" y="166688"/>
                  <a:pt x="118701" y="168805"/>
                  <a:pt x="118701" y="171274"/>
                </a:cubicBezTo>
                <a:cubicBezTo>
                  <a:pt x="118701" y="174096"/>
                  <a:pt x="116527" y="175860"/>
                  <a:pt x="113628" y="175860"/>
                </a:cubicBezTo>
                <a:lnTo>
                  <a:pt x="90436" y="175860"/>
                </a:lnTo>
                <a:cubicBezTo>
                  <a:pt x="87899" y="175860"/>
                  <a:pt x="85725" y="174096"/>
                  <a:pt x="85725" y="171274"/>
                </a:cubicBezTo>
                <a:cubicBezTo>
                  <a:pt x="85725" y="168805"/>
                  <a:pt x="87899" y="166688"/>
                  <a:pt x="90436" y="166688"/>
                </a:cubicBezTo>
                <a:close/>
                <a:moveTo>
                  <a:pt x="33523" y="155778"/>
                </a:moveTo>
                <a:cubicBezTo>
                  <a:pt x="35295" y="153988"/>
                  <a:pt x="38131" y="153988"/>
                  <a:pt x="40258" y="155778"/>
                </a:cubicBezTo>
                <a:lnTo>
                  <a:pt x="49830" y="165443"/>
                </a:lnTo>
                <a:lnTo>
                  <a:pt x="59401" y="155778"/>
                </a:lnTo>
                <a:cubicBezTo>
                  <a:pt x="61173" y="153988"/>
                  <a:pt x="64364" y="153988"/>
                  <a:pt x="66136" y="155778"/>
                </a:cubicBezTo>
                <a:cubicBezTo>
                  <a:pt x="67909" y="157568"/>
                  <a:pt x="67909" y="160789"/>
                  <a:pt x="66136" y="162579"/>
                </a:cubicBezTo>
                <a:lnTo>
                  <a:pt x="56565" y="172244"/>
                </a:lnTo>
                <a:lnTo>
                  <a:pt x="66136" y="181909"/>
                </a:lnTo>
                <a:cubicBezTo>
                  <a:pt x="67909" y="183699"/>
                  <a:pt x="67909" y="186563"/>
                  <a:pt x="66136" y="188710"/>
                </a:cubicBezTo>
                <a:cubicBezTo>
                  <a:pt x="65073" y="189784"/>
                  <a:pt x="64009" y="190142"/>
                  <a:pt x="62591" y="190142"/>
                </a:cubicBezTo>
                <a:cubicBezTo>
                  <a:pt x="61528" y="190142"/>
                  <a:pt x="60464" y="189784"/>
                  <a:pt x="59401" y="188710"/>
                </a:cubicBezTo>
                <a:lnTo>
                  <a:pt x="49830" y="179045"/>
                </a:lnTo>
                <a:lnTo>
                  <a:pt x="40258" y="188710"/>
                </a:lnTo>
                <a:cubicBezTo>
                  <a:pt x="39195" y="189784"/>
                  <a:pt x="38131" y="190142"/>
                  <a:pt x="36713" y="190142"/>
                </a:cubicBezTo>
                <a:cubicBezTo>
                  <a:pt x="35650" y="190142"/>
                  <a:pt x="34586" y="189784"/>
                  <a:pt x="33523" y="188710"/>
                </a:cubicBezTo>
                <a:cubicBezTo>
                  <a:pt x="31750" y="186563"/>
                  <a:pt x="31750" y="183699"/>
                  <a:pt x="33523" y="181909"/>
                </a:cubicBezTo>
                <a:lnTo>
                  <a:pt x="43094" y="172244"/>
                </a:lnTo>
                <a:lnTo>
                  <a:pt x="33523" y="162579"/>
                </a:lnTo>
                <a:cubicBezTo>
                  <a:pt x="31750" y="160789"/>
                  <a:pt x="31750" y="157568"/>
                  <a:pt x="33523" y="155778"/>
                </a:cubicBezTo>
                <a:close/>
                <a:moveTo>
                  <a:pt x="143164" y="100013"/>
                </a:moveTo>
                <a:lnTo>
                  <a:pt x="180687" y="100013"/>
                </a:lnTo>
                <a:cubicBezTo>
                  <a:pt x="183573" y="100013"/>
                  <a:pt x="185377" y="102054"/>
                  <a:pt x="185377" y="104435"/>
                </a:cubicBezTo>
                <a:cubicBezTo>
                  <a:pt x="185377" y="107157"/>
                  <a:pt x="183573" y="109198"/>
                  <a:pt x="180687" y="109198"/>
                </a:cubicBezTo>
                <a:lnTo>
                  <a:pt x="143164" y="109198"/>
                </a:lnTo>
                <a:cubicBezTo>
                  <a:pt x="140278" y="109198"/>
                  <a:pt x="138113" y="107157"/>
                  <a:pt x="138113" y="104435"/>
                </a:cubicBezTo>
                <a:cubicBezTo>
                  <a:pt x="138113" y="102054"/>
                  <a:pt x="140278" y="100013"/>
                  <a:pt x="143164" y="100013"/>
                </a:cubicBezTo>
                <a:close/>
                <a:moveTo>
                  <a:pt x="90442" y="100013"/>
                </a:moveTo>
                <a:lnTo>
                  <a:pt x="118745" y="100013"/>
                </a:lnTo>
                <a:cubicBezTo>
                  <a:pt x="121285" y="100013"/>
                  <a:pt x="123462" y="102054"/>
                  <a:pt x="123462" y="104435"/>
                </a:cubicBezTo>
                <a:cubicBezTo>
                  <a:pt x="123462" y="107157"/>
                  <a:pt x="121285" y="109198"/>
                  <a:pt x="118745" y="109198"/>
                </a:cubicBezTo>
                <a:lnTo>
                  <a:pt x="90442" y="109198"/>
                </a:lnTo>
                <a:cubicBezTo>
                  <a:pt x="87902" y="109198"/>
                  <a:pt x="85725" y="107157"/>
                  <a:pt x="85725" y="104435"/>
                </a:cubicBezTo>
                <a:cubicBezTo>
                  <a:pt x="85725" y="102054"/>
                  <a:pt x="87902" y="100013"/>
                  <a:pt x="90442" y="100013"/>
                </a:cubicBezTo>
                <a:close/>
                <a:moveTo>
                  <a:pt x="73314" y="85555"/>
                </a:moveTo>
                <a:cubicBezTo>
                  <a:pt x="75479" y="86972"/>
                  <a:pt x="75839" y="90160"/>
                  <a:pt x="74396" y="92285"/>
                </a:cubicBezTo>
                <a:lnTo>
                  <a:pt x="49862" y="124520"/>
                </a:lnTo>
                <a:cubicBezTo>
                  <a:pt x="48780" y="125583"/>
                  <a:pt x="47337" y="126646"/>
                  <a:pt x="45893" y="126646"/>
                </a:cubicBezTo>
                <a:cubicBezTo>
                  <a:pt x="44450" y="126646"/>
                  <a:pt x="43007" y="125583"/>
                  <a:pt x="41925" y="124520"/>
                </a:cubicBezTo>
                <a:lnTo>
                  <a:pt x="30018" y="108934"/>
                </a:lnTo>
                <a:cubicBezTo>
                  <a:pt x="28575" y="106809"/>
                  <a:pt x="28936" y="103621"/>
                  <a:pt x="31100" y="102204"/>
                </a:cubicBezTo>
                <a:cubicBezTo>
                  <a:pt x="33266" y="100787"/>
                  <a:pt x="36152" y="101141"/>
                  <a:pt x="37956" y="103266"/>
                </a:cubicBezTo>
                <a:lnTo>
                  <a:pt x="45893" y="113893"/>
                </a:lnTo>
                <a:lnTo>
                  <a:pt x="66820" y="86617"/>
                </a:lnTo>
                <a:cubicBezTo>
                  <a:pt x="68263" y="84492"/>
                  <a:pt x="71149" y="84138"/>
                  <a:pt x="73314" y="85555"/>
                </a:cubicBezTo>
                <a:close/>
                <a:moveTo>
                  <a:pt x="19135" y="47603"/>
                </a:moveTo>
                <a:cubicBezTo>
                  <a:pt x="14080" y="47603"/>
                  <a:pt x="9748" y="51931"/>
                  <a:pt x="9748" y="57340"/>
                </a:cubicBezTo>
                <a:lnTo>
                  <a:pt x="9748" y="296439"/>
                </a:lnTo>
                <a:cubicBezTo>
                  <a:pt x="9748" y="301849"/>
                  <a:pt x="14080" y="306176"/>
                  <a:pt x="19135" y="306176"/>
                </a:cubicBezTo>
                <a:lnTo>
                  <a:pt x="196404" y="306176"/>
                </a:lnTo>
                <a:cubicBezTo>
                  <a:pt x="201820" y="306176"/>
                  <a:pt x="206152" y="301849"/>
                  <a:pt x="206152" y="296439"/>
                </a:cubicBezTo>
                <a:lnTo>
                  <a:pt x="206152" y="57340"/>
                </a:lnTo>
                <a:cubicBezTo>
                  <a:pt x="206152" y="51931"/>
                  <a:pt x="201820" y="47603"/>
                  <a:pt x="196404" y="47603"/>
                </a:cubicBezTo>
                <a:lnTo>
                  <a:pt x="163550" y="47603"/>
                </a:lnTo>
                <a:lnTo>
                  <a:pt x="163550" y="50488"/>
                </a:lnTo>
                <a:cubicBezTo>
                  <a:pt x="163550" y="58783"/>
                  <a:pt x="156690" y="65635"/>
                  <a:pt x="148386" y="65635"/>
                </a:cubicBezTo>
                <a:lnTo>
                  <a:pt x="67153" y="65635"/>
                </a:lnTo>
                <a:cubicBezTo>
                  <a:pt x="58849" y="65635"/>
                  <a:pt x="51990" y="58783"/>
                  <a:pt x="51990" y="50488"/>
                </a:cubicBezTo>
                <a:lnTo>
                  <a:pt x="51990" y="47603"/>
                </a:lnTo>
                <a:lnTo>
                  <a:pt x="19135" y="47603"/>
                </a:lnTo>
                <a:close/>
                <a:moveTo>
                  <a:pt x="282349" y="20411"/>
                </a:moveTo>
                <a:cubicBezTo>
                  <a:pt x="284050" y="19050"/>
                  <a:pt x="287111" y="19050"/>
                  <a:pt x="288812" y="20411"/>
                </a:cubicBezTo>
                <a:cubicBezTo>
                  <a:pt x="289493" y="21431"/>
                  <a:pt x="290173" y="22452"/>
                  <a:pt x="290173" y="23812"/>
                </a:cubicBezTo>
                <a:cubicBezTo>
                  <a:pt x="290173" y="24833"/>
                  <a:pt x="289493" y="26194"/>
                  <a:pt x="288812" y="26874"/>
                </a:cubicBezTo>
                <a:cubicBezTo>
                  <a:pt x="287792" y="27895"/>
                  <a:pt x="286771" y="28235"/>
                  <a:pt x="285411" y="28235"/>
                </a:cubicBezTo>
                <a:cubicBezTo>
                  <a:pt x="284390" y="28235"/>
                  <a:pt x="283029" y="27895"/>
                  <a:pt x="282349" y="26874"/>
                </a:cubicBezTo>
                <a:cubicBezTo>
                  <a:pt x="281669" y="26194"/>
                  <a:pt x="280988" y="24833"/>
                  <a:pt x="280988" y="23812"/>
                </a:cubicBezTo>
                <a:cubicBezTo>
                  <a:pt x="280988" y="22452"/>
                  <a:pt x="281669" y="21431"/>
                  <a:pt x="282349" y="20411"/>
                </a:cubicBezTo>
                <a:close/>
                <a:moveTo>
                  <a:pt x="231599" y="20411"/>
                </a:moveTo>
                <a:cubicBezTo>
                  <a:pt x="233363" y="19050"/>
                  <a:pt x="236538" y="19050"/>
                  <a:pt x="238302" y="20411"/>
                </a:cubicBezTo>
                <a:cubicBezTo>
                  <a:pt x="239008" y="21431"/>
                  <a:pt x="239360" y="22452"/>
                  <a:pt x="239360" y="23812"/>
                </a:cubicBezTo>
                <a:cubicBezTo>
                  <a:pt x="239360" y="24833"/>
                  <a:pt x="239008" y="26194"/>
                  <a:pt x="238302" y="26874"/>
                </a:cubicBezTo>
                <a:cubicBezTo>
                  <a:pt x="237244" y="27895"/>
                  <a:pt x="236185" y="28235"/>
                  <a:pt x="235127" y="28235"/>
                </a:cubicBezTo>
                <a:cubicBezTo>
                  <a:pt x="233716" y="28235"/>
                  <a:pt x="232305" y="27895"/>
                  <a:pt x="231599" y="26874"/>
                </a:cubicBezTo>
                <a:cubicBezTo>
                  <a:pt x="230894" y="26194"/>
                  <a:pt x="230188" y="24833"/>
                  <a:pt x="230188" y="23812"/>
                </a:cubicBezTo>
                <a:cubicBezTo>
                  <a:pt x="230188" y="22452"/>
                  <a:pt x="230894" y="21431"/>
                  <a:pt x="231599" y="20411"/>
                </a:cubicBezTo>
                <a:close/>
                <a:moveTo>
                  <a:pt x="260174" y="19050"/>
                </a:moveTo>
                <a:cubicBezTo>
                  <a:pt x="262644" y="19050"/>
                  <a:pt x="264760" y="21167"/>
                  <a:pt x="264760" y="23636"/>
                </a:cubicBezTo>
                <a:cubicBezTo>
                  <a:pt x="264760" y="26105"/>
                  <a:pt x="262644" y="28222"/>
                  <a:pt x="260174" y="28222"/>
                </a:cubicBezTo>
                <a:cubicBezTo>
                  <a:pt x="257352" y="28222"/>
                  <a:pt x="255588" y="26105"/>
                  <a:pt x="255588" y="23636"/>
                </a:cubicBezTo>
                <a:cubicBezTo>
                  <a:pt x="255588" y="21167"/>
                  <a:pt x="257352" y="19050"/>
                  <a:pt x="260174" y="19050"/>
                </a:cubicBezTo>
                <a:close/>
                <a:moveTo>
                  <a:pt x="107950" y="9376"/>
                </a:moveTo>
                <a:cubicBezTo>
                  <a:pt x="102174" y="9376"/>
                  <a:pt x="97480" y="14064"/>
                  <a:pt x="97480" y="19835"/>
                </a:cubicBezTo>
                <a:cubicBezTo>
                  <a:pt x="97480" y="22359"/>
                  <a:pt x="95314" y="24523"/>
                  <a:pt x="92426" y="24523"/>
                </a:cubicBezTo>
                <a:lnTo>
                  <a:pt x="67153" y="24523"/>
                </a:lnTo>
                <a:cubicBezTo>
                  <a:pt x="64265" y="24523"/>
                  <a:pt x="61738" y="27047"/>
                  <a:pt x="61738" y="29932"/>
                </a:cubicBezTo>
                <a:lnTo>
                  <a:pt x="61738" y="50488"/>
                </a:lnTo>
                <a:cubicBezTo>
                  <a:pt x="61738" y="53373"/>
                  <a:pt x="64265" y="55537"/>
                  <a:pt x="67153" y="55537"/>
                </a:cubicBezTo>
                <a:lnTo>
                  <a:pt x="148386" y="55537"/>
                </a:lnTo>
                <a:cubicBezTo>
                  <a:pt x="151636" y="55537"/>
                  <a:pt x="154163" y="53373"/>
                  <a:pt x="154163" y="50488"/>
                </a:cubicBezTo>
                <a:lnTo>
                  <a:pt x="154163" y="29932"/>
                </a:lnTo>
                <a:cubicBezTo>
                  <a:pt x="154163" y="27047"/>
                  <a:pt x="151636" y="24523"/>
                  <a:pt x="148386" y="24523"/>
                </a:cubicBezTo>
                <a:lnTo>
                  <a:pt x="123114" y="24523"/>
                </a:lnTo>
                <a:cubicBezTo>
                  <a:pt x="120587" y="24523"/>
                  <a:pt x="118420" y="22359"/>
                  <a:pt x="118420" y="19835"/>
                </a:cubicBezTo>
                <a:cubicBezTo>
                  <a:pt x="118420" y="14064"/>
                  <a:pt x="113727" y="9376"/>
                  <a:pt x="107950" y="9376"/>
                </a:cubicBezTo>
                <a:close/>
                <a:moveTo>
                  <a:pt x="169779" y="0"/>
                </a:moveTo>
                <a:lnTo>
                  <a:pt x="310874" y="0"/>
                </a:lnTo>
                <a:cubicBezTo>
                  <a:pt x="313394" y="0"/>
                  <a:pt x="315553" y="1803"/>
                  <a:pt x="315553" y="4688"/>
                </a:cubicBezTo>
                <a:lnTo>
                  <a:pt x="315553" y="42915"/>
                </a:lnTo>
                <a:lnTo>
                  <a:pt x="315553" y="310864"/>
                </a:lnTo>
                <a:cubicBezTo>
                  <a:pt x="315553" y="313389"/>
                  <a:pt x="313394" y="315553"/>
                  <a:pt x="310874" y="315553"/>
                </a:cubicBezTo>
                <a:lnTo>
                  <a:pt x="234568" y="315553"/>
                </a:lnTo>
                <a:cubicBezTo>
                  <a:pt x="231688" y="315553"/>
                  <a:pt x="229529" y="313389"/>
                  <a:pt x="229529" y="310864"/>
                </a:cubicBezTo>
                <a:cubicBezTo>
                  <a:pt x="229529" y="307979"/>
                  <a:pt x="231688" y="306176"/>
                  <a:pt x="234568" y="306176"/>
                </a:cubicBezTo>
                <a:lnTo>
                  <a:pt x="306195" y="306176"/>
                </a:lnTo>
                <a:lnTo>
                  <a:pt x="306195" y="47603"/>
                </a:lnTo>
                <a:lnTo>
                  <a:pt x="234568" y="47603"/>
                </a:lnTo>
                <a:cubicBezTo>
                  <a:pt x="231688" y="47603"/>
                  <a:pt x="229529" y="45439"/>
                  <a:pt x="229529" y="42915"/>
                </a:cubicBezTo>
                <a:cubicBezTo>
                  <a:pt x="229529" y="40391"/>
                  <a:pt x="231688" y="38227"/>
                  <a:pt x="234568" y="38227"/>
                </a:cubicBezTo>
                <a:lnTo>
                  <a:pt x="306195" y="38227"/>
                </a:lnTo>
                <a:lnTo>
                  <a:pt x="306195" y="9376"/>
                </a:lnTo>
                <a:lnTo>
                  <a:pt x="169779" y="9376"/>
                </a:lnTo>
                <a:cubicBezTo>
                  <a:pt x="167260" y="9376"/>
                  <a:pt x="165100" y="7213"/>
                  <a:pt x="165100" y="4688"/>
                </a:cubicBezTo>
                <a:cubicBezTo>
                  <a:pt x="165100" y="1803"/>
                  <a:pt x="167260" y="0"/>
                  <a:pt x="169779" y="0"/>
                </a:cubicBezTo>
                <a:close/>
                <a:moveTo>
                  <a:pt x="107950" y="0"/>
                </a:moveTo>
                <a:cubicBezTo>
                  <a:pt x="117337" y="0"/>
                  <a:pt x="125280" y="6491"/>
                  <a:pt x="127446" y="15146"/>
                </a:cubicBezTo>
                <a:lnTo>
                  <a:pt x="148386" y="15146"/>
                </a:lnTo>
                <a:cubicBezTo>
                  <a:pt x="156690" y="15146"/>
                  <a:pt x="163550" y="21998"/>
                  <a:pt x="163550" y="29932"/>
                </a:cubicBezTo>
                <a:lnTo>
                  <a:pt x="163550" y="38227"/>
                </a:lnTo>
                <a:lnTo>
                  <a:pt x="196404" y="38227"/>
                </a:lnTo>
                <a:cubicBezTo>
                  <a:pt x="206874" y="38227"/>
                  <a:pt x="215539" y="46521"/>
                  <a:pt x="215539" y="57340"/>
                </a:cubicBezTo>
                <a:lnTo>
                  <a:pt x="215539" y="296439"/>
                </a:lnTo>
                <a:cubicBezTo>
                  <a:pt x="215539" y="307258"/>
                  <a:pt x="206874" y="315553"/>
                  <a:pt x="196404" y="315553"/>
                </a:cubicBezTo>
                <a:lnTo>
                  <a:pt x="19135" y="315553"/>
                </a:lnTo>
                <a:cubicBezTo>
                  <a:pt x="8665" y="315553"/>
                  <a:pt x="0" y="307258"/>
                  <a:pt x="0" y="296439"/>
                </a:cubicBezTo>
                <a:lnTo>
                  <a:pt x="0" y="57340"/>
                </a:lnTo>
                <a:cubicBezTo>
                  <a:pt x="0" y="46521"/>
                  <a:pt x="8665" y="38227"/>
                  <a:pt x="19135" y="38227"/>
                </a:cubicBezTo>
                <a:lnTo>
                  <a:pt x="51990" y="38227"/>
                </a:lnTo>
                <a:lnTo>
                  <a:pt x="51990" y="29932"/>
                </a:lnTo>
                <a:cubicBezTo>
                  <a:pt x="51990" y="21998"/>
                  <a:pt x="58849" y="15146"/>
                  <a:pt x="67153" y="15146"/>
                </a:cubicBezTo>
                <a:lnTo>
                  <a:pt x="88454" y="15146"/>
                </a:lnTo>
                <a:cubicBezTo>
                  <a:pt x="90620" y="6491"/>
                  <a:pt x="98563" y="0"/>
                  <a:pt x="107950" y="0"/>
                </a:cubicBezTo>
                <a:close/>
                <a:moveTo>
                  <a:pt x="4683" y="0"/>
                </a:moveTo>
                <a:lnTo>
                  <a:pt x="45396" y="0"/>
                </a:lnTo>
                <a:cubicBezTo>
                  <a:pt x="48278" y="0"/>
                  <a:pt x="50440" y="1786"/>
                  <a:pt x="50440" y="4643"/>
                </a:cubicBezTo>
                <a:cubicBezTo>
                  <a:pt x="50440" y="7144"/>
                  <a:pt x="48278" y="9287"/>
                  <a:pt x="45396" y="9287"/>
                </a:cubicBezTo>
                <a:lnTo>
                  <a:pt x="9727" y="9287"/>
                </a:lnTo>
                <a:lnTo>
                  <a:pt x="9727" y="23574"/>
                </a:lnTo>
                <a:cubicBezTo>
                  <a:pt x="9727" y="26075"/>
                  <a:pt x="7566" y="28218"/>
                  <a:pt x="4683" y="28218"/>
                </a:cubicBezTo>
                <a:cubicBezTo>
                  <a:pt x="2161" y="28218"/>
                  <a:pt x="0" y="26075"/>
                  <a:pt x="0" y="23574"/>
                </a:cubicBezTo>
                <a:lnTo>
                  <a:pt x="0" y="4643"/>
                </a:lnTo>
                <a:cubicBezTo>
                  <a:pt x="0" y="1786"/>
                  <a:pt x="2161" y="0"/>
                  <a:pt x="46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8D334832-063C-CE41-B6BE-259D0250A105}"/>
              </a:ext>
            </a:extLst>
          </p:cNvPr>
          <p:cNvSpPr txBox="1">
            <a:spLocks/>
          </p:cNvSpPr>
          <p:nvPr/>
        </p:nvSpPr>
        <p:spPr>
          <a:xfrm>
            <a:off x="12527041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95FEE8-9C44-1342-8D92-558B1632CAD3}"/>
              </a:ext>
            </a:extLst>
          </p:cNvPr>
          <p:cNvSpPr txBox="1"/>
          <p:nvPr/>
        </p:nvSpPr>
        <p:spPr>
          <a:xfrm>
            <a:off x="12539072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9FD6A93-447E-A440-A5C7-8550AD957D6B}"/>
              </a:ext>
            </a:extLst>
          </p:cNvPr>
          <p:cNvSpPr txBox="1">
            <a:spLocks/>
          </p:cNvSpPr>
          <p:nvPr/>
        </p:nvSpPr>
        <p:spPr>
          <a:xfrm>
            <a:off x="12527041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9D231D-DC98-144D-A9B0-0F7F10FAA7AC}"/>
              </a:ext>
            </a:extLst>
          </p:cNvPr>
          <p:cNvSpPr txBox="1"/>
          <p:nvPr/>
        </p:nvSpPr>
        <p:spPr>
          <a:xfrm>
            <a:off x="12539072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3AC7853C-5E01-6B4B-BE1F-F2928F0F31C0}"/>
              </a:ext>
            </a:extLst>
          </p:cNvPr>
          <p:cNvSpPr txBox="1">
            <a:spLocks/>
          </p:cNvSpPr>
          <p:nvPr/>
        </p:nvSpPr>
        <p:spPr>
          <a:xfrm>
            <a:off x="12527041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D1B6C8-CB07-7748-B7B1-04588874EF4F}"/>
              </a:ext>
            </a:extLst>
          </p:cNvPr>
          <p:cNvSpPr txBox="1"/>
          <p:nvPr/>
        </p:nvSpPr>
        <p:spPr>
          <a:xfrm>
            <a:off x="12539072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E1F0EEF-8601-F14D-B1B6-F042F3A41340}"/>
              </a:ext>
            </a:extLst>
          </p:cNvPr>
          <p:cNvSpPr txBox="1">
            <a:spLocks/>
          </p:cNvSpPr>
          <p:nvPr/>
        </p:nvSpPr>
        <p:spPr>
          <a:xfrm>
            <a:off x="18371872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BDE71-42F8-B847-9091-1A99D9EDB082}"/>
              </a:ext>
            </a:extLst>
          </p:cNvPr>
          <p:cNvSpPr txBox="1"/>
          <p:nvPr/>
        </p:nvSpPr>
        <p:spPr>
          <a:xfrm>
            <a:off x="18383903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3DC5F6C9-F575-6644-AD9E-93EAAEDA819B}"/>
              </a:ext>
            </a:extLst>
          </p:cNvPr>
          <p:cNvSpPr txBox="1">
            <a:spLocks/>
          </p:cNvSpPr>
          <p:nvPr/>
        </p:nvSpPr>
        <p:spPr>
          <a:xfrm>
            <a:off x="18371872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B1AAA30-056B-754F-B4DD-BE4446885BDF}"/>
              </a:ext>
            </a:extLst>
          </p:cNvPr>
          <p:cNvSpPr txBox="1"/>
          <p:nvPr/>
        </p:nvSpPr>
        <p:spPr>
          <a:xfrm>
            <a:off x="18383903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773E70A-C74D-694A-9F60-2FC0460750BF}"/>
              </a:ext>
            </a:extLst>
          </p:cNvPr>
          <p:cNvSpPr txBox="1">
            <a:spLocks/>
          </p:cNvSpPr>
          <p:nvPr/>
        </p:nvSpPr>
        <p:spPr>
          <a:xfrm>
            <a:off x="18371872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A9653F-90AF-EC4D-9C9F-3D6BDF1987AA}"/>
              </a:ext>
            </a:extLst>
          </p:cNvPr>
          <p:cNvSpPr txBox="1"/>
          <p:nvPr/>
        </p:nvSpPr>
        <p:spPr>
          <a:xfrm>
            <a:off x="18383903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27E87F-01EF-164B-9C92-2DF571F7F006}"/>
              </a:ext>
            </a:extLst>
          </p:cNvPr>
          <p:cNvSpPr txBox="1"/>
          <p:nvPr/>
        </p:nvSpPr>
        <p:spPr>
          <a:xfrm>
            <a:off x="6475972" y="3986141"/>
            <a:ext cx="816249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B9813C-3B10-5C47-B074-675D22278C9D}"/>
              </a:ext>
            </a:extLst>
          </p:cNvPr>
          <p:cNvSpPr txBox="1"/>
          <p:nvPr/>
        </p:nvSpPr>
        <p:spPr>
          <a:xfrm>
            <a:off x="9238176" y="6027003"/>
            <a:ext cx="936475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8BB5265-94E5-2146-AF7E-FFFFC0CA219E}"/>
              </a:ext>
            </a:extLst>
          </p:cNvPr>
          <p:cNvSpPr txBox="1"/>
          <p:nvPr/>
        </p:nvSpPr>
        <p:spPr>
          <a:xfrm>
            <a:off x="8973908" y="9492041"/>
            <a:ext cx="95731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3B4E283-88CF-0B47-B8E1-25269D62FE4C}"/>
              </a:ext>
            </a:extLst>
          </p:cNvPr>
          <p:cNvSpPr txBox="1"/>
          <p:nvPr/>
        </p:nvSpPr>
        <p:spPr>
          <a:xfrm>
            <a:off x="2972307" y="9039797"/>
            <a:ext cx="986168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3F5FAA-A54A-8C4F-803B-B3234299DCE9}"/>
              </a:ext>
            </a:extLst>
          </p:cNvPr>
          <p:cNvSpPr txBox="1"/>
          <p:nvPr/>
        </p:nvSpPr>
        <p:spPr>
          <a:xfrm>
            <a:off x="5862811" y="11028476"/>
            <a:ext cx="1002197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789F55-211D-DF44-A3ED-3408373A0A24}"/>
              </a:ext>
            </a:extLst>
          </p:cNvPr>
          <p:cNvSpPr txBox="1"/>
          <p:nvPr/>
        </p:nvSpPr>
        <p:spPr>
          <a:xfrm>
            <a:off x="3261278" y="5542969"/>
            <a:ext cx="97815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82485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1F1599-48C1-EC40-8A6F-CEE7CF27C6B6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D8C110-E1D1-6841-90DD-B29AA1FB2FD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01F8277A-B141-7044-B196-B03BF06F13A1}"/>
              </a:ext>
            </a:extLst>
          </p:cNvPr>
          <p:cNvSpPr>
            <a:spLocks/>
          </p:cNvSpPr>
          <p:nvPr/>
        </p:nvSpPr>
        <p:spPr bwMode="auto">
          <a:xfrm>
            <a:off x="13969481" y="9188762"/>
            <a:ext cx="5332657" cy="3588296"/>
          </a:xfrm>
          <a:custGeom>
            <a:avLst/>
            <a:gdLst>
              <a:gd name="T0" fmla="*/ 550 w 758"/>
              <a:gd name="T1" fmla="*/ 94 h 510"/>
              <a:gd name="T2" fmla="*/ 550 w 758"/>
              <a:gd name="T3" fmla="*/ 94 h 510"/>
              <a:gd name="T4" fmla="*/ 344 w 758"/>
              <a:gd name="T5" fmla="*/ 0 h 510"/>
              <a:gd name="T6" fmla="*/ 345 w 758"/>
              <a:gd name="T7" fmla="*/ 117 h 510"/>
              <a:gd name="T8" fmla="*/ 243 w 758"/>
              <a:gd name="T9" fmla="*/ 251 h 510"/>
              <a:gd name="T10" fmla="*/ 133 w 758"/>
              <a:gd name="T11" fmla="*/ 281 h 510"/>
              <a:gd name="T12" fmla="*/ 0 w 758"/>
              <a:gd name="T13" fmla="*/ 236 h 510"/>
              <a:gd name="T14" fmla="*/ 547 w 758"/>
              <a:gd name="T15" fmla="*/ 510 h 510"/>
              <a:gd name="T16" fmla="*/ 550 w 758"/>
              <a:gd name="T17" fmla="*/ 510 h 510"/>
              <a:gd name="T18" fmla="*/ 758 w 758"/>
              <a:gd name="T19" fmla="*/ 302 h 510"/>
              <a:gd name="T20" fmla="*/ 550 w 758"/>
              <a:gd name="T21" fmla="*/ 94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8" h="510">
                <a:moveTo>
                  <a:pt x="550" y="94"/>
                </a:moveTo>
                <a:cubicBezTo>
                  <a:pt x="550" y="94"/>
                  <a:pt x="550" y="94"/>
                  <a:pt x="550" y="94"/>
                </a:cubicBezTo>
                <a:cubicBezTo>
                  <a:pt x="468" y="94"/>
                  <a:pt x="394" y="57"/>
                  <a:pt x="344" y="0"/>
                </a:cubicBezTo>
                <a:cubicBezTo>
                  <a:pt x="355" y="38"/>
                  <a:pt x="355" y="78"/>
                  <a:pt x="345" y="117"/>
                </a:cubicBezTo>
                <a:cubicBezTo>
                  <a:pt x="330" y="174"/>
                  <a:pt x="294" y="222"/>
                  <a:pt x="243" y="251"/>
                </a:cubicBezTo>
                <a:cubicBezTo>
                  <a:pt x="209" y="271"/>
                  <a:pt x="171" y="281"/>
                  <a:pt x="133" y="281"/>
                </a:cubicBezTo>
                <a:cubicBezTo>
                  <a:pt x="84" y="281"/>
                  <a:pt x="38" y="265"/>
                  <a:pt x="0" y="236"/>
                </a:cubicBezTo>
                <a:cubicBezTo>
                  <a:pt x="126" y="402"/>
                  <a:pt x="324" y="509"/>
                  <a:pt x="547" y="510"/>
                </a:cubicBezTo>
                <a:cubicBezTo>
                  <a:pt x="550" y="510"/>
                  <a:pt x="550" y="510"/>
                  <a:pt x="550" y="510"/>
                </a:cubicBezTo>
                <a:cubicBezTo>
                  <a:pt x="665" y="510"/>
                  <a:pt x="758" y="417"/>
                  <a:pt x="758" y="302"/>
                </a:cubicBezTo>
                <a:cubicBezTo>
                  <a:pt x="758" y="187"/>
                  <a:pt x="665" y="94"/>
                  <a:pt x="550" y="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812001F8-43D4-8744-8513-BF3052C64687}"/>
              </a:ext>
            </a:extLst>
          </p:cNvPr>
          <p:cNvSpPr>
            <a:spLocks/>
          </p:cNvSpPr>
          <p:nvPr/>
        </p:nvSpPr>
        <p:spPr bwMode="auto">
          <a:xfrm>
            <a:off x="19106410" y="4553165"/>
            <a:ext cx="3777153" cy="5233077"/>
          </a:xfrm>
          <a:custGeom>
            <a:avLst/>
            <a:gdLst>
              <a:gd name="T0" fmla="*/ 57 w 537"/>
              <a:gd name="T1" fmla="*/ 342 h 744"/>
              <a:gd name="T2" fmla="*/ 80 w 537"/>
              <a:gd name="T3" fmla="*/ 566 h 744"/>
              <a:gd name="T4" fmla="*/ 239 w 537"/>
              <a:gd name="T5" fmla="*/ 498 h 744"/>
              <a:gd name="T6" fmla="*/ 348 w 537"/>
              <a:gd name="T7" fmla="*/ 527 h 744"/>
              <a:gd name="T8" fmla="*/ 451 w 537"/>
              <a:gd name="T9" fmla="*/ 660 h 744"/>
              <a:gd name="T10" fmla="*/ 457 w 537"/>
              <a:gd name="T11" fmla="*/ 744 h 744"/>
              <a:gd name="T12" fmla="*/ 419 w 537"/>
              <a:gd name="T13" fmla="*/ 136 h 744"/>
              <a:gd name="T14" fmla="*/ 417 w 537"/>
              <a:gd name="T15" fmla="*/ 133 h 744"/>
              <a:gd name="T16" fmla="*/ 133 w 537"/>
              <a:gd name="T17" fmla="*/ 58 h 744"/>
              <a:gd name="T18" fmla="*/ 57 w 537"/>
              <a:gd name="T19" fmla="*/ 341 h 744"/>
              <a:gd name="T20" fmla="*/ 57 w 537"/>
              <a:gd name="T21" fmla="*/ 342 h 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37" h="744">
                <a:moveTo>
                  <a:pt x="57" y="342"/>
                </a:moveTo>
                <a:cubicBezTo>
                  <a:pt x="98" y="413"/>
                  <a:pt x="104" y="494"/>
                  <a:pt x="80" y="566"/>
                </a:cubicBezTo>
                <a:cubicBezTo>
                  <a:pt x="121" y="523"/>
                  <a:pt x="178" y="498"/>
                  <a:pt x="239" y="498"/>
                </a:cubicBezTo>
                <a:cubicBezTo>
                  <a:pt x="277" y="498"/>
                  <a:pt x="315" y="508"/>
                  <a:pt x="348" y="527"/>
                </a:cubicBezTo>
                <a:cubicBezTo>
                  <a:pt x="399" y="556"/>
                  <a:pt x="435" y="604"/>
                  <a:pt x="451" y="660"/>
                </a:cubicBezTo>
                <a:cubicBezTo>
                  <a:pt x="458" y="688"/>
                  <a:pt x="460" y="717"/>
                  <a:pt x="457" y="744"/>
                </a:cubicBezTo>
                <a:cubicBezTo>
                  <a:pt x="537" y="553"/>
                  <a:pt x="530" y="329"/>
                  <a:pt x="419" y="136"/>
                </a:cubicBezTo>
                <a:cubicBezTo>
                  <a:pt x="417" y="133"/>
                  <a:pt x="417" y="133"/>
                  <a:pt x="417" y="133"/>
                </a:cubicBezTo>
                <a:cubicBezTo>
                  <a:pt x="359" y="34"/>
                  <a:pt x="232" y="0"/>
                  <a:pt x="133" y="58"/>
                </a:cubicBezTo>
                <a:cubicBezTo>
                  <a:pt x="34" y="115"/>
                  <a:pt x="0" y="242"/>
                  <a:pt x="57" y="341"/>
                </a:cubicBezTo>
                <a:cubicBezTo>
                  <a:pt x="57" y="342"/>
                  <a:pt x="57" y="342"/>
                  <a:pt x="57" y="3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0BC6CC3-DBFC-234F-9C31-443465157427}"/>
              </a:ext>
            </a:extLst>
          </p:cNvPr>
          <p:cNvSpPr>
            <a:spLocks/>
          </p:cNvSpPr>
          <p:nvPr/>
        </p:nvSpPr>
        <p:spPr bwMode="auto">
          <a:xfrm>
            <a:off x="12801997" y="6067458"/>
            <a:ext cx="3777153" cy="5226209"/>
          </a:xfrm>
          <a:custGeom>
            <a:avLst/>
            <a:gdLst>
              <a:gd name="T0" fmla="*/ 479 w 537"/>
              <a:gd name="T1" fmla="*/ 401 h 743"/>
              <a:gd name="T2" fmla="*/ 458 w 537"/>
              <a:gd name="T3" fmla="*/ 173 h 743"/>
              <a:gd name="T4" fmla="*/ 297 w 537"/>
              <a:gd name="T5" fmla="*/ 243 h 743"/>
              <a:gd name="T6" fmla="*/ 188 w 537"/>
              <a:gd name="T7" fmla="*/ 214 h 743"/>
              <a:gd name="T8" fmla="*/ 79 w 537"/>
              <a:gd name="T9" fmla="*/ 0 h 743"/>
              <a:gd name="T10" fmla="*/ 118 w 537"/>
              <a:gd name="T11" fmla="*/ 607 h 743"/>
              <a:gd name="T12" fmla="*/ 120 w 537"/>
              <a:gd name="T13" fmla="*/ 610 h 743"/>
              <a:gd name="T14" fmla="*/ 404 w 537"/>
              <a:gd name="T15" fmla="*/ 685 h 743"/>
              <a:gd name="T16" fmla="*/ 479 w 537"/>
              <a:gd name="T17" fmla="*/ 402 h 743"/>
              <a:gd name="T18" fmla="*/ 479 w 537"/>
              <a:gd name="T19" fmla="*/ 401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37" h="743">
                <a:moveTo>
                  <a:pt x="479" y="401"/>
                </a:moveTo>
                <a:cubicBezTo>
                  <a:pt x="438" y="329"/>
                  <a:pt x="432" y="246"/>
                  <a:pt x="458" y="173"/>
                </a:cubicBezTo>
                <a:cubicBezTo>
                  <a:pt x="417" y="217"/>
                  <a:pt x="359" y="243"/>
                  <a:pt x="297" y="243"/>
                </a:cubicBezTo>
                <a:cubicBezTo>
                  <a:pt x="259" y="243"/>
                  <a:pt x="221" y="233"/>
                  <a:pt x="188" y="214"/>
                </a:cubicBezTo>
                <a:cubicBezTo>
                  <a:pt x="110" y="169"/>
                  <a:pt x="70" y="84"/>
                  <a:pt x="79" y="0"/>
                </a:cubicBezTo>
                <a:cubicBezTo>
                  <a:pt x="0" y="191"/>
                  <a:pt x="7" y="415"/>
                  <a:pt x="118" y="607"/>
                </a:cubicBezTo>
                <a:cubicBezTo>
                  <a:pt x="120" y="610"/>
                  <a:pt x="120" y="610"/>
                  <a:pt x="120" y="610"/>
                </a:cubicBezTo>
                <a:cubicBezTo>
                  <a:pt x="177" y="709"/>
                  <a:pt x="305" y="743"/>
                  <a:pt x="404" y="685"/>
                </a:cubicBezTo>
                <a:cubicBezTo>
                  <a:pt x="503" y="628"/>
                  <a:pt x="537" y="501"/>
                  <a:pt x="479" y="402"/>
                </a:cubicBezTo>
                <a:cubicBezTo>
                  <a:pt x="479" y="401"/>
                  <a:pt x="479" y="401"/>
                  <a:pt x="479" y="40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4AA8A067-E0C1-3245-BFEF-79461D6C9787}"/>
              </a:ext>
            </a:extLst>
          </p:cNvPr>
          <p:cNvSpPr>
            <a:spLocks/>
          </p:cNvSpPr>
          <p:nvPr/>
        </p:nvSpPr>
        <p:spPr bwMode="auto">
          <a:xfrm>
            <a:off x="18227366" y="7938864"/>
            <a:ext cx="4226980" cy="4803854"/>
          </a:xfrm>
          <a:custGeom>
            <a:avLst/>
            <a:gdLst>
              <a:gd name="T0" fmla="*/ 467 w 601"/>
              <a:gd name="T1" fmla="*/ 57 h 683"/>
              <a:gd name="T2" fmla="*/ 183 w 601"/>
              <a:gd name="T3" fmla="*/ 134 h 683"/>
              <a:gd name="T4" fmla="*/ 183 w 601"/>
              <a:gd name="T5" fmla="*/ 134 h 683"/>
              <a:gd name="T6" fmla="*/ 0 w 601"/>
              <a:gd name="T7" fmla="*/ 266 h 683"/>
              <a:gd name="T8" fmla="*/ 164 w 601"/>
              <a:gd name="T9" fmla="*/ 479 h 683"/>
              <a:gd name="T10" fmla="*/ 26 w 601"/>
              <a:gd name="T11" fmla="*/ 683 h 683"/>
              <a:gd name="T12" fmla="*/ 542 w 601"/>
              <a:gd name="T13" fmla="*/ 343 h 683"/>
              <a:gd name="T14" fmla="*/ 544 w 601"/>
              <a:gd name="T15" fmla="*/ 340 h 683"/>
              <a:gd name="T16" fmla="*/ 467 w 601"/>
              <a:gd name="T17" fmla="*/ 57 h 6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1" h="683">
                <a:moveTo>
                  <a:pt x="467" y="57"/>
                </a:moveTo>
                <a:cubicBezTo>
                  <a:pt x="367" y="0"/>
                  <a:pt x="240" y="35"/>
                  <a:pt x="183" y="134"/>
                </a:cubicBezTo>
                <a:cubicBezTo>
                  <a:pt x="183" y="134"/>
                  <a:pt x="183" y="134"/>
                  <a:pt x="183" y="134"/>
                </a:cubicBezTo>
                <a:cubicBezTo>
                  <a:pt x="142" y="205"/>
                  <a:pt x="74" y="251"/>
                  <a:pt x="0" y="266"/>
                </a:cubicBezTo>
                <a:cubicBezTo>
                  <a:pt x="94" y="291"/>
                  <a:pt x="164" y="377"/>
                  <a:pt x="164" y="479"/>
                </a:cubicBezTo>
                <a:cubicBezTo>
                  <a:pt x="164" y="571"/>
                  <a:pt x="107" y="651"/>
                  <a:pt x="26" y="683"/>
                </a:cubicBezTo>
                <a:cubicBezTo>
                  <a:pt x="234" y="658"/>
                  <a:pt x="429" y="539"/>
                  <a:pt x="542" y="343"/>
                </a:cubicBezTo>
                <a:cubicBezTo>
                  <a:pt x="544" y="340"/>
                  <a:pt x="544" y="340"/>
                  <a:pt x="544" y="340"/>
                </a:cubicBezTo>
                <a:cubicBezTo>
                  <a:pt x="601" y="241"/>
                  <a:pt x="566" y="114"/>
                  <a:pt x="467" y="5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1E4025B-D354-024A-BCAE-20777DAF4C17}"/>
              </a:ext>
            </a:extLst>
          </p:cNvPr>
          <p:cNvSpPr>
            <a:spLocks/>
          </p:cNvSpPr>
          <p:nvPr/>
        </p:nvSpPr>
        <p:spPr bwMode="auto">
          <a:xfrm>
            <a:off x="16383427" y="3069772"/>
            <a:ext cx="5325789" cy="3581427"/>
          </a:xfrm>
          <a:custGeom>
            <a:avLst/>
            <a:gdLst>
              <a:gd name="T0" fmla="*/ 412 w 757"/>
              <a:gd name="T1" fmla="*/ 392 h 509"/>
              <a:gd name="T2" fmla="*/ 514 w 757"/>
              <a:gd name="T3" fmla="*/ 258 h 509"/>
              <a:gd name="T4" fmla="*/ 624 w 757"/>
              <a:gd name="T5" fmla="*/ 228 h 509"/>
              <a:gd name="T6" fmla="*/ 757 w 757"/>
              <a:gd name="T7" fmla="*/ 273 h 509"/>
              <a:gd name="T8" fmla="*/ 211 w 757"/>
              <a:gd name="T9" fmla="*/ 0 h 509"/>
              <a:gd name="T10" fmla="*/ 207 w 757"/>
              <a:gd name="T11" fmla="*/ 0 h 509"/>
              <a:gd name="T12" fmla="*/ 0 w 757"/>
              <a:gd name="T13" fmla="*/ 208 h 509"/>
              <a:gd name="T14" fmla="*/ 207 w 757"/>
              <a:gd name="T15" fmla="*/ 416 h 509"/>
              <a:gd name="T16" fmla="*/ 208 w 757"/>
              <a:gd name="T17" fmla="*/ 416 h 509"/>
              <a:gd name="T18" fmla="*/ 413 w 757"/>
              <a:gd name="T19" fmla="*/ 509 h 509"/>
              <a:gd name="T20" fmla="*/ 412 w 757"/>
              <a:gd name="T21" fmla="*/ 39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57" h="509">
                <a:moveTo>
                  <a:pt x="412" y="392"/>
                </a:moveTo>
                <a:cubicBezTo>
                  <a:pt x="427" y="335"/>
                  <a:pt x="463" y="287"/>
                  <a:pt x="514" y="258"/>
                </a:cubicBezTo>
                <a:cubicBezTo>
                  <a:pt x="547" y="239"/>
                  <a:pt x="585" y="228"/>
                  <a:pt x="624" y="228"/>
                </a:cubicBezTo>
                <a:cubicBezTo>
                  <a:pt x="673" y="228"/>
                  <a:pt x="719" y="244"/>
                  <a:pt x="757" y="273"/>
                </a:cubicBezTo>
                <a:cubicBezTo>
                  <a:pt x="632" y="108"/>
                  <a:pt x="434" y="1"/>
                  <a:pt x="211" y="0"/>
                </a:cubicBezTo>
                <a:cubicBezTo>
                  <a:pt x="207" y="0"/>
                  <a:pt x="207" y="0"/>
                  <a:pt x="207" y="0"/>
                </a:cubicBezTo>
                <a:cubicBezTo>
                  <a:pt x="93" y="0"/>
                  <a:pt x="0" y="93"/>
                  <a:pt x="0" y="208"/>
                </a:cubicBezTo>
                <a:cubicBezTo>
                  <a:pt x="0" y="323"/>
                  <a:pt x="93" y="416"/>
                  <a:pt x="207" y="416"/>
                </a:cubicBezTo>
                <a:cubicBezTo>
                  <a:pt x="208" y="416"/>
                  <a:pt x="208" y="416"/>
                  <a:pt x="208" y="416"/>
                </a:cubicBezTo>
                <a:cubicBezTo>
                  <a:pt x="290" y="416"/>
                  <a:pt x="363" y="452"/>
                  <a:pt x="413" y="509"/>
                </a:cubicBezTo>
                <a:cubicBezTo>
                  <a:pt x="402" y="471"/>
                  <a:pt x="401" y="431"/>
                  <a:pt x="412" y="39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40E6899-4429-9845-A725-4095443DB126}"/>
              </a:ext>
            </a:extLst>
          </p:cNvPr>
          <p:cNvSpPr>
            <a:spLocks/>
          </p:cNvSpPr>
          <p:nvPr/>
        </p:nvSpPr>
        <p:spPr bwMode="auto">
          <a:xfrm>
            <a:off x="13231220" y="3104109"/>
            <a:ext cx="4233848" cy="4796985"/>
          </a:xfrm>
          <a:custGeom>
            <a:avLst/>
            <a:gdLst>
              <a:gd name="T0" fmla="*/ 435 w 602"/>
              <a:gd name="T1" fmla="*/ 203 h 682"/>
              <a:gd name="T2" fmla="*/ 570 w 602"/>
              <a:gd name="T3" fmla="*/ 0 h 682"/>
              <a:gd name="T4" fmla="*/ 59 w 602"/>
              <a:gd name="T5" fmla="*/ 338 h 682"/>
              <a:gd name="T6" fmla="*/ 57 w 602"/>
              <a:gd name="T7" fmla="*/ 342 h 682"/>
              <a:gd name="T8" fmla="*/ 134 w 602"/>
              <a:gd name="T9" fmla="*/ 625 h 682"/>
              <a:gd name="T10" fmla="*/ 418 w 602"/>
              <a:gd name="T11" fmla="*/ 548 h 682"/>
              <a:gd name="T12" fmla="*/ 418 w 602"/>
              <a:gd name="T13" fmla="*/ 548 h 682"/>
              <a:gd name="T14" fmla="*/ 602 w 602"/>
              <a:gd name="T15" fmla="*/ 416 h 682"/>
              <a:gd name="T16" fmla="*/ 435 w 602"/>
              <a:gd name="T17" fmla="*/ 203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02" h="682">
                <a:moveTo>
                  <a:pt x="435" y="203"/>
                </a:moveTo>
                <a:cubicBezTo>
                  <a:pt x="435" y="112"/>
                  <a:pt x="491" y="34"/>
                  <a:pt x="570" y="0"/>
                </a:cubicBezTo>
                <a:cubicBezTo>
                  <a:pt x="364" y="26"/>
                  <a:pt x="171" y="145"/>
                  <a:pt x="59" y="338"/>
                </a:cubicBezTo>
                <a:cubicBezTo>
                  <a:pt x="57" y="342"/>
                  <a:pt x="57" y="342"/>
                  <a:pt x="57" y="342"/>
                </a:cubicBezTo>
                <a:cubicBezTo>
                  <a:pt x="0" y="441"/>
                  <a:pt x="35" y="568"/>
                  <a:pt x="134" y="625"/>
                </a:cubicBezTo>
                <a:cubicBezTo>
                  <a:pt x="233" y="682"/>
                  <a:pt x="360" y="648"/>
                  <a:pt x="418" y="548"/>
                </a:cubicBezTo>
                <a:cubicBezTo>
                  <a:pt x="418" y="548"/>
                  <a:pt x="418" y="548"/>
                  <a:pt x="418" y="548"/>
                </a:cubicBezTo>
                <a:cubicBezTo>
                  <a:pt x="459" y="477"/>
                  <a:pt x="527" y="431"/>
                  <a:pt x="602" y="416"/>
                </a:cubicBezTo>
                <a:cubicBezTo>
                  <a:pt x="506" y="393"/>
                  <a:pt x="435" y="306"/>
                  <a:pt x="435" y="20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92080" tIns="146040" rIns="292080" bIns="146040" numCol="1" anchor="t" anchorCtr="0" compatLnSpc="1">
            <a:prstTxWarp prst="textNoShape">
              <a:avLst/>
            </a:prstTxWarp>
          </a:bodyPr>
          <a:lstStyle/>
          <a:p>
            <a:endParaRPr lang="en-US" sz="5751" dirty="0">
              <a:latin typeface="Lato Light" panose="020F0502020204030203" pitchFamily="34" charset="0"/>
            </a:endParaRPr>
          </a:p>
        </p:txBody>
      </p:sp>
      <p:sp>
        <p:nvSpPr>
          <p:cNvPr id="43" name="Freeform 514">
            <a:extLst>
              <a:ext uri="{FF2B5EF4-FFF2-40B4-BE49-F238E27FC236}">
                <a16:creationId xmlns:a16="http://schemas.microsoft.com/office/drawing/2014/main" id="{7F67BDB7-EC02-A74B-B1EB-DA7D201B1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8375" y="3887583"/>
            <a:ext cx="1236179" cy="1126151"/>
          </a:xfrm>
          <a:custGeom>
            <a:avLst/>
            <a:gdLst>
              <a:gd name="T0" fmla="*/ 61292 w 841"/>
              <a:gd name="T1" fmla="*/ 216239 h 769"/>
              <a:gd name="T2" fmla="*/ 293478 w 841"/>
              <a:gd name="T3" fmla="*/ 234558 h 769"/>
              <a:gd name="T4" fmla="*/ 81482 w 841"/>
              <a:gd name="T5" fmla="*/ 112789 h 769"/>
              <a:gd name="T6" fmla="*/ 112128 w 841"/>
              <a:gd name="T7" fmla="*/ 112789 h 769"/>
              <a:gd name="T8" fmla="*/ 81482 w 841"/>
              <a:gd name="T9" fmla="*/ 112789 h 769"/>
              <a:gd name="T10" fmla="*/ 9013 w 841"/>
              <a:gd name="T11" fmla="*/ 165951 h 769"/>
              <a:gd name="T12" fmla="*/ 70666 w 841"/>
              <a:gd name="T13" fmla="*/ 120691 h 769"/>
              <a:gd name="T14" fmla="*/ 13700 w 841"/>
              <a:gd name="T15" fmla="*/ 45259 h 769"/>
              <a:gd name="T16" fmla="*/ 184596 w 841"/>
              <a:gd name="T17" fmla="*/ 50288 h 769"/>
              <a:gd name="T18" fmla="*/ 121141 w 841"/>
              <a:gd name="T19" fmla="*/ 111711 h 769"/>
              <a:gd name="T20" fmla="*/ 96985 w 841"/>
              <a:gd name="T21" fmla="*/ 90518 h 769"/>
              <a:gd name="T22" fmla="*/ 72108 w 841"/>
              <a:gd name="T23" fmla="*/ 111711 h 769"/>
              <a:gd name="T24" fmla="*/ 9013 w 841"/>
              <a:gd name="T25" fmla="*/ 50288 h 769"/>
              <a:gd name="T26" fmla="*/ 179909 w 841"/>
              <a:gd name="T27" fmla="*/ 170620 h 769"/>
              <a:gd name="T28" fmla="*/ 122583 w 841"/>
              <a:gd name="T29" fmla="*/ 120691 h 769"/>
              <a:gd name="T30" fmla="*/ 184596 w 841"/>
              <a:gd name="T31" fmla="*/ 165951 h 769"/>
              <a:gd name="T32" fmla="*/ 230745 w 841"/>
              <a:gd name="T33" fmla="*/ 192531 h 769"/>
              <a:gd name="T34" fmla="*/ 212357 w 841"/>
              <a:gd name="T35" fmla="*/ 207259 h 769"/>
              <a:gd name="T36" fmla="*/ 268241 w 841"/>
              <a:gd name="T37" fmla="*/ 103809 h 769"/>
              <a:gd name="T38" fmla="*/ 249493 w 841"/>
              <a:gd name="T39" fmla="*/ 103809 h 769"/>
              <a:gd name="T40" fmla="*/ 272207 w 841"/>
              <a:gd name="T41" fmla="*/ 57113 h 769"/>
              <a:gd name="T42" fmla="*/ 260669 w 841"/>
              <a:gd name="T43" fmla="*/ 68607 h 769"/>
              <a:gd name="T44" fmla="*/ 260669 w 841"/>
              <a:gd name="T45" fmla="*/ 45259 h 769"/>
              <a:gd name="T46" fmla="*/ 226418 w 841"/>
              <a:gd name="T47" fmla="*/ 0 h 769"/>
              <a:gd name="T48" fmla="*/ 226418 w 841"/>
              <a:gd name="T49" fmla="*/ 8980 h 769"/>
              <a:gd name="T50" fmla="*/ 277975 w 841"/>
              <a:gd name="T51" fmla="*/ 68607 h 769"/>
              <a:gd name="T52" fmla="*/ 281220 w 841"/>
              <a:gd name="T53" fmla="*/ 57113 h 769"/>
              <a:gd name="T54" fmla="*/ 240119 w 841"/>
              <a:gd name="T55" fmla="*/ 57113 h 769"/>
              <a:gd name="T56" fmla="*/ 226418 w 841"/>
              <a:gd name="T57" fmla="*/ 68607 h 769"/>
              <a:gd name="T58" fmla="*/ 221731 w 841"/>
              <a:gd name="T59" fmla="*/ 72918 h 769"/>
              <a:gd name="T60" fmla="*/ 293478 w 841"/>
              <a:gd name="T61" fmla="*/ 136855 h 769"/>
              <a:gd name="T62" fmla="*/ 277615 w 841"/>
              <a:gd name="T63" fmla="*/ 99139 h 769"/>
              <a:gd name="T64" fmla="*/ 244806 w 841"/>
              <a:gd name="T65" fmla="*/ 94470 h 769"/>
              <a:gd name="T66" fmla="*/ 226418 w 841"/>
              <a:gd name="T67" fmla="*/ 136855 h 769"/>
              <a:gd name="T68" fmla="*/ 221731 w 841"/>
              <a:gd name="T69" fmla="*/ 141525 h 769"/>
              <a:gd name="T70" fmla="*/ 272928 w 841"/>
              <a:gd name="T71" fmla="*/ 146195 h 769"/>
              <a:gd name="T72" fmla="*/ 258867 w 841"/>
              <a:gd name="T73" fmla="*/ 207259 h 769"/>
              <a:gd name="T74" fmla="*/ 230745 w 841"/>
              <a:gd name="T75" fmla="*/ 183551 h 769"/>
              <a:gd name="T76" fmla="*/ 131957 w 841"/>
              <a:gd name="T77" fmla="*/ 179600 h 769"/>
              <a:gd name="T78" fmla="*/ 193609 w 841"/>
              <a:gd name="T79" fmla="*/ 165951 h 769"/>
              <a:gd name="T80" fmla="*/ 179909 w 841"/>
              <a:gd name="T81" fmla="*/ 36279 h 769"/>
              <a:gd name="T82" fmla="*/ 0 w 841"/>
              <a:gd name="T83" fmla="*/ 50288 h 769"/>
              <a:gd name="T84" fmla="*/ 13700 w 841"/>
              <a:gd name="T85" fmla="*/ 179600 h 769"/>
              <a:gd name="T86" fmla="*/ 4687 w 841"/>
              <a:gd name="T87" fmla="*/ 207259 h 769"/>
              <a:gd name="T88" fmla="*/ 0 w 841"/>
              <a:gd name="T89" fmla="*/ 271196 h 769"/>
              <a:gd name="T90" fmla="*/ 4687 w 841"/>
              <a:gd name="T91" fmla="*/ 275866 h 769"/>
              <a:gd name="T92" fmla="*/ 293478 w 841"/>
              <a:gd name="T93" fmla="*/ 243897 h 769"/>
              <a:gd name="T94" fmla="*/ 297805 w 841"/>
              <a:gd name="T95" fmla="*/ 275866 h 769"/>
              <a:gd name="T96" fmla="*/ 302852 w 841"/>
              <a:gd name="T97" fmla="*/ 211569 h 769"/>
              <a:gd name="T98" fmla="*/ 297805 w 841"/>
              <a:gd name="T99" fmla="*/ 0 h 76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841" h="769">
                <a:moveTo>
                  <a:pt x="25" y="653"/>
                </a:moveTo>
                <a:lnTo>
                  <a:pt x="25" y="602"/>
                </a:lnTo>
                <a:lnTo>
                  <a:pt x="170" y="602"/>
                </a:lnTo>
                <a:lnTo>
                  <a:pt x="367" y="602"/>
                </a:lnTo>
                <a:lnTo>
                  <a:pt x="814" y="602"/>
                </a:lnTo>
                <a:lnTo>
                  <a:pt x="814" y="653"/>
                </a:lnTo>
                <a:lnTo>
                  <a:pt x="25" y="653"/>
                </a:lnTo>
                <a:close/>
                <a:moveTo>
                  <a:pt x="226" y="314"/>
                </a:moveTo>
                <a:lnTo>
                  <a:pt x="226" y="314"/>
                </a:lnTo>
                <a:cubicBezTo>
                  <a:pt x="229" y="293"/>
                  <a:pt x="247" y="277"/>
                  <a:pt x="269" y="277"/>
                </a:cubicBezTo>
                <a:cubicBezTo>
                  <a:pt x="290" y="277"/>
                  <a:pt x="307" y="293"/>
                  <a:pt x="311" y="314"/>
                </a:cubicBezTo>
                <a:lnTo>
                  <a:pt x="352" y="577"/>
                </a:lnTo>
                <a:lnTo>
                  <a:pt x="185" y="577"/>
                </a:lnTo>
                <a:lnTo>
                  <a:pt x="226" y="314"/>
                </a:lnTo>
                <a:close/>
                <a:moveTo>
                  <a:pt x="38" y="475"/>
                </a:moveTo>
                <a:lnTo>
                  <a:pt x="38" y="475"/>
                </a:lnTo>
                <a:cubicBezTo>
                  <a:pt x="31" y="475"/>
                  <a:pt x="25" y="469"/>
                  <a:pt x="25" y="462"/>
                </a:cubicBezTo>
                <a:lnTo>
                  <a:pt x="25" y="296"/>
                </a:lnTo>
                <a:cubicBezTo>
                  <a:pt x="75" y="317"/>
                  <a:pt x="135" y="330"/>
                  <a:pt x="196" y="336"/>
                </a:cubicBezTo>
                <a:lnTo>
                  <a:pt x="175" y="475"/>
                </a:lnTo>
                <a:lnTo>
                  <a:pt x="38" y="475"/>
                </a:lnTo>
                <a:close/>
                <a:moveTo>
                  <a:pt x="38" y="126"/>
                </a:moveTo>
                <a:lnTo>
                  <a:pt x="499" y="126"/>
                </a:lnTo>
                <a:cubicBezTo>
                  <a:pt x="506" y="126"/>
                  <a:pt x="512" y="132"/>
                  <a:pt x="512" y="140"/>
                </a:cubicBezTo>
                <a:lnTo>
                  <a:pt x="512" y="267"/>
                </a:lnTo>
                <a:cubicBezTo>
                  <a:pt x="461" y="290"/>
                  <a:pt x="400" y="305"/>
                  <a:pt x="336" y="311"/>
                </a:cubicBezTo>
                <a:lnTo>
                  <a:pt x="336" y="310"/>
                </a:lnTo>
                <a:cubicBezTo>
                  <a:pt x="331" y="276"/>
                  <a:pt x="302" y="252"/>
                  <a:pt x="269" y="252"/>
                </a:cubicBezTo>
                <a:cubicBezTo>
                  <a:pt x="235" y="252"/>
                  <a:pt x="206" y="276"/>
                  <a:pt x="200" y="310"/>
                </a:cubicBezTo>
                <a:lnTo>
                  <a:pt x="200" y="311"/>
                </a:lnTo>
                <a:cubicBezTo>
                  <a:pt x="136" y="305"/>
                  <a:pt x="75" y="290"/>
                  <a:pt x="25" y="267"/>
                </a:cubicBezTo>
                <a:lnTo>
                  <a:pt x="25" y="140"/>
                </a:lnTo>
                <a:cubicBezTo>
                  <a:pt x="25" y="132"/>
                  <a:pt x="31" y="126"/>
                  <a:pt x="38" y="126"/>
                </a:cubicBezTo>
                <a:close/>
                <a:moveTo>
                  <a:pt x="499" y="475"/>
                </a:moveTo>
                <a:lnTo>
                  <a:pt x="362" y="475"/>
                </a:lnTo>
                <a:lnTo>
                  <a:pt x="340" y="336"/>
                </a:lnTo>
                <a:cubicBezTo>
                  <a:pt x="402" y="330"/>
                  <a:pt x="461" y="316"/>
                  <a:pt x="512" y="296"/>
                </a:cubicBezTo>
                <a:lnTo>
                  <a:pt x="512" y="462"/>
                </a:lnTo>
                <a:cubicBezTo>
                  <a:pt x="512" y="469"/>
                  <a:pt x="506" y="475"/>
                  <a:pt x="499" y="475"/>
                </a:cubicBezTo>
                <a:close/>
                <a:moveTo>
                  <a:pt x="640" y="536"/>
                </a:moveTo>
                <a:lnTo>
                  <a:pt x="640" y="536"/>
                </a:lnTo>
                <a:cubicBezTo>
                  <a:pt x="665" y="536"/>
                  <a:pt x="686" y="554"/>
                  <a:pt x="692" y="577"/>
                </a:cubicBezTo>
                <a:lnTo>
                  <a:pt x="589" y="577"/>
                </a:lnTo>
                <a:cubicBezTo>
                  <a:pt x="594" y="554"/>
                  <a:pt x="615" y="536"/>
                  <a:pt x="640" y="536"/>
                </a:cubicBezTo>
                <a:close/>
                <a:moveTo>
                  <a:pt x="692" y="289"/>
                </a:moveTo>
                <a:lnTo>
                  <a:pt x="744" y="289"/>
                </a:lnTo>
                <a:lnTo>
                  <a:pt x="744" y="381"/>
                </a:lnTo>
                <a:lnTo>
                  <a:pt x="692" y="381"/>
                </a:lnTo>
                <a:lnTo>
                  <a:pt x="692" y="289"/>
                </a:lnTo>
                <a:close/>
                <a:moveTo>
                  <a:pt x="723" y="126"/>
                </a:moveTo>
                <a:lnTo>
                  <a:pt x="723" y="126"/>
                </a:lnTo>
                <a:cubicBezTo>
                  <a:pt x="741" y="126"/>
                  <a:pt x="755" y="141"/>
                  <a:pt x="755" y="159"/>
                </a:cubicBezTo>
                <a:cubicBezTo>
                  <a:pt x="755" y="176"/>
                  <a:pt x="741" y="191"/>
                  <a:pt x="723" y="191"/>
                </a:cubicBezTo>
                <a:cubicBezTo>
                  <a:pt x="706" y="191"/>
                  <a:pt x="692" y="176"/>
                  <a:pt x="692" y="159"/>
                </a:cubicBezTo>
                <a:cubicBezTo>
                  <a:pt x="692" y="141"/>
                  <a:pt x="706" y="126"/>
                  <a:pt x="723" y="126"/>
                </a:cubicBezTo>
                <a:close/>
                <a:moveTo>
                  <a:pt x="826" y="0"/>
                </a:moveTo>
                <a:lnTo>
                  <a:pt x="628" y="0"/>
                </a:lnTo>
                <a:cubicBezTo>
                  <a:pt x="621" y="0"/>
                  <a:pt x="615" y="5"/>
                  <a:pt x="615" y="12"/>
                </a:cubicBezTo>
                <a:cubicBezTo>
                  <a:pt x="615" y="19"/>
                  <a:pt x="621" y="25"/>
                  <a:pt x="628" y="25"/>
                </a:cubicBezTo>
                <a:lnTo>
                  <a:pt x="814" y="25"/>
                </a:lnTo>
                <a:lnTo>
                  <a:pt x="814" y="191"/>
                </a:lnTo>
                <a:lnTo>
                  <a:pt x="771" y="191"/>
                </a:lnTo>
                <a:cubicBezTo>
                  <a:pt x="777" y="181"/>
                  <a:pt x="780" y="171"/>
                  <a:pt x="780" y="159"/>
                </a:cubicBezTo>
                <a:cubicBezTo>
                  <a:pt x="780" y="127"/>
                  <a:pt x="755" y="101"/>
                  <a:pt x="723" y="101"/>
                </a:cubicBezTo>
                <a:cubicBezTo>
                  <a:pt x="692" y="101"/>
                  <a:pt x="666" y="127"/>
                  <a:pt x="666" y="159"/>
                </a:cubicBezTo>
                <a:cubicBezTo>
                  <a:pt x="666" y="171"/>
                  <a:pt x="669" y="181"/>
                  <a:pt x="676" y="191"/>
                </a:cubicBezTo>
                <a:lnTo>
                  <a:pt x="628" y="191"/>
                </a:lnTo>
                <a:cubicBezTo>
                  <a:pt x="621" y="191"/>
                  <a:pt x="615" y="196"/>
                  <a:pt x="615" y="203"/>
                </a:cubicBezTo>
                <a:cubicBezTo>
                  <a:pt x="615" y="210"/>
                  <a:pt x="621" y="216"/>
                  <a:pt x="628" y="216"/>
                </a:cubicBezTo>
                <a:lnTo>
                  <a:pt x="814" y="216"/>
                </a:lnTo>
                <a:lnTo>
                  <a:pt x="814" y="381"/>
                </a:lnTo>
                <a:lnTo>
                  <a:pt x="770" y="381"/>
                </a:lnTo>
                <a:lnTo>
                  <a:pt x="770" y="276"/>
                </a:lnTo>
                <a:cubicBezTo>
                  <a:pt x="770" y="269"/>
                  <a:pt x="764" y="263"/>
                  <a:pt x="757" y="263"/>
                </a:cubicBezTo>
                <a:lnTo>
                  <a:pt x="679" y="263"/>
                </a:lnTo>
                <a:cubicBezTo>
                  <a:pt x="672" y="263"/>
                  <a:pt x="666" y="269"/>
                  <a:pt x="666" y="276"/>
                </a:cubicBezTo>
                <a:lnTo>
                  <a:pt x="666" y="381"/>
                </a:lnTo>
                <a:lnTo>
                  <a:pt x="628" y="381"/>
                </a:lnTo>
                <a:cubicBezTo>
                  <a:pt x="621" y="381"/>
                  <a:pt x="615" y="387"/>
                  <a:pt x="615" y="394"/>
                </a:cubicBezTo>
                <a:cubicBezTo>
                  <a:pt x="615" y="401"/>
                  <a:pt x="621" y="407"/>
                  <a:pt x="628" y="407"/>
                </a:cubicBezTo>
                <a:lnTo>
                  <a:pt x="679" y="407"/>
                </a:lnTo>
                <a:lnTo>
                  <a:pt x="757" y="407"/>
                </a:lnTo>
                <a:lnTo>
                  <a:pt x="814" y="407"/>
                </a:lnTo>
                <a:lnTo>
                  <a:pt x="814" y="577"/>
                </a:lnTo>
                <a:lnTo>
                  <a:pt x="718" y="577"/>
                </a:lnTo>
                <a:cubicBezTo>
                  <a:pt x="712" y="539"/>
                  <a:pt x="679" y="511"/>
                  <a:pt x="640" y="511"/>
                </a:cubicBezTo>
                <a:cubicBezTo>
                  <a:pt x="601" y="511"/>
                  <a:pt x="569" y="539"/>
                  <a:pt x="562" y="577"/>
                </a:cubicBezTo>
                <a:lnTo>
                  <a:pt x="378" y="577"/>
                </a:lnTo>
                <a:lnTo>
                  <a:pt x="366" y="500"/>
                </a:lnTo>
                <a:lnTo>
                  <a:pt x="499" y="500"/>
                </a:lnTo>
                <a:cubicBezTo>
                  <a:pt x="520" y="500"/>
                  <a:pt x="537" y="483"/>
                  <a:pt x="537" y="462"/>
                </a:cubicBezTo>
                <a:lnTo>
                  <a:pt x="537" y="140"/>
                </a:lnTo>
                <a:cubicBezTo>
                  <a:pt x="537" y="118"/>
                  <a:pt x="520" y="101"/>
                  <a:pt x="499" y="101"/>
                </a:cubicBezTo>
                <a:lnTo>
                  <a:pt x="38" y="101"/>
                </a:lnTo>
                <a:cubicBezTo>
                  <a:pt x="17" y="101"/>
                  <a:pt x="0" y="118"/>
                  <a:pt x="0" y="140"/>
                </a:cubicBezTo>
                <a:lnTo>
                  <a:pt x="0" y="462"/>
                </a:lnTo>
                <a:cubicBezTo>
                  <a:pt x="0" y="483"/>
                  <a:pt x="17" y="500"/>
                  <a:pt x="38" y="500"/>
                </a:cubicBezTo>
                <a:lnTo>
                  <a:pt x="171" y="500"/>
                </a:lnTo>
                <a:lnTo>
                  <a:pt x="159" y="577"/>
                </a:lnTo>
                <a:lnTo>
                  <a:pt x="13" y="577"/>
                </a:lnTo>
                <a:cubicBezTo>
                  <a:pt x="5" y="577"/>
                  <a:pt x="0" y="582"/>
                  <a:pt x="0" y="589"/>
                </a:cubicBezTo>
                <a:lnTo>
                  <a:pt x="0" y="755"/>
                </a:lnTo>
                <a:cubicBezTo>
                  <a:pt x="0" y="762"/>
                  <a:pt x="5" y="768"/>
                  <a:pt x="13" y="768"/>
                </a:cubicBezTo>
                <a:cubicBezTo>
                  <a:pt x="19" y="768"/>
                  <a:pt x="25" y="762"/>
                  <a:pt x="25" y="755"/>
                </a:cubicBezTo>
                <a:lnTo>
                  <a:pt x="25" y="679"/>
                </a:lnTo>
                <a:lnTo>
                  <a:pt x="814" y="679"/>
                </a:lnTo>
                <a:lnTo>
                  <a:pt x="814" y="755"/>
                </a:lnTo>
                <a:cubicBezTo>
                  <a:pt x="814" y="762"/>
                  <a:pt x="820" y="768"/>
                  <a:pt x="826" y="768"/>
                </a:cubicBezTo>
                <a:cubicBezTo>
                  <a:pt x="834" y="768"/>
                  <a:pt x="840" y="762"/>
                  <a:pt x="840" y="755"/>
                </a:cubicBezTo>
                <a:lnTo>
                  <a:pt x="840" y="589"/>
                </a:lnTo>
                <a:lnTo>
                  <a:pt x="840" y="12"/>
                </a:lnTo>
                <a:cubicBezTo>
                  <a:pt x="840" y="5"/>
                  <a:pt x="834" y="0"/>
                  <a:pt x="8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800">
            <a:extLst>
              <a:ext uri="{FF2B5EF4-FFF2-40B4-BE49-F238E27FC236}">
                <a16:creationId xmlns:a16="http://schemas.microsoft.com/office/drawing/2014/main" id="{26763FF8-3026-6B43-91FD-0B8A62C61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1182" y="8984503"/>
            <a:ext cx="1236175" cy="1236175"/>
          </a:xfrm>
          <a:custGeom>
            <a:avLst/>
            <a:gdLst/>
            <a:ahLst/>
            <a:cxnLst/>
            <a:rect l="0" t="0" r="r" b="b"/>
            <a:pathLst>
              <a:path w="302852" h="302852">
                <a:moveTo>
                  <a:pt x="275854" y="275455"/>
                </a:moveTo>
                <a:lnTo>
                  <a:pt x="275854" y="293479"/>
                </a:lnTo>
                <a:lnTo>
                  <a:pt x="293493" y="293479"/>
                </a:lnTo>
                <a:lnTo>
                  <a:pt x="293493" y="275455"/>
                </a:lnTo>
                <a:lnTo>
                  <a:pt x="275854" y="275455"/>
                </a:lnTo>
                <a:close/>
                <a:moveTo>
                  <a:pt x="139061" y="275455"/>
                </a:moveTo>
                <a:lnTo>
                  <a:pt x="139061" y="293479"/>
                </a:lnTo>
                <a:lnTo>
                  <a:pt x="156700" y="293479"/>
                </a:lnTo>
                <a:lnTo>
                  <a:pt x="156700" y="275455"/>
                </a:lnTo>
                <a:lnTo>
                  <a:pt x="139061" y="275455"/>
                </a:lnTo>
                <a:close/>
                <a:moveTo>
                  <a:pt x="9374" y="273976"/>
                </a:moveTo>
                <a:lnTo>
                  <a:pt x="9374" y="291930"/>
                </a:lnTo>
                <a:lnTo>
                  <a:pt x="27041" y="291930"/>
                </a:lnTo>
                <a:lnTo>
                  <a:pt x="27041" y="273976"/>
                </a:lnTo>
                <a:lnTo>
                  <a:pt x="9374" y="273976"/>
                </a:lnTo>
                <a:close/>
                <a:moveTo>
                  <a:pt x="241958" y="204673"/>
                </a:moveTo>
                <a:lnTo>
                  <a:pt x="206405" y="240661"/>
                </a:lnTo>
                <a:lnTo>
                  <a:pt x="214665" y="260094"/>
                </a:lnTo>
                <a:lnTo>
                  <a:pt x="261350" y="213310"/>
                </a:lnTo>
                <a:lnTo>
                  <a:pt x="241958" y="204673"/>
                </a:lnTo>
                <a:close/>
                <a:moveTo>
                  <a:pt x="170134" y="160048"/>
                </a:moveTo>
                <a:cubicBezTo>
                  <a:pt x="167621" y="160048"/>
                  <a:pt x="165466" y="161128"/>
                  <a:pt x="164029" y="162567"/>
                </a:cubicBezTo>
                <a:cubicBezTo>
                  <a:pt x="160438" y="166166"/>
                  <a:pt x="160438" y="171204"/>
                  <a:pt x="164029" y="174443"/>
                </a:cubicBezTo>
                <a:cubicBezTo>
                  <a:pt x="166902" y="178042"/>
                  <a:pt x="172648" y="178042"/>
                  <a:pt x="176239" y="174443"/>
                </a:cubicBezTo>
                <a:cubicBezTo>
                  <a:pt x="177676" y="172644"/>
                  <a:pt x="178753" y="170844"/>
                  <a:pt x="178753" y="168685"/>
                </a:cubicBezTo>
                <a:cubicBezTo>
                  <a:pt x="178753" y="166526"/>
                  <a:pt x="177676" y="164007"/>
                  <a:pt x="176239" y="162567"/>
                </a:cubicBezTo>
                <a:cubicBezTo>
                  <a:pt x="174444" y="161128"/>
                  <a:pt x="171930" y="160048"/>
                  <a:pt x="170134" y="160048"/>
                </a:cubicBezTo>
                <a:close/>
                <a:moveTo>
                  <a:pt x="275854" y="139189"/>
                </a:moveTo>
                <a:lnTo>
                  <a:pt x="275854" y="156853"/>
                </a:lnTo>
                <a:lnTo>
                  <a:pt x="293493" y="156853"/>
                </a:lnTo>
                <a:lnTo>
                  <a:pt x="293493" y="139189"/>
                </a:lnTo>
                <a:lnTo>
                  <a:pt x="275854" y="139189"/>
                </a:lnTo>
                <a:close/>
                <a:moveTo>
                  <a:pt x="9396" y="138452"/>
                </a:moveTo>
                <a:lnTo>
                  <a:pt x="9396" y="156074"/>
                </a:lnTo>
                <a:lnTo>
                  <a:pt x="27104" y="156074"/>
                </a:lnTo>
                <a:lnTo>
                  <a:pt x="27104" y="138452"/>
                </a:lnTo>
                <a:lnTo>
                  <a:pt x="9396" y="138452"/>
                </a:lnTo>
                <a:close/>
                <a:moveTo>
                  <a:pt x="123449" y="115783"/>
                </a:moveTo>
                <a:lnTo>
                  <a:pt x="160797" y="153210"/>
                </a:lnTo>
                <a:cubicBezTo>
                  <a:pt x="167980" y="149252"/>
                  <a:pt x="176958" y="150331"/>
                  <a:pt x="182344" y="156089"/>
                </a:cubicBezTo>
                <a:cubicBezTo>
                  <a:pt x="185936" y="159328"/>
                  <a:pt x="187731" y="164007"/>
                  <a:pt x="187731" y="168685"/>
                </a:cubicBezTo>
                <a:cubicBezTo>
                  <a:pt x="187731" y="173004"/>
                  <a:pt x="185936" y="177682"/>
                  <a:pt x="182344" y="181281"/>
                </a:cubicBezTo>
                <a:cubicBezTo>
                  <a:pt x="179112" y="184520"/>
                  <a:pt x="174803" y="186319"/>
                  <a:pt x="170134" y="186319"/>
                </a:cubicBezTo>
                <a:cubicBezTo>
                  <a:pt x="165107" y="186319"/>
                  <a:pt x="160797" y="184520"/>
                  <a:pt x="157206" y="181281"/>
                </a:cubicBezTo>
                <a:cubicBezTo>
                  <a:pt x="151460" y="175163"/>
                  <a:pt x="150742" y="166526"/>
                  <a:pt x="154692" y="160048"/>
                </a:cubicBezTo>
                <a:lnTo>
                  <a:pt x="116985" y="122261"/>
                </a:lnTo>
                <a:lnTo>
                  <a:pt x="134223" y="198555"/>
                </a:lnTo>
                <a:cubicBezTo>
                  <a:pt x="143560" y="201434"/>
                  <a:pt x="174085" y="211511"/>
                  <a:pt x="200659" y="233463"/>
                </a:cubicBezTo>
                <a:lnTo>
                  <a:pt x="234775" y="198915"/>
                </a:lnTo>
                <a:cubicBezTo>
                  <a:pt x="212869" y="172644"/>
                  <a:pt x="202814" y="142414"/>
                  <a:pt x="200300" y="133057"/>
                </a:cubicBezTo>
                <a:lnTo>
                  <a:pt x="123449" y="115783"/>
                </a:lnTo>
                <a:close/>
                <a:moveTo>
                  <a:pt x="109085" y="103187"/>
                </a:moveTo>
                <a:cubicBezTo>
                  <a:pt x="109803" y="103187"/>
                  <a:pt x="109803" y="103187"/>
                  <a:pt x="110162" y="103547"/>
                </a:cubicBezTo>
                <a:lnTo>
                  <a:pt x="204610" y="124780"/>
                </a:lnTo>
                <a:cubicBezTo>
                  <a:pt x="206405" y="125140"/>
                  <a:pt x="207842" y="126579"/>
                  <a:pt x="208201" y="128379"/>
                </a:cubicBezTo>
                <a:cubicBezTo>
                  <a:pt x="208201" y="128379"/>
                  <a:pt x="218256" y="166526"/>
                  <a:pt x="243753" y="195676"/>
                </a:cubicBezTo>
                <a:lnTo>
                  <a:pt x="271405" y="207552"/>
                </a:lnTo>
                <a:cubicBezTo>
                  <a:pt x="272483" y="208272"/>
                  <a:pt x="273560" y="209352"/>
                  <a:pt x="273560" y="210791"/>
                </a:cubicBezTo>
                <a:cubicBezTo>
                  <a:pt x="274278" y="212231"/>
                  <a:pt x="273560" y="214030"/>
                  <a:pt x="272842" y="215110"/>
                </a:cubicBezTo>
                <a:lnTo>
                  <a:pt x="216460" y="271251"/>
                </a:lnTo>
                <a:cubicBezTo>
                  <a:pt x="215383" y="272330"/>
                  <a:pt x="214665" y="272690"/>
                  <a:pt x="213228" y="272690"/>
                </a:cubicBezTo>
                <a:lnTo>
                  <a:pt x="212510" y="272690"/>
                </a:lnTo>
                <a:cubicBezTo>
                  <a:pt x="211074" y="272330"/>
                  <a:pt x="209637" y="271251"/>
                  <a:pt x="208919" y="269811"/>
                </a:cubicBezTo>
                <a:lnTo>
                  <a:pt x="197068" y="242460"/>
                </a:lnTo>
                <a:cubicBezTo>
                  <a:pt x="167621" y="216549"/>
                  <a:pt x="129913" y="206832"/>
                  <a:pt x="129195" y="206832"/>
                </a:cubicBezTo>
                <a:cubicBezTo>
                  <a:pt x="127759" y="206472"/>
                  <a:pt x="126322" y="205033"/>
                  <a:pt x="126322" y="203234"/>
                </a:cubicBezTo>
                <a:lnTo>
                  <a:pt x="104775" y="108945"/>
                </a:lnTo>
                <a:cubicBezTo>
                  <a:pt x="104775" y="108585"/>
                  <a:pt x="104775" y="108225"/>
                  <a:pt x="104775" y="108225"/>
                </a:cubicBezTo>
                <a:cubicBezTo>
                  <a:pt x="104775" y="107866"/>
                  <a:pt x="104775" y="107866"/>
                  <a:pt x="104775" y="107866"/>
                </a:cubicBezTo>
                <a:cubicBezTo>
                  <a:pt x="104775" y="107146"/>
                  <a:pt x="104775" y="106786"/>
                  <a:pt x="104775" y="106426"/>
                </a:cubicBezTo>
                <a:cubicBezTo>
                  <a:pt x="105134" y="106066"/>
                  <a:pt x="105134" y="106066"/>
                  <a:pt x="105134" y="106066"/>
                </a:cubicBezTo>
                <a:cubicBezTo>
                  <a:pt x="105134" y="105706"/>
                  <a:pt x="105493" y="104987"/>
                  <a:pt x="105853" y="104627"/>
                </a:cubicBezTo>
                <a:cubicBezTo>
                  <a:pt x="106212" y="104267"/>
                  <a:pt x="106930" y="103907"/>
                  <a:pt x="107289" y="103547"/>
                </a:cubicBezTo>
                <a:lnTo>
                  <a:pt x="107648" y="103547"/>
                </a:lnTo>
                <a:cubicBezTo>
                  <a:pt x="108366" y="103547"/>
                  <a:pt x="108726" y="103187"/>
                  <a:pt x="109085" y="103187"/>
                </a:cubicBezTo>
                <a:close/>
                <a:moveTo>
                  <a:pt x="284493" y="47625"/>
                </a:moveTo>
                <a:cubicBezTo>
                  <a:pt x="287373" y="47625"/>
                  <a:pt x="289533" y="49788"/>
                  <a:pt x="289533" y="52311"/>
                </a:cubicBezTo>
                <a:lnTo>
                  <a:pt x="289533" y="129817"/>
                </a:lnTo>
                <a:lnTo>
                  <a:pt x="298172" y="129817"/>
                </a:lnTo>
                <a:cubicBezTo>
                  <a:pt x="300692" y="129817"/>
                  <a:pt x="302852" y="131980"/>
                  <a:pt x="302852" y="134503"/>
                </a:cubicBezTo>
                <a:lnTo>
                  <a:pt x="302852" y="161540"/>
                </a:lnTo>
                <a:cubicBezTo>
                  <a:pt x="302852" y="164063"/>
                  <a:pt x="300692" y="166226"/>
                  <a:pt x="298172" y="166226"/>
                </a:cubicBezTo>
                <a:lnTo>
                  <a:pt x="289533" y="166226"/>
                </a:lnTo>
                <a:lnTo>
                  <a:pt x="289533" y="266442"/>
                </a:lnTo>
                <a:lnTo>
                  <a:pt x="298172" y="266442"/>
                </a:lnTo>
                <a:cubicBezTo>
                  <a:pt x="300692" y="266442"/>
                  <a:pt x="302852" y="268245"/>
                  <a:pt x="302852" y="271129"/>
                </a:cubicBezTo>
                <a:lnTo>
                  <a:pt x="302852" y="298165"/>
                </a:lnTo>
                <a:cubicBezTo>
                  <a:pt x="302852" y="300689"/>
                  <a:pt x="300692" y="302852"/>
                  <a:pt x="298172" y="302852"/>
                </a:cubicBezTo>
                <a:lnTo>
                  <a:pt x="271174" y="302852"/>
                </a:lnTo>
                <a:cubicBezTo>
                  <a:pt x="268654" y="302852"/>
                  <a:pt x="266494" y="300689"/>
                  <a:pt x="266494" y="298165"/>
                </a:cubicBezTo>
                <a:lnTo>
                  <a:pt x="266494" y="289153"/>
                </a:lnTo>
                <a:lnTo>
                  <a:pt x="166059" y="289153"/>
                </a:lnTo>
                <a:lnTo>
                  <a:pt x="166059" y="298165"/>
                </a:lnTo>
                <a:cubicBezTo>
                  <a:pt x="166059" y="300689"/>
                  <a:pt x="163899" y="302852"/>
                  <a:pt x="161379" y="302852"/>
                </a:cubicBezTo>
                <a:lnTo>
                  <a:pt x="134381" y="302852"/>
                </a:lnTo>
                <a:cubicBezTo>
                  <a:pt x="131861" y="302852"/>
                  <a:pt x="130061" y="300689"/>
                  <a:pt x="130061" y="298165"/>
                </a:cubicBezTo>
                <a:lnTo>
                  <a:pt x="130061" y="289153"/>
                </a:lnTo>
                <a:lnTo>
                  <a:pt x="52305" y="289153"/>
                </a:lnTo>
                <a:cubicBezTo>
                  <a:pt x="49785" y="289153"/>
                  <a:pt x="47625" y="286990"/>
                  <a:pt x="47625" y="284467"/>
                </a:cubicBezTo>
                <a:cubicBezTo>
                  <a:pt x="47625" y="281943"/>
                  <a:pt x="49785" y="280141"/>
                  <a:pt x="52305" y="280141"/>
                </a:cubicBezTo>
                <a:lnTo>
                  <a:pt x="130061" y="280141"/>
                </a:lnTo>
                <a:lnTo>
                  <a:pt x="130061" y="271129"/>
                </a:lnTo>
                <a:cubicBezTo>
                  <a:pt x="130061" y="268245"/>
                  <a:pt x="131861" y="266442"/>
                  <a:pt x="134381" y="266442"/>
                </a:cubicBezTo>
                <a:lnTo>
                  <a:pt x="161379" y="266442"/>
                </a:lnTo>
                <a:cubicBezTo>
                  <a:pt x="163899" y="266442"/>
                  <a:pt x="166059" y="268245"/>
                  <a:pt x="166059" y="271129"/>
                </a:cubicBezTo>
                <a:lnTo>
                  <a:pt x="166059" y="280141"/>
                </a:lnTo>
                <a:lnTo>
                  <a:pt x="266494" y="280141"/>
                </a:lnTo>
                <a:lnTo>
                  <a:pt x="266494" y="271129"/>
                </a:lnTo>
                <a:cubicBezTo>
                  <a:pt x="266494" y="268245"/>
                  <a:pt x="268654" y="266442"/>
                  <a:pt x="271174" y="266442"/>
                </a:cubicBezTo>
                <a:lnTo>
                  <a:pt x="280173" y="266442"/>
                </a:lnTo>
                <a:lnTo>
                  <a:pt x="280173" y="166226"/>
                </a:lnTo>
                <a:lnTo>
                  <a:pt x="271174" y="166226"/>
                </a:lnTo>
                <a:cubicBezTo>
                  <a:pt x="268654" y="166226"/>
                  <a:pt x="266494" y="164063"/>
                  <a:pt x="266494" y="161540"/>
                </a:cubicBezTo>
                <a:lnTo>
                  <a:pt x="266494" y="134503"/>
                </a:lnTo>
                <a:cubicBezTo>
                  <a:pt x="266494" y="131980"/>
                  <a:pt x="268654" y="129817"/>
                  <a:pt x="271174" y="129817"/>
                </a:cubicBezTo>
                <a:lnTo>
                  <a:pt x="280173" y="129817"/>
                </a:lnTo>
                <a:lnTo>
                  <a:pt x="280173" y="52311"/>
                </a:lnTo>
                <a:cubicBezTo>
                  <a:pt x="280173" y="49788"/>
                  <a:pt x="282333" y="47625"/>
                  <a:pt x="284493" y="47625"/>
                </a:cubicBezTo>
                <a:close/>
                <a:moveTo>
                  <a:pt x="139132" y="8991"/>
                </a:moveTo>
                <a:lnTo>
                  <a:pt x="139132" y="26971"/>
                </a:lnTo>
                <a:lnTo>
                  <a:pt x="156840" y="26971"/>
                </a:lnTo>
                <a:lnTo>
                  <a:pt x="156840" y="8991"/>
                </a:lnTo>
                <a:lnTo>
                  <a:pt x="139132" y="8991"/>
                </a:lnTo>
                <a:close/>
                <a:moveTo>
                  <a:pt x="9396" y="8991"/>
                </a:moveTo>
                <a:lnTo>
                  <a:pt x="9396" y="26971"/>
                </a:lnTo>
                <a:lnTo>
                  <a:pt x="27104" y="26971"/>
                </a:lnTo>
                <a:lnTo>
                  <a:pt x="27104" y="8991"/>
                </a:lnTo>
                <a:lnTo>
                  <a:pt x="9396" y="8991"/>
                </a:lnTo>
                <a:close/>
                <a:moveTo>
                  <a:pt x="275811" y="8977"/>
                </a:moveTo>
                <a:lnTo>
                  <a:pt x="275811" y="26931"/>
                </a:lnTo>
                <a:lnTo>
                  <a:pt x="293478" y="26931"/>
                </a:lnTo>
                <a:lnTo>
                  <a:pt x="293478" y="8977"/>
                </a:lnTo>
                <a:lnTo>
                  <a:pt x="275811" y="8977"/>
                </a:lnTo>
                <a:close/>
                <a:moveTo>
                  <a:pt x="271124" y="0"/>
                </a:moveTo>
                <a:lnTo>
                  <a:pt x="298165" y="0"/>
                </a:lnTo>
                <a:cubicBezTo>
                  <a:pt x="300688" y="0"/>
                  <a:pt x="302852" y="2155"/>
                  <a:pt x="302852" y="4668"/>
                </a:cubicBezTo>
                <a:lnTo>
                  <a:pt x="302852" y="31240"/>
                </a:lnTo>
                <a:cubicBezTo>
                  <a:pt x="302852" y="33753"/>
                  <a:pt x="300688" y="35908"/>
                  <a:pt x="298165" y="35908"/>
                </a:cubicBezTo>
                <a:lnTo>
                  <a:pt x="271124" y="35908"/>
                </a:lnTo>
                <a:cubicBezTo>
                  <a:pt x="268601" y="35908"/>
                  <a:pt x="266437" y="33753"/>
                  <a:pt x="266437" y="31240"/>
                </a:cubicBezTo>
                <a:lnTo>
                  <a:pt x="266437" y="22981"/>
                </a:lnTo>
                <a:cubicBezTo>
                  <a:pt x="136644" y="32317"/>
                  <a:pt x="32088" y="136090"/>
                  <a:pt x="23435" y="264999"/>
                </a:cubicBezTo>
                <a:lnTo>
                  <a:pt x="31728" y="264999"/>
                </a:lnTo>
                <a:cubicBezTo>
                  <a:pt x="34251" y="264999"/>
                  <a:pt x="36415" y="266795"/>
                  <a:pt x="36415" y="269667"/>
                </a:cubicBezTo>
                <a:lnTo>
                  <a:pt x="36415" y="296598"/>
                </a:lnTo>
                <a:cubicBezTo>
                  <a:pt x="36415" y="299112"/>
                  <a:pt x="34251" y="301266"/>
                  <a:pt x="31728" y="301266"/>
                </a:cubicBezTo>
                <a:lnTo>
                  <a:pt x="4687" y="301266"/>
                </a:lnTo>
                <a:cubicBezTo>
                  <a:pt x="2163" y="301266"/>
                  <a:pt x="0" y="299112"/>
                  <a:pt x="0" y="296598"/>
                </a:cubicBezTo>
                <a:lnTo>
                  <a:pt x="0" y="269667"/>
                </a:lnTo>
                <a:cubicBezTo>
                  <a:pt x="0" y="266795"/>
                  <a:pt x="2163" y="264999"/>
                  <a:pt x="4687" y="264999"/>
                </a:cubicBezTo>
                <a:lnTo>
                  <a:pt x="14061" y="264999"/>
                </a:lnTo>
                <a:cubicBezTo>
                  <a:pt x="23075" y="131063"/>
                  <a:pt x="131236" y="22981"/>
                  <a:pt x="266437" y="14004"/>
                </a:cubicBezTo>
                <a:lnTo>
                  <a:pt x="266437" y="4668"/>
                </a:lnTo>
                <a:cubicBezTo>
                  <a:pt x="266437" y="2155"/>
                  <a:pt x="268601" y="0"/>
                  <a:pt x="271124" y="0"/>
                </a:cubicBezTo>
                <a:close/>
                <a:moveTo>
                  <a:pt x="4698" y="0"/>
                </a:moveTo>
                <a:lnTo>
                  <a:pt x="31802" y="0"/>
                </a:lnTo>
                <a:cubicBezTo>
                  <a:pt x="34332" y="0"/>
                  <a:pt x="36500" y="2158"/>
                  <a:pt x="36500" y="4675"/>
                </a:cubicBezTo>
                <a:lnTo>
                  <a:pt x="36500" y="13306"/>
                </a:lnTo>
                <a:lnTo>
                  <a:pt x="130098" y="13306"/>
                </a:lnTo>
                <a:lnTo>
                  <a:pt x="130098" y="4675"/>
                </a:lnTo>
                <a:cubicBezTo>
                  <a:pt x="130098" y="2158"/>
                  <a:pt x="131905" y="0"/>
                  <a:pt x="134434" y="0"/>
                </a:cubicBezTo>
                <a:lnTo>
                  <a:pt x="161538" y="0"/>
                </a:lnTo>
                <a:cubicBezTo>
                  <a:pt x="164068" y="0"/>
                  <a:pt x="166236" y="2158"/>
                  <a:pt x="166236" y="4675"/>
                </a:cubicBezTo>
                <a:lnTo>
                  <a:pt x="166236" y="13306"/>
                </a:lnTo>
                <a:lnTo>
                  <a:pt x="172741" y="13306"/>
                </a:lnTo>
                <a:cubicBezTo>
                  <a:pt x="175271" y="13306"/>
                  <a:pt x="177439" y="15464"/>
                  <a:pt x="177439" y="17981"/>
                </a:cubicBezTo>
                <a:cubicBezTo>
                  <a:pt x="177439" y="20498"/>
                  <a:pt x="175271" y="22656"/>
                  <a:pt x="172741" y="22656"/>
                </a:cubicBezTo>
                <a:lnTo>
                  <a:pt x="166236" y="22656"/>
                </a:lnTo>
                <a:lnTo>
                  <a:pt x="166236" y="31287"/>
                </a:lnTo>
                <a:cubicBezTo>
                  <a:pt x="166236" y="33804"/>
                  <a:pt x="164068" y="35962"/>
                  <a:pt x="161538" y="35962"/>
                </a:cubicBezTo>
                <a:lnTo>
                  <a:pt x="134434" y="35962"/>
                </a:lnTo>
                <a:cubicBezTo>
                  <a:pt x="131905" y="35962"/>
                  <a:pt x="130098" y="33804"/>
                  <a:pt x="130098" y="31287"/>
                </a:cubicBezTo>
                <a:lnTo>
                  <a:pt x="130098" y="22656"/>
                </a:lnTo>
                <a:lnTo>
                  <a:pt x="36500" y="22656"/>
                </a:lnTo>
                <a:lnTo>
                  <a:pt x="36500" y="31287"/>
                </a:lnTo>
                <a:cubicBezTo>
                  <a:pt x="36500" y="33804"/>
                  <a:pt x="34332" y="35962"/>
                  <a:pt x="31802" y="35962"/>
                </a:cubicBezTo>
                <a:lnTo>
                  <a:pt x="22767" y="35962"/>
                </a:lnTo>
                <a:lnTo>
                  <a:pt x="22767" y="129102"/>
                </a:lnTo>
                <a:lnTo>
                  <a:pt x="31802" y="129102"/>
                </a:lnTo>
                <a:cubicBezTo>
                  <a:pt x="34332" y="129102"/>
                  <a:pt x="36500" y="131260"/>
                  <a:pt x="36500" y="133777"/>
                </a:cubicBezTo>
                <a:lnTo>
                  <a:pt x="36500" y="160749"/>
                </a:lnTo>
                <a:cubicBezTo>
                  <a:pt x="36500" y="163266"/>
                  <a:pt x="34332" y="165424"/>
                  <a:pt x="31802" y="165424"/>
                </a:cubicBezTo>
                <a:lnTo>
                  <a:pt x="22767" y="165424"/>
                </a:lnTo>
                <a:lnTo>
                  <a:pt x="22767" y="171537"/>
                </a:lnTo>
                <a:cubicBezTo>
                  <a:pt x="22767" y="174054"/>
                  <a:pt x="20599" y="175853"/>
                  <a:pt x="18069" y="175853"/>
                </a:cubicBezTo>
                <a:cubicBezTo>
                  <a:pt x="15540" y="175853"/>
                  <a:pt x="13733" y="174054"/>
                  <a:pt x="13733" y="171537"/>
                </a:cubicBezTo>
                <a:lnTo>
                  <a:pt x="13733" y="165424"/>
                </a:lnTo>
                <a:lnTo>
                  <a:pt x="4698" y="165424"/>
                </a:lnTo>
                <a:cubicBezTo>
                  <a:pt x="2169" y="165424"/>
                  <a:pt x="0" y="163266"/>
                  <a:pt x="0" y="160749"/>
                </a:cubicBezTo>
                <a:lnTo>
                  <a:pt x="0" y="133777"/>
                </a:lnTo>
                <a:cubicBezTo>
                  <a:pt x="0" y="131260"/>
                  <a:pt x="2169" y="129102"/>
                  <a:pt x="4698" y="129102"/>
                </a:cubicBezTo>
                <a:lnTo>
                  <a:pt x="13733" y="129102"/>
                </a:lnTo>
                <a:lnTo>
                  <a:pt x="13733" y="35962"/>
                </a:lnTo>
                <a:lnTo>
                  <a:pt x="4698" y="35962"/>
                </a:lnTo>
                <a:cubicBezTo>
                  <a:pt x="2169" y="35962"/>
                  <a:pt x="0" y="33804"/>
                  <a:pt x="0" y="31287"/>
                </a:cubicBezTo>
                <a:lnTo>
                  <a:pt x="0" y="4675"/>
                </a:lnTo>
                <a:cubicBezTo>
                  <a:pt x="0" y="2158"/>
                  <a:pt x="2169" y="0"/>
                  <a:pt x="469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809">
            <a:extLst>
              <a:ext uri="{FF2B5EF4-FFF2-40B4-BE49-F238E27FC236}">
                <a16:creationId xmlns:a16="http://schemas.microsoft.com/office/drawing/2014/main" id="{B982FDA3-0F76-7446-A08B-1CFDBC0D1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4190" y="5635855"/>
            <a:ext cx="1236179" cy="1236175"/>
          </a:xfrm>
          <a:custGeom>
            <a:avLst/>
            <a:gdLst/>
            <a:ahLst/>
            <a:cxnLst/>
            <a:rect l="0" t="0" r="r" b="b"/>
            <a:pathLst>
              <a:path w="302853" h="302852">
                <a:moveTo>
                  <a:pt x="74631" y="269682"/>
                </a:moveTo>
                <a:cubicBezTo>
                  <a:pt x="73189" y="279417"/>
                  <a:pt x="68502" y="287709"/>
                  <a:pt x="62012" y="293478"/>
                </a:cubicBezTo>
                <a:lnTo>
                  <a:pt x="110325" y="293478"/>
                </a:lnTo>
                <a:lnTo>
                  <a:pt x="265357" y="293478"/>
                </a:lnTo>
                <a:cubicBezTo>
                  <a:pt x="279418" y="293478"/>
                  <a:pt x="290955" y="283383"/>
                  <a:pt x="293118" y="269682"/>
                </a:cubicBezTo>
                <a:lnTo>
                  <a:pt x="74631" y="269682"/>
                </a:lnTo>
                <a:close/>
                <a:moveTo>
                  <a:pt x="109537" y="217487"/>
                </a:moveTo>
                <a:cubicBezTo>
                  <a:pt x="112102" y="217487"/>
                  <a:pt x="113933" y="219280"/>
                  <a:pt x="113933" y="222147"/>
                </a:cubicBezTo>
                <a:lnTo>
                  <a:pt x="113933" y="245807"/>
                </a:lnTo>
                <a:cubicBezTo>
                  <a:pt x="113933" y="248316"/>
                  <a:pt x="112102" y="250467"/>
                  <a:pt x="109537" y="250467"/>
                </a:cubicBezTo>
                <a:cubicBezTo>
                  <a:pt x="106973" y="250467"/>
                  <a:pt x="104775" y="248316"/>
                  <a:pt x="104775" y="245807"/>
                </a:cubicBezTo>
                <a:lnTo>
                  <a:pt x="104775" y="222147"/>
                </a:lnTo>
                <a:cubicBezTo>
                  <a:pt x="104775" y="219280"/>
                  <a:pt x="106973" y="217487"/>
                  <a:pt x="109537" y="217487"/>
                </a:cubicBezTo>
                <a:close/>
                <a:moveTo>
                  <a:pt x="88900" y="180975"/>
                </a:moveTo>
                <a:cubicBezTo>
                  <a:pt x="91465" y="180975"/>
                  <a:pt x="93296" y="182807"/>
                  <a:pt x="93296" y="185371"/>
                </a:cubicBezTo>
                <a:cubicBezTo>
                  <a:pt x="93296" y="188302"/>
                  <a:pt x="91465" y="190134"/>
                  <a:pt x="88900" y="190134"/>
                </a:cubicBezTo>
                <a:cubicBezTo>
                  <a:pt x="86336" y="190134"/>
                  <a:pt x="84138" y="188302"/>
                  <a:pt x="84138" y="185371"/>
                </a:cubicBezTo>
                <a:cubicBezTo>
                  <a:pt x="84138" y="182807"/>
                  <a:pt x="86336" y="180975"/>
                  <a:pt x="88900" y="180975"/>
                </a:cubicBezTo>
                <a:close/>
                <a:moveTo>
                  <a:pt x="66499" y="180975"/>
                </a:moveTo>
                <a:cubicBezTo>
                  <a:pt x="68968" y="180975"/>
                  <a:pt x="71085" y="182807"/>
                  <a:pt x="71085" y="185371"/>
                </a:cubicBezTo>
                <a:cubicBezTo>
                  <a:pt x="71085" y="188302"/>
                  <a:pt x="68968" y="190134"/>
                  <a:pt x="66499" y="190134"/>
                </a:cubicBezTo>
                <a:cubicBezTo>
                  <a:pt x="64029" y="190134"/>
                  <a:pt x="61913" y="188302"/>
                  <a:pt x="61913" y="185371"/>
                </a:cubicBezTo>
                <a:cubicBezTo>
                  <a:pt x="61913" y="182807"/>
                  <a:pt x="64029" y="180975"/>
                  <a:pt x="66499" y="180975"/>
                </a:cubicBezTo>
                <a:close/>
                <a:moveTo>
                  <a:pt x="45671" y="180975"/>
                </a:moveTo>
                <a:cubicBezTo>
                  <a:pt x="48602" y="180975"/>
                  <a:pt x="50433" y="182807"/>
                  <a:pt x="50433" y="185371"/>
                </a:cubicBezTo>
                <a:cubicBezTo>
                  <a:pt x="50433" y="188302"/>
                  <a:pt x="48602" y="190134"/>
                  <a:pt x="45671" y="190134"/>
                </a:cubicBezTo>
                <a:cubicBezTo>
                  <a:pt x="43473" y="190134"/>
                  <a:pt x="41275" y="188302"/>
                  <a:pt x="41275" y="185371"/>
                </a:cubicBezTo>
                <a:cubicBezTo>
                  <a:pt x="41275" y="182807"/>
                  <a:pt x="43473" y="180975"/>
                  <a:pt x="45671" y="180975"/>
                </a:cubicBezTo>
                <a:close/>
                <a:moveTo>
                  <a:pt x="25224" y="180975"/>
                </a:moveTo>
                <a:cubicBezTo>
                  <a:pt x="27693" y="180975"/>
                  <a:pt x="29810" y="182807"/>
                  <a:pt x="29810" y="185371"/>
                </a:cubicBezTo>
                <a:cubicBezTo>
                  <a:pt x="29810" y="188302"/>
                  <a:pt x="27693" y="190134"/>
                  <a:pt x="25224" y="190134"/>
                </a:cubicBezTo>
                <a:cubicBezTo>
                  <a:pt x="22754" y="190134"/>
                  <a:pt x="20638" y="188302"/>
                  <a:pt x="20638" y="185371"/>
                </a:cubicBezTo>
                <a:cubicBezTo>
                  <a:pt x="20638" y="182807"/>
                  <a:pt x="22754" y="180975"/>
                  <a:pt x="25224" y="180975"/>
                </a:cubicBezTo>
                <a:close/>
                <a:moveTo>
                  <a:pt x="142304" y="179215"/>
                </a:moveTo>
                <a:lnTo>
                  <a:pt x="142304" y="233175"/>
                </a:lnTo>
                <a:lnTo>
                  <a:pt x="182418" y="233175"/>
                </a:lnTo>
                <a:lnTo>
                  <a:pt x="182418" y="179215"/>
                </a:lnTo>
                <a:lnTo>
                  <a:pt x="142304" y="179215"/>
                </a:lnTo>
                <a:close/>
                <a:moveTo>
                  <a:pt x="9316" y="170917"/>
                </a:moveTo>
                <a:lnTo>
                  <a:pt x="9316" y="198611"/>
                </a:lnTo>
                <a:lnTo>
                  <a:pt x="104984" y="198611"/>
                </a:lnTo>
                <a:lnTo>
                  <a:pt x="104984" y="170917"/>
                </a:lnTo>
                <a:lnTo>
                  <a:pt x="9316" y="170917"/>
                </a:lnTo>
                <a:close/>
                <a:moveTo>
                  <a:pt x="137648" y="169862"/>
                </a:moveTo>
                <a:lnTo>
                  <a:pt x="187074" y="169862"/>
                </a:lnTo>
                <a:cubicBezTo>
                  <a:pt x="189581" y="169862"/>
                  <a:pt x="191730" y="172021"/>
                  <a:pt x="191730" y="174539"/>
                </a:cubicBezTo>
                <a:lnTo>
                  <a:pt x="191730" y="237851"/>
                </a:lnTo>
                <a:cubicBezTo>
                  <a:pt x="191730" y="240369"/>
                  <a:pt x="189581" y="242528"/>
                  <a:pt x="187074" y="242528"/>
                </a:cubicBezTo>
                <a:lnTo>
                  <a:pt x="137648" y="242528"/>
                </a:lnTo>
                <a:cubicBezTo>
                  <a:pt x="135141" y="242528"/>
                  <a:pt x="133350" y="240369"/>
                  <a:pt x="133350" y="237851"/>
                </a:cubicBezTo>
                <a:lnTo>
                  <a:pt x="133350" y="174539"/>
                </a:lnTo>
                <a:cubicBezTo>
                  <a:pt x="133350" y="172021"/>
                  <a:pt x="135141" y="169862"/>
                  <a:pt x="137648" y="169862"/>
                </a:cubicBezTo>
                <a:close/>
                <a:moveTo>
                  <a:pt x="4658" y="161925"/>
                </a:moveTo>
                <a:lnTo>
                  <a:pt x="109642" y="161925"/>
                </a:lnTo>
                <a:cubicBezTo>
                  <a:pt x="112150" y="161925"/>
                  <a:pt x="113941" y="164083"/>
                  <a:pt x="113941" y="166600"/>
                </a:cubicBezTo>
                <a:lnTo>
                  <a:pt x="113941" y="202927"/>
                </a:lnTo>
                <a:cubicBezTo>
                  <a:pt x="113941" y="205804"/>
                  <a:pt x="112150" y="207603"/>
                  <a:pt x="109642" y="207603"/>
                </a:cubicBezTo>
                <a:lnTo>
                  <a:pt x="4658" y="207603"/>
                </a:lnTo>
                <a:cubicBezTo>
                  <a:pt x="2150" y="207603"/>
                  <a:pt x="0" y="205804"/>
                  <a:pt x="0" y="202927"/>
                </a:cubicBezTo>
                <a:lnTo>
                  <a:pt x="0" y="166600"/>
                </a:lnTo>
                <a:cubicBezTo>
                  <a:pt x="0" y="164083"/>
                  <a:pt x="2150" y="161925"/>
                  <a:pt x="4658" y="161925"/>
                </a:cubicBezTo>
                <a:close/>
                <a:moveTo>
                  <a:pt x="186532" y="117271"/>
                </a:moveTo>
                <a:lnTo>
                  <a:pt x="152525" y="141178"/>
                </a:lnTo>
                <a:lnTo>
                  <a:pt x="220539" y="141178"/>
                </a:lnTo>
                <a:lnTo>
                  <a:pt x="186532" y="117271"/>
                </a:lnTo>
                <a:close/>
                <a:moveTo>
                  <a:pt x="38617" y="103412"/>
                </a:moveTo>
                <a:cubicBezTo>
                  <a:pt x="40434" y="104862"/>
                  <a:pt x="41160" y="107762"/>
                  <a:pt x="39343" y="109575"/>
                </a:cubicBezTo>
                <a:cubicBezTo>
                  <a:pt x="37163" y="112475"/>
                  <a:pt x="36073" y="115375"/>
                  <a:pt x="36073" y="119000"/>
                </a:cubicBezTo>
                <a:lnTo>
                  <a:pt x="36073" y="137849"/>
                </a:lnTo>
                <a:lnTo>
                  <a:pt x="77864" y="137849"/>
                </a:lnTo>
                <a:lnTo>
                  <a:pt x="77864" y="119000"/>
                </a:lnTo>
                <a:cubicBezTo>
                  <a:pt x="77864" y="115375"/>
                  <a:pt x="76411" y="112475"/>
                  <a:pt x="74594" y="109575"/>
                </a:cubicBezTo>
                <a:cubicBezTo>
                  <a:pt x="72777" y="107762"/>
                  <a:pt x="73140" y="104862"/>
                  <a:pt x="74957" y="103412"/>
                </a:cubicBezTo>
                <a:cubicBezTo>
                  <a:pt x="77137" y="101600"/>
                  <a:pt x="80045" y="101962"/>
                  <a:pt x="81498" y="104137"/>
                </a:cubicBezTo>
                <a:cubicBezTo>
                  <a:pt x="84769" y="108125"/>
                  <a:pt x="86949" y="113562"/>
                  <a:pt x="86949" y="119000"/>
                </a:cubicBezTo>
                <a:lnTo>
                  <a:pt x="86949" y="142562"/>
                </a:lnTo>
                <a:cubicBezTo>
                  <a:pt x="86949" y="145099"/>
                  <a:pt x="84769" y="147274"/>
                  <a:pt x="82225" y="147274"/>
                </a:cubicBezTo>
                <a:lnTo>
                  <a:pt x="31349" y="147274"/>
                </a:lnTo>
                <a:cubicBezTo>
                  <a:pt x="28805" y="147274"/>
                  <a:pt x="26988" y="145099"/>
                  <a:pt x="26988" y="142562"/>
                </a:cubicBezTo>
                <a:lnTo>
                  <a:pt x="26988" y="119000"/>
                </a:lnTo>
                <a:cubicBezTo>
                  <a:pt x="26988" y="113562"/>
                  <a:pt x="28805" y="108125"/>
                  <a:pt x="32075" y="104137"/>
                </a:cubicBezTo>
                <a:cubicBezTo>
                  <a:pt x="33892" y="101962"/>
                  <a:pt x="36800" y="101600"/>
                  <a:pt x="38617" y="103412"/>
                </a:cubicBezTo>
                <a:close/>
                <a:moveTo>
                  <a:pt x="230307" y="86227"/>
                </a:moveTo>
                <a:lnTo>
                  <a:pt x="194129" y="111561"/>
                </a:lnTo>
                <a:lnTo>
                  <a:pt x="230307" y="136896"/>
                </a:lnTo>
                <a:lnTo>
                  <a:pt x="230307" y="86227"/>
                </a:lnTo>
                <a:close/>
                <a:moveTo>
                  <a:pt x="142757" y="86227"/>
                </a:moveTo>
                <a:lnTo>
                  <a:pt x="142757" y="136896"/>
                </a:lnTo>
                <a:lnTo>
                  <a:pt x="178573" y="111561"/>
                </a:lnTo>
                <a:lnTo>
                  <a:pt x="142757" y="86227"/>
                </a:lnTo>
                <a:close/>
                <a:moveTo>
                  <a:pt x="152525" y="82302"/>
                </a:moveTo>
                <a:lnTo>
                  <a:pt x="186532" y="106209"/>
                </a:lnTo>
                <a:lnTo>
                  <a:pt x="220539" y="82302"/>
                </a:lnTo>
                <a:lnTo>
                  <a:pt x="152525" y="82302"/>
                </a:lnTo>
                <a:close/>
                <a:moveTo>
                  <a:pt x="56970" y="79211"/>
                </a:moveTo>
                <a:cubicBezTo>
                  <a:pt x="52650" y="79211"/>
                  <a:pt x="49049" y="82812"/>
                  <a:pt x="49049" y="87132"/>
                </a:cubicBezTo>
                <a:cubicBezTo>
                  <a:pt x="49049" y="91453"/>
                  <a:pt x="52650" y="95053"/>
                  <a:pt x="56970" y="95053"/>
                </a:cubicBezTo>
                <a:cubicBezTo>
                  <a:pt x="61291" y="95053"/>
                  <a:pt x="64891" y="91453"/>
                  <a:pt x="64891" y="87132"/>
                </a:cubicBezTo>
                <a:cubicBezTo>
                  <a:pt x="64891" y="82812"/>
                  <a:pt x="61291" y="79211"/>
                  <a:pt x="56970" y="79211"/>
                </a:cubicBezTo>
                <a:close/>
                <a:moveTo>
                  <a:pt x="136968" y="73025"/>
                </a:moveTo>
                <a:lnTo>
                  <a:pt x="137692" y="73025"/>
                </a:lnTo>
                <a:cubicBezTo>
                  <a:pt x="138053" y="73025"/>
                  <a:pt x="138053" y="73025"/>
                  <a:pt x="138053" y="73025"/>
                </a:cubicBezTo>
                <a:lnTo>
                  <a:pt x="235010" y="73025"/>
                </a:lnTo>
                <a:cubicBezTo>
                  <a:pt x="235372" y="73025"/>
                  <a:pt x="235734" y="73025"/>
                  <a:pt x="236095" y="73025"/>
                </a:cubicBezTo>
                <a:cubicBezTo>
                  <a:pt x="236457" y="73382"/>
                  <a:pt x="236457" y="73382"/>
                  <a:pt x="236819" y="73738"/>
                </a:cubicBezTo>
                <a:cubicBezTo>
                  <a:pt x="237181" y="73738"/>
                  <a:pt x="237543" y="73738"/>
                  <a:pt x="237543" y="74095"/>
                </a:cubicBezTo>
                <a:cubicBezTo>
                  <a:pt x="237904" y="74095"/>
                  <a:pt x="237904" y="74452"/>
                  <a:pt x="238266" y="74809"/>
                </a:cubicBezTo>
                <a:lnTo>
                  <a:pt x="238628" y="74809"/>
                </a:lnTo>
                <a:cubicBezTo>
                  <a:pt x="238628" y="75166"/>
                  <a:pt x="238628" y="75166"/>
                  <a:pt x="238628" y="75166"/>
                </a:cubicBezTo>
                <a:cubicBezTo>
                  <a:pt x="238990" y="75522"/>
                  <a:pt x="238990" y="75879"/>
                  <a:pt x="238990" y="76236"/>
                </a:cubicBezTo>
                <a:cubicBezTo>
                  <a:pt x="238990" y="76593"/>
                  <a:pt x="239351" y="76593"/>
                  <a:pt x="239351" y="77307"/>
                </a:cubicBezTo>
                <a:cubicBezTo>
                  <a:pt x="239351" y="77307"/>
                  <a:pt x="239351" y="77307"/>
                  <a:pt x="239351" y="77663"/>
                </a:cubicBezTo>
                <a:lnTo>
                  <a:pt x="239351" y="145816"/>
                </a:lnTo>
                <a:cubicBezTo>
                  <a:pt x="239351" y="145816"/>
                  <a:pt x="239351" y="145816"/>
                  <a:pt x="239351" y="146173"/>
                </a:cubicBezTo>
                <a:cubicBezTo>
                  <a:pt x="239351" y="146530"/>
                  <a:pt x="238990" y="146887"/>
                  <a:pt x="238990" y="146887"/>
                </a:cubicBezTo>
                <a:cubicBezTo>
                  <a:pt x="238990" y="147244"/>
                  <a:pt x="238990" y="147600"/>
                  <a:pt x="238628" y="147600"/>
                </a:cubicBezTo>
                <a:cubicBezTo>
                  <a:pt x="238628" y="147957"/>
                  <a:pt x="238628" y="148314"/>
                  <a:pt x="238628" y="148314"/>
                </a:cubicBezTo>
                <a:cubicBezTo>
                  <a:pt x="238628" y="148314"/>
                  <a:pt x="238628" y="148314"/>
                  <a:pt x="238266" y="148314"/>
                </a:cubicBezTo>
                <a:cubicBezTo>
                  <a:pt x="237904" y="148671"/>
                  <a:pt x="237543" y="149384"/>
                  <a:pt x="237181" y="149384"/>
                </a:cubicBezTo>
                <a:cubicBezTo>
                  <a:pt x="236819" y="149384"/>
                  <a:pt x="236819" y="149741"/>
                  <a:pt x="236819" y="149741"/>
                </a:cubicBezTo>
                <a:cubicBezTo>
                  <a:pt x="236095" y="150098"/>
                  <a:pt x="235372" y="150455"/>
                  <a:pt x="235010" y="150455"/>
                </a:cubicBezTo>
                <a:lnTo>
                  <a:pt x="138053" y="150455"/>
                </a:lnTo>
                <a:cubicBezTo>
                  <a:pt x="137330" y="150455"/>
                  <a:pt x="136606" y="150098"/>
                  <a:pt x="136244" y="149741"/>
                </a:cubicBezTo>
                <a:cubicBezTo>
                  <a:pt x="135883" y="149741"/>
                  <a:pt x="135883" y="149384"/>
                  <a:pt x="135521" y="149384"/>
                </a:cubicBezTo>
                <a:cubicBezTo>
                  <a:pt x="135159" y="149384"/>
                  <a:pt x="135159" y="148671"/>
                  <a:pt x="134436" y="148314"/>
                </a:cubicBezTo>
                <a:cubicBezTo>
                  <a:pt x="134436" y="148314"/>
                  <a:pt x="134436" y="147957"/>
                  <a:pt x="134074" y="147600"/>
                </a:cubicBezTo>
                <a:cubicBezTo>
                  <a:pt x="134074" y="147600"/>
                  <a:pt x="134074" y="147244"/>
                  <a:pt x="133712" y="146887"/>
                </a:cubicBezTo>
                <a:cubicBezTo>
                  <a:pt x="133712" y="146887"/>
                  <a:pt x="133712" y="146530"/>
                  <a:pt x="133350" y="146173"/>
                </a:cubicBezTo>
                <a:cubicBezTo>
                  <a:pt x="133350" y="145816"/>
                  <a:pt x="133350" y="145816"/>
                  <a:pt x="133350" y="145816"/>
                </a:cubicBezTo>
                <a:lnTo>
                  <a:pt x="133350" y="77663"/>
                </a:lnTo>
                <a:cubicBezTo>
                  <a:pt x="133350" y="77307"/>
                  <a:pt x="133350" y="77307"/>
                  <a:pt x="133350" y="77307"/>
                </a:cubicBezTo>
                <a:cubicBezTo>
                  <a:pt x="133712" y="76593"/>
                  <a:pt x="133712" y="76593"/>
                  <a:pt x="133712" y="76236"/>
                </a:cubicBezTo>
                <a:cubicBezTo>
                  <a:pt x="134074" y="75879"/>
                  <a:pt x="134074" y="75522"/>
                  <a:pt x="134074" y="75166"/>
                </a:cubicBezTo>
                <a:cubicBezTo>
                  <a:pt x="134436" y="75166"/>
                  <a:pt x="134436" y="75166"/>
                  <a:pt x="134436" y="74809"/>
                </a:cubicBezTo>
                <a:cubicBezTo>
                  <a:pt x="134797" y="74452"/>
                  <a:pt x="135159" y="74095"/>
                  <a:pt x="135521" y="74095"/>
                </a:cubicBezTo>
                <a:cubicBezTo>
                  <a:pt x="135521" y="73738"/>
                  <a:pt x="135883" y="73738"/>
                  <a:pt x="135883" y="73738"/>
                </a:cubicBezTo>
                <a:cubicBezTo>
                  <a:pt x="136244" y="73382"/>
                  <a:pt x="136606" y="73382"/>
                  <a:pt x="136968" y="73025"/>
                </a:cubicBezTo>
                <a:close/>
                <a:moveTo>
                  <a:pt x="56970" y="69850"/>
                </a:moveTo>
                <a:cubicBezTo>
                  <a:pt x="66332" y="69850"/>
                  <a:pt x="74253" y="77771"/>
                  <a:pt x="74253" y="87132"/>
                </a:cubicBezTo>
                <a:cubicBezTo>
                  <a:pt x="74253" y="96854"/>
                  <a:pt x="66332" y="104415"/>
                  <a:pt x="56970" y="104415"/>
                </a:cubicBezTo>
                <a:cubicBezTo>
                  <a:pt x="47609" y="104415"/>
                  <a:pt x="39688" y="96854"/>
                  <a:pt x="39688" y="87132"/>
                </a:cubicBezTo>
                <a:cubicBezTo>
                  <a:pt x="39688" y="77771"/>
                  <a:pt x="47609" y="69850"/>
                  <a:pt x="56970" y="69850"/>
                </a:cubicBezTo>
                <a:close/>
                <a:moveTo>
                  <a:pt x="230188" y="22225"/>
                </a:moveTo>
                <a:lnTo>
                  <a:pt x="244109" y="22225"/>
                </a:lnTo>
                <a:cubicBezTo>
                  <a:pt x="246674" y="22225"/>
                  <a:pt x="248872" y="24341"/>
                  <a:pt x="248872" y="27164"/>
                </a:cubicBezTo>
                <a:cubicBezTo>
                  <a:pt x="248872" y="29280"/>
                  <a:pt x="246674" y="31397"/>
                  <a:pt x="244109" y="31397"/>
                </a:cubicBezTo>
                <a:lnTo>
                  <a:pt x="230188" y="31397"/>
                </a:lnTo>
                <a:cubicBezTo>
                  <a:pt x="227623" y="31397"/>
                  <a:pt x="225425" y="29280"/>
                  <a:pt x="225425" y="27164"/>
                </a:cubicBezTo>
                <a:cubicBezTo>
                  <a:pt x="225425" y="24341"/>
                  <a:pt x="227623" y="22225"/>
                  <a:pt x="230188" y="22225"/>
                </a:cubicBezTo>
                <a:close/>
                <a:moveTo>
                  <a:pt x="193676" y="22225"/>
                </a:moveTo>
                <a:lnTo>
                  <a:pt x="207597" y="22225"/>
                </a:lnTo>
                <a:cubicBezTo>
                  <a:pt x="210161" y="22225"/>
                  <a:pt x="212359" y="24341"/>
                  <a:pt x="212359" y="27164"/>
                </a:cubicBezTo>
                <a:cubicBezTo>
                  <a:pt x="212359" y="29280"/>
                  <a:pt x="210161" y="31397"/>
                  <a:pt x="207597" y="31397"/>
                </a:cubicBezTo>
                <a:lnTo>
                  <a:pt x="193676" y="31397"/>
                </a:lnTo>
                <a:cubicBezTo>
                  <a:pt x="191111" y="31397"/>
                  <a:pt x="188913" y="29280"/>
                  <a:pt x="188913" y="27164"/>
                </a:cubicBezTo>
                <a:cubicBezTo>
                  <a:pt x="188913" y="24341"/>
                  <a:pt x="191111" y="22225"/>
                  <a:pt x="193676" y="22225"/>
                </a:cubicBezTo>
                <a:close/>
                <a:moveTo>
                  <a:pt x="156865" y="22225"/>
                </a:moveTo>
                <a:lnTo>
                  <a:pt x="171376" y="22225"/>
                </a:lnTo>
                <a:cubicBezTo>
                  <a:pt x="173981" y="22225"/>
                  <a:pt x="175841" y="24341"/>
                  <a:pt x="175841" y="27164"/>
                </a:cubicBezTo>
                <a:cubicBezTo>
                  <a:pt x="175841" y="29280"/>
                  <a:pt x="173981" y="31397"/>
                  <a:pt x="171376" y="31397"/>
                </a:cubicBezTo>
                <a:lnTo>
                  <a:pt x="156865" y="31397"/>
                </a:lnTo>
                <a:cubicBezTo>
                  <a:pt x="154633" y="31397"/>
                  <a:pt x="152400" y="29280"/>
                  <a:pt x="152400" y="27164"/>
                </a:cubicBezTo>
                <a:cubicBezTo>
                  <a:pt x="152400" y="24341"/>
                  <a:pt x="154633" y="22225"/>
                  <a:pt x="156865" y="22225"/>
                </a:cubicBezTo>
                <a:close/>
                <a:moveTo>
                  <a:pt x="9374" y="9013"/>
                </a:moveTo>
                <a:lnTo>
                  <a:pt x="9374" y="45788"/>
                </a:lnTo>
                <a:lnTo>
                  <a:pt x="110325" y="45788"/>
                </a:lnTo>
                <a:lnTo>
                  <a:pt x="260670" y="45788"/>
                </a:lnTo>
                <a:lnTo>
                  <a:pt x="260670" y="9013"/>
                </a:lnTo>
                <a:lnTo>
                  <a:pt x="9374" y="9013"/>
                </a:lnTo>
                <a:close/>
                <a:moveTo>
                  <a:pt x="4687" y="0"/>
                </a:moveTo>
                <a:lnTo>
                  <a:pt x="265357" y="0"/>
                </a:lnTo>
                <a:cubicBezTo>
                  <a:pt x="267880" y="0"/>
                  <a:pt x="269683" y="1802"/>
                  <a:pt x="269683" y="4326"/>
                </a:cubicBezTo>
                <a:lnTo>
                  <a:pt x="269683" y="50475"/>
                </a:lnTo>
                <a:lnTo>
                  <a:pt x="269683" y="260669"/>
                </a:lnTo>
                <a:lnTo>
                  <a:pt x="298166" y="260669"/>
                </a:lnTo>
                <a:cubicBezTo>
                  <a:pt x="300689" y="260669"/>
                  <a:pt x="302853" y="262832"/>
                  <a:pt x="302853" y="265356"/>
                </a:cubicBezTo>
                <a:cubicBezTo>
                  <a:pt x="302853" y="285906"/>
                  <a:pt x="285907" y="302852"/>
                  <a:pt x="265357" y="302852"/>
                </a:cubicBezTo>
                <a:lnTo>
                  <a:pt x="110325" y="302852"/>
                </a:lnTo>
                <a:lnTo>
                  <a:pt x="37496" y="302852"/>
                </a:lnTo>
                <a:cubicBezTo>
                  <a:pt x="16945" y="302852"/>
                  <a:pt x="0" y="285906"/>
                  <a:pt x="0" y="265356"/>
                </a:cubicBezTo>
                <a:lnTo>
                  <a:pt x="0" y="223173"/>
                </a:lnTo>
                <a:cubicBezTo>
                  <a:pt x="0" y="220289"/>
                  <a:pt x="2163" y="218486"/>
                  <a:pt x="4687" y="218486"/>
                </a:cubicBezTo>
                <a:cubicBezTo>
                  <a:pt x="7211" y="218486"/>
                  <a:pt x="9374" y="220289"/>
                  <a:pt x="9374" y="223173"/>
                </a:cubicBezTo>
                <a:lnTo>
                  <a:pt x="9374" y="265356"/>
                </a:lnTo>
                <a:cubicBezTo>
                  <a:pt x="9374" y="280859"/>
                  <a:pt x="21993" y="293478"/>
                  <a:pt x="37496" y="293478"/>
                </a:cubicBezTo>
                <a:cubicBezTo>
                  <a:pt x="52999" y="293478"/>
                  <a:pt x="65618" y="280859"/>
                  <a:pt x="65618" y="265356"/>
                </a:cubicBezTo>
                <a:cubicBezTo>
                  <a:pt x="65618" y="262832"/>
                  <a:pt x="67781" y="260669"/>
                  <a:pt x="70305" y="260669"/>
                </a:cubicBezTo>
                <a:lnTo>
                  <a:pt x="260670" y="260669"/>
                </a:lnTo>
                <a:lnTo>
                  <a:pt x="260670" y="55162"/>
                </a:lnTo>
                <a:lnTo>
                  <a:pt x="114651" y="55162"/>
                </a:lnTo>
                <a:lnTo>
                  <a:pt x="114651" y="149623"/>
                </a:lnTo>
                <a:cubicBezTo>
                  <a:pt x="114651" y="152147"/>
                  <a:pt x="112848" y="154310"/>
                  <a:pt x="110325" y="154310"/>
                </a:cubicBezTo>
                <a:cubicBezTo>
                  <a:pt x="107801" y="154310"/>
                  <a:pt x="105638" y="152147"/>
                  <a:pt x="105638" y="149623"/>
                </a:cubicBezTo>
                <a:lnTo>
                  <a:pt x="105638" y="55162"/>
                </a:lnTo>
                <a:lnTo>
                  <a:pt x="9374" y="55162"/>
                </a:lnTo>
                <a:lnTo>
                  <a:pt x="9374" y="149623"/>
                </a:lnTo>
                <a:cubicBezTo>
                  <a:pt x="9374" y="152147"/>
                  <a:pt x="7211" y="154310"/>
                  <a:pt x="4687" y="154310"/>
                </a:cubicBezTo>
                <a:cubicBezTo>
                  <a:pt x="2163" y="154310"/>
                  <a:pt x="0" y="152147"/>
                  <a:pt x="0" y="149623"/>
                </a:cubicBezTo>
                <a:lnTo>
                  <a:pt x="0" y="50475"/>
                </a:lnTo>
                <a:lnTo>
                  <a:pt x="0" y="4326"/>
                </a:lnTo>
                <a:cubicBezTo>
                  <a:pt x="0" y="1802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808">
            <a:extLst>
              <a:ext uri="{FF2B5EF4-FFF2-40B4-BE49-F238E27FC236}">
                <a16:creationId xmlns:a16="http://schemas.microsoft.com/office/drawing/2014/main" id="{01184C4C-62E5-AA47-AB2A-1A8F6045C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6451" y="5657051"/>
            <a:ext cx="1229705" cy="1177928"/>
          </a:xfrm>
          <a:custGeom>
            <a:avLst/>
            <a:gdLst/>
            <a:ahLst/>
            <a:cxnLst/>
            <a:rect l="0" t="0" r="r" b="b"/>
            <a:pathLst>
              <a:path w="302272" h="288346">
                <a:moveTo>
                  <a:pt x="122125" y="250606"/>
                </a:moveTo>
                <a:lnTo>
                  <a:pt x="189025" y="250606"/>
                </a:lnTo>
                <a:cubicBezTo>
                  <a:pt x="191529" y="250606"/>
                  <a:pt x="193317" y="252723"/>
                  <a:pt x="193317" y="255192"/>
                </a:cubicBezTo>
                <a:cubicBezTo>
                  <a:pt x="193317" y="257662"/>
                  <a:pt x="191529" y="259778"/>
                  <a:pt x="189025" y="259778"/>
                </a:cubicBezTo>
                <a:lnTo>
                  <a:pt x="122125" y="259778"/>
                </a:lnTo>
                <a:cubicBezTo>
                  <a:pt x="119621" y="259778"/>
                  <a:pt x="117475" y="257662"/>
                  <a:pt x="117475" y="255192"/>
                </a:cubicBezTo>
                <a:cubicBezTo>
                  <a:pt x="117475" y="252723"/>
                  <a:pt x="119621" y="250606"/>
                  <a:pt x="122125" y="250606"/>
                </a:cubicBezTo>
                <a:close/>
                <a:moveTo>
                  <a:pt x="67820" y="223618"/>
                </a:moveTo>
                <a:lnTo>
                  <a:pt x="163234" y="223618"/>
                </a:lnTo>
                <a:cubicBezTo>
                  <a:pt x="165754" y="223618"/>
                  <a:pt x="167915" y="225816"/>
                  <a:pt x="167915" y="228381"/>
                </a:cubicBezTo>
                <a:cubicBezTo>
                  <a:pt x="167915" y="230579"/>
                  <a:pt x="165754" y="232777"/>
                  <a:pt x="163234" y="232777"/>
                </a:cubicBezTo>
                <a:lnTo>
                  <a:pt x="67820" y="232777"/>
                </a:lnTo>
                <a:cubicBezTo>
                  <a:pt x="65300" y="232777"/>
                  <a:pt x="63500" y="230579"/>
                  <a:pt x="63500" y="228381"/>
                </a:cubicBezTo>
                <a:cubicBezTo>
                  <a:pt x="63500" y="225816"/>
                  <a:pt x="65300" y="223618"/>
                  <a:pt x="67820" y="223618"/>
                </a:cubicBezTo>
                <a:close/>
                <a:moveTo>
                  <a:pt x="120545" y="196631"/>
                </a:moveTo>
                <a:lnTo>
                  <a:pt x="225171" y="196631"/>
                </a:lnTo>
                <a:cubicBezTo>
                  <a:pt x="227679" y="196631"/>
                  <a:pt x="229829" y="198829"/>
                  <a:pt x="229829" y="201027"/>
                </a:cubicBezTo>
                <a:cubicBezTo>
                  <a:pt x="229829" y="203958"/>
                  <a:pt x="227679" y="205790"/>
                  <a:pt x="225171" y="205790"/>
                </a:cubicBezTo>
                <a:lnTo>
                  <a:pt x="120545" y="205790"/>
                </a:lnTo>
                <a:cubicBezTo>
                  <a:pt x="118037" y="205790"/>
                  <a:pt x="115887" y="203958"/>
                  <a:pt x="115887" y="201027"/>
                </a:cubicBezTo>
                <a:cubicBezTo>
                  <a:pt x="115887" y="198829"/>
                  <a:pt x="118037" y="196631"/>
                  <a:pt x="120545" y="196631"/>
                </a:cubicBezTo>
                <a:close/>
                <a:moveTo>
                  <a:pt x="28107" y="196631"/>
                </a:moveTo>
                <a:lnTo>
                  <a:pt x="92183" y="196631"/>
                </a:lnTo>
                <a:cubicBezTo>
                  <a:pt x="94331" y="196631"/>
                  <a:pt x="96479" y="198829"/>
                  <a:pt x="96479" y="201027"/>
                </a:cubicBezTo>
                <a:cubicBezTo>
                  <a:pt x="96479" y="203958"/>
                  <a:pt x="94331" y="205790"/>
                  <a:pt x="92183" y="205790"/>
                </a:cubicBezTo>
                <a:lnTo>
                  <a:pt x="28107" y="205790"/>
                </a:lnTo>
                <a:cubicBezTo>
                  <a:pt x="25602" y="205790"/>
                  <a:pt x="23812" y="203958"/>
                  <a:pt x="23812" y="201027"/>
                </a:cubicBezTo>
                <a:cubicBezTo>
                  <a:pt x="23812" y="198829"/>
                  <a:pt x="25602" y="196631"/>
                  <a:pt x="28107" y="196631"/>
                </a:cubicBezTo>
                <a:close/>
                <a:moveTo>
                  <a:pt x="165014" y="159616"/>
                </a:moveTo>
                <a:cubicBezTo>
                  <a:pt x="167417" y="158531"/>
                  <a:pt x="169820" y="159616"/>
                  <a:pt x="170850" y="162148"/>
                </a:cubicBezTo>
                <a:cubicBezTo>
                  <a:pt x="173252" y="168297"/>
                  <a:pt x="174282" y="175170"/>
                  <a:pt x="174282" y="182042"/>
                </a:cubicBezTo>
                <a:cubicBezTo>
                  <a:pt x="174282" y="184936"/>
                  <a:pt x="172223" y="186745"/>
                  <a:pt x="169820" y="186745"/>
                </a:cubicBezTo>
                <a:cubicBezTo>
                  <a:pt x="167417" y="186745"/>
                  <a:pt x="165357" y="184936"/>
                  <a:pt x="165357" y="182042"/>
                </a:cubicBezTo>
                <a:cubicBezTo>
                  <a:pt x="165357" y="176617"/>
                  <a:pt x="164327" y="170829"/>
                  <a:pt x="162611" y="165404"/>
                </a:cubicBezTo>
                <a:cubicBezTo>
                  <a:pt x="161925" y="162872"/>
                  <a:pt x="162954" y="160340"/>
                  <a:pt x="165014" y="159616"/>
                </a:cubicBezTo>
                <a:close/>
                <a:moveTo>
                  <a:pt x="126553" y="141068"/>
                </a:moveTo>
                <a:cubicBezTo>
                  <a:pt x="134106" y="141068"/>
                  <a:pt x="140940" y="144045"/>
                  <a:pt x="144896" y="148882"/>
                </a:cubicBezTo>
                <a:cubicBezTo>
                  <a:pt x="149212" y="144045"/>
                  <a:pt x="155686" y="141068"/>
                  <a:pt x="163239" y="141068"/>
                </a:cubicBezTo>
                <a:cubicBezTo>
                  <a:pt x="165757" y="141068"/>
                  <a:pt x="167916" y="142929"/>
                  <a:pt x="167916" y="145533"/>
                </a:cubicBezTo>
                <a:cubicBezTo>
                  <a:pt x="167916" y="148510"/>
                  <a:pt x="165757" y="150370"/>
                  <a:pt x="163239" y="150370"/>
                </a:cubicBezTo>
                <a:cubicBezTo>
                  <a:pt x="155686" y="150370"/>
                  <a:pt x="149572" y="154835"/>
                  <a:pt x="149572" y="160044"/>
                </a:cubicBezTo>
                <a:cubicBezTo>
                  <a:pt x="149572" y="162649"/>
                  <a:pt x="147414" y="164509"/>
                  <a:pt x="144896" y="164509"/>
                </a:cubicBezTo>
                <a:cubicBezTo>
                  <a:pt x="142378" y="164509"/>
                  <a:pt x="140580" y="162649"/>
                  <a:pt x="140580" y="160044"/>
                </a:cubicBezTo>
                <a:cubicBezTo>
                  <a:pt x="140580" y="154835"/>
                  <a:pt x="134106" y="150370"/>
                  <a:pt x="126553" y="150370"/>
                </a:cubicBezTo>
                <a:cubicBezTo>
                  <a:pt x="124035" y="150370"/>
                  <a:pt x="122237" y="148510"/>
                  <a:pt x="122237" y="145533"/>
                </a:cubicBezTo>
                <a:cubicBezTo>
                  <a:pt x="122237" y="142929"/>
                  <a:pt x="124035" y="141068"/>
                  <a:pt x="126553" y="141068"/>
                </a:cubicBezTo>
                <a:close/>
                <a:moveTo>
                  <a:pt x="118756" y="126781"/>
                </a:moveTo>
                <a:cubicBezTo>
                  <a:pt x="121290" y="126781"/>
                  <a:pt x="123463" y="128602"/>
                  <a:pt x="123463" y="131516"/>
                </a:cubicBezTo>
                <a:cubicBezTo>
                  <a:pt x="123463" y="134065"/>
                  <a:pt x="121290" y="135886"/>
                  <a:pt x="118756" y="135886"/>
                </a:cubicBezTo>
                <a:cubicBezTo>
                  <a:pt x="92687" y="135886"/>
                  <a:pt x="71325" y="157373"/>
                  <a:pt x="71325" y="183595"/>
                </a:cubicBezTo>
                <a:cubicBezTo>
                  <a:pt x="71325" y="186508"/>
                  <a:pt x="69153" y="188329"/>
                  <a:pt x="66619" y="188329"/>
                </a:cubicBezTo>
                <a:cubicBezTo>
                  <a:pt x="64446" y="188329"/>
                  <a:pt x="61912" y="186508"/>
                  <a:pt x="61912" y="183595"/>
                </a:cubicBezTo>
                <a:cubicBezTo>
                  <a:pt x="61912" y="152274"/>
                  <a:pt x="87618" y="126781"/>
                  <a:pt x="118756" y="126781"/>
                </a:cubicBezTo>
                <a:close/>
                <a:moveTo>
                  <a:pt x="185651" y="118843"/>
                </a:moveTo>
                <a:cubicBezTo>
                  <a:pt x="192844" y="118843"/>
                  <a:pt x="199678" y="121774"/>
                  <a:pt x="203994" y="126537"/>
                </a:cubicBezTo>
                <a:cubicBezTo>
                  <a:pt x="207950" y="121774"/>
                  <a:pt x="214784" y="118843"/>
                  <a:pt x="221977" y="118843"/>
                </a:cubicBezTo>
                <a:cubicBezTo>
                  <a:pt x="224854" y="118843"/>
                  <a:pt x="226653" y="121041"/>
                  <a:pt x="226653" y="123606"/>
                </a:cubicBezTo>
                <a:cubicBezTo>
                  <a:pt x="226653" y="126170"/>
                  <a:pt x="224854" y="128368"/>
                  <a:pt x="221977" y="128368"/>
                </a:cubicBezTo>
                <a:cubicBezTo>
                  <a:pt x="214784" y="128368"/>
                  <a:pt x="208310" y="132398"/>
                  <a:pt x="208310" y="137527"/>
                </a:cubicBezTo>
                <a:cubicBezTo>
                  <a:pt x="208310" y="140092"/>
                  <a:pt x="206511" y="142290"/>
                  <a:pt x="203994" y="142290"/>
                </a:cubicBezTo>
                <a:cubicBezTo>
                  <a:pt x="201476" y="142290"/>
                  <a:pt x="199318" y="140092"/>
                  <a:pt x="199318" y="137527"/>
                </a:cubicBezTo>
                <a:cubicBezTo>
                  <a:pt x="199318" y="132398"/>
                  <a:pt x="192844" y="128368"/>
                  <a:pt x="185651" y="128368"/>
                </a:cubicBezTo>
                <a:cubicBezTo>
                  <a:pt x="183133" y="128368"/>
                  <a:pt x="180975" y="126170"/>
                  <a:pt x="180975" y="123606"/>
                </a:cubicBezTo>
                <a:cubicBezTo>
                  <a:pt x="180975" y="121041"/>
                  <a:pt x="183133" y="118843"/>
                  <a:pt x="185651" y="118843"/>
                </a:cubicBezTo>
                <a:close/>
                <a:moveTo>
                  <a:pt x="9363" y="101734"/>
                </a:moveTo>
                <a:lnTo>
                  <a:pt x="9363" y="279340"/>
                </a:lnTo>
                <a:lnTo>
                  <a:pt x="244875" y="279340"/>
                </a:lnTo>
                <a:lnTo>
                  <a:pt x="244875" y="101734"/>
                </a:lnTo>
                <a:lnTo>
                  <a:pt x="9363" y="101734"/>
                </a:lnTo>
                <a:close/>
                <a:moveTo>
                  <a:pt x="187145" y="53756"/>
                </a:moveTo>
                <a:cubicBezTo>
                  <a:pt x="198272" y="53756"/>
                  <a:pt x="207603" y="62758"/>
                  <a:pt x="207603" y="74279"/>
                </a:cubicBezTo>
                <a:cubicBezTo>
                  <a:pt x="207603" y="78240"/>
                  <a:pt x="206168" y="82560"/>
                  <a:pt x="203655" y="86161"/>
                </a:cubicBezTo>
                <a:cubicBezTo>
                  <a:pt x="202937" y="87241"/>
                  <a:pt x="201502" y="87961"/>
                  <a:pt x="199707" y="87961"/>
                </a:cubicBezTo>
                <a:cubicBezTo>
                  <a:pt x="198989" y="87961"/>
                  <a:pt x="198272" y="87601"/>
                  <a:pt x="197554" y="87241"/>
                </a:cubicBezTo>
                <a:cubicBezTo>
                  <a:pt x="195400" y="85441"/>
                  <a:pt x="195041" y="82920"/>
                  <a:pt x="196477" y="80760"/>
                </a:cubicBezTo>
                <a:cubicBezTo>
                  <a:pt x="197554" y="78960"/>
                  <a:pt x="198272" y="76439"/>
                  <a:pt x="198272" y="74279"/>
                </a:cubicBezTo>
                <a:cubicBezTo>
                  <a:pt x="198272" y="68158"/>
                  <a:pt x="193247" y="62758"/>
                  <a:pt x="187145" y="62758"/>
                </a:cubicBezTo>
                <a:cubicBezTo>
                  <a:pt x="180685" y="62758"/>
                  <a:pt x="176019" y="68158"/>
                  <a:pt x="176019" y="74279"/>
                </a:cubicBezTo>
                <a:cubicBezTo>
                  <a:pt x="176019" y="76439"/>
                  <a:pt x="176378" y="78960"/>
                  <a:pt x="177814" y="80760"/>
                </a:cubicBezTo>
                <a:cubicBezTo>
                  <a:pt x="179249" y="82920"/>
                  <a:pt x="178890" y="85441"/>
                  <a:pt x="176737" y="87241"/>
                </a:cubicBezTo>
                <a:cubicBezTo>
                  <a:pt x="174583" y="88321"/>
                  <a:pt x="172071" y="87961"/>
                  <a:pt x="170276" y="86161"/>
                </a:cubicBezTo>
                <a:cubicBezTo>
                  <a:pt x="167764" y="82560"/>
                  <a:pt x="166687" y="78240"/>
                  <a:pt x="166687" y="74279"/>
                </a:cubicBezTo>
                <a:cubicBezTo>
                  <a:pt x="166687" y="62758"/>
                  <a:pt x="176019" y="53756"/>
                  <a:pt x="187145" y="53756"/>
                </a:cubicBezTo>
                <a:close/>
                <a:moveTo>
                  <a:pt x="114330" y="39790"/>
                </a:moveTo>
                <a:cubicBezTo>
                  <a:pt x="109284" y="39425"/>
                  <a:pt x="104598" y="42707"/>
                  <a:pt x="103517" y="47448"/>
                </a:cubicBezTo>
                <a:cubicBezTo>
                  <a:pt x="103156" y="48907"/>
                  <a:pt x="101714" y="50366"/>
                  <a:pt x="100273" y="50730"/>
                </a:cubicBezTo>
                <a:cubicBezTo>
                  <a:pt x="98470" y="51460"/>
                  <a:pt x="96668" y="50730"/>
                  <a:pt x="95587" y="49636"/>
                </a:cubicBezTo>
                <a:cubicBezTo>
                  <a:pt x="95226" y="48907"/>
                  <a:pt x="94506" y="48542"/>
                  <a:pt x="93424" y="48178"/>
                </a:cubicBezTo>
                <a:lnTo>
                  <a:pt x="93064" y="48178"/>
                </a:lnTo>
                <a:cubicBezTo>
                  <a:pt x="91261" y="48178"/>
                  <a:pt x="89820" y="49636"/>
                  <a:pt x="89459" y="51460"/>
                </a:cubicBezTo>
                <a:cubicBezTo>
                  <a:pt x="89459" y="52189"/>
                  <a:pt x="89459" y="52554"/>
                  <a:pt x="89820" y="53283"/>
                </a:cubicBezTo>
                <a:cubicBezTo>
                  <a:pt x="90541" y="54743"/>
                  <a:pt x="90541" y="56201"/>
                  <a:pt x="89459" y="57660"/>
                </a:cubicBezTo>
                <a:cubicBezTo>
                  <a:pt x="88738" y="58754"/>
                  <a:pt x="87297" y="59484"/>
                  <a:pt x="85855" y="59484"/>
                </a:cubicBezTo>
                <a:cubicBezTo>
                  <a:pt x="83692" y="59848"/>
                  <a:pt x="81890" y="61672"/>
                  <a:pt x="81529" y="64225"/>
                </a:cubicBezTo>
                <a:cubicBezTo>
                  <a:pt x="81169" y="65319"/>
                  <a:pt x="81890" y="66778"/>
                  <a:pt x="82611" y="67872"/>
                </a:cubicBezTo>
                <a:cubicBezTo>
                  <a:pt x="83332" y="68966"/>
                  <a:pt x="84413" y="69330"/>
                  <a:pt x="85855" y="69695"/>
                </a:cubicBezTo>
                <a:lnTo>
                  <a:pt x="127306" y="74071"/>
                </a:lnTo>
                <a:cubicBezTo>
                  <a:pt x="129469" y="74436"/>
                  <a:pt x="131271" y="73707"/>
                  <a:pt x="133074" y="72613"/>
                </a:cubicBezTo>
                <a:cubicBezTo>
                  <a:pt x="134515" y="71154"/>
                  <a:pt x="135597" y="69330"/>
                  <a:pt x="135957" y="67142"/>
                </a:cubicBezTo>
                <a:cubicBezTo>
                  <a:pt x="136318" y="65319"/>
                  <a:pt x="135597" y="63131"/>
                  <a:pt x="134155" y="61672"/>
                </a:cubicBezTo>
                <a:cubicBezTo>
                  <a:pt x="133074" y="59848"/>
                  <a:pt x="131271" y="59119"/>
                  <a:pt x="129109" y="58754"/>
                </a:cubicBezTo>
                <a:cubicBezTo>
                  <a:pt x="128748" y="58754"/>
                  <a:pt x="128027" y="58754"/>
                  <a:pt x="127667" y="58754"/>
                </a:cubicBezTo>
                <a:cubicBezTo>
                  <a:pt x="125865" y="59119"/>
                  <a:pt x="124423" y="58390"/>
                  <a:pt x="123702" y="56931"/>
                </a:cubicBezTo>
                <a:cubicBezTo>
                  <a:pt x="122621" y="55837"/>
                  <a:pt x="122260" y="54378"/>
                  <a:pt x="122621" y="52554"/>
                </a:cubicBezTo>
                <a:cubicBezTo>
                  <a:pt x="122621" y="52189"/>
                  <a:pt x="122981" y="51460"/>
                  <a:pt x="122981" y="51095"/>
                </a:cubicBezTo>
                <a:cubicBezTo>
                  <a:pt x="123702" y="45260"/>
                  <a:pt x="119737" y="40519"/>
                  <a:pt x="114330" y="39790"/>
                </a:cubicBezTo>
                <a:close/>
                <a:moveTo>
                  <a:pt x="115051" y="30672"/>
                </a:moveTo>
                <a:cubicBezTo>
                  <a:pt x="125144" y="31766"/>
                  <a:pt x="132353" y="40154"/>
                  <a:pt x="132353" y="50001"/>
                </a:cubicBezTo>
                <a:cubicBezTo>
                  <a:pt x="135957" y="50730"/>
                  <a:pt x="139201" y="52554"/>
                  <a:pt x="141364" y="55837"/>
                </a:cubicBezTo>
                <a:cubicBezTo>
                  <a:pt x="144248" y="59119"/>
                  <a:pt x="145689" y="63495"/>
                  <a:pt x="144968" y="68236"/>
                </a:cubicBezTo>
                <a:cubicBezTo>
                  <a:pt x="144608" y="72613"/>
                  <a:pt x="142445" y="76624"/>
                  <a:pt x="138841" y="79907"/>
                </a:cubicBezTo>
                <a:cubicBezTo>
                  <a:pt x="135957" y="82095"/>
                  <a:pt x="131992" y="83554"/>
                  <a:pt x="128388" y="83554"/>
                </a:cubicBezTo>
                <a:cubicBezTo>
                  <a:pt x="127667" y="83554"/>
                  <a:pt x="126946" y="83554"/>
                  <a:pt x="126585" y="83554"/>
                </a:cubicBezTo>
                <a:lnTo>
                  <a:pt x="84773" y="78813"/>
                </a:lnTo>
                <a:cubicBezTo>
                  <a:pt x="77204" y="78083"/>
                  <a:pt x="71437" y="70789"/>
                  <a:pt x="72518" y="63131"/>
                </a:cubicBezTo>
                <a:cubicBezTo>
                  <a:pt x="72879" y="58025"/>
                  <a:pt x="76123" y="54013"/>
                  <a:pt x="80448" y="51825"/>
                </a:cubicBezTo>
                <a:cubicBezTo>
                  <a:pt x="80448" y="51460"/>
                  <a:pt x="80448" y="50730"/>
                  <a:pt x="80448" y="50366"/>
                </a:cubicBezTo>
                <a:cubicBezTo>
                  <a:pt x="81169" y="43437"/>
                  <a:pt x="87297" y="38331"/>
                  <a:pt x="94506" y="39060"/>
                </a:cubicBezTo>
                <a:cubicBezTo>
                  <a:pt x="95226" y="39425"/>
                  <a:pt x="96308" y="39425"/>
                  <a:pt x="97029" y="39790"/>
                </a:cubicBezTo>
                <a:cubicBezTo>
                  <a:pt x="100633" y="33590"/>
                  <a:pt x="107842" y="29943"/>
                  <a:pt x="115051" y="30672"/>
                </a:cubicBezTo>
                <a:close/>
                <a:moveTo>
                  <a:pt x="58698" y="9868"/>
                </a:moveTo>
                <a:lnTo>
                  <a:pt x="48975" y="92727"/>
                </a:lnTo>
                <a:lnTo>
                  <a:pt x="249556" y="92727"/>
                </a:lnTo>
                <a:cubicBezTo>
                  <a:pt x="252077" y="92727"/>
                  <a:pt x="254237" y="94528"/>
                  <a:pt x="254237" y="97050"/>
                </a:cubicBezTo>
                <a:lnTo>
                  <a:pt x="254237" y="211612"/>
                </a:lnTo>
                <a:lnTo>
                  <a:pt x="271883" y="213773"/>
                </a:lnTo>
                <a:lnTo>
                  <a:pt x="292769" y="37247"/>
                </a:lnTo>
                <a:lnTo>
                  <a:pt x="58698" y="9868"/>
                </a:lnTo>
                <a:close/>
                <a:moveTo>
                  <a:pt x="55096" y="141"/>
                </a:moveTo>
                <a:lnTo>
                  <a:pt x="298171" y="28961"/>
                </a:lnTo>
                <a:cubicBezTo>
                  <a:pt x="300691" y="29322"/>
                  <a:pt x="302852" y="31483"/>
                  <a:pt x="302132" y="34005"/>
                </a:cubicBezTo>
                <a:lnTo>
                  <a:pt x="280165" y="219537"/>
                </a:lnTo>
                <a:cubicBezTo>
                  <a:pt x="280165" y="220618"/>
                  <a:pt x="279805" y="221699"/>
                  <a:pt x="278725" y="222419"/>
                </a:cubicBezTo>
                <a:cubicBezTo>
                  <a:pt x="277644" y="223140"/>
                  <a:pt x="276924" y="223500"/>
                  <a:pt x="275844" y="223500"/>
                </a:cubicBezTo>
                <a:cubicBezTo>
                  <a:pt x="275844" y="223500"/>
                  <a:pt x="275484" y="223500"/>
                  <a:pt x="275124" y="223500"/>
                </a:cubicBezTo>
                <a:lnTo>
                  <a:pt x="254237" y="220978"/>
                </a:lnTo>
                <a:lnTo>
                  <a:pt x="254237" y="284023"/>
                </a:lnTo>
                <a:cubicBezTo>
                  <a:pt x="254237" y="286184"/>
                  <a:pt x="252077" y="288346"/>
                  <a:pt x="249556" y="288346"/>
                </a:cubicBezTo>
                <a:lnTo>
                  <a:pt x="4681" y="288346"/>
                </a:lnTo>
                <a:cubicBezTo>
                  <a:pt x="2160" y="288346"/>
                  <a:pt x="0" y="286184"/>
                  <a:pt x="0" y="284023"/>
                </a:cubicBezTo>
                <a:lnTo>
                  <a:pt x="0" y="97050"/>
                </a:lnTo>
                <a:cubicBezTo>
                  <a:pt x="0" y="94528"/>
                  <a:pt x="2160" y="92727"/>
                  <a:pt x="4681" y="92727"/>
                </a:cubicBezTo>
                <a:lnTo>
                  <a:pt x="39612" y="92727"/>
                </a:lnTo>
                <a:lnTo>
                  <a:pt x="50055" y="4104"/>
                </a:lnTo>
                <a:cubicBezTo>
                  <a:pt x="50415" y="2663"/>
                  <a:pt x="50775" y="1582"/>
                  <a:pt x="51855" y="862"/>
                </a:cubicBezTo>
                <a:cubicBezTo>
                  <a:pt x="52936" y="141"/>
                  <a:pt x="54016" y="-219"/>
                  <a:pt x="55096" y="14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820">
            <a:extLst>
              <a:ext uri="{FF2B5EF4-FFF2-40B4-BE49-F238E27FC236}">
                <a16:creationId xmlns:a16="http://schemas.microsoft.com/office/drawing/2014/main" id="{05D08BC2-0172-D049-94CD-38E54815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80059" y="10720884"/>
            <a:ext cx="1236179" cy="1145565"/>
          </a:xfrm>
          <a:custGeom>
            <a:avLst/>
            <a:gdLst/>
            <a:ahLst/>
            <a:cxnLst/>
            <a:rect l="0" t="0" r="r" b="b"/>
            <a:pathLst>
              <a:path w="302837" h="280709">
                <a:moveTo>
                  <a:pt x="272928" y="193452"/>
                </a:moveTo>
                <a:cubicBezTo>
                  <a:pt x="270404" y="191280"/>
                  <a:pt x="259588" y="196349"/>
                  <a:pt x="250214" y="200332"/>
                </a:cubicBezTo>
                <a:cubicBezTo>
                  <a:pt x="240119" y="204676"/>
                  <a:pt x="227861" y="210107"/>
                  <a:pt x="213439" y="214452"/>
                </a:cubicBezTo>
                <a:cubicBezTo>
                  <a:pt x="213800" y="216624"/>
                  <a:pt x="213800" y="218797"/>
                  <a:pt x="213800" y="221331"/>
                </a:cubicBezTo>
                <a:cubicBezTo>
                  <a:pt x="213800" y="222779"/>
                  <a:pt x="213439" y="224228"/>
                  <a:pt x="213079" y="225676"/>
                </a:cubicBezTo>
                <a:cubicBezTo>
                  <a:pt x="237595" y="219521"/>
                  <a:pt x="254901" y="212280"/>
                  <a:pt x="267520" y="206849"/>
                </a:cubicBezTo>
                <a:cubicBezTo>
                  <a:pt x="268241" y="206487"/>
                  <a:pt x="269323" y="206125"/>
                  <a:pt x="270404" y="205763"/>
                </a:cubicBezTo>
                <a:cubicBezTo>
                  <a:pt x="273649" y="202504"/>
                  <a:pt x="275812" y="199245"/>
                  <a:pt x="275452" y="196711"/>
                </a:cubicBezTo>
                <a:cubicBezTo>
                  <a:pt x="275452" y="196349"/>
                  <a:pt x="275452" y="194901"/>
                  <a:pt x="272928" y="193452"/>
                </a:cubicBezTo>
                <a:close/>
                <a:moveTo>
                  <a:pt x="22840" y="192087"/>
                </a:moveTo>
                <a:cubicBezTo>
                  <a:pt x="25707" y="192087"/>
                  <a:pt x="28216" y="194597"/>
                  <a:pt x="28216" y="197465"/>
                </a:cubicBezTo>
                <a:cubicBezTo>
                  <a:pt x="28216" y="200332"/>
                  <a:pt x="25707" y="202842"/>
                  <a:pt x="22840" y="202842"/>
                </a:cubicBezTo>
                <a:cubicBezTo>
                  <a:pt x="19972" y="202842"/>
                  <a:pt x="17463" y="200332"/>
                  <a:pt x="17463" y="197465"/>
                </a:cubicBezTo>
                <a:cubicBezTo>
                  <a:pt x="17463" y="194597"/>
                  <a:pt x="19972" y="192087"/>
                  <a:pt x="22840" y="192087"/>
                </a:cubicBezTo>
                <a:close/>
                <a:moveTo>
                  <a:pt x="47591" y="183677"/>
                </a:moveTo>
                <a:lnTo>
                  <a:pt x="47591" y="258623"/>
                </a:lnTo>
                <a:cubicBezTo>
                  <a:pt x="68502" y="265141"/>
                  <a:pt x="192528" y="298088"/>
                  <a:pt x="286268" y="223504"/>
                </a:cubicBezTo>
                <a:cubicBezTo>
                  <a:pt x="288431" y="222055"/>
                  <a:pt x="293479" y="217711"/>
                  <a:pt x="293479" y="213366"/>
                </a:cubicBezTo>
                <a:cubicBezTo>
                  <a:pt x="293479" y="212642"/>
                  <a:pt x="293479" y="211193"/>
                  <a:pt x="291315" y="209383"/>
                </a:cubicBezTo>
                <a:cubicBezTo>
                  <a:pt x="289152" y="207573"/>
                  <a:pt x="280139" y="211193"/>
                  <a:pt x="270765" y="215538"/>
                </a:cubicBezTo>
                <a:cubicBezTo>
                  <a:pt x="255622" y="221693"/>
                  <a:pt x="232908" y="231469"/>
                  <a:pt x="199018" y="238348"/>
                </a:cubicBezTo>
                <a:cubicBezTo>
                  <a:pt x="191446" y="241245"/>
                  <a:pt x="180630" y="242693"/>
                  <a:pt x="166930" y="242693"/>
                </a:cubicBezTo>
                <a:cubicBezTo>
                  <a:pt x="155392" y="242693"/>
                  <a:pt x="141691" y="241969"/>
                  <a:pt x="125828" y="239796"/>
                </a:cubicBezTo>
                <a:cubicBezTo>
                  <a:pt x="123304" y="239434"/>
                  <a:pt x="121501" y="236900"/>
                  <a:pt x="121862" y="234727"/>
                </a:cubicBezTo>
                <a:cubicBezTo>
                  <a:pt x="122222" y="231831"/>
                  <a:pt x="124746" y="230383"/>
                  <a:pt x="127270" y="230383"/>
                </a:cubicBezTo>
                <a:cubicBezTo>
                  <a:pt x="168372" y="236176"/>
                  <a:pt x="187480" y="232917"/>
                  <a:pt x="196133" y="229659"/>
                </a:cubicBezTo>
                <a:cubicBezTo>
                  <a:pt x="204426" y="226400"/>
                  <a:pt x="204786" y="222055"/>
                  <a:pt x="204786" y="220969"/>
                </a:cubicBezTo>
                <a:cubicBezTo>
                  <a:pt x="205147" y="215538"/>
                  <a:pt x="204065" y="211193"/>
                  <a:pt x="201541" y="208659"/>
                </a:cubicBezTo>
                <a:cubicBezTo>
                  <a:pt x="197936" y="205400"/>
                  <a:pt x="192888" y="205400"/>
                  <a:pt x="192528" y="205400"/>
                </a:cubicBezTo>
                <a:cubicBezTo>
                  <a:pt x="147821" y="206125"/>
                  <a:pt x="139528" y="201056"/>
                  <a:pt x="130154" y="195625"/>
                </a:cubicBezTo>
                <a:cubicBezTo>
                  <a:pt x="120780" y="190194"/>
                  <a:pt x="110325" y="184039"/>
                  <a:pt x="47591" y="183677"/>
                </a:cubicBezTo>
                <a:close/>
                <a:moveTo>
                  <a:pt x="9374" y="183677"/>
                </a:moveTo>
                <a:lnTo>
                  <a:pt x="9374" y="257537"/>
                </a:lnTo>
                <a:lnTo>
                  <a:pt x="38577" y="257537"/>
                </a:lnTo>
                <a:lnTo>
                  <a:pt x="38577" y="183677"/>
                </a:lnTo>
                <a:lnTo>
                  <a:pt x="9374" y="183677"/>
                </a:lnTo>
                <a:close/>
                <a:moveTo>
                  <a:pt x="4687" y="174625"/>
                </a:moveTo>
                <a:lnTo>
                  <a:pt x="42904" y="174625"/>
                </a:lnTo>
                <a:cubicBezTo>
                  <a:pt x="112488" y="174625"/>
                  <a:pt x="124025" y="181504"/>
                  <a:pt x="134841" y="187659"/>
                </a:cubicBezTo>
                <a:cubicBezTo>
                  <a:pt x="143134" y="192728"/>
                  <a:pt x="150344" y="196711"/>
                  <a:pt x="192528" y="195987"/>
                </a:cubicBezTo>
                <a:cubicBezTo>
                  <a:pt x="192528" y="195987"/>
                  <a:pt x="201541" y="195625"/>
                  <a:pt x="207671" y="202142"/>
                </a:cubicBezTo>
                <a:cubicBezTo>
                  <a:pt x="208752" y="203228"/>
                  <a:pt x="209834" y="204314"/>
                  <a:pt x="210555" y="205763"/>
                </a:cubicBezTo>
                <a:cubicBezTo>
                  <a:pt x="224616" y="201780"/>
                  <a:pt x="236514" y="196349"/>
                  <a:pt x="246248" y="192004"/>
                </a:cubicBezTo>
                <a:cubicBezTo>
                  <a:pt x="261751" y="185125"/>
                  <a:pt x="271486" y="180780"/>
                  <a:pt x="278697" y="185849"/>
                </a:cubicBezTo>
                <a:cubicBezTo>
                  <a:pt x="283384" y="189470"/>
                  <a:pt x="284826" y="193452"/>
                  <a:pt x="284826" y="196349"/>
                </a:cubicBezTo>
                <a:cubicBezTo>
                  <a:pt x="284826" y="197797"/>
                  <a:pt x="284826" y="199245"/>
                  <a:pt x="284105" y="200332"/>
                </a:cubicBezTo>
                <a:cubicBezTo>
                  <a:pt x="289873" y="199245"/>
                  <a:pt x="293839" y="199607"/>
                  <a:pt x="297084" y="202142"/>
                </a:cubicBezTo>
                <a:cubicBezTo>
                  <a:pt x="302132" y="206487"/>
                  <a:pt x="302853" y="210831"/>
                  <a:pt x="302492" y="214090"/>
                </a:cubicBezTo>
                <a:cubicBezTo>
                  <a:pt x="302132" y="223141"/>
                  <a:pt x="292758" y="230021"/>
                  <a:pt x="291676" y="231107"/>
                </a:cubicBezTo>
                <a:cubicBezTo>
                  <a:pt x="242282" y="270209"/>
                  <a:pt x="185317" y="280709"/>
                  <a:pt x="138086" y="280709"/>
                </a:cubicBezTo>
                <a:cubicBezTo>
                  <a:pt x="87250" y="280709"/>
                  <a:pt x="48312" y="268761"/>
                  <a:pt x="42543" y="266589"/>
                </a:cubicBezTo>
                <a:lnTo>
                  <a:pt x="4687" y="266589"/>
                </a:lnTo>
                <a:cubicBezTo>
                  <a:pt x="2163" y="266589"/>
                  <a:pt x="0" y="264416"/>
                  <a:pt x="0" y="261882"/>
                </a:cubicBezTo>
                <a:lnTo>
                  <a:pt x="0" y="179332"/>
                </a:lnTo>
                <a:cubicBezTo>
                  <a:pt x="0" y="176798"/>
                  <a:pt x="2163" y="174625"/>
                  <a:pt x="4687" y="174625"/>
                </a:cubicBezTo>
                <a:close/>
                <a:moveTo>
                  <a:pt x="293061" y="113075"/>
                </a:moveTo>
                <a:cubicBezTo>
                  <a:pt x="295317" y="112712"/>
                  <a:pt x="297949" y="114163"/>
                  <a:pt x="298701" y="116701"/>
                </a:cubicBezTo>
                <a:cubicBezTo>
                  <a:pt x="301333" y="127943"/>
                  <a:pt x="302837" y="139909"/>
                  <a:pt x="302837" y="151514"/>
                </a:cubicBezTo>
                <a:cubicBezTo>
                  <a:pt x="302837" y="161305"/>
                  <a:pt x="301709" y="170733"/>
                  <a:pt x="300205" y="180161"/>
                </a:cubicBezTo>
                <a:cubicBezTo>
                  <a:pt x="299453" y="182337"/>
                  <a:pt x="297573" y="183788"/>
                  <a:pt x="295317" y="183788"/>
                </a:cubicBezTo>
                <a:cubicBezTo>
                  <a:pt x="294941" y="183788"/>
                  <a:pt x="294565" y="183788"/>
                  <a:pt x="294565" y="183788"/>
                </a:cubicBezTo>
                <a:cubicBezTo>
                  <a:pt x="291933" y="183425"/>
                  <a:pt x="290053" y="180887"/>
                  <a:pt x="290429" y="178348"/>
                </a:cubicBezTo>
                <a:cubicBezTo>
                  <a:pt x="292309" y="169645"/>
                  <a:pt x="293061" y="160579"/>
                  <a:pt x="293061" y="151514"/>
                </a:cubicBezTo>
                <a:cubicBezTo>
                  <a:pt x="293061" y="140635"/>
                  <a:pt x="291933" y="129393"/>
                  <a:pt x="289301" y="118514"/>
                </a:cubicBezTo>
                <a:cubicBezTo>
                  <a:pt x="288925" y="116339"/>
                  <a:pt x="290429" y="113800"/>
                  <a:pt x="293061" y="113075"/>
                </a:cubicBezTo>
                <a:close/>
                <a:moveTo>
                  <a:pt x="109174" y="91797"/>
                </a:moveTo>
                <a:lnTo>
                  <a:pt x="90640" y="123767"/>
                </a:lnTo>
                <a:cubicBezTo>
                  <a:pt x="91004" y="123767"/>
                  <a:pt x="91004" y="123767"/>
                  <a:pt x="91004" y="124126"/>
                </a:cubicBezTo>
                <a:cubicBezTo>
                  <a:pt x="91730" y="124126"/>
                  <a:pt x="92094" y="124485"/>
                  <a:pt x="92821" y="124485"/>
                </a:cubicBezTo>
                <a:cubicBezTo>
                  <a:pt x="94274" y="125204"/>
                  <a:pt x="95365" y="125204"/>
                  <a:pt x="96818" y="125563"/>
                </a:cubicBezTo>
                <a:cubicBezTo>
                  <a:pt x="97182" y="125563"/>
                  <a:pt x="97908" y="125922"/>
                  <a:pt x="98272" y="125922"/>
                </a:cubicBezTo>
                <a:cubicBezTo>
                  <a:pt x="99725" y="126281"/>
                  <a:pt x="100816" y="126281"/>
                  <a:pt x="102269" y="126281"/>
                </a:cubicBezTo>
                <a:cubicBezTo>
                  <a:pt x="102996" y="126641"/>
                  <a:pt x="103359" y="126641"/>
                  <a:pt x="104086" y="126641"/>
                </a:cubicBezTo>
                <a:cubicBezTo>
                  <a:pt x="107720" y="127000"/>
                  <a:pt x="111354" y="127000"/>
                  <a:pt x="114988" y="126641"/>
                </a:cubicBezTo>
                <a:cubicBezTo>
                  <a:pt x="115352" y="126641"/>
                  <a:pt x="116079" y="126641"/>
                  <a:pt x="116442" y="126281"/>
                </a:cubicBezTo>
                <a:cubicBezTo>
                  <a:pt x="117896" y="126281"/>
                  <a:pt x="118986" y="126281"/>
                  <a:pt x="120439" y="125922"/>
                </a:cubicBezTo>
                <a:cubicBezTo>
                  <a:pt x="120803" y="125922"/>
                  <a:pt x="121530" y="125563"/>
                  <a:pt x="122256" y="125563"/>
                </a:cubicBezTo>
                <a:cubicBezTo>
                  <a:pt x="123347" y="125204"/>
                  <a:pt x="124800" y="125204"/>
                  <a:pt x="125890" y="124485"/>
                </a:cubicBezTo>
                <a:cubicBezTo>
                  <a:pt x="126617" y="124485"/>
                  <a:pt x="126981" y="124126"/>
                  <a:pt x="127707" y="124126"/>
                </a:cubicBezTo>
                <a:cubicBezTo>
                  <a:pt x="127707" y="123767"/>
                  <a:pt x="127707" y="123767"/>
                  <a:pt x="128071" y="123767"/>
                </a:cubicBezTo>
                <a:lnTo>
                  <a:pt x="109174" y="91797"/>
                </a:lnTo>
                <a:close/>
                <a:moveTo>
                  <a:pt x="187506" y="87661"/>
                </a:moveTo>
                <a:cubicBezTo>
                  <a:pt x="181390" y="94108"/>
                  <a:pt x="167721" y="109151"/>
                  <a:pt x="163763" y="124193"/>
                </a:cubicBezTo>
                <a:cubicBezTo>
                  <a:pt x="160526" y="134938"/>
                  <a:pt x="163044" y="143175"/>
                  <a:pt x="171318" y="149622"/>
                </a:cubicBezTo>
                <a:cubicBezTo>
                  <a:pt x="173116" y="148548"/>
                  <a:pt x="175635" y="148189"/>
                  <a:pt x="177433" y="147473"/>
                </a:cubicBezTo>
                <a:cubicBezTo>
                  <a:pt x="174915" y="135296"/>
                  <a:pt x="177793" y="123835"/>
                  <a:pt x="177793" y="123119"/>
                </a:cubicBezTo>
                <a:cubicBezTo>
                  <a:pt x="178512" y="120612"/>
                  <a:pt x="181030" y="119179"/>
                  <a:pt x="183549" y="119537"/>
                </a:cubicBezTo>
                <a:cubicBezTo>
                  <a:pt x="185707" y="120253"/>
                  <a:pt x="187146" y="122760"/>
                  <a:pt x="186786" y="124909"/>
                </a:cubicBezTo>
                <a:cubicBezTo>
                  <a:pt x="186786" y="125268"/>
                  <a:pt x="183908" y="136729"/>
                  <a:pt x="186786" y="146757"/>
                </a:cubicBezTo>
                <a:cubicBezTo>
                  <a:pt x="187146" y="146757"/>
                  <a:pt x="187146" y="146757"/>
                  <a:pt x="187506" y="146757"/>
                </a:cubicBezTo>
                <a:cubicBezTo>
                  <a:pt x="191463" y="146757"/>
                  <a:pt x="198657" y="147115"/>
                  <a:pt x="203693" y="149264"/>
                </a:cubicBezTo>
                <a:cubicBezTo>
                  <a:pt x="208370" y="146041"/>
                  <a:pt x="211248" y="142101"/>
                  <a:pt x="212327" y="137445"/>
                </a:cubicBezTo>
                <a:cubicBezTo>
                  <a:pt x="213766" y="129207"/>
                  <a:pt x="210888" y="119179"/>
                  <a:pt x="203693" y="107360"/>
                </a:cubicBezTo>
                <a:cubicBezTo>
                  <a:pt x="197938" y="98764"/>
                  <a:pt x="191463" y="91601"/>
                  <a:pt x="187506" y="87661"/>
                </a:cubicBezTo>
                <a:close/>
                <a:moveTo>
                  <a:pt x="234301" y="82770"/>
                </a:moveTo>
                <a:cubicBezTo>
                  <a:pt x="236466" y="80962"/>
                  <a:pt x="238991" y="81324"/>
                  <a:pt x="240434" y="83494"/>
                </a:cubicBezTo>
                <a:cubicBezTo>
                  <a:pt x="255588" y="103022"/>
                  <a:pt x="263164" y="126528"/>
                  <a:pt x="263164" y="151119"/>
                </a:cubicBezTo>
                <a:cubicBezTo>
                  <a:pt x="263164" y="157628"/>
                  <a:pt x="262804" y="164138"/>
                  <a:pt x="261360" y="170286"/>
                </a:cubicBezTo>
                <a:cubicBezTo>
                  <a:pt x="261000" y="172817"/>
                  <a:pt x="259196" y="174264"/>
                  <a:pt x="257031" y="174264"/>
                </a:cubicBezTo>
                <a:cubicBezTo>
                  <a:pt x="256670" y="174264"/>
                  <a:pt x="256670" y="174264"/>
                  <a:pt x="256309" y="174264"/>
                </a:cubicBezTo>
                <a:cubicBezTo>
                  <a:pt x="253784" y="173902"/>
                  <a:pt x="251980" y="171371"/>
                  <a:pt x="252341" y="168839"/>
                </a:cubicBezTo>
                <a:cubicBezTo>
                  <a:pt x="253423" y="163053"/>
                  <a:pt x="253784" y="157267"/>
                  <a:pt x="253784" y="151119"/>
                </a:cubicBezTo>
                <a:cubicBezTo>
                  <a:pt x="253784" y="128698"/>
                  <a:pt x="246568" y="107000"/>
                  <a:pt x="233218" y="88918"/>
                </a:cubicBezTo>
                <a:cubicBezTo>
                  <a:pt x="231775" y="86748"/>
                  <a:pt x="232136" y="84217"/>
                  <a:pt x="234301" y="82770"/>
                </a:cubicBezTo>
                <a:close/>
                <a:moveTo>
                  <a:pt x="109174" y="77787"/>
                </a:moveTo>
                <a:cubicBezTo>
                  <a:pt x="110991" y="77787"/>
                  <a:pt x="112444" y="78865"/>
                  <a:pt x="113171" y="79943"/>
                </a:cubicBezTo>
                <a:lnTo>
                  <a:pt x="138610" y="123767"/>
                </a:lnTo>
                <a:cubicBezTo>
                  <a:pt x="138610" y="123767"/>
                  <a:pt x="138610" y="123767"/>
                  <a:pt x="138973" y="123767"/>
                </a:cubicBezTo>
                <a:cubicBezTo>
                  <a:pt x="139336" y="124485"/>
                  <a:pt x="139336" y="125204"/>
                  <a:pt x="139336" y="125563"/>
                </a:cubicBezTo>
                <a:lnTo>
                  <a:pt x="139336" y="125922"/>
                </a:lnTo>
                <a:cubicBezTo>
                  <a:pt x="139336" y="125922"/>
                  <a:pt x="139336" y="125922"/>
                  <a:pt x="139336" y="126281"/>
                </a:cubicBezTo>
                <a:lnTo>
                  <a:pt x="139336" y="170824"/>
                </a:lnTo>
                <a:cubicBezTo>
                  <a:pt x="139336" y="173339"/>
                  <a:pt x="137519" y="175853"/>
                  <a:pt x="134976" y="175853"/>
                </a:cubicBezTo>
                <a:cubicBezTo>
                  <a:pt x="132432" y="175853"/>
                  <a:pt x="130251" y="173339"/>
                  <a:pt x="130251" y="170824"/>
                </a:cubicBezTo>
                <a:lnTo>
                  <a:pt x="130251" y="132747"/>
                </a:lnTo>
                <a:cubicBezTo>
                  <a:pt x="130251" y="132747"/>
                  <a:pt x="130251" y="132747"/>
                  <a:pt x="129888" y="132747"/>
                </a:cubicBezTo>
                <a:cubicBezTo>
                  <a:pt x="129888" y="133106"/>
                  <a:pt x="129524" y="133106"/>
                  <a:pt x="129524" y="133106"/>
                </a:cubicBezTo>
                <a:cubicBezTo>
                  <a:pt x="127344" y="133466"/>
                  <a:pt x="125890" y="134184"/>
                  <a:pt x="123710" y="134543"/>
                </a:cubicBezTo>
                <a:cubicBezTo>
                  <a:pt x="122983" y="134543"/>
                  <a:pt x="122620" y="134902"/>
                  <a:pt x="121893" y="134902"/>
                </a:cubicBezTo>
                <a:cubicBezTo>
                  <a:pt x="120439" y="135262"/>
                  <a:pt x="118986" y="135621"/>
                  <a:pt x="117532" y="135980"/>
                </a:cubicBezTo>
                <a:cubicBezTo>
                  <a:pt x="116805" y="135980"/>
                  <a:pt x="116442" y="135980"/>
                  <a:pt x="115715" y="135980"/>
                </a:cubicBezTo>
                <a:cubicBezTo>
                  <a:pt x="113535" y="136339"/>
                  <a:pt x="111354" y="136339"/>
                  <a:pt x="109174" y="136339"/>
                </a:cubicBezTo>
                <a:cubicBezTo>
                  <a:pt x="107357" y="136339"/>
                  <a:pt x="105176" y="136339"/>
                  <a:pt x="102996" y="135980"/>
                </a:cubicBezTo>
                <a:cubicBezTo>
                  <a:pt x="102633" y="135980"/>
                  <a:pt x="101906" y="135980"/>
                  <a:pt x="101542" y="135621"/>
                </a:cubicBezTo>
                <a:cubicBezTo>
                  <a:pt x="100089" y="135621"/>
                  <a:pt x="98272" y="135262"/>
                  <a:pt x="96818" y="134902"/>
                </a:cubicBezTo>
                <a:cubicBezTo>
                  <a:pt x="96455" y="134902"/>
                  <a:pt x="95728" y="134543"/>
                  <a:pt x="94638" y="134543"/>
                </a:cubicBezTo>
                <a:cubicBezTo>
                  <a:pt x="93184" y="134184"/>
                  <a:pt x="91367" y="133466"/>
                  <a:pt x="89550" y="133106"/>
                </a:cubicBezTo>
                <a:cubicBezTo>
                  <a:pt x="89187" y="133106"/>
                  <a:pt x="89187" y="133106"/>
                  <a:pt x="88823" y="132747"/>
                </a:cubicBezTo>
                <a:cubicBezTo>
                  <a:pt x="88460" y="132747"/>
                  <a:pt x="88460" y="132747"/>
                  <a:pt x="88460" y="132747"/>
                </a:cubicBezTo>
                <a:lnTo>
                  <a:pt x="88460" y="164358"/>
                </a:lnTo>
                <a:cubicBezTo>
                  <a:pt x="88460" y="166873"/>
                  <a:pt x="86279" y="169028"/>
                  <a:pt x="83736" y="169028"/>
                </a:cubicBezTo>
                <a:cubicBezTo>
                  <a:pt x="81555" y="169028"/>
                  <a:pt x="79375" y="166873"/>
                  <a:pt x="79375" y="164358"/>
                </a:cubicBezTo>
                <a:lnTo>
                  <a:pt x="79375" y="126281"/>
                </a:lnTo>
                <a:cubicBezTo>
                  <a:pt x="79375" y="125922"/>
                  <a:pt x="79375" y="125922"/>
                  <a:pt x="79375" y="125922"/>
                </a:cubicBezTo>
                <a:lnTo>
                  <a:pt x="79375" y="125563"/>
                </a:lnTo>
                <a:cubicBezTo>
                  <a:pt x="79375" y="125204"/>
                  <a:pt x="79738" y="124485"/>
                  <a:pt x="79738" y="123767"/>
                </a:cubicBezTo>
                <a:cubicBezTo>
                  <a:pt x="80102" y="123767"/>
                  <a:pt x="80102" y="123767"/>
                  <a:pt x="80102" y="123767"/>
                </a:cubicBezTo>
                <a:lnTo>
                  <a:pt x="105540" y="79943"/>
                </a:lnTo>
                <a:cubicBezTo>
                  <a:pt x="106267" y="78865"/>
                  <a:pt x="107720" y="77787"/>
                  <a:pt x="109174" y="77787"/>
                </a:cubicBezTo>
                <a:close/>
                <a:moveTo>
                  <a:pt x="184268" y="77633"/>
                </a:moveTo>
                <a:cubicBezTo>
                  <a:pt x="186426" y="76200"/>
                  <a:pt x="188945" y="76200"/>
                  <a:pt x="190743" y="77633"/>
                </a:cubicBezTo>
                <a:cubicBezTo>
                  <a:pt x="191103" y="77991"/>
                  <a:pt x="202255" y="88736"/>
                  <a:pt x="211248" y="102346"/>
                </a:cubicBezTo>
                <a:cubicBezTo>
                  <a:pt x="220241" y="116672"/>
                  <a:pt x="223479" y="128849"/>
                  <a:pt x="220960" y="139236"/>
                </a:cubicBezTo>
                <a:cubicBezTo>
                  <a:pt x="219521" y="146041"/>
                  <a:pt x="215924" y="151771"/>
                  <a:pt x="209809" y="156427"/>
                </a:cubicBezTo>
                <a:cubicBezTo>
                  <a:pt x="210169" y="158576"/>
                  <a:pt x="212327" y="171111"/>
                  <a:pt x="213766" y="188303"/>
                </a:cubicBezTo>
                <a:cubicBezTo>
                  <a:pt x="214126" y="190810"/>
                  <a:pt x="212327" y="192959"/>
                  <a:pt x="209809" y="193317"/>
                </a:cubicBezTo>
                <a:cubicBezTo>
                  <a:pt x="209449" y="193317"/>
                  <a:pt x="209449" y="193317"/>
                  <a:pt x="209449" y="193317"/>
                </a:cubicBezTo>
                <a:cubicBezTo>
                  <a:pt x="206931" y="193317"/>
                  <a:pt x="204773" y="191526"/>
                  <a:pt x="204773" y="189019"/>
                </a:cubicBezTo>
                <a:cubicBezTo>
                  <a:pt x="203334" y="172544"/>
                  <a:pt x="201175" y="160009"/>
                  <a:pt x="200816" y="157860"/>
                </a:cubicBezTo>
                <a:cubicBezTo>
                  <a:pt x="196859" y="155353"/>
                  <a:pt x="178153" y="155353"/>
                  <a:pt x="174196" y="157860"/>
                </a:cubicBezTo>
                <a:cubicBezTo>
                  <a:pt x="173836" y="160009"/>
                  <a:pt x="172037" y="170037"/>
                  <a:pt x="170958" y="183647"/>
                </a:cubicBezTo>
                <a:cubicBezTo>
                  <a:pt x="170598" y="186154"/>
                  <a:pt x="168440" y="187945"/>
                  <a:pt x="165562" y="187945"/>
                </a:cubicBezTo>
                <a:cubicBezTo>
                  <a:pt x="163404" y="187587"/>
                  <a:pt x="161605" y="185438"/>
                  <a:pt x="161605" y="182931"/>
                </a:cubicBezTo>
                <a:cubicBezTo>
                  <a:pt x="163044" y="168604"/>
                  <a:pt x="164843" y="158218"/>
                  <a:pt x="165202" y="156427"/>
                </a:cubicBezTo>
                <a:cubicBezTo>
                  <a:pt x="154411" y="147831"/>
                  <a:pt x="150813" y="135654"/>
                  <a:pt x="154770" y="121686"/>
                </a:cubicBezTo>
                <a:cubicBezTo>
                  <a:pt x="161245" y="99480"/>
                  <a:pt x="183549" y="78707"/>
                  <a:pt x="184268" y="77633"/>
                </a:cubicBezTo>
                <a:close/>
                <a:moveTo>
                  <a:pt x="28539" y="69692"/>
                </a:moveTo>
                <a:cubicBezTo>
                  <a:pt x="30680" y="70764"/>
                  <a:pt x="31393" y="73624"/>
                  <a:pt x="29966" y="75769"/>
                </a:cubicBezTo>
                <a:cubicBezTo>
                  <a:pt x="16410" y="98292"/>
                  <a:pt x="9275" y="123674"/>
                  <a:pt x="9275" y="149771"/>
                </a:cubicBezTo>
                <a:cubicBezTo>
                  <a:pt x="9275" y="152273"/>
                  <a:pt x="9275" y="154418"/>
                  <a:pt x="9275" y="156563"/>
                </a:cubicBezTo>
                <a:cubicBezTo>
                  <a:pt x="9275" y="159065"/>
                  <a:pt x="7491" y="161210"/>
                  <a:pt x="4994" y="161568"/>
                </a:cubicBezTo>
                <a:lnTo>
                  <a:pt x="4637" y="161568"/>
                </a:lnTo>
                <a:cubicBezTo>
                  <a:pt x="2497" y="161568"/>
                  <a:pt x="356" y="159780"/>
                  <a:pt x="0" y="156920"/>
                </a:cubicBezTo>
                <a:cubicBezTo>
                  <a:pt x="0" y="154775"/>
                  <a:pt x="0" y="152273"/>
                  <a:pt x="0" y="149771"/>
                </a:cubicBezTo>
                <a:cubicBezTo>
                  <a:pt x="0" y="121886"/>
                  <a:pt x="7848" y="94717"/>
                  <a:pt x="22474" y="70764"/>
                </a:cubicBezTo>
                <a:cubicBezTo>
                  <a:pt x="23901" y="68977"/>
                  <a:pt x="26399" y="68262"/>
                  <a:pt x="28539" y="69692"/>
                </a:cubicBezTo>
                <a:close/>
                <a:moveTo>
                  <a:pt x="101999" y="48711"/>
                </a:moveTo>
                <a:cubicBezTo>
                  <a:pt x="104512" y="47625"/>
                  <a:pt x="107025" y="48349"/>
                  <a:pt x="108102" y="50884"/>
                </a:cubicBezTo>
                <a:cubicBezTo>
                  <a:pt x="109179" y="53057"/>
                  <a:pt x="108461" y="55954"/>
                  <a:pt x="105948" y="57041"/>
                </a:cubicBezTo>
                <a:cubicBezTo>
                  <a:pt x="70408" y="74061"/>
                  <a:pt x="47074" y="111001"/>
                  <a:pt x="47074" y="150837"/>
                </a:cubicBezTo>
                <a:cubicBezTo>
                  <a:pt x="47074" y="153372"/>
                  <a:pt x="47433" y="155907"/>
                  <a:pt x="47433" y="158080"/>
                </a:cubicBezTo>
                <a:cubicBezTo>
                  <a:pt x="47792" y="160977"/>
                  <a:pt x="45638" y="163150"/>
                  <a:pt x="43126" y="163150"/>
                </a:cubicBezTo>
                <a:cubicBezTo>
                  <a:pt x="40613" y="163150"/>
                  <a:pt x="38459" y="161339"/>
                  <a:pt x="38459" y="158804"/>
                </a:cubicBezTo>
                <a:cubicBezTo>
                  <a:pt x="38100" y="156269"/>
                  <a:pt x="38100" y="153734"/>
                  <a:pt x="38100" y="150837"/>
                </a:cubicBezTo>
                <a:cubicBezTo>
                  <a:pt x="38100" y="107742"/>
                  <a:pt x="63229" y="67543"/>
                  <a:pt x="101999" y="48711"/>
                </a:cubicBezTo>
                <a:close/>
                <a:moveTo>
                  <a:pt x="150012" y="38100"/>
                </a:moveTo>
                <a:cubicBezTo>
                  <a:pt x="173342" y="38100"/>
                  <a:pt x="195953" y="45456"/>
                  <a:pt x="214976" y="59066"/>
                </a:cubicBezTo>
                <a:cubicBezTo>
                  <a:pt x="216770" y="60537"/>
                  <a:pt x="217129" y="63848"/>
                  <a:pt x="215694" y="66055"/>
                </a:cubicBezTo>
                <a:cubicBezTo>
                  <a:pt x="214976" y="67158"/>
                  <a:pt x="213540" y="67894"/>
                  <a:pt x="212105" y="67894"/>
                </a:cubicBezTo>
                <a:cubicBezTo>
                  <a:pt x="211387" y="67894"/>
                  <a:pt x="210310" y="67526"/>
                  <a:pt x="209592" y="67158"/>
                </a:cubicBezTo>
                <a:cubicBezTo>
                  <a:pt x="192005" y="54284"/>
                  <a:pt x="171547" y="47663"/>
                  <a:pt x="150012" y="47663"/>
                </a:cubicBezTo>
                <a:cubicBezTo>
                  <a:pt x="146782" y="47663"/>
                  <a:pt x="143193" y="47663"/>
                  <a:pt x="140321" y="48031"/>
                </a:cubicBezTo>
                <a:cubicBezTo>
                  <a:pt x="137809" y="48399"/>
                  <a:pt x="135297" y="46560"/>
                  <a:pt x="135297" y="43985"/>
                </a:cubicBezTo>
                <a:cubicBezTo>
                  <a:pt x="134938" y="41410"/>
                  <a:pt x="136732" y="38835"/>
                  <a:pt x="139245" y="38468"/>
                </a:cubicBezTo>
                <a:cubicBezTo>
                  <a:pt x="142834" y="38468"/>
                  <a:pt x="146423" y="38100"/>
                  <a:pt x="150012" y="38100"/>
                </a:cubicBezTo>
                <a:close/>
                <a:moveTo>
                  <a:pt x="213616" y="13425"/>
                </a:moveTo>
                <a:cubicBezTo>
                  <a:pt x="245840" y="27922"/>
                  <a:pt x="271908" y="53656"/>
                  <a:pt x="287477" y="85189"/>
                </a:cubicBezTo>
                <a:cubicBezTo>
                  <a:pt x="288563" y="87363"/>
                  <a:pt x="287477" y="90263"/>
                  <a:pt x="285305" y="91350"/>
                </a:cubicBezTo>
                <a:cubicBezTo>
                  <a:pt x="284581" y="91713"/>
                  <a:pt x="283856" y="91713"/>
                  <a:pt x="283494" y="91713"/>
                </a:cubicBezTo>
                <a:cubicBezTo>
                  <a:pt x="281684" y="91713"/>
                  <a:pt x="279874" y="90988"/>
                  <a:pt x="279150" y="89176"/>
                </a:cubicBezTo>
                <a:cubicBezTo>
                  <a:pt x="264667" y="59455"/>
                  <a:pt x="240047" y="35534"/>
                  <a:pt x="209634" y="21761"/>
                </a:cubicBezTo>
                <a:cubicBezTo>
                  <a:pt x="207461" y="21036"/>
                  <a:pt x="206375" y="18136"/>
                  <a:pt x="207461" y="15962"/>
                </a:cubicBezTo>
                <a:cubicBezTo>
                  <a:pt x="208548" y="13425"/>
                  <a:pt x="211082" y="12700"/>
                  <a:pt x="213616" y="13425"/>
                </a:cubicBezTo>
                <a:close/>
                <a:moveTo>
                  <a:pt x="150530" y="0"/>
                </a:moveTo>
                <a:cubicBezTo>
                  <a:pt x="162010" y="0"/>
                  <a:pt x="173489" y="1089"/>
                  <a:pt x="184609" y="3631"/>
                </a:cubicBezTo>
                <a:cubicBezTo>
                  <a:pt x="187120" y="4358"/>
                  <a:pt x="188555" y="6900"/>
                  <a:pt x="188196" y="9079"/>
                </a:cubicBezTo>
                <a:cubicBezTo>
                  <a:pt x="187478" y="11621"/>
                  <a:pt x="184967" y="13073"/>
                  <a:pt x="182815" y="12710"/>
                </a:cubicBezTo>
                <a:cubicBezTo>
                  <a:pt x="172054" y="10168"/>
                  <a:pt x="161292" y="9079"/>
                  <a:pt x="150530" y="9079"/>
                </a:cubicBezTo>
                <a:cubicBezTo>
                  <a:pt x="111431" y="9079"/>
                  <a:pt x="74842" y="24694"/>
                  <a:pt x="47938" y="53383"/>
                </a:cubicBezTo>
                <a:cubicBezTo>
                  <a:pt x="46862" y="54472"/>
                  <a:pt x="45786" y="55199"/>
                  <a:pt x="44710" y="55199"/>
                </a:cubicBezTo>
                <a:cubicBezTo>
                  <a:pt x="43634" y="55199"/>
                  <a:pt x="42199" y="54472"/>
                  <a:pt x="41481" y="53746"/>
                </a:cubicBezTo>
                <a:cubicBezTo>
                  <a:pt x="39688" y="52293"/>
                  <a:pt x="39688" y="49025"/>
                  <a:pt x="41481" y="47209"/>
                </a:cubicBezTo>
                <a:cubicBezTo>
                  <a:pt x="70178" y="16705"/>
                  <a:pt x="108920" y="0"/>
                  <a:pt x="1505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Freeform 821">
            <a:extLst>
              <a:ext uri="{FF2B5EF4-FFF2-40B4-BE49-F238E27FC236}">
                <a16:creationId xmlns:a16="http://schemas.microsoft.com/office/drawing/2014/main" id="{DAC27586-14C5-7445-8EB5-2910CB9A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0878" y="8955914"/>
            <a:ext cx="1236175" cy="1236179"/>
          </a:xfrm>
          <a:custGeom>
            <a:avLst/>
            <a:gdLst/>
            <a:ahLst/>
            <a:cxnLst/>
            <a:rect l="0" t="0" r="r" b="b"/>
            <a:pathLst>
              <a:path w="302997" h="302852">
                <a:moveTo>
                  <a:pt x="99383" y="259852"/>
                </a:moveTo>
                <a:cubicBezTo>
                  <a:pt x="117293" y="269286"/>
                  <a:pt x="136636" y="274366"/>
                  <a:pt x="157054" y="274729"/>
                </a:cubicBezTo>
                <a:cubicBezTo>
                  <a:pt x="159561" y="274729"/>
                  <a:pt x="161711" y="276906"/>
                  <a:pt x="161711" y="279446"/>
                </a:cubicBezTo>
                <a:cubicBezTo>
                  <a:pt x="161711" y="281986"/>
                  <a:pt x="159561" y="283800"/>
                  <a:pt x="157054" y="283800"/>
                </a:cubicBezTo>
                <a:cubicBezTo>
                  <a:pt x="135203" y="283438"/>
                  <a:pt x="114427" y="278358"/>
                  <a:pt x="95084" y="268198"/>
                </a:cubicBezTo>
                <a:cubicBezTo>
                  <a:pt x="92935" y="267109"/>
                  <a:pt x="92219" y="264206"/>
                  <a:pt x="93293" y="262029"/>
                </a:cubicBezTo>
                <a:cubicBezTo>
                  <a:pt x="94368" y="259852"/>
                  <a:pt x="97234" y="258763"/>
                  <a:pt x="99383" y="259852"/>
                </a:cubicBezTo>
                <a:close/>
                <a:moveTo>
                  <a:pt x="199193" y="259215"/>
                </a:moveTo>
                <a:cubicBezTo>
                  <a:pt x="196284" y="263942"/>
                  <a:pt x="192648" y="267578"/>
                  <a:pt x="187921" y="270487"/>
                </a:cubicBezTo>
                <a:cubicBezTo>
                  <a:pt x="192648" y="273396"/>
                  <a:pt x="196284" y="277033"/>
                  <a:pt x="199193" y="281396"/>
                </a:cubicBezTo>
                <a:cubicBezTo>
                  <a:pt x="202102" y="277033"/>
                  <a:pt x="205739" y="273396"/>
                  <a:pt x="210102" y="270487"/>
                </a:cubicBezTo>
                <a:cubicBezTo>
                  <a:pt x="205739" y="267578"/>
                  <a:pt x="202102" y="263942"/>
                  <a:pt x="199193" y="259215"/>
                </a:cubicBezTo>
                <a:close/>
                <a:moveTo>
                  <a:pt x="33926" y="250103"/>
                </a:moveTo>
                <a:lnTo>
                  <a:pt x="10827" y="273226"/>
                </a:lnTo>
                <a:cubicBezTo>
                  <a:pt x="9022" y="275032"/>
                  <a:pt x="9022" y="277923"/>
                  <a:pt x="10827" y="279729"/>
                </a:cubicBezTo>
                <a:lnTo>
                  <a:pt x="23459" y="292374"/>
                </a:lnTo>
                <a:cubicBezTo>
                  <a:pt x="24903" y="294181"/>
                  <a:pt x="27790" y="294181"/>
                  <a:pt x="29956" y="292374"/>
                </a:cubicBezTo>
                <a:lnTo>
                  <a:pt x="53055" y="269252"/>
                </a:lnTo>
                <a:lnTo>
                  <a:pt x="33926" y="250103"/>
                </a:lnTo>
                <a:close/>
                <a:moveTo>
                  <a:pt x="199193" y="238125"/>
                </a:moveTo>
                <a:cubicBezTo>
                  <a:pt x="201739" y="238125"/>
                  <a:pt x="203557" y="240307"/>
                  <a:pt x="203557" y="242852"/>
                </a:cubicBezTo>
                <a:cubicBezTo>
                  <a:pt x="203557" y="255579"/>
                  <a:pt x="214102" y="265760"/>
                  <a:pt x="226829" y="265760"/>
                </a:cubicBezTo>
                <a:cubicBezTo>
                  <a:pt x="229374" y="265760"/>
                  <a:pt x="231556" y="267942"/>
                  <a:pt x="231556" y="270487"/>
                </a:cubicBezTo>
                <a:cubicBezTo>
                  <a:pt x="231556" y="273033"/>
                  <a:pt x="229374" y="275214"/>
                  <a:pt x="226829" y="275214"/>
                </a:cubicBezTo>
                <a:cubicBezTo>
                  <a:pt x="214102" y="275214"/>
                  <a:pt x="203557" y="285396"/>
                  <a:pt x="203557" y="298123"/>
                </a:cubicBezTo>
                <a:cubicBezTo>
                  <a:pt x="203557" y="300668"/>
                  <a:pt x="201739" y="302850"/>
                  <a:pt x="199193" y="302850"/>
                </a:cubicBezTo>
                <a:cubicBezTo>
                  <a:pt x="196648" y="302850"/>
                  <a:pt x="194466" y="300668"/>
                  <a:pt x="194466" y="298123"/>
                </a:cubicBezTo>
                <a:cubicBezTo>
                  <a:pt x="194466" y="285396"/>
                  <a:pt x="184285" y="275214"/>
                  <a:pt x="171195" y="275214"/>
                </a:cubicBezTo>
                <a:cubicBezTo>
                  <a:pt x="169013" y="275214"/>
                  <a:pt x="166831" y="273033"/>
                  <a:pt x="166831" y="270487"/>
                </a:cubicBezTo>
                <a:cubicBezTo>
                  <a:pt x="166831" y="267942"/>
                  <a:pt x="169013" y="265760"/>
                  <a:pt x="171195" y="265760"/>
                </a:cubicBezTo>
                <a:cubicBezTo>
                  <a:pt x="184285" y="265760"/>
                  <a:pt x="194466" y="255579"/>
                  <a:pt x="194466" y="242852"/>
                </a:cubicBezTo>
                <a:cubicBezTo>
                  <a:pt x="194466" y="240307"/>
                  <a:pt x="196648" y="238125"/>
                  <a:pt x="199193" y="238125"/>
                </a:cubicBezTo>
                <a:close/>
                <a:moveTo>
                  <a:pt x="231331" y="197034"/>
                </a:moveTo>
                <a:cubicBezTo>
                  <a:pt x="233144" y="198452"/>
                  <a:pt x="233144" y="201287"/>
                  <a:pt x="231694" y="203058"/>
                </a:cubicBezTo>
                <a:cubicBezTo>
                  <a:pt x="213566" y="223256"/>
                  <a:pt x="187826" y="234595"/>
                  <a:pt x="160272" y="234595"/>
                </a:cubicBezTo>
                <a:cubicBezTo>
                  <a:pt x="150846" y="234595"/>
                  <a:pt x="141420" y="233178"/>
                  <a:pt x="132356" y="230698"/>
                </a:cubicBezTo>
                <a:cubicBezTo>
                  <a:pt x="130181" y="229635"/>
                  <a:pt x="128731" y="227154"/>
                  <a:pt x="129456" y="225028"/>
                </a:cubicBezTo>
                <a:cubicBezTo>
                  <a:pt x="130181" y="222548"/>
                  <a:pt x="132719" y="221130"/>
                  <a:pt x="135257" y="222193"/>
                </a:cubicBezTo>
                <a:cubicBezTo>
                  <a:pt x="143232" y="224319"/>
                  <a:pt x="151934" y="225737"/>
                  <a:pt x="160272" y="225737"/>
                </a:cubicBezTo>
                <a:cubicBezTo>
                  <a:pt x="184925" y="225737"/>
                  <a:pt x="208491" y="215106"/>
                  <a:pt x="224805" y="197389"/>
                </a:cubicBezTo>
                <a:cubicBezTo>
                  <a:pt x="226255" y="195263"/>
                  <a:pt x="229518" y="195263"/>
                  <a:pt x="231331" y="197034"/>
                </a:cubicBezTo>
                <a:close/>
                <a:moveTo>
                  <a:pt x="245595" y="157978"/>
                </a:moveTo>
                <a:cubicBezTo>
                  <a:pt x="242686" y="162342"/>
                  <a:pt x="238686" y="166342"/>
                  <a:pt x="234323" y="168887"/>
                </a:cubicBezTo>
                <a:cubicBezTo>
                  <a:pt x="238686" y="171796"/>
                  <a:pt x="242686" y="175432"/>
                  <a:pt x="245595" y="180159"/>
                </a:cubicBezTo>
                <a:cubicBezTo>
                  <a:pt x="247776" y="175432"/>
                  <a:pt x="251776" y="171796"/>
                  <a:pt x="256503" y="168887"/>
                </a:cubicBezTo>
                <a:cubicBezTo>
                  <a:pt x="251776" y="166342"/>
                  <a:pt x="247776" y="162342"/>
                  <a:pt x="245595" y="157978"/>
                </a:cubicBezTo>
                <a:close/>
                <a:moveTo>
                  <a:pt x="245595" y="136525"/>
                </a:moveTo>
                <a:cubicBezTo>
                  <a:pt x="247776" y="136525"/>
                  <a:pt x="249958" y="138706"/>
                  <a:pt x="249958" y="141252"/>
                </a:cubicBezTo>
                <a:cubicBezTo>
                  <a:pt x="249958" y="153979"/>
                  <a:pt x="260503" y="164523"/>
                  <a:pt x="273229" y="164523"/>
                </a:cubicBezTo>
                <a:cubicBezTo>
                  <a:pt x="275775" y="164523"/>
                  <a:pt x="277593" y="166705"/>
                  <a:pt x="277593" y="168887"/>
                </a:cubicBezTo>
                <a:cubicBezTo>
                  <a:pt x="277593" y="171432"/>
                  <a:pt x="275775" y="173614"/>
                  <a:pt x="273229" y="173614"/>
                </a:cubicBezTo>
                <a:cubicBezTo>
                  <a:pt x="260503" y="173614"/>
                  <a:pt x="249958" y="184159"/>
                  <a:pt x="249958" y="196886"/>
                </a:cubicBezTo>
                <a:cubicBezTo>
                  <a:pt x="249958" y="199431"/>
                  <a:pt x="247776" y="201249"/>
                  <a:pt x="245595" y="201249"/>
                </a:cubicBezTo>
                <a:cubicBezTo>
                  <a:pt x="243049" y="201249"/>
                  <a:pt x="240868" y="199431"/>
                  <a:pt x="240868" y="196886"/>
                </a:cubicBezTo>
                <a:cubicBezTo>
                  <a:pt x="240868" y="184159"/>
                  <a:pt x="230323" y="173614"/>
                  <a:pt x="217596" y="173614"/>
                </a:cubicBezTo>
                <a:cubicBezTo>
                  <a:pt x="215051" y="173614"/>
                  <a:pt x="212869" y="171432"/>
                  <a:pt x="212869" y="168887"/>
                </a:cubicBezTo>
                <a:cubicBezTo>
                  <a:pt x="212869" y="166705"/>
                  <a:pt x="215051" y="164523"/>
                  <a:pt x="217596" y="164523"/>
                </a:cubicBezTo>
                <a:cubicBezTo>
                  <a:pt x="230323" y="164523"/>
                  <a:pt x="240868" y="153979"/>
                  <a:pt x="240868" y="141252"/>
                </a:cubicBezTo>
                <a:cubicBezTo>
                  <a:pt x="240868" y="138706"/>
                  <a:pt x="243049" y="136525"/>
                  <a:pt x="245595" y="136525"/>
                </a:cubicBezTo>
                <a:close/>
                <a:moveTo>
                  <a:pt x="161092" y="120650"/>
                </a:moveTo>
                <a:cubicBezTo>
                  <a:pt x="172815" y="120650"/>
                  <a:pt x="182340" y="130175"/>
                  <a:pt x="182340" y="141898"/>
                </a:cubicBezTo>
                <a:cubicBezTo>
                  <a:pt x="182340" y="153621"/>
                  <a:pt x="172815" y="163146"/>
                  <a:pt x="161092" y="163146"/>
                </a:cubicBezTo>
                <a:cubicBezTo>
                  <a:pt x="149735" y="163146"/>
                  <a:pt x="139844" y="153621"/>
                  <a:pt x="139844" y="141898"/>
                </a:cubicBezTo>
                <a:cubicBezTo>
                  <a:pt x="139844" y="139334"/>
                  <a:pt x="142042" y="137502"/>
                  <a:pt x="144606" y="137502"/>
                </a:cubicBezTo>
                <a:cubicBezTo>
                  <a:pt x="147171" y="137502"/>
                  <a:pt x="149369" y="139334"/>
                  <a:pt x="149369" y="141898"/>
                </a:cubicBezTo>
                <a:cubicBezTo>
                  <a:pt x="149369" y="148492"/>
                  <a:pt x="154497" y="153988"/>
                  <a:pt x="161092" y="153988"/>
                </a:cubicBezTo>
                <a:cubicBezTo>
                  <a:pt x="167686" y="153988"/>
                  <a:pt x="173181" y="148492"/>
                  <a:pt x="173181" y="141898"/>
                </a:cubicBezTo>
                <a:cubicBezTo>
                  <a:pt x="173181" y="135304"/>
                  <a:pt x="167686" y="130175"/>
                  <a:pt x="161092" y="130175"/>
                </a:cubicBezTo>
                <a:cubicBezTo>
                  <a:pt x="158527" y="130175"/>
                  <a:pt x="156329" y="127977"/>
                  <a:pt x="156329" y="125412"/>
                </a:cubicBezTo>
                <a:cubicBezTo>
                  <a:pt x="156329" y="122848"/>
                  <a:pt x="158527" y="120650"/>
                  <a:pt x="161092" y="120650"/>
                </a:cubicBezTo>
                <a:close/>
                <a:moveTo>
                  <a:pt x="75090" y="114657"/>
                </a:moveTo>
                <a:cubicBezTo>
                  <a:pt x="77722" y="115371"/>
                  <a:pt x="79226" y="117872"/>
                  <a:pt x="78850" y="120372"/>
                </a:cubicBezTo>
                <a:cubicBezTo>
                  <a:pt x="76970" y="126801"/>
                  <a:pt x="76218" y="133588"/>
                  <a:pt x="76218" y="140374"/>
                </a:cubicBezTo>
                <a:cubicBezTo>
                  <a:pt x="76218" y="148947"/>
                  <a:pt x="77346" y="157519"/>
                  <a:pt x="79978" y="165378"/>
                </a:cubicBezTo>
                <a:cubicBezTo>
                  <a:pt x="80730" y="167521"/>
                  <a:pt x="79226" y="170021"/>
                  <a:pt x="76970" y="171093"/>
                </a:cubicBezTo>
                <a:cubicBezTo>
                  <a:pt x="76218" y="171093"/>
                  <a:pt x="75842" y="171093"/>
                  <a:pt x="75466" y="171093"/>
                </a:cubicBezTo>
                <a:cubicBezTo>
                  <a:pt x="73586" y="171093"/>
                  <a:pt x="71330" y="170021"/>
                  <a:pt x="70954" y="167878"/>
                </a:cubicBezTo>
                <a:cubicBezTo>
                  <a:pt x="67947" y="158948"/>
                  <a:pt x="66819" y="149661"/>
                  <a:pt x="66819" y="140374"/>
                </a:cubicBezTo>
                <a:cubicBezTo>
                  <a:pt x="66819" y="132874"/>
                  <a:pt x="67571" y="125373"/>
                  <a:pt x="69451" y="118229"/>
                </a:cubicBezTo>
                <a:cubicBezTo>
                  <a:pt x="70203" y="115729"/>
                  <a:pt x="72458" y="114300"/>
                  <a:pt x="75090" y="114657"/>
                </a:cubicBezTo>
                <a:close/>
                <a:moveTo>
                  <a:pt x="155917" y="104502"/>
                </a:moveTo>
                <a:cubicBezTo>
                  <a:pt x="141119" y="106308"/>
                  <a:pt x="128848" y="117508"/>
                  <a:pt x="124878" y="131960"/>
                </a:cubicBezTo>
                <a:cubicBezTo>
                  <a:pt x="123073" y="137741"/>
                  <a:pt x="123073" y="144244"/>
                  <a:pt x="124517" y="150024"/>
                </a:cubicBezTo>
                <a:cubicBezTo>
                  <a:pt x="125599" y="154721"/>
                  <a:pt x="124156" y="159779"/>
                  <a:pt x="120547" y="163031"/>
                </a:cubicBezTo>
                <a:lnTo>
                  <a:pt x="40422" y="243600"/>
                </a:lnTo>
                <a:lnTo>
                  <a:pt x="59551" y="262748"/>
                </a:lnTo>
                <a:lnTo>
                  <a:pt x="140036" y="182180"/>
                </a:lnTo>
                <a:cubicBezTo>
                  <a:pt x="143285" y="178928"/>
                  <a:pt x="148337" y="177483"/>
                  <a:pt x="152668" y="178567"/>
                </a:cubicBezTo>
                <a:cubicBezTo>
                  <a:pt x="158804" y="180012"/>
                  <a:pt x="164940" y="179651"/>
                  <a:pt x="171076" y="178205"/>
                </a:cubicBezTo>
                <a:cubicBezTo>
                  <a:pt x="185152" y="174231"/>
                  <a:pt x="196340" y="161586"/>
                  <a:pt x="198145" y="147134"/>
                </a:cubicBezTo>
                <a:cubicBezTo>
                  <a:pt x="199949" y="135211"/>
                  <a:pt x="195979" y="123650"/>
                  <a:pt x="187678" y="115340"/>
                </a:cubicBezTo>
                <a:cubicBezTo>
                  <a:pt x="179377" y="107031"/>
                  <a:pt x="167828" y="102695"/>
                  <a:pt x="155917" y="104502"/>
                </a:cubicBezTo>
                <a:close/>
                <a:moveTo>
                  <a:pt x="154473" y="95469"/>
                </a:moveTo>
                <a:cubicBezTo>
                  <a:pt x="169271" y="93663"/>
                  <a:pt x="183708" y="97998"/>
                  <a:pt x="194175" y="108837"/>
                </a:cubicBezTo>
                <a:cubicBezTo>
                  <a:pt x="204641" y="119315"/>
                  <a:pt x="209333" y="133766"/>
                  <a:pt x="207168" y="148579"/>
                </a:cubicBezTo>
                <a:cubicBezTo>
                  <a:pt x="205002" y="166644"/>
                  <a:pt x="191287" y="181818"/>
                  <a:pt x="173241" y="186876"/>
                </a:cubicBezTo>
                <a:cubicBezTo>
                  <a:pt x="166022" y="189044"/>
                  <a:pt x="158443" y="189044"/>
                  <a:pt x="150864" y="187599"/>
                </a:cubicBezTo>
                <a:cubicBezTo>
                  <a:pt x="149059" y="187238"/>
                  <a:pt x="147616" y="187599"/>
                  <a:pt x="146533" y="188683"/>
                </a:cubicBezTo>
                <a:lnTo>
                  <a:pt x="36452" y="298878"/>
                </a:lnTo>
                <a:cubicBezTo>
                  <a:pt x="33926" y="301407"/>
                  <a:pt x="30317" y="302852"/>
                  <a:pt x="26707" y="302852"/>
                </a:cubicBezTo>
                <a:cubicBezTo>
                  <a:pt x="23098" y="302852"/>
                  <a:pt x="19489" y="301407"/>
                  <a:pt x="16602" y="298878"/>
                </a:cubicBezTo>
                <a:lnTo>
                  <a:pt x="4330" y="286232"/>
                </a:lnTo>
                <a:cubicBezTo>
                  <a:pt x="-1444" y="280813"/>
                  <a:pt x="-1444" y="272142"/>
                  <a:pt x="4330" y="266723"/>
                </a:cubicBezTo>
                <a:lnTo>
                  <a:pt x="114411" y="156528"/>
                </a:lnTo>
                <a:cubicBezTo>
                  <a:pt x="115133" y="155444"/>
                  <a:pt x="115855" y="153637"/>
                  <a:pt x="115494" y="152192"/>
                </a:cubicBezTo>
                <a:cubicBezTo>
                  <a:pt x="113689" y="144605"/>
                  <a:pt x="113689" y="137018"/>
                  <a:pt x="115855" y="129431"/>
                </a:cubicBezTo>
                <a:cubicBezTo>
                  <a:pt x="120908" y="111727"/>
                  <a:pt x="136427" y="97998"/>
                  <a:pt x="154473" y="95469"/>
                </a:cubicBezTo>
                <a:close/>
                <a:moveTo>
                  <a:pt x="285730" y="83270"/>
                </a:moveTo>
                <a:cubicBezTo>
                  <a:pt x="288248" y="82550"/>
                  <a:pt x="290766" y="83270"/>
                  <a:pt x="291845" y="85792"/>
                </a:cubicBezTo>
                <a:cubicBezTo>
                  <a:pt x="299399" y="103803"/>
                  <a:pt x="302997" y="122174"/>
                  <a:pt x="302997" y="141265"/>
                </a:cubicBezTo>
                <a:cubicBezTo>
                  <a:pt x="302997" y="189894"/>
                  <a:pt x="278895" y="234201"/>
                  <a:pt x="238245" y="260858"/>
                </a:cubicBezTo>
                <a:cubicBezTo>
                  <a:pt x="237166" y="261218"/>
                  <a:pt x="236447" y="261578"/>
                  <a:pt x="235727" y="261578"/>
                </a:cubicBezTo>
                <a:cubicBezTo>
                  <a:pt x="233929" y="261578"/>
                  <a:pt x="232490" y="260858"/>
                  <a:pt x="231770" y="259417"/>
                </a:cubicBezTo>
                <a:cubicBezTo>
                  <a:pt x="230331" y="257255"/>
                  <a:pt x="231051" y="254374"/>
                  <a:pt x="233209" y="252933"/>
                </a:cubicBezTo>
                <a:cubicBezTo>
                  <a:pt x="271340" y="228438"/>
                  <a:pt x="294003" y="186652"/>
                  <a:pt x="294003" y="141265"/>
                </a:cubicBezTo>
                <a:cubicBezTo>
                  <a:pt x="294003" y="123614"/>
                  <a:pt x="290406" y="105964"/>
                  <a:pt x="283571" y="89394"/>
                </a:cubicBezTo>
                <a:cubicBezTo>
                  <a:pt x="282492" y="86872"/>
                  <a:pt x="283571" y="84711"/>
                  <a:pt x="285730" y="83270"/>
                </a:cubicBezTo>
                <a:close/>
                <a:moveTo>
                  <a:pt x="90019" y="78484"/>
                </a:moveTo>
                <a:cubicBezTo>
                  <a:pt x="87110" y="82823"/>
                  <a:pt x="83474" y="86801"/>
                  <a:pt x="78747" y="89694"/>
                </a:cubicBezTo>
                <a:cubicBezTo>
                  <a:pt x="83474" y="92225"/>
                  <a:pt x="87110" y="96203"/>
                  <a:pt x="90019" y="100542"/>
                </a:cubicBezTo>
                <a:cubicBezTo>
                  <a:pt x="92564" y="96203"/>
                  <a:pt x="96201" y="92225"/>
                  <a:pt x="100927" y="89694"/>
                </a:cubicBezTo>
                <a:cubicBezTo>
                  <a:pt x="96201" y="86801"/>
                  <a:pt x="92564" y="82823"/>
                  <a:pt x="90019" y="78484"/>
                </a:cubicBezTo>
                <a:close/>
                <a:moveTo>
                  <a:pt x="90019" y="57150"/>
                </a:moveTo>
                <a:cubicBezTo>
                  <a:pt x="92564" y="57150"/>
                  <a:pt x="94382" y="59319"/>
                  <a:pt x="94382" y="61851"/>
                </a:cubicBezTo>
                <a:cubicBezTo>
                  <a:pt x="94382" y="74507"/>
                  <a:pt x="104927" y="84993"/>
                  <a:pt x="117654" y="84993"/>
                </a:cubicBezTo>
                <a:cubicBezTo>
                  <a:pt x="120199" y="84993"/>
                  <a:pt x="122017" y="86801"/>
                  <a:pt x="122017" y="89694"/>
                </a:cubicBezTo>
                <a:cubicBezTo>
                  <a:pt x="122017" y="91863"/>
                  <a:pt x="120199" y="94033"/>
                  <a:pt x="117654" y="94033"/>
                </a:cubicBezTo>
                <a:cubicBezTo>
                  <a:pt x="104927" y="94033"/>
                  <a:pt x="94382" y="104519"/>
                  <a:pt x="94382" y="117175"/>
                </a:cubicBezTo>
                <a:cubicBezTo>
                  <a:pt x="94382" y="119707"/>
                  <a:pt x="92564" y="121876"/>
                  <a:pt x="90019" y="121876"/>
                </a:cubicBezTo>
                <a:cubicBezTo>
                  <a:pt x="87474" y="121876"/>
                  <a:pt x="85292" y="119707"/>
                  <a:pt x="85292" y="117175"/>
                </a:cubicBezTo>
                <a:cubicBezTo>
                  <a:pt x="85292" y="104519"/>
                  <a:pt x="74747" y="94033"/>
                  <a:pt x="62384" y="94033"/>
                </a:cubicBezTo>
                <a:cubicBezTo>
                  <a:pt x="59475" y="94033"/>
                  <a:pt x="57294" y="91863"/>
                  <a:pt x="57294" y="89694"/>
                </a:cubicBezTo>
                <a:cubicBezTo>
                  <a:pt x="57294" y="86801"/>
                  <a:pt x="59475" y="84993"/>
                  <a:pt x="62384" y="84993"/>
                </a:cubicBezTo>
                <a:cubicBezTo>
                  <a:pt x="74747" y="84993"/>
                  <a:pt x="85292" y="74507"/>
                  <a:pt x="85292" y="61851"/>
                </a:cubicBezTo>
                <a:cubicBezTo>
                  <a:pt x="85292" y="59319"/>
                  <a:pt x="87474" y="57150"/>
                  <a:pt x="90019" y="57150"/>
                </a:cubicBezTo>
                <a:close/>
                <a:moveTo>
                  <a:pt x="160844" y="47625"/>
                </a:moveTo>
                <a:cubicBezTo>
                  <a:pt x="206418" y="47625"/>
                  <a:pt x="245173" y="79787"/>
                  <a:pt x="253427" y="124457"/>
                </a:cubicBezTo>
                <a:cubicBezTo>
                  <a:pt x="253785" y="126959"/>
                  <a:pt x="252350" y="129460"/>
                  <a:pt x="249838" y="129817"/>
                </a:cubicBezTo>
                <a:cubicBezTo>
                  <a:pt x="249479" y="129817"/>
                  <a:pt x="249120" y="129817"/>
                  <a:pt x="248762" y="129817"/>
                </a:cubicBezTo>
                <a:cubicBezTo>
                  <a:pt x="246608" y="129817"/>
                  <a:pt x="244814" y="128031"/>
                  <a:pt x="244455" y="126244"/>
                </a:cubicBezTo>
                <a:cubicBezTo>
                  <a:pt x="236920" y="86220"/>
                  <a:pt x="201753" y="56916"/>
                  <a:pt x="160844" y="56916"/>
                </a:cubicBezTo>
                <a:cubicBezTo>
                  <a:pt x="145055" y="56916"/>
                  <a:pt x="129266" y="61204"/>
                  <a:pt x="115988" y="69781"/>
                </a:cubicBezTo>
                <a:cubicBezTo>
                  <a:pt x="113835" y="71210"/>
                  <a:pt x="110965" y="70496"/>
                  <a:pt x="109529" y="68352"/>
                </a:cubicBezTo>
                <a:cubicBezTo>
                  <a:pt x="108094" y="66207"/>
                  <a:pt x="108811" y="63349"/>
                  <a:pt x="110965" y="61919"/>
                </a:cubicBezTo>
                <a:cubicBezTo>
                  <a:pt x="126036" y="52628"/>
                  <a:pt x="143261" y="47625"/>
                  <a:pt x="160844" y="47625"/>
                </a:cubicBezTo>
                <a:close/>
                <a:moveTo>
                  <a:pt x="262696" y="37481"/>
                </a:moveTo>
                <a:cubicBezTo>
                  <a:pt x="259111" y="43904"/>
                  <a:pt x="253376" y="49613"/>
                  <a:pt x="246923" y="53181"/>
                </a:cubicBezTo>
                <a:cubicBezTo>
                  <a:pt x="253376" y="56749"/>
                  <a:pt x="259111" y="62102"/>
                  <a:pt x="262696" y="68881"/>
                </a:cubicBezTo>
                <a:cubicBezTo>
                  <a:pt x="266281" y="62102"/>
                  <a:pt x="272016" y="56749"/>
                  <a:pt x="278469" y="53181"/>
                </a:cubicBezTo>
                <a:cubicBezTo>
                  <a:pt x="272016" y="49613"/>
                  <a:pt x="266281" y="43904"/>
                  <a:pt x="262696" y="37481"/>
                </a:cubicBezTo>
                <a:close/>
                <a:moveTo>
                  <a:pt x="262696" y="14288"/>
                </a:moveTo>
                <a:cubicBezTo>
                  <a:pt x="265205" y="14288"/>
                  <a:pt x="267356" y="16429"/>
                  <a:pt x="267356" y="18926"/>
                </a:cubicBezTo>
                <a:cubicBezTo>
                  <a:pt x="267356" y="35340"/>
                  <a:pt x="280620" y="48543"/>
                  <a:pt x="296751" y="48543"/>
                </a:cubicBezTo>
                <a:cubicBezTo>
                  <a:pt x="299618" y="48543"/>
                  <a:pt x="301411" y="50684"/>
                  <a:pt x="301411" y="53181"/>
                </a:cubicBezTo>
                <a:cubicBezTo>
                  <a:pt x="301411" y="55679"/>
                  <a:pt x="299618" y="57463"/>
                  <a:pt x="296751" y="57463"/>
                </a:cubicBezTo>
                <a:cubicBezTo>
                  <a:pt x="280620" y="57463"/>
                  <a:pt x="267356" y="71022"/>
                  <a:pt x="267356" y="87079"/>
                </a:cubicBezTo>
                <a:cubicBezTo>
                  <a:pt x="267356" y="89577"/>
                  <a:pt x="265205" y="91718"/>
                  <a:pt x="262696" y="91718"/>
                </a:cubicBezTo>
                <a:cubicBezTo>
                  <a:pt x="260187" y="91718"/>
                  <a:pt x="258394" y="89577"/>
                  <a:pt x="258394" y="87079"/>
                </a:cubicBezTo>
                <a:cubicBezTo>
                  <a:pt x="258394" y="71022"/>
                  <a:pt x="245131" y="57463"/>
                  <a:pt x="228641" y="57463"/>
                </a:cubicBezTo>
                <a:cubicBezTo>
                  <a:pt x="226132" y="57463"/>
                  <a:pt x="223981" y="55679"/>
                  <a:pt x="223981" y="53181"/>
                </a:cubicBezTo>
                <a:cubicBezTo>
                  <a:pt x="223981" y="50684"/>
                  <a:pt x="226132" y="48543"/>
                  <a:pt x="228641" y="48543"/>
                </a:cubicBezTo>
                <a:cubicBezTo>
                  <a:pt x="245131" y="48543"/>
                  <a:pt x="258394" y="35340"/>
                  <a:pt x="258394" y="18926"/>
                </a:cubicBezTo>
                <a:cubicBezTo>
                  <a:pt x="258394" y="16429"/>
                  <a:pt x="260187" y="14288"/>
                  <a:pt x="262696" y="14288"/>
                </a:cubicBezTo>
                <a:close/>
                <a:moveTo>
                  <a:pt x="161486" y="0"/>
                </a:moveTo>
                <a:cubicBezTo>
                  <a:pt x="188212" y="0"/>
                  <a:pt x="214215" y="7561"/>
                  <a:pt x="236606" y="21603"/>
                </a:cubicBezTo>
                <a:cubicBezTo>
                  <a:pt x="238773" y="22683"/>
                  <a:pt x="239495" y="25563"/>
                  <a:pt x="238050" y="27724"/>
                </a:cubicBezTo>
                <a:cubicBezTo>
                  <a:pt x="236967" y="29884"/>
                  <a:pt x="234078" y="30604"/>
                  <a:pt x="231911" y="29164"/>
                </a:cubicBezTo>
                <a:cubicBezTo>
                  <a:pt x="210964" y="16202"/>
                  <a:pt x="186406" y="9361"/>
                  <a:pt x="161486" y="9361"/>
                </a:cubicBezTo>
                <a:cubicBezTo>
                  <a:pt x="88173" y="9361"/>
                  <a:pt x="28222" y="68770"/>
                  <a:pt x="28222" y="141860"/>
                </a:cubicBezTo>
                <a:cubicBezTo>
                  <a:pt x="28222" y="163463"/>
                  <a:pt x="33279" y="183626"/>
                  <a:pt x="43030" y="202709"/>
                </a:cubicBezTo>
                <a:cubicBezTo>
                  <a:pt x="44474" y="204869"/>
                  <a:pt x="43391" y="207750"/>
                  <a:pt x="41224" y="208470"/>
                </a:cubicBezTo>
                <a:cubicBezTo>
                  <a:pt x="40502" y="209190"/>
                  <a:pt x="39779" y="209190"/>
                  <a:pt x="39057" y="209190"/>
                </a:cubicBezTo>
                <a:cubicBezTo>
                  <a:pt x="37251" y="209190"/>
                  <a:pt x="35807" y="208470"/>
                  <a:pt x="35084" y="206669"/>
                </a:cubicBezTo>
                <a:cubicBezTo>
                  <a:pt x="24611" y="186506"/>
                  <a:pt x="19194" y="164903"/>
                  <a:pt x="19194" y="141860"/>
                </a:cubicBezTo>
                <a:cubicBezTo>
                  <a:pt x="19194" y="63729"/>
                  <a:pt x="83117" y="0"/>
                  <a:pt x="16148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E428096-3BEF-2B44-A4D3-C134FD627D4A}"/>
              </a:ext>
            </a:extLst>
          </p:cNvPr>
          <p:cNvSpPr txBox="1">
            <a:spLocks/>
          </p:cNvSpPr>
          <p:nvPr/>
        </p:nvSpPr>
        <p:spPr>
          <a:xfrm>
            <a:off x="1464724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61F73E-12F4-034B-AB4B-58337F79C38F}"/>
              </a:ext>
            </a:extLst>
          </p:cNvPr>
          <p:cNvSpPr txBox="1"/>
          <p:nvPr/>
        </p:nvSpPr>
        <p:spPr>
          <a:xfrm>
            <a:off x="1476755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7D46C03-129C-A346-A390-992B140B6DB5}"/>
              </a:ext>
            </a:extLst>
          </p:cNvPr>
          <p:cNvSpPr txBox="1">
            <a:spLocks/>
          </p:cNvSpPr>
          <p:nvPr/>
        </p:nvSpPr>
        <p:spPr>
          <a:xfrm>
            <a:off x="1464724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A4A4AD-F4A2-ED4D-BD88-77F1F5B8281C}"/>
              </a:ext>
            </a:extLst>
          </p:cNvPr>
          <p:cNvSpPr txBox="1"/>
          <p:nvPr/>
        </p:nvSpPr>
        <p:spPr>
          <a:xfrm>
            <a:off x="1476755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5B11116-CFF8-ED4C-A218-270F12542CA2}"/>
              </a:ext>
            </a:extLst>
          </p:cNvPr>
          <p:cNvSpPr txBox="1">
            <a:spLocks/>
          </p:cNvSpPr>
          <p:nvPr/>
        </p:nvSpPr>
        <p:spPr>
          <a:xfrm>
            <a:off x="1464724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FD565B8-F0FA-C741-91F6-C36D83ACD222}"/>
              </a:ext>
            </a:extLst>
          </p:cNvPr>
          <p:cNvSpPr txBox="1"/>
          <p:nvPr/>
        </p:nvSpPr>
        <p:spPr>
          <a:xfrm>
            <a:off x="1476755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B90DC0A1-CD4B-E443-9957-87F5E75381BB}"/>
              </a:ext>
            </a:extLst>
          </p:cNvPr>
          <p:cNvSpPr txBox="1">
            <a:spLocks/>
          </p:cNvSpPr>
          <p:nvPr/>
        </p:nvSpPr>
        <p:spPr>
          <a:xfrm>
            <a:off x="7309555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3888A6-1D3A-6C47-B48E-77269B0C4065}"/>
              </a:ext>
            </a:extLst>
          </p:cNvPr>
          <p:cNvSpPr txBox="1"/>
          <p:nvPr/>
        </p:nvSpPr>
        <p:spPr>
          <a:xfrm>
            <a:off x="7321586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C4739117-2B6C-4540-AF7E-EE77C0193844}"/>
              </a:ext>
            </a:extLst>
          </p:cNvPr>
          <p:cNvSpPr txBox="1">
            <a:spLocks/>
          </p:cNvSpPr>
          <p:nvPr/>
        </p:nvSpPr>
        <p:spPr>
          <a:xfrm>
            <a:off x="7309555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107F3B-4EED-514D-9C49-9C60997CB87B}"/>
              </a:ext>
            </a:extLst>
          </p:cNvPr>
          <p:cNvSpPr txBox="1"/>
          <p:nvPr/>
        </p:nvSpPr>
        <p:spPr>
          <a:xfrm>
            <a:off x="7321586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C6033A8E-8955-094F-BB22-CBE2B349B4A7}"/>
              </a:ext>
            </a:extLst>
          </p:cNvPr>
          <p:cNvSpPr txBox="1">
            <a:spLocks/>
          </p:cNvSpPr>
          <p:nvPr/>
        </p:nvSpPr>
        <p:spPr>
          <a:xfrm>
            <a:off x="7309555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0D0F45-D482-6A49-B07D-B830DCF784BA}"/>
              </a:ext>
            </a:extLst>
          </p:cNvPr>
          <p:cNvSpPr txBox="1"/>
          <p:nvPr/>
        </p:nvSpPr>
        <p:spPr>
          <a:xfrm>
            <a:off x="7321586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9870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FAEB0BD9-B9BE-2446-A46D-205CD9C6C99A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15D11-1E17-3E42-A3F6-512EA45FC9F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2" name="Фигура">
            <a:extLst>
              <a:ext uri="{FF2B5EF4-FFF2-40B4-BE49-F238E27FC236}">
                <a16:creationId xmlns:a16="http://schemas.microsoft.com/office/drawing/2014/main" id="{0EE91A9B-13DF-F942-8816-E9F2944F4342}"/>
              </a:ext>
            </a:extLst>
          </p:cNvPr>
          <p:cNvSpPr/>
          <p:nvPr/>
        </p:nvSpPr>
        <p:spPr bwMode="auto">
          <a:xfrm>
            <a:off x="1851405" y="2973206"/>
            <a:ext cx="4434926" cy="3968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7" h="21535" extrusionOk="0">
                <a:moveTo>
                  <a:pt x="20269" y="22"/>
                </a:moveTo>
                <a:cubicBezTo>
                  <a:pt x="20667" y="-65"/>
                  <a:pt x="21075" y="107"/>
                  <a:pt x="21322" y="466"/>
                </a:cubicBezTo>
                <a:cubicBezTo>
                  <a:pt x="21492" y="714"/>
                  <a:pt x="21566" y="1028"/>
                  <a:pt x="21527" y="1338"/>
                </a:cubicBezTo>
                <a:lnTo>
                  <a:pt x="21527" y="12909"/>
                </a:lnTo>
                <a:lnTo>
                  <a:pt x="10833" y="21535"/>
                </a:lnTo>
                <a:lnTo>
                  <a:pt x="764" y="18139"/>
                </a:lnTo>
                <a:cubicBezTo>
                  <a:pt x="485" y="18074"/>
                  <a:pt x="246" y="17874"/>
                  <a:pt x="112" y="17592"/>
                </a:cubicBezTo>
                <a:cubicBezTo>
                  <a:pt x="-12" y="17331"/>
                  <a:pt x="-34" y="17024"/>
                  <a:pt x="52" y="16744"/>
                </a:cubicBezTo>
                <a:cubicBezTo>
                  <a:pt x="1773" y="12106"/>
                  <a:pt x="4604" y="8088"/>
                  <a:pt x="8236" y="5131"/>
                </a:cubicBezTo>
                <a:cubicBezTo>
                  <a:pt x="11766" y="2257"/>
                  <a:pt x="15921" y="493"/>
                  <a:pt x="20269" y="22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3" name="Фигура">
            <a:extLst>
              <a:ext uri="{FF2B5EF4-FFF2-40B4-BE49-F238E27FC236}">
                <a16:creationId xmlns:a16="http://schemas.microsoft.com/office/drawing/2014/main" id="{6F1F1995-1B30-114E-B923-E04EAEFCAE6A}"/>
              </a:ext>
            </a:extLst>
          </p:cNvPr>
          <p:cNvSpPr>
            <a:spLocks/>
          </p:cNvSpPr>
          <p:nvPr/>
        </p:nvSpPr>
        <p:spPr bwMode="auto">
          <a:xfrm>
            <a:off x="6564105" y="2969801"/>
            <a:ext cx="4430864" cy="3974087"/>
          </a:xfrm>
          <a:custGeom>
            <a:avLst/>
            <a:gdLst>
              <a:gd name="T0" fmla="*/ 2065800 w 21537"/>
              <a:gd name="T1" fmla="*/ 1852735 h 21535"/>
              <a:gd name="T2" fmla="*/ 2065800 w 21537"/>
              <a:gd name="T3" fmla="*/ 1852735 h 21535"/>
              <a:gd name="T4" fmla="*/ 2065800 w 21537"/>
              <a:gd name="T5" fmla="*/ 1852735 h 21535"/>
              <a:gd name="T6" fmla="*/ 2065800 w 21537"/>
              <a:gd name="T7" fmla="*/ 1852735 h 2153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37" h="21535" extrusionOk="0">
                <a:moveTo>
                  <a:pt x="1268" y="22"/>
                </a:moveTo>
                <a:cubicBezTo>
                  <a:pt x="870" y="-65"/>
                  <a:pt x="462" y="107"/>
                  <a:pt x="215" y="466"/>
                </a:cubicBezTo>
                <a:cubicBezTo>
                  <a:pt x="45" y="714"/>
                  <a:pt x="-29" y="1028"/>
                  <a:pt x="10" y="1338"/>
                </a:cubicBezTo>
                <a:lnTo>
                  <a:pt x="10" y="12909"/>
                </a:lnTo>
                <a:lnTo>
                  <a:pt x="10704" y="21535"/>
                </a:lnTo>
                <a:lnTo>
                  <a:pt x="20773" y="18139"/>
                </a:lnTo>
                <a:cubicBezTo>
                  <a:pt x="21052" y="18074"/>
                  <a:pt x="21291" y="17874"/>
                  <a:pt x="21425" y="17592"/>
                </a:cubicBezTo>
                <a:cubicBezTo>
                  <a:pt x="21549" y="17331"/>
                  <a:pt x="21571" y="17024"/>
                  <a:pt x="21485" y="16744"/>
                </a:cubicBezTo>
                <a:cubicBezTo>
                  <a:pt x="19764" y="12106"/>
                  <a:pt x="16933" y="8088"/>
                  <a:pt x="13301" y="5131"/>
                </a:cubicBezTo>
                <a:cubicBezTo>
                  <a:pt x="9771" y="2257"/>
                  <a:pt x="5616" y="493"/>
                  <a:pt x="1268" y="2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4" name="Фигура">
            <a:extLst>
              <a:ext uri="{FF2B5EF4-FFF2-40B4-BE49-F238E27FC236}">
                <a16:creationId xmlns:a16="http://schemas.microsoft.com/office/drawing/2014/main" id="{98AC7B13-1603-B84D-A1CF-FD919CA535F5}"/>
              </a:ext>
            </a:extLst>
          </p:cNvPr>
          <p:cNvSpPr/>
          <p:nvPr/>
        </p:nvSpPr>
        <p:spPr bwMode="auto">
          <a:xfrm>
            <a:off x="1542145" y="6556310"/>
            <a:ext cx="3290869" cy="513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41" h="21525" extrusionOk="0">
                <a:moveTo>
                  <a:pt x="15783" y="2999"/>
                </a:moveTo>
                <a:lnTo>
                  <a:pt x="2517" y="69"/>
                </a:lnTo>
                <a:cubicBezTo>
                  <a:pt x="2166" y="-36"/>
                  <a:pt x="1758" y="-20"/>
                  <a:pt x="1428" y="110"/>
                </a:cubicBezTo>
                <a:cubicBezTo>
                  <a:pt x="1175" y="211"/>
                  <a:pt x="991" y="371"/>
                  <a:pt x="915" y="558"/>
                </a:cubicBezTo>
                <a:cubicBezTo>
                  <a:pt x="-459" y="4227"/>
                  <a:pt x="-283" y="8070"/>
                  <a:pt x="1424" y="11678"/>
                </a:cubicBezTo>
                <a:cubicBezTo>
                  <a:pt x="3187" y="15403"/>
                  <a:pt x="6510" y="18732"/>
                  <a:pt x="11019" y="21291"/>
                </a:cubicBezTo>
                <a:cubicBezTo>
                  <a:pt x="11327" y="21483"/>
                  <a:pt x="11761" y="21564"/>
                  <a:pt x="12179" y="21506"/>
                </a:cubicBezTo>
                <a:cubicBezTo>
                  <a:pt x="12481" y="21464"/>
                  <a:pt x="12749" y="21352"/>
                  <a:pt x="12933" y="21191"/>
                </a:cubicBezTo>
                <a:lnTo>
                  <a:pt x="21141" y="13551"/>
                </a:lnTo>
                <a:lnTo>
                  <a:pt x="15783" y="2999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5" name="Фигура">
            <a:extLst>
              <a:ext uri="{FF2B5EF4-FFF2-40B4-BE49-F238E27FC236}">
                <a16:creationId xmlns:a16="http://schemas.microsoft.com/office/drawing/2014/main" id="{C37C5BD9-2208-0146-A0D3-913A3D6593E9}"/>
              </a:ext>
            </a:extLst>
          </p:cNvPr>
          <p:cNvSpPr>
            <a:spLocks/>
          </p:cNvSpPr>
          <p:nvPr/>
        </p:nvSpPr>
        <p:spPr bwMode="auto">
          <a:xfrm>
            <a:off x="8016030" y="6551466"/>
            <a:ext cx="3298311" cy="5146444"/>
          </a:xfrm>
          <a:custGeom>
            <a:avLst/>
            <a:gdLst>
              <a:gd name="T0" fmla="*/ 1537770 w 21141"/>
              <a:gd name="T1" fmla="*/ 2399292 h 21525"/>
              <a:gd name="T2" fmla="*/ 1537770 w 21141"/>
              <a:gd name="T3" fmla="*/ 2399292 h 21525"/>
              <a:gd name="T4" fmla="*/ 1537770 w 21141"/>
              <a:gd name="T5" fmla="*/ 2399292 h 21525"/>
              <a:gd name="T6" fmla="*/ 1537770 w 21141"/>
              <a:gd name="T7" fmla="*/ 2399292 h 21525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141" h="21525" extrusionOk="0">
                <a:moveTo>
                  <a:pt x="5358" y="2999"/>
                </a:moveTo>
                <a:lnTo>
                  <a:pt x="18624" y="69"/>
                </a:lnTo>
                <a:cubicBezTo>
                  <a:pt x="18975" y="-36"/>
                  <a:pt x="19383" y="-20"/>
                  <a:pt x="19713" y="110"/>
                </a:cubicBezTo>
                <a:cubicBezTo>
                  <a:pt x="19966" y="211"/>
                  <a:pt x="20150" y="371"/>
                  <a:pt x="20226" y="558"/>
                </a:cubicBezTo>
                <a:cubicBezTo>
                  <a:pt x="21600" y="4227"/>
                  <a:pt x="21424" y="8070"/>
                  <a:pt x="19717" y="11678"/>
                </a:cubicBezTo>
                <a:cubicBezTo>
                  <a:pt x="17954" y="15403"/>
                  <a:pt x="14631" y="18732"/>
                  <a:pt x="10122" y="21291"/>
                </a:cubicBezTo>
                <a:cubicBezTo>
                  <a:pt x="9814" y="21483"/>
                  <a:pt x="9380" y="21564"/>
                  <a:pt x="8962" y="21506"/>
                </a:cubicBezTo>
                <a:cubicBezTo>
                  <a:pt x="8660" y="21464"/>
                  <a:pt x="8392" y="21352"/>
                  <a:pt x="8208" y="21191"/>
                </a:cubicBezTo>
                <a:lnTo>
                  <a:pt x="0" y="13551"/>
                </a:lnTo>
                <a:lnTo>
                  <a:pt x="5358" y="29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26" name="Фигура">
            <a:extLst>
              <a:ext uri="{FF2B5EF4-FFF2-40B4-BE49-F238E27FC236}">
                <a16:creationId xmlns:a16="http://schemas.microsoft.com/office/drawing/2014/main" id="{DB5C63A7-4B29-194A-AC99-4893BF224765}"/>
              </a:ext>
            </a:extLst>
          </p:cNvPr>
          <p:cNvSpPr/>
          <p:nvPr/>
        </p:nvSpPr>
        <p:spPr bwMode="auto">
          <a:xfrm>
            <a:off x="3796211" y="10039557"/>
            <a:ext cx="5328721" cy="2778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46" h="21520" extrusionOk="0">
                <a:moveTo>
                  <a:pt x="407" y="15716"/>
                </a:moveTo>
                <a:cubicBezTo>
                  <a:pt x="208" y="15427"/>
                  <a:pt x="70" y="15008"/>
                  <a:pt x="21" y="14538"/>
                </a:cubicBezTo>
                <a:cubicBezTo>
                  <a:pt x="-31" y="14048"/>
                  <a:pt x="17" y="13538"/>
                  <a:pt x="154" y="13113"/>
                </a:cubicBezTo>
                <a:lnTo>
                  <a:pt x="5162" y="0"/>
                </a:lnTo>
                <a:lnTo>
                  <a:pt x="16379" y="0"/>
                </a:lnTo>
                <a:lnTo>
                  <a:pt x="21322" y="13249"/>
                </a:lnTo>
                <a:cubicBezTo>
                  <a:pt x="21490" y="13641"/>
                  <a:pt x="21569" y="14146"/>
                  <a:pt x="21541" y="14651"/>
                </a:cubicBezTo>
                <a:cubicBezTo>
                  <a:pt x="21512" y="15169"/>
                  <a:pt x="21373" y="15642"/>
                  <a:pt x="21156" y="15957"/>
                </a:cubicBezTo>
                <a:cubicBezTo>
                  <a:pt x="18132" y="19518"/>
                  <a:pt x="14660" y="21440"/>
                  <a:pt x="11111" y="21517"/>
                </a:cubicBezTo>
                <a:cubicBezTo>
                  <a:pt x="7326" y="21600"/>
                  <a:pt x="3609" y="19585"/>
                  <a:pt x="407" y="15716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27" name="Линия">
            <a:extLst>
              <a:ext uri="{FF2B5EF4-FFF2-40B4-BE49-F238E27FC236}">
                <a16:creationId xmlns:a16="http://schemas.microsoft.com/office/drawing/2014/main" id="{7128CECC-E30B-4E4E-A7E5-5D88403758E7}"/>
              </a:ext>
            </a:extLst>
          </p:cNvPr>
          <p:cNvSpPr/>
          <p:nvPr/>
        </p:nvSpPr>
        <p:spPr bwMode="auto">
          <a:xfrm flipV="1">
            <a:off x="4679679" y="5854780"/>
            <a:ext cx="1593509" cy="1162784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28" name="Линия">
            <a:extLst>
              <a:ext uri="{FF2B5EF4-FFF2-40B4-BE49-F238E27FC236}">
                <a16:creationId xmlns:a16="http://schemas.microsoft.com/office/drawing/2014/main" id="{4660BB08-C6DA-644B-A5F0-455DF8D02621}"/>
              </a:ext>
            </a:extLst>
          </p:cNvPr>
          <p:cNvSpPr/>
          <p:nvPr/>
        </p:nvSpPr>
        <p:spPr bwMode="auto">
          <a:xfrm>
            <a:off x="6661520" y="5883750"/>
            <a:ext cx="1602021" cy="1166191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tail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29" name="Линия">
            <a:extLst>
              <a:ext uri="{FF2B5EF4-FFF2-40B4-BE49-F238E27FC236}">
                <a16:creationId xmlns:a16="http://schemas.microsoft.com/office/drawing/2014/main" id="{71E4A315-69A2-AD43-810D-DE648775E82F}"/>
              </a:ext>
            </a:extLst>
          </p:cNvPr>
          <p:cNvSpPr/>
          <p:nvPr/>
        </p:nvSpPr>
        <p:spPr bwMode="auto">
          <a:xfrm>
            <a:off x="4442951" y="7390518"/>
            <a:ext cx="645236" cy="1981671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30" name="Линия">
            <a:extLst>
              <a:ext uri="{FF2B5EF4-FFF2-40B4-BE49-F238E27FC236}">
                <a16:creationId xmlns:a16="http://schemas.microsoft.com/office/drawing/2014/main" id="{4C23D9A2-885F-254D-AA62-D3FDE58D8ACF}"/>
              </a:ext>
            </a:extLst>
          </p:cNvPr>
          <p:cNvSpPr/>
          <p:nvPr/>
        </p:nvSpPr>
        <p:spPr bwMode="auto">
          <a:xfrm flipV="1">
            <a:off x="7771443" y="7388872"/>
            <a:ext cx="638425" cy="2007209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31" name="Линия">
            <a:extLst>
              <a:ext uri="{FF2B5EF4-FFF2-40B4-BE49-F238E27FC236}">
                <a16:creationId xmlns:a16="http://schemas.microsoft.com/office/drawing/2014/main" id="{5733BFE7-24B0-704E-BEE5-55B08A8AF256}"/>
              </a:ext>
            </a:extLst>
          </p:cNvPr>
          <p:cNvSpPr/>
          <p:nvPr/>
        </p:nvSpPr>
        <p:spPr bwMode="auto">
          <a:xfrm>
            <a:off x="5447604" y="9634483"/>
            <a:ext cx="2019126" cy="0"/>
          </a:xfrm>
          <a:prstGeom prst="line">
            <a:avLst/>
          </a:prstGeom>
          <a:noFill/>
          <a:ln w="38100" cap="flat">
            <a:solidFill>
              <a:schemeClr val="bg1">
                <a:lumMod val="75000"/>
              </a:schemeClr>
            </a:solidFill>
            <a:prstDash val="solid"/>
            <a:miter lim="400000"/>
            <a:headEnd type="triangle" w="med" len="med"/>
          </a:ln>
          <a:effectLst/>
        </p:spPr>
        <p:txBody>
          <a:bodyPr lIns="0" tIns="0" rIns="0" bIns="0" anchor="ctr"/>
          <a:lstStyle/>
          <a:p>
            <a:pPr defTabSz="457063">
              <a:defRPr sz="12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sz="1200" kern="0" dirty="0">
              <a:solidFill>
                <a:srgbClr val="000000"/>
              </a:solidFill>
              <a:latin typeface="Lato Light" panose="020F0502020204030203" pitchFamily="34" charset="0"/>
              <a:ea typeface="+mj-ea"/>
              <a:cs typeface="+mj-cs"/>
              <a:sym typeface="Helvetica"/>
            </a:endParaRPr>
          </a:p>
        </p:txBody>
      </p:sp>
      <p:sp>
        <p:nvSpPr>
          <p:cNvPr id="39" name="Freeform 802">
            <a:extLst>
              <a:ext uri="{FF2B5EF4-FFF2-40B4-BE49-F238E27FC236}">
                <a16:creationId xmlns:a16="http://schemas.microsoft.com/office/drawing/2014/main" id="{DD79AE55-96E6-D849-A8FB-FE68C2A79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013" y="4420308"/>
            <a:ext cx="1172327" cy="1166191"/>
          </a:xfrm>
          <a:custGeom>
            <a:avLst/>
            <a:gdLst/>
            <a:ahLst/>
            <a:cxnLst/>
            <a:rect l="0" t="0" r="r" b="b"/>
            <a:pathLst>
              <a:path w="302852" h="301266">
                <a:moveTo>
                  <a:pt x="268012" y="261937"/>
                </a:moveTo>
                <a:lnTo>
                  <a:pt x="274569" y="261937"/>
                </a:lnTo>
                <a:cubicBezTo>
                  <a:pt x="276984" y="261937"/>
                  <a:pt x="279055" y="264054"/>
                  <a:pt x="279055" y="266523"/>
                </a:cubicBezTo>
                <a:cubicBezTo>
                  <a:pt x="279055" y="268993"/>
                  <a:pt x="276984" y="271109"/>
                  <a:pt x="274569" y="271109"/>
                </a:cubicBezTo>
                <a:lnTo>
                  <a:pt x="268012" y="271109"/>
                </a:lnTo>
                <a:cubicBezTo>
                  <a:pt x="265596" y="271109"/>
                  <a:pt x="263525" y="268993"/>
                  <a:pt x="263525" y="266523"/>
                </a:cubicBezTo>
                <a:cubicBezTo>
                  <a:pt x="263525" y="264054"/>
                  <a:pt x="265596" y="261937"/>
                  <a:pt x="268012" y="261937"/>
                </a:cubicBezTo>
                <a:close/>
                <a:moveTo>
                  <a:pt x="227013" y="261937"/>
                </a:moveTo>
                <a:lnTo>
                  <a:pt x="240934" y="261937"/>
                </a:lnTo>
                <a:cubicBezTo>
                  <a:pt x="243864" y="261937"/>
                  <a:pt x="245696" y="264054"/>
                  <a:pt x="245696" y="266523"/>
                </a:cubicBezTo>
                <a:cubicBezTo>
                  <a:pt x="245696" y="268993"/>
                  <a:pt x="243864" y="271109"/>
                  <a:pt x="240934" y="271109"/>
                </a:cubicBezTo>
                <a:lnTo>
                  <a:pt x="227013" y="271109"/>
                </a:lnTo>
                <a:cubicBezTo>
                  <a:pt x="224448" y="271109"/>
                  <a:pt x="222250" y="268993"/>
                  <a:pt x="222250" y="266523"/>
                </a:cubicBezTo>
                <a:cubicBezTo>
                  <a:pt x="222250" y="264054"/>
                  <a:pt x="224448" y="261937"/>
                  <a:pt x="227013" y="261937"/>
                </a:cubicBezTo>
                <a:close/>
                <a:moveTo>
                  <a:pt x="104712" y="261937"/>
                </a:moveTo>
                <a:lnTo>
                  <a:pt x="196550" y="261937"/>
                </a:lnTo>
                <a:cubicBezTo>
                  <a:pt x="199443" y="261937"/>
                  <a:pt x="201251" y="264054"/>
                  <a:pt x="201251" y="266523"/>
                </a:cubicBezTo>
                <a:cubicBezTo>
                  <a:pt x="201251" y="268993"/>
                  <a:pt x="199443" y="271109"/>
                  <a:pt x="196550" y="271109"/>
                </a:cubicBezTo>
                <a:lnTo>
                  <a:pt x="104712" y="271109"/>
                </a:lnTo>
                <a:cubicBezTo>
                  <a:pt x="102181" y="271109"/>
                  <a:pt x="100012" y="268993"/>
                  <a:pt x="100012" y="266523"/>
                </a:cubicBezTo>
                <a:cubicBezTo>
                  <a:pt x="100012" y="264054"/>
                  <a:pt x="102181" y="261937"/>
                  <a:pt x="104712" y="261937"/>
                </a:cubicBezTo>
                <a:close/>
                <a:moveTo>
                  <a:pt x="61912" y="261937"/>
                </a:moveTo>
                <a:lnTo>
                  <a:pt x="75833" y="261937"/>
                </a:lnTo>
                <a:cubicBezTo>
                  <a:pt x="78764" y="261937"/>
                  <a:pt x="80595" y="264054"/>
                  <a:pt x="80595" y="266523"/>
                </a:cubicBezTo>
                <a:cubicBezTo>
                  <a:pt x="80595" y="268993"/>
                  <a:pt x="78764" y="271109"/>
                  <a:pt x="75833" y="271109"/>
                </a:cubicBezTo>
                <a:lnTo>
                  <a:pt x="61912" y="271109"/>
                </a:lnTo>
                <a:cubicBezTo>
                  <a:pt x="59348" y="271109"/>
                  <a:pt x="57150" y="268993"/>
                  <a:pt x="57150" y="266523"/>
                </a:cubicBezTo>
                <a:cubicBezTo>
                  <a:pt x="57150" y="264054"/>
                  <a:pt x="59348" y="261937"/>
                  <a:pt x="61912" y="261937"/>
                </a:cubicBezTo>
                <a:close/>
                <a:moveTo>
                  <a:pt x="26711" y="261937"/>
                </a:moveTo>
                <a:lnTo>
                  <a:pt x="33268" y="261937"/>
                </a:lnTo>
                <a:cubicBezTo>
                  <a:pt x="35684" y="261937"/>
                  <a:pt x="37755" y="264054"/>
                  <a:pt x="37755" y="266523"/>
                </a:cubicBezTo>
                <a:cubicBezTo>
                  <a:pt x="37755" y="268993"/>
                  <a:pt x="35684" y="271109"/>
                  <a:pt x="33268" y="271109"/>
                </a:cubicBezTo>
                <a:lnTo>
                  <a:pt x="26711" y="271109"/>
                </a:lnTo>
                <a:cubicBezTo>
                  <a:pt x="24295" y="271109"/>
                  <a:pt x="22225" y="268993"/>
                  <a:pt x="22225" y="266523"/>
                </a:cubicBezTo>
                <a:cubicBezTo>
                  <a:pt x="22225" y="264054"/>
                  <a:pt x="24295" y="261937"/>
                  <a:pt x="26711" y="261937"/>
                </a:cubicBezTo>
                <a:close/>
                <a:moveTo>
                  <a:pt x="264746" y="230187"/>
                </a:moveTo>
                <a:lnTo>
                  <a:pt x="274271" y="230187"/>
                </a:lnTo>
                <a:cubicBezTo>
                  <a:pt x="276836" y="230187"/>
                  <a:pt x="279034" y="232304"/>
                  <a:pt x="279034" y="234773"/>
                </a:cubicBezTo>
                <a:cubicBezTo>
                  <a:pt x="279034" y="237243"/>
                  <a:pt x="276836" y="239359"/>
                  <a:pt x="274271" y="239359"/>
                </a:cubicBezTo>
                <a:lnTo>
                  <a:pt x="264746" y="239359"/>
                </a:lnTo>
                <a:cubicBezTo>
                  <a:pt x="262182" y="239359"/>
                  <a:pt x="260350" y="237243"/>
                  <a:pt x="260350" y="234773"/>
                </a:cubicBezTo>
                <a:cubicBezTo>
                  <a:pt x="260350" y="232304"/>
                  <a:pt x="262182" y="230187"/>
                  <a:pt x="264746" y="230187"/>
                </a:cubicBezTo>
                <a:close/>
                <a:moveTo>
                  <a:pt x="223361" y="230187"/>
                </a:moveTo>
                <a:lnTo>
                  <a:pt x="242650" y="230187"/>
                </a:lnTo>
                <a:cubicBezTo>
                  <a:pt x="245150" y="230187"/>
                  <a:pt x="247293" y="232304"/>
                  <a:pt x="247293" y="234773"/>
                </a:cubicBezTo>
                <a:cubicBezTo>
                  <a:pt x="247293" y="237243"/>
                  <a:pt x="245150" y="239359"/>
                  <a:pt x="242650" y="239359"/>
                </a:cubicBezTo>
                <a:lnTo>
                  <a:pt x="223361" y="239359"/>
                </a:lnTo>
                <a:cubicBezTo>
                  <a:pt x="220861" y="239359"/>
                  <a:pt x="219075" y="237243"/>
                  <a:pt x="219075" y="234773"/>
                </a:cubicBezTo>
                <a:cubicBezTo>
                  <a:pt x="219075" y="232304"/>
                  <a:pt x="220861" y="230187"/>
                  <a:pt x="223361" y="230187"/>
                </a:cubicBezTo>
                <a:close/>
                <a:moveTo>
                  <a:pt x="182086" y="230187"/>
                </a:moveTo>
                <a:lnTo>
                  <a:pt x="201732" y="230187"/>
                </a:lnTo>
                <a:cubicBezTo>
                  <a:pt x="203875" y="230187"/>
                  <a:pt x="206018" y="232304"/>
                  <a:pt x="206018" y="234773"/>
                </a:cubicBezTo>
                <a:cubicBezTo>
                  <a:pt x="206018" y="237243"/>
                  <a:pt x="203875" y="239359"/>
                  <a:pt x="201732" y="239359"/>
                </a:cubicBezTo>
                <a:lnTo>
                  <a:pt x="182086" y="239359"/>
                </a:lnTo>
                <a:cubicBezTo>
                  <a:pt x="179586" y="239359"/>
                  <a:pt x="177800" y="237243"/>
                  <a:pt x="177800" y="234773"/>
                </a:cubicBezTo>
                <a:cubicBezTo>
                  <a:pt x="177800" y="232304"/>
                  <a:pt x="179586" y="230187"/>
                  <a:pt x="182086" y="230187"/>
                </a:cubicBezTo>
                <a:close/>
                <a:moveTo>
                  <a:pt x="140811" y="230187"/>
                </a:moveTo>
                <a:lnTo>
                  <a:pt x="160457" y="230187"/>
                </a:lnTo>
                <a:cubicBezTo>
                  <a:pt x="162957" y="230187"/>
                  <a:pt x="164743" y="232304"/>
                  <a:pt x="164743" y="234773"/>
                </a:cubicBezTo>
                <a:cubicBezTo>
                  <a:pt x="164743" y="237243"/>
                  <a:pt x="162957" y="239359"/>
                  <a:pt x="160457" y="239359"/>
                </a:cubicBezTo>
                <a:lnTo>
                  <a:pt x="140811" y="239359"/>
                </a:lnTo>
                <a:cubicBezTo>
                  <a:pt x="138311" y="239359"/>
                  <a:pt x="136525" y="237243"/>
                  <a:pt x="136525" y="234773"/>
                </a:cubicBezTo>
                <a:cubicBezTo>
                  <a:pt x="136525" y="232304"/>
                  <a:pt x="138311" y="230187"/>
                  <a:pt x="140811" y="230187"/>
                </a:cubicBezTo>
                <a:close/>
                <a:moveTo>
                  <a:pt x="99536" y="230187"/>
                </a:moveTo>
                <a:lnTo>
                  <a:pt x="119181" y="230187"/>
                </a:lnTo>
                <a:cubicBezTo>
                  <a:pt x="121682" y="230187"/>
                  <a:pt x="123468" y="232304"/>
                  <a:pt x="123468" y="234773"/>
                </a:cubicBezTo>
                <a:cubicBezTo>
                  <a:pt x="123468" y="237243"/>
                  <a:pt x="121682" y="239359"/>
                  <a:pt x="119181" y="239359"/>
                </a:cubicBezTo>
                <a:lnTo>
                  <a:pt x="99536" y="239359"/>
                </a:lnTo>
                <a:cubicBezTo>
                  <a:pt x="97036" y="239359"/>
                  <a:pt x="95250" y="237243"/>
                  <a:pt x="95250" y="234773"/>
                </a:cubicBezTo>
                <a:cubicBezTo>
                  <a:pt x="95250" y="232304"/>
                  <a:pt x="97036" y="230187"/>
                  <a:pt x="99536" y="230187"/>
                </a:cubicBezTo>
                <a:close/>
                <a:moveTo>
                  <a:pt x="58561" y="230187"/>
                </a:moveTo>
                <a:lnTo>
                  <a:pt x="77964" y="230187"/>
                </a:lnTo>
                <a:cubicBezTo>
                  <a:pt x="80080" y="230187"/>
                  <a:pt x="82197" y="232304"/>
                  <a:pt x="82197" y="234773"/>
                </a:cubicBezTo>
                <a:cubicBezTo>
                  <a:pt x="82197" y="237243"/>
                  <a:pt x="80080" y="239359"/>
                  <a:pt x="77964" y="239359"/>
                </a:cubicBezTo>
                <a:lnTo>
                  <a:pt x="58561" y="239359"/>
                </a:lnTo>
                <a:cubicBezTo>
                  <a:pt x="56091" y="239359"/>
                  <a:pt x="53975" y="237243"/>
                  <a:pt x="53975" y="234773"/>
                </a:cubicBezTo>
                <a:cubicBezTo>
                  <a:pt x="53975" y="232304"/>
                  <a:pt x="56091" y="230187"/>
                  <a:pt x="58561" y="230187"/>
                </a:cubicBezTo>
                <a:close/>
                <a:moveTo>
                  <a:pt x="26987" y="230187"/>
                </a:moveTo>
                <a:lnTo>
                  <a:pt x="36146" y="230187"/>
                </a:lnTo>
                <a:cubicBezTo>
                  <a:pt x="38710" y="230187"/>
                  <a:pt x="40908" y="232304"/>
                  <a:pt x="40908" y="234773"/>
                </a:cubicBezTo>
                <a:cubicBezTo>
                  <a:pt x="40908" y="237243"/>
                  <a:pt x="38710" y="239359"/>
                  <a:pt x="36146" y="239359"/>
                </a:cubicBezTo>
                <a:lnTo>
                  <a:pt x="26987" y="239359"/>
                </a:lnTo>
                <a:cubicBezTo>
                  <a:pt x="24423" y="239359"/>
                  <a:pt x="22225" y="237243"/>
                  <a:pt x="22225" y="234773"/>
                </a:cubicBezTo>
                <a:cubicBezTo>
                  <a:pt x="22225" y="232304"/>
                  <a:pt x="24423" y="230187"/>
                  <a:pt x="26987" y="230187"/>
                </a:cubicBezTo>
                <a:close/>
                <a:moveTo>
                  <a:pt x="268012" y="200025"/>
                </a:moveTo>
                <a:lnTo>
                  <a:pt x="274569" y="200025"/>
                </a:lnTo>
                <a:cubicBezTo>
                  <a:pt x="276984" y="200025"/>
                  <a:pt x="279055" y="201857"/>
                  <a:pt x="279055" y="204421"/>
                </a:cubicBezTo>
                <a:cubicBezTo>
                  <a:pt x="279055" y="206986"/>
                  <a:pt x="276984" y="209184"/>
                  <a:pt x="274569" y="209184"/>
                </a:cubicBezTo>
                <a:lnTo>
                  <a:pt x="268012" y="209184"/>
                </a:lnTo>
                <a:cubicBezTo>
                  <a:pt x="265596" y="209184"/>
                  <a:pt x="263525" y="206986"/>
                  <a:pt x="263525" y="204421"/>
                </a:cubicBezTo>
                <a:cubicBezTo>
                  <a:pt x="263525" y="201857"/>
                  <a:pt x="265596" y="200025"/>
                  <a:pt x="268012" y="200025"/>
                </a:cubicBezTo>
                <a:close/>
                <a:moveTo>
                  <a:pt x="231598" y="200025"/>
                </a:moveTo>
                <a:lnTo>
                  <a:pt x="244651" y="200025"/>
                </a:lnTo>
                <a:cubicBezTo>
                  <a:pt x="247121" y="200025"/>
                  <a:pt x="248884" y="201857"/>
                  <a:pt x="248884" y="204421"/>
                </a:cubicBezTo>
                <a:cubicBezTo>
                  <a:pt x="248884" y="206986"/>
                  <a:pt x="247121" y="209184"/>
                  <a:pt x="244651" y="209184"/>
                </a:cubicBezTo>
                <a:lnTo>
                  <a:pt x="231598" y="209184"/>
                </a:lnTo>
                <a:cubicBezTo>
                  <a:pt x="229129" y="209184"/>
                  <a:pt x="227012" y="206986"/>
                  <a:pt x="227012" y="204421"/>
                </a:cubicBezTo>
                <a:cubicBezTo>
                  <a:pt x="227012" y="201857"/>
                  <a:pt x="229129" y="200025"/>
                  <a:pt x="231598" y="200025"/>
                </a:cubicBezTo>
                <a:close/>
                <a:moveTo>
                  <a:pt x="196924" y="200025"/>
                </a:moveTo>
                <a:lnTo>
                  <a:pt x="210691" y="200025"/>
                </a:lnTo>
                <a:cubicBezTo>
                  <a:pt x="213296" y="200025"/>
                  <a:pt x="215528" y="201857"/>
                  <a:pt x="215528" y="204421"/>
                </a:cubicBezTo>
                <a:cubicBezTo>
                  <a:pt x="215528" y="206986"/>
                  <a:pt x="213296" y="209184"/>
                  <a:pt x="210691" y="209184"/>
                </a:cubicBezTo>
                <a:lnTo>
                  <a:pt x="196924" y="209184"/>
                </a:lnTo>
                <a:cubicBezTo>
                  <a:pt x="194320" y="209184"/>
                  <a:pt x="192087" y="206986"/>
                  <a:pt x="192087" y="204421"/>
                </a:cubicBezTo>
                <a:cubicBezTo>
                  <a:pt x="192087" y="201857"/>
                  <a:pt x="194320" y="200025"/>
                  <a:pt x="196924" y="200025"/>
                </a:cubicBezTo>
                <a:close/>
                <a:moveTo>
                  <a:pt x="161999" y="200025"/>
                </a:moveTo>
                <a:lnTo>
                  <a:pt x="175766" y="200025"/>
                </a:lnTo>
                <a:cubicBezTo>
                  <a:pt x="178371" y="200025"/>
                  <a:pt x="180603" y="201857"/>
                  <a:pt x="180603" y="204421"/>
                </a:cubicBezTo>
                <a:cubicBezTo>
                  <a:pt x="180603" y="206986"/>
                  <a:pt x="178371" y="209184"/>
                  <a:pt x="175766" y="209184"/>
                </a:cubicBezTo>
                <a:lnTo>
                  <a:pt x="161999" y="209184"/>
                </a:lnTo>
                <a:cubicBezTo>
                  <a:pt x="159395" y="209184"/>
                  <a:pt x="157162" y="206986"/>
                  <a:pt x="157162" y="204421"/>
                </a:cubicBezTo>
                <a:cubicBezTo>
                  <a:pt x="157162" y="201857"/>
                  <a:pt x="159395" y="200025"/>
                  <a:pt x="161999" y="200025"/>
                </a:cubicBezTo>
                <a:close/>
                <a:moveTo>
                  <a:pt x="126823" y="200025"/>
                </a:moveTo>
                <a:lnTo>
                  <a:pt x="139876" y="200025"/>
                </a:lnTo>
                <a:cubicBezTo>
                  <a:pt x="142346" y="200025"/>
                  <a:pt x="144109" y="201857"/>
                  <a:pt x="144109" y="204421"/>
                </a:cubicBezTo>
                <a:cubicBezTo>
                  <a:pt x="144109" y="206986"/>
                  <a:pt x="142346" y="209184"/>
                  <a:pt x="139876" y="209184"/>
                </a:cubicBezTo>
                <a:lnTo>
                  <a:pt x="126823" y="209184"/>
                </a:lnTo>
                <a:cubicBezTo>
                  <a:pt x="124354" y="209184"/>
                  <a:pt x="122237" y="206986"/>
                  <a:pt x="122237" y="204421"/>
                </a:cubicBezTo>
                <a:cubicBezTo>
                  <a:pt x="122237" y="201857"/>
                  <a:pt x="124354" y="200025"/>
                  <a:pt x="126823" y="200025"/>
                </a:cubicBezTo>
                <a:close/>
                <a:moveTo>
                  <a:pt x="91898" y="200025"/>
                </a:moveTo>
                <a:lnTo>
                  <a:pt x="104951" y="200025"/>
                </a:lnTo>
                <a:cubicBezTo>
                  <a:pt x="107420" y="200025"/>
                  <a:pt x="109184" y="201857"/>
                  <a:pt x="109184" y="204421"/>
                </a:cubicBezTo>
                <a:cubicBezTo>
                  <a:pt x="109184" y="206986"/>
                  <a:pt x="107420" y="209184"/>
                  <a:pt x="104951" y="209184"/>
                </a:cubicBezTo>
                <a:lnTo>
                  <a:pt x="91898" y="209184"/>
                </a:lnTo>
                <a:cubicBezTo>
                  <a:pt x="89428" y="209184"/>
                  <a:pt x="87312" y="206986"/>
                  <a:pt x="87312" y="204421"/>
                </a:cubicBezTo>
                <a:cubicBezTo>
                  <a:pt x="87312" y="201857"/>
                  <a:pt x="89428" y="200025"/>
                  <a:pt x="91898" y="200025"/>
                </a:cubicBezTo>
                <a:close/>
                <a:moveTo>
                  <a:pt x="56688" y="200025"/>
                </a:moveTo>
                <a:lnTo>
                  <a:pt x="69952" y="200025"/>
                </a:lnTo>
                <a:cubicBezTo>
                  <a:pt x="72461" y="200025"/>
                  <a:pt x="74253" y="201857"/>
                  <a:pt x="74253" y="204421"/>
                </a:cubicBezTo>
                <a:cubicBezTo>
                  <a:pt x="74253" y="206986"/>
                  <a:pt x="72461" y="209184"/>
                  <a:pt x="69952" y="209184"/>
                </a:cubicBezTo>
                <a:lnTo>
                  <a:pt x="56688" y="209184"/>
                </a:lnTo>
                <a:cubicBezTo>
                  <a:pt x="54179" y="209184"/>
                  <a:pt x="52387" y="206986"/>
                  <a:pt x="52387" y="204421"/>
                </a:cubicBezTo>
                <a:cubicBezTo>
                  <a:pt x="52387" y="201857"/>
                  <a:pt x="54179" y="200025"/>
                  <a:pt x="56688" y="200025"/>
                </a:cubicBezTo>
                <a:close/>
                <a:moveTo>
                  <a:pt x="26711" y="200025"/>
                </a:moveTo>
                <a:lnTo>
                  <a:pt x="33268" y="200025"/>
                </a:lnTo>
                <a:cubicBezTo>
                  <a:pt x="35684" y="200025"/>
                  <a:pt x="37755" y="201857"/>
                  <a:pt x="37755" y="204421"/>
                </a:cubicBezTo>
                <a:cubicBezTo>
                  <a:pt x="37755" y="206986"/>
                  <a:pt x="35684" y="209184"/>
                  <a:pt x="33268" y="209184"/>
                </a:cubicBezTo>
                <a:lnTo>
                  <a:pt x="26711" y="209184"/>
                </a:lnTo>
                <a:cubicBezTo>
                  <a:pt x="24295" y="209184"/>
                  <a:pt x="22225" y="206986"/>
                  <a:pt x="22225" y="204421"/>
                </a:cubicBezTo>
                <a:cubicBezTo>
                  <a:pt x="22225" y="201857"/>
                  <a:pt x="24295" y="200025"/>
                  <a:pt x="26711" y="200025"/>
                </a:cubicBezTo>
                <a:close/>
                <a:moveTo>
                  <a:pt x="13700" y="177743"/>
                </a:moveTo>
                <a:cubicBezTo>
                  <a:pt x="11537" y="177743"/>
                  <a:pt x="9374" y="179898"/>
                  <a:pt x="9374" y="182411"/>
                </a:cubicBezTo>
                <a:lnTo>
                  <a:pt x="9374" y="287621"/>
                </a:lnTo>
                <a:cubicBezTo>
                  <a:pt x="9374" y="290135"/>
                  <a:pt x="11537" y="291930"/>
                  <a:pt x="13700" y="291930"/>
                </a:cubicBezTo>
                <a:lnTo>
                  <a:pt x="289151" y="291930"/>
                </a:lnTo>
                <a:cubicBezTo>
                  <a:pt x="291675" y="291930"/>
                  <a:pt x="293838" y="290135"/>
                  <a:pt x="293838" y="287621"/>
                </a:cubicBezTo>
                <a:lnTo>
                  <a:pt x="293838" y="182411"/>
                </a:lnTo>
                <a:cubicBezTo>
                  <a:pt x="293838" y="179898"/>
                  <a:pt x="291675" y="177743"/>
                  <a:pt x="289151" y="177743"/>
                </a:cubicBezTo>
                <a:lnTo>
                  <a:pt x="13700" y="177743"/>
                </a:lnTo>
                <a:close/>
                <a:moveTo>
                  <a:pt x="200255" y="37069"/>
                </a:moveTo>
                <a:cubicBezTo>
                  <a:pt x="202073" y="34925"/>
                  <a:pt x="204981" y="34925"/>
                  <a:pt x="206799" y="37069"/>
                </a:cubicBezTo>
                <a:lnTo>
                  <a:pt x="243881" y="73163"/>
                </a:lnTo>
                <a:cubicBezTo>
                  <a:pt x="245699" y="74949"/>
                  <a:pt x="245699" y="77808"/>
                  <a:pt x="243881" y="79595"/>
                </a:cubicBezTo>
                <a:lnTo>
                  <a:pt x="206799" y="116046"/>
                </a:lnTo>
                <a:cubicBezTo>
                  <a:pt x="206072" y="116760"/>
                  <a:pt x="204618" y="117118"/>
                  <a:pt x="203527" y="117118"/>
                </a:cubicBezTo>
                <a:cubicBezTo>
                  <a:pt x="202436" y="117118"/>
                  <a:pt x="200982" y="116760"/>
                  <a:pt x="200255" y="116046"/>
                </a:cubicBezTo>
                <a:cubicBezTo>
                  <a:pt x="198437" y="114259"/>
                  <a:pt x="198437" y="111400"/>
                  <a:pt x="200255" y="109613"/>
                </a:cubicBezTo>
                <a:lnTo>
                  <a:pt x="234065" y="76379"/>
                </a:lnTo>
                <a:lnTo>
                  <a:pt x="200255" y="43144"/>
                </a:lnTo>
                <a:cubicBezTo>
                  <a:pt x="198437" y="41358"/>
                  <a:pt x="198437" y="38499"/>
                  <a:pt x="200255" y="37069"/>
                </a:cubicBezTo>
                <a:close/>
                <a:moveTo>
                  <a:pt x="176140" y="36355"/>
                </a:moveTo>
                <a:cubicBezTo>
                  <a:pt x="178305" y="37427"/>
                  <a:pt x="179026" y="40286"/>
                  <a:pt x="177944" y="42430"/>
                </a:cubicBezTo>
                <a:lnTo>
                  <a:pt x="132845" y="114974"/>
                </a:lnTo>
                <a:cubicBezTo>
                  <a:pt x="132123" y="116760"/>
                  <a:pt x="130680" y="117118"/>
                  <a:pt x="128876" y="117118"/>
                </a:cubicBezTo>
                <a:cubicBezTo>
                  <a:pt x="127794" y="117118"/>
                  <a:pt x="127072" y="117118"/>
                  <a:pt x="126351" y="116760"/>
                </a:cubicBezTo>
                <a:cubicBezTo>
                  <a:pt x="124186" y="115331"/>
                  <a:pt x="123825" y="112829"/>
                  <a:pt x="124908" y="110328"/>
                </a:cubicBezTo>
                <a:lnTo>
                  <a:pt x="170007" y="37784"/>
                </a:lnTo>
                <a:cubicBezTo>
                  <a:pt x="171089" y="35640"/>
                  <a:pt x="174336" y="34925"/>
                  <a:pt x="176140" y="36355"/>
                </a:cubicBezTo>
                <a:close/>
                <a:moveTo>
                  <a:pt x="42543" y="0"/>
                </a:moveTo>
                <a:lnTo>
                  <a:pt x="260669" y="0"/>
                </a:lnTo>
                <a:cubicBezTo>
                  <a:pt x="272567" y="0"/>
                  <a:pt x="281941" y="9336"/>
                  <a:pt x="281941" y="21185"/>
                </a:cubicBezTo>
                <a:lnTo>
                  <a:pt x="281941" y="124959"/>
                </a:lnTo>
                <a:cubicBezTo>
                  <a:pt x="281941" y="136450"/>
                  <a:pt x="272567" y="146145"/>
                  <a:pt x="260669" y="146145"/>
                </a:cubicBezTo>
                <a:lnTo>
                  <a:pt x="168371" y="146145"/>
                </a:lnTo>
                <a:cubicBezTo>
                  <a:pt x="161521" y="146145"/>
                  <a:pt x="156113" y="151531"/>
                  <a:pt x="156113" y="158353"/>
                </a:cubicBezTo>
                <a:lnTo>
                  <a:pt x="156113" y="168767"/>
                </a:lnTo>
                <a:lnTo>
                  <a:pt x="289151" y="168767"/>
                </a:lnTo>
                <a:cubicBezTo>
                  <a:pt x="296723" y="168767"/>
                  <a:pt x="302852" y="174871"/>
                  <a:pt x="302852" y="182411"/>
                </a:cubicBezTo>
                <a:lnTo>
                  <a:pt x="302852" y="287621"/>
                </a:lnTo>
                <a:cubicBezTo>
                  <a:pt x="302852" y="295162"/>
                  <a:pt x="296723" y="301266"/>
                  <a:pt x="289151" y="301266"/>
                </a:cubicBezTo>
                <a:lnTo>
                  <a:pt x="13700" y="301266"/>
                </a:lnTo>
                <a:cubicBezTo>
                  <a:pt x="6489" y="301266"/>
                  <a:pt x="0" y="295162"/>
                  <a:pt x="0" y="287621"/>
                </a:cubicBezTo>
                <a:lnTo>
                  <a:pt x="0" y="182411"/>
                </a:lnTo>
                <a:cubicBezTo>
                  <a:pt x="0" y="174871"/>
                  <a:pt x="6489" y="168767"/>
                  <a:pt x="13700" y="168767"/>
                </a:cubicBezTo>
                <a:lnTo>
                  <a:pt x="147100" y="168767"/>
                </a:lnTo>
                <a:lnTo>
                  <a:pt x="147100" y="158353"/>
                </a:lnTo>
                <a:cubicBezTo>
                  <a:pt x="147100" y="146504"/>
                  <a:pt x="156473" y="136809"/>
                  <a:pt x="168371" y="136809"/>
                </a:cubicBezTo>
                <a:lnTo>
                  <a:pt x="260669" y="136809"/>
                </a:lnTo>
                <a:cubicBezTo>
                  <a:pt x="267158" y="136809"/>
                  <a:pt x="272927" y="131422"/>
                  <a:pt x="272927" y="124959"/>
                </a:cubicBezTo>
                <a:lnTo>
                  <a:pt x="272927" y="21185"/>
                </a:lnTo>
                <a:cubicBezTo>
                  <a:pt x="272927" y="14363"/>
                  <a:pt x="267158" y="8977"/>
                  <a:pt x="260669" y="8977"/>
                </a:cubicBezTo>
                <a:lnTo>
                  <a:pt x="42543" y="8977"/>
                </a:lnTo>
                <a:cubicBezTo>
                  <a:pt x="35693" y="8977"/>
                  <a:pt x="30285" y="14363"/>
                  <a:pt x="30285" y="21185"/>
                </a:cubicBezTo>
                <a:lnTo>
                  <a:pt x="30285" y="124959"/>
                </a:lnTo>
                <a:cubicBezTo>
                  <a:pt x="30285" y="131422"/>
                  <a:pt x="35693" y="136809"/>
                  <a:pt x="42543" y="136809"/>
                </a:cubicBezTo>
                <a:lnTo>
                  <a:pt x="82202" y="136809"/>
                </a:lnTo>
                <a:cubicBezTo>
                  <a:pt x="89053" y="136809"/>
                  <a:pt x="94461" y="131422"/>
                  <a:pt x="94461" y="124959"/>
                </a:cubicBezTo>
                <a:lnTo>
                  <a:pt x="94461" y="114546"/>
                </a:lnTo>
                <a:lnTo>
                  <a:pt x="59128" y="79356"/>
                </a:lnTo>
                <a:cubicBezTo>
                  <a:pt x="57325" y="77561"/>
                  <a:pt x="57325" y="74688"/>
                  <a:pt x="59128" y="72893"/>
                </a:cubicBezTo>
                <a:lnTo>
                  <a:pt x="95903" y="36626"/>
                </a:lnTo>
                <a:cubicBezTo>
                  <a:pt x="97705" y="34471"/>
                  <a:pt x="100590" y="34471"/>
                  <a:pt x="102392" y="36626"/>
                </a:cubicBezTo>
                <a:cubicBezTo>
                  <a:pt x="104195" y="38062"/>
                  <a:pt x="104195" y="40935"/>
                  <a:pt x="102392" y="42730"/>
                </a:cubicBezTo>
                <a:lnTo>
                  <a:pt x="68862" y="76125"/>
                </a:lnTo>
                <a:lnTo>
                  <a:pt x="102392" y="109519"/>
                </a:lnTo>
                <a:cubicBezTo>
                  <a:pt x="102753" y="109878"/>
                  <a:pt x="103113" y="110596"/>
                  <a:pt x="103113" y="110955"/>
                </a:cubicBezTo>
                <a:cubicBezTo>
                  <a:pt x="103474" y="111314"/>
                  <a:pt x="103474" y="112032"/>
                  <a:pt x="103474" y="112750"/>
                </a:cubicBezTo>
                <a:lnTo>
                  <a:pt x="103474" y="124959"/>
                </a:lnTo>
                <a:cubicBezTo>
                  <a:pt x="103474" y="136450"/>
                  <a:pt x="94100" y="146145"/>
                  <a:pt x="82202" y="146145"/>
                </a:cubicBezTo>
                <a:lnTo>
                  <a:pt x="42543" y="146145"/>
                </a:lnTo>
                <a:cubicBezTo>
                  <a:pt x="30645" y="146145"/>
                  <a:pt x="20911" y="136450"/>
                  <a:pt x="20911" y="124959"/>
                </a:cubicBezTo>
                <a:lnTo>
                  <a:pt x="20911" y="21185"/>
                </a:lnTo>
                <a:cubicBezTo>
                  <a:pt x="20911" y="9336"/>
                  <a:pt x="30645" y="0"/>
                  <a:pt x="425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Freeform 803">
            <a:extLst>
              <a:ext uri="{FF2B5EF4-FFF2-40B4-BE49-F238E27FC236}">
                <a16:creationId xmlns:a16="http://schemas.microsoft.com/office/drawing/2014/main" id="{10193FEE-D664-1D4D-9A00-9C54E9BAA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3702" y="4420308"/>
            <a:ext cx="1172331" cy="1166191"/>
          </a:xfrm>
          <a:custGeom>
            <a:avLst/>
            <a:gdLst/>
            <a:ahLst/>
            <a:cxnLst/>
            <a:rect l="0" t="0" r="r" b="b"/>
            <a:pathLst>
              <a:path w="302853" h="301266">
                <a:moveTo>
                  <a:pt x="121502" y="269308"/>
                </a:moveTo>
                <a:lnTo>
                  <a:pt x="121502" y="291930"/>
                </a:lnTo>
                <a:lnTo>
                  <a:pt x="181351" y="291930"/>
                </a:lnTo>
                <a:lnTo>
                  <a:pt x="181351" y="269308"/>
                </a:lnTo>
                <a:lnTo>
                  <a:pt x="121502" y="269308"/>
                </a:lnTo>
                <a:close/>
                <a:moveTo>
                  <a:pt x="9374" y="232682"/>
                </a:moveTo>
                <a:lnTo>
                  <a:pt x="9374" y="250636"/>
                </a:lnTo>
                <a:cubicBezTo>
                  <a:pt x="9374" y="255663"/>
                  <a:pt x="13340" y="259972"/>
                  <a:pt x="18387" y="259972"/>
                </a:cubicBezTo>
                <a:lnTo>
                  <a:pt x="116815" y="259972"/>
                </a:lnTo>
                <a:lnTo>
                  <a:pt x="185677" y="259972"/>
                </a:lnTo>
                <a:lnTo>
                  <a:pt x="284465" y="259972"/>
                </a:lnTo>
                <a:cubicBezTo>
                  <a:pt x="289513" y="259972"/>
                  <a:pt x="293839" y="255663"/>
                  <a:pt x="293839" y="250636"/>
                </a:cubicBezTo>
                <a:lnTo>
                  <a:pt x="293839" y="232682"/>
                </a:lnTo>
                <a:lnTo>
                  <a:pt x="50475" y="232682"/>
                </a:lnTo>
                <a:lnTo>
                  <a:pt x="9374" y="232682"/>
                </a:lnTo>
                <a:close/>
                <a:moveTo>
                  <a:pt x="122185" y="134963"/>
                </a:moveTo>
                <a:cubicBezTo>
                  <a:pt x="110651" y="135098"/>
                  <a:pt x="101190" y="137348"/>
                  <a:pt x="96684" y="138608"/>
                </a:cubicBezTo>
                <a:lnTo>
                  <a:pt x="96684" y="191892"/>
                </a:lnTo>
                <a:lnTo>
                  <a:pt x="229684" y="191892"/>
                </a:lnTo>
                <a:cubicBezTo>
                  <a:pt x="223917" y="169570"/>
                  <a:pt x="214546" y="150849"/>
                  <a:pt x="202291" y="136448"/>
                </a:cubicBezTo>
                <a:cubicBezTo>
                  <a:pt x="184630" y="144369"/>
                  <a:pt x="163365" y="145089"/>
                  <a:pt x="162283" y="145089"/>
                </a:cubicBezTo>
                <a:cubicBezTo>
                  <a:pt x="161562" y="145089"/>
                  <a:pt x="160481" y="144369"/>
                  <a:pt x="160121" y="144009"/>
                </a:cubicBezTo>
                <a:cubicBezTo>
                  <a:pt x="147326" y="136808"/>
                  <a:pt x="133719" y="134828"/>
                  <a:pt x="122185" y="134963"/>
                </a:cubicBezTo>
                <a:close/>
                <a:moveTo>
                  <a:pt x="122410" y="101706"/>
                </a:moveTo>
                <a:cubicBezTo>
                  <a:pt x="110561" y="101706"/>
                  <a:pt x="101190" y="103326"/>
                  <a:pt x="96684" y="104406"/>
                </a:cubicBezTo>
                <a:lnTo>
                  <a:pt x="96684" y="129248"/>
                </a:lnTo>
                <a:cubicBezTo>
                  <a:pt x="107858" y="126008"/>
                  <a:pt x="133449" y="121687"/>
                  <a:pt x="157958" y="132848"/>
                </a:cubicBezTo>
                <a:cubicBezTo>
                  <a:pt x="158679" y="127808"/>
                  <a:pt x="159760" y="120247"/>
                  <a:pt x="161923" y="112327"/>
                </a:cubicBezTo>
                <a:cubicBezTo>
                  <a:pt x="162283" y="111247"/>
                  <a:pt x="162644" y="110167"/>
                  <a:pt x="163004" y="108727"/>
                </a:cubicBezTo>
                <a:cubicBezTo>
                  <a:pt x="148587" y="103326"/>
                  <a:pt x="134259" y="101706"/>
                  <a:pt x="122410" y="101706"/>
                </a:cubicBezTo>
                <a:close/>
                <a:moveTo>
                  <a:pt x="196164" y="87485"/>
                </a:moveTo>
                <a:cubicBezTo>
                  <a:pt x="184270" y="87485"/>
                  <a:pt x="175619" y="96846"/>
                  <a:pt x="170573" y="114847"/>
                </a:cubicBezTo>
                <a:cubicBezTo>
                  <a:pt x="168411" y="122767"/>
                  <a:pt x="167690" y="130688"/>
                  <a:pt x="167329" y="135368"/>
                </a:cubicBezTo>
                <a:cubicBezTo>
                  <a:pt x="175259" y="135008"/>
                  <a:pt x="191478" y="132488"/>
                  <a:pt x="203012" y="125648"/>
                </a:cubicBezTo>
                <a:cubicBezTo>
                  <a:pt x="211302" y="120607"/>
                  <a:pt x="215267" y="113767"/>
                  <a:pt x="214907" y="105846"/>
                </a:cubicBezTo>
                <a:cubicBezTo>
                  <a:pt x="208058" y="102966"/>
                  <a:pt x="199768" y="94326"/>
                  <a:pt x="196885" y="87845"/>
                </a:cubicBezTo>
                <a:cubicBezTo>
                  <a:pt x="196525" y="87845"/>
                  <a:pt x="196164" y="87485"/>
                  <a:pt x="196164" y="87485"/>
                </a:cubicBezTo>
                <a:close/>
                <a:moveTo>
                  <a:pt x="9374" y="40935"/>
                </a:moveTo>
                <a:lnTo>
                  <a:pt x="9374" y="70020"/>
                </a:lnTo>
                <a:lnTo>
                  <a:pt x="31367" y="70020"/>
                </a:lnTo>
                <a:cubicBezTo>
                  <a:pt x="33891" y="70020"/>
                  <a:pt x="35693" y="72175"/>
                  <a:pt x="35693" y="74688"/>
                </a:cubicBezTo>
                <a:cubicBezTo>
                  <a:pt x="35693" y="77202"/>
                  <a:pt x="33891" y="79356"/>
                  <a:pt x="31367" y="79356"/>
                </a:cubicBezTo>
                <a:lnTo>
                  <a:pt x="9374" y="79356"/>
                </a:lnTo>
                <a:lnTo>
                  <a:pt x="9374" y="108441"/>
                </a:lnTo>
                <a:lnTo>
                  <a:pt x="31367" y="108441"/>
                </a:lnTo>
                <a:cubicBezTo>
                  <a:pt x="33891" y="108441"/>
                  <a:pt x="35693" y="110596"/>
                  <a:pt x="35693" y="113110"/>
                </a:cubicBezTo>
                <a:cubicBezTo>
                  <a:pt x="35693" y="115623"/>
                  <a:pt x="33891" y="117778"/>
                  <a:pt x="31367" y="117778"/>
                </a:cubicBezTo>
                <a:lnTo>
                  <a:pt x="9374" y="117778"/>
                </a:lnTo>
                <a:lnTo>
                  <a:pt x="9374" y="146863"/>
                </a:lnTo>
                <a:lnTo>
                  <a:pt x="31367" y="146863"/>
                </a:lnTo>
                <a:cubicBezTo>
                  <a:pt x="33891" y="146863"/>
                  <a:pt x="35693" y="149017"/>
                  <a:pt x="35693" y="151531"/>
                </a:cubicBezTo>
                <a:cubicBezTo>
                  <a:pt x="35693" y="154044"/>
                  <a:pt x="33891" y="156199"/>
                  <a:pt x="31367" y="156199"/>
                </a:cubicBezTo>
                <a:lnTo>
                  <a:pt x="9374" y="156199"/>
                </a:lnTo>
                <a:lnTo>
                  <a:pt x="9374" y="184925"/>
                </a:lnTo>
                <a:lnTo>
                  <a:pt x="31367" y="184925"/>
                </a:lnTo>
                <a:cubicBezTo>
                  <a:pt x="33891" y="184925"/>
                  <a:pt x="35693" y="187079"/>
                  <a:pt x="35693" y="189593"/>
                </a:cubicBezTo>
                <a:cubicBezTo>
                  <a:pt x="35693" y="192107"/>
                  <a:pt x="33891" y="194261"/>
                  <a:pt x="31367" y="194261"/>
                </a:cubicBezTo>
                <a:lnTo>
                  <a:pt x="9374" y="194261"/>
                </a:lnTo>
                <a:lnTo>
                  <a:pt x="9374" y="223346"/>
                </a:lnTo>
                <a:lnTo>
                  <a:pt x="46149" y="223346"/>
                </a:lnTo>
                <a:lnTo>
                  <a:pt x="46149" y="40935"/>
                </a:lnTo>
                <a:lnTo>
                  <a:pt x="9374" y="40935"/>
                </a:lnTo>
                <a:close/>
                <a:moveTo>
                  <a:pt x="293481" y="9361"/>
                </a:moveTo>
                <a:cubicBezTo>
                  <a:pt x="257438" y="15481"/>
                  <a:pt x="208779" y="79565"/>
                  <a:pt x="205175" y="84245"/>
                </a:cubicBezTo>
                <a:cubicBezTo>
                  <a:pt x="206256" y="87845"/>
                  <a:pt x="214907" y="96486"/>
                  <a:pt x="218511" y="97206"/>
                </a:cubicBezTo>
                <a:cubicBezTo>
                  <a:pt x="223197" y="93966"/>
                  <a:pt x="287354" y="45363"/>
                  <a:pt x="293481" y="9361"/>
                </a:cubicBezTo>
                <a:close/>
                <a:moveTo>
                  <a:pt x="298167" y="0"/>
                </a:moveTo>
                <a:cubicBezTo>
                  <a:pt x="299609" y="0"/>
                  <a:pt x="300690" y="360"/>
                  <a:pt x="301771" y="1080"/>
                </a:cubicBezTo>
                <a:cubicBezTo>
                  <a:pt x="302492" y="2160"/>
                  <a:pt x="302853" y="3240"/>
                  <a:pt x="302853" y="4680"/>
                </a:cubicBezTo>
                <a:cubicBezTo>
                  <a:pt x="302853" y="45003"/>
                  <a:pt x="231487" y="99006"/>
                  <a:pt x="224278" y="104406"/>
                </a:cubicBezTo>
                <a:cubicBezTo>
                  <a:pt x="224999" y="115567"/>
                  <a:pt x="220313" y="124928"/>
                  <a:pt x="210221" y="131768"/>
                </a:cubicBezTo>
                <a:cubicBezTo>
                  <a:pt x="223197" y="147609"/>
                  <a:pt x="232928" y="167770"/>
                  <a:pt x="239416" y="191892"/>
                </a:cubicBezTo>
                <a:lnTo>
                  <a:pt x="252392" y="191892"/>
                </a:lnTo>
                <a:lnTo>
                  <a:pt x="252392" y="96126"/>
                </a:lnTo>
                <a:cubicBezTo>
                  <a:pt x="252392" y="93606"/>
                  <a:pt x="254554" y="91446"/>
                  <a:pt x="257077" y="91446"/>
                </a:cubicBezTo>
                <a:cubicBezTo>
                  <a:pt x="259600" y="91446"/>
                  <a:pt x="261763" y="93606"/>
                  <a:pt x="261763" y="96126"/>
                </a:cubicBezTo>
                <a:lnTo>
                  <a:pt x="261763" y="196572"/>
                </a:lnTo>
                <a:cubicBezTo>
                  <a:pt x="261763" y="199092"/>
                  <a:pt x="259600" y="201252"/>
                  <a:pt x="257077" y="201252"/>
                </a:cubicBezTo>
                <a:lnTo>
                  <a:pt x="91999" y="201252"/>
                </a:lnTo>
                <a:cubicBezTo>
                  <a:pt x="89476" y="201252"/>
                  <a:pt x="87313" y="199092"/>
                  <a:pt x="87313" y="196572"/>
                </a:cubicBezTo>
                <a:lnTo>
                  <a:pt x="87313" y="68764"/>
                </a:lnTo>
                <a:cubicBezTo>
                  <a:pt x="87313" y="66244"/>
                  <a:pt x="89476" y="64084"/>
                  <a:pt x="91999" y="64084"/>
                </a:cubicBezTo>
                <a:lnTo>
                  <a:pt x="183909" y="64084"/>
                </a:lnTo>
                <a:cubicBezTo>
                  <a:pt x="186072" y="64084"/>
                  <a:pt x="188235" y="66244"/>
                  <a:pt x="188235" y="68764"/>
                </a:cubicBezTo>
                <a:cubicBezTo>
                  <a:pt x="188235" y="71284"/>
                  <a:pt x="186072" y="73084"/>
                  <a:pt x="183909" y="73084"/>
                </a:cubicBezTo>
                <a:lnTo>
                  <a:pt x="96684" y="73084"/>
                </a:lnTo>
                <a:lnTo>
                  <a:pt x="96684" y="95046"/>
                </a:lnTo>
                <a:cubicBezTo>
                  <a:pt x="108218" y="92526"/>
                  <a:pt x="137053" y="89285"/>
                  <a:pt x="166248" y="100446"/>
                </a:cubicBezTo>
                <a:cubicBezTo>
                  <a:pt x="173457" y="85325"/>
                  <a:pt x="184270" y="77405"/>
                  <a:pt x="198327" y="78485"/>
                </a:cubicBezTo>
                <a:cubicBezTo>
                  <a:pt x="204094" y="70924"/>
                  <a:pt x="257798" y="0"/>
                  <a:pt x="298167" y="0"/>
                </a:cubicBezTo>
                <a:close/>
                <a:moveTo>
                  <a:pt x="18387" y="0"/>
                </a:moveTo>
                <a:lnTo>
                  <a:pt x="247690" y="0"/>
                </a:lnTo>
                <a:cubicBezTo>
                  <a:pt x="250574" y="0"/>
                  <a:pt x="252377" y="2155"/>
                  <a:pt x="252377" y="4309"/>
                </a:cubicBezTo>
                <a:cubicBezTo>
                  <a:pt x="252377" y="6823"/>
                  <a:pt x="250574" y="8977"/>
                  <a:pt x="247690" y="8977"/>
                </a:cubicBezTo>
                <a:lnTo>
                  <a:pt x="18387" y="8977"/>
                </a:lnTo>
                <a:cubicBezTo>
                  <a:pt x="13340" y="8977"/>
                  <a:pt x="9374" y="13286"/>
                  <a:pt x="9374" y="17954"/>
                </a:cubicBezTo>
                <a:lnTo>
                  <a:pt x="9374" y="31958"/>
                </a:lnTo>
                <a:lnTo>
                  <a:pt x="50475" y="31958"/>
                </a:lnTo>
                <a:lnTo>
                  <a:pt x="212718" y="31958"/>
                </a:lnTo>
                <a:cubicBezTo>
                  <a:pt x="215242" y="31958"/>
                  <a:pt x="217405" y="33753"/>
                  <a:pt x="217405" y="36626"/>
                </a:cubicBezTo>
                <a:cubicBezTo>
                  <a:pt x="217405" y="38780"/>
                  <a:pt x="215242" y="40935"/>
                  <a:pt x="212718" y="40935"/>
                </a:cubicBezTo>
                <a:lnTo>
                  <a:pt x="55162" y="40935"/>
                </a:lnTo>
                <a:lnTo>
                  <a:pt x="55162" y="223346"/>
                </a:lnTo>
                <a:lnTo>
                  <a:pt x="293839" y="223346"/>
                </a:lnTo>
                <a:lnTo>
                  <a:pt x="293839" y="54939"/>
                </a:lnTo>
                <a:cubicBezTo>
                  <a:pt x="293839" y="52066"/>
                  <a:pt x="295642" y="50271"/>
                  <a:pt x="298165" y="50271"/>
                </a:cubicBezTo>
                <a:cubicBezTo>
                  <a:pt x="300689" y="50271"/>
                  <a:pt x="302852" y="52066"/>
                  <a:pt x="302852" y="54939"/>
                </a:cubicBezTo>
                <a:lnTo>
                  <a:pt x="302852" y="228014"/>
                </a:lnTo>
                <a:lnTo>
                  <a:pt x="302852" y="250636"/>
                </a:lnTo>
                <a:cubicBezTo>
                  <a:pt x="302852" y="261049"/>
                  <a:pt x="294560" y="269308"/>
                  <a:pt x="284465" y="269308"/>
                </a:cubicBezTo>
                <a:lnTo>
                  <a:pt x="190364" y="269308"/>
                </a:lnTo>
                <a:lnTo>
                  <a:pt x="190364" y="291930"/>
                </a:lnTo>
                <a:lnTo>
                  <a:pt x="220289" y="291930"/>
                </a:lnTo>
                <a:cubicBezTo>
                  <a:pt x="222813" y="291930"/>
                  <a:pt x="224976" y="294085"/>
                  <a:pt x="224976" y="296598"/>
                </a:cubicBezTo>
                <a:cubicBezTo>
                  <a:pt x="224976" y="299112"/>
                  <a:pt x="222813" y="301266"/>
                  <a:pt x="220289" y="301266"/>
                </a:cubicBezTo>
                <a:lnTo>
                  <a:pt x="185677" y="301266"/>
                </a:lnTo>
                <a:lnTo>
                  <a:pt x="116815" y="301266"/>
                </a:lnTo>
                <a:lnTo>
                  <a:pt x="82563" y="301266"/>
                </a:lnTo>
                <a:cubicBezTo>
                  <a:pt x="80040" y="301266"/>
                  <a:pt x="77876" y="299112"/>
                  <a:pt x="77876" y="296598"/>
                </a:cubicBezTo>
                <a:cubicBezTo>
                  <a:pt x="77876" y="294085"/>
                  <a:pt x="80040" y="291930"/>
                  <a:pt x="82563" y="291930"/>
                </a:cubicBezTo>
                <a:lnTo>
                  <a:pt x="112488" y="291930"/>
                </a:lnTo>
                <a:lnTo>
                  <a:pt x="112488" y="269308"/>
                </a:lnTo>
                <a:lnTo>
                  <a:pt x="18387" y="269308"/>
                </a:lnTo>
                <a:cubicBezTo>
                  <a:pt x="8292" y="269308"/>
                  <a:pt x="0" y="261049"/>
                  <a:pt x="0" y="250636"/>
                </a:cubicBezTo>
                <a:lnTo>
                  <a:pt x="0" y="228014"/>
                </a:lnTo>
                <a:lnTo>
                  <a:pt x="0" y="36626"/>
                </a:lnTo>
                <a:lnTo>
                  <a:pt x="0" y="17954"/>
                </a:lnTo>
                <a:cubicBezTo>
                  <a:pt x="0" y="8259"/>
                  <a:pt x="8292" y="0"/>
                  <a:pt x="183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Freeform 807">
            <a:extLst>
              <a:ext uri="{FF2B5EF4-FFF2-40B4-BE49-F238E27FC236}">
                <a16:creationId xmlns:a16="http://schemas.microsoft.com/office/drawing/2014/main" id="{3AA4A1C7-5237-AC49-9BA0-FF85E1574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613" y="10855308"/>
            <a:ext cx="1172327" cy="1172327"/>
          </a:xfrm>
          <a:custGeom>
            <a:avLst/>
            <a:gdLst/>
            <a:ahLst/>
            <a:cxnLst/>
            <a:rect l="0" t="0" r="r" b="b"/>
            <a:pathLst>
              <a:path w="302852" h="302852">
                <a:moveTo>
                  <a:pt x="107910" y="292100"/>
                </a:moveTo>
                <a:lnTo>
                  <a:pt x="171125" y="292100"/>
                </a:lnTo>
                <a:cubicBezTo>
                  <a:pt x="173669" y="292100"/>
                  <a:pt x="175848" y="294217"/>
                  <a:pt x="175848" y="296686"/>
                </a:cubicBezTo>
                <a:cubicBezTo>
                  <a:pt x="175848" y="299156"/>
                  <a:pt x="173669" y="301272"/>
                  <a:pt x="171125" y="301272"/>
                </a:cubicBezTo>
                <a:lnTo>
                  <a:pt x="107910" y="301272"/>
                </a:lnTo>
                <a:cubicBezTo>
                  <a:pt x="105367" y="301272"/>
                  <a:pt x="103187" y="299156"/>
                  <a:pt x="103187" y="296686"/>
                </a:cubicBezTo>
                <a:cubicBezTo>
                  <a:pt x="103187" y="294217"/>
                  <a:pt x="105367" y="292100"/>
                  <a:pt x="107910" y="292100"/>
                </a:cubicBezTo>
                <a:close/>
                <a:moveTo>
                  <a:pt x="221273" y="249110"/>
                </a:moveTo>
                <a:cubicBezTo>
                  <a:pt x="218709" y="249110"/>
                  <a:pt x="216144" y="249819"/>
                  <a:pt x="213946" y="251590"/>
                </a:cubicBezTo>
                <a:cubicBezTo>
                  <a:pt x="210283" y="255488"/>
                  <a:pt x="210283" y="261867"/>
                  <a:pt x="213946" y="265410"/>
                </a:cubicBezTo>
                <a:cubicBezTo>
                  <a:pt x="217976" y="269662"/>
                  <a:pt x="224570" y="269662"/>
                  <a:pt x="228600" y="265410"/>
                </a:cubicBezTo>
                <a:cubicBezTo>
                  <a:pt x="232263" y="261867"/>
                  <a:pt x="232263" y="255488"/>
                  <a:pt x="228600" y="251590"/>
                </a:cubicBezTo>
                <a:cubicBezTo>
                  <a:pt x="226768" y="249819"/>
                  <a:pt x="223837" y="249110"/>
                  <a:pt x="221273" y="249110"/>
                </a:cubicBezTo>
                <a:close/>
                <a:moveTo>
                  <a:pt x="221227" y="239986"/>
                </a:moveTo>
                <a:cubicBezTo>
                  <a:pt x="226219" y="239986"/>
                  <a:pt x="231164" y="241846"/>
                  <a:pt x="234828" y="245567"/>
                </a:cubicBezTo>
                <a:cubicBezTo>
                  <a:pt x="242521" y="252654"/>
                  <a:pt x="242521" y="264701"/>
                  <a:pt x="234828" y="272143"/>
                </a:cubicBezTo>
                <a:cubicBezTo>
                  <a:pt x="231164" y="275686"/>
                  <a:pt x="226402" y="277458"/>
                  <a:pt x="221273" y="277458"/>
                </a:cubicBezTo>
                <a:cubicBezTo>
                  <a:pt x="216144" y="277458"/>
                  <a:pt x="211382" y="275686"/>
                  <a:pt x="207352" y="272143"/>
                </a:cubicBezTo>
                <a:cubicBezTo>
                  <a:pt x="200025" y="264701"/>
                  <a:pt x="200025" y="252654"/>
                  <a:pt x="207352" y="245567"/>
                </a:cubicBezTo>
                <a:cubicBezTo>
                  <a:pt x="211199" y="241846"/>
                  <a:pt x="216236" y="239986"/>
                  <a:pt x="221227" y="239986"/>
                </a:cubicBezTo>
                <a:close/>
                <a:moveTo>
                  <a:pt x="98124" y="216900"/>
                </a:moveTo>
                <a:cubicBezTo>
                  <a:pt x="97763" y="216900"/>
                  <a:pt x="97402" y="216900"/>
                  <a:pt x="96679" y="217261"/>
                </a:cubicBezTo>
                <a:lnTo>
                  <a:pt x="52259" y="261681"/>
                </a:lnTo>
                <a:cubicBezTo>
                  <a:pt x="45398" y="268543"/>
                  <a:pt x="45398" y="279377"/>
                  <a:pt x="52259" y="286239"/>
                </a:cubicBezTo>
                <a:lnTo>
                  <a:pt x="54426" y="288406"/>
                </a:lnTo>
                <a:cubicBezTo>
                  <a:pt x="61288" y="295267"/>
                  <a:pt x="72122" y="295267"/>
                  <a:pt x="78984" y="288406"/>
                </a:cubicBezTo>
                <a:lnTo>
                  <a:pt x="123403" y="243986"/>
                </a:lnTo>
                <a:cubicBezTo>
                  <a:pt x="124126" y="242902"/>
                  <a:pt x="124126" y="241819"/>
                  <a:pt x="123403" y="240735"/>
                </a:cubicBezTo>
                <a:lnTo>
                  <a:pt x="99568" y="217261"/>
                </a:lnTo>
                <a:cubicBezTo>
                  <a:pt x="99207" y="216900"/>
                  <a:pt x="98485" y="216900"/>
                  <a:pt x="98124" y="216900"/>
                </a:cubicBezTo>
                <a:close/>
                <a:moveTo>
                  <a:pt x="236079" y="89418"/>
                </a:moveTo>
                <a:lnTo>
                  <a:pt x="221633" y="108920"/>
                </a:lnTo>
                <a:lnTo>
                  <a:pt x="231745" y="119032"/>
                </a:lnTo>
                <a:lnTo>
                  <a:pt x="251247" y="104947"/>
                </a:lnTo>
                <a:lnTo>
                  <a:pt x="236079" y="89418"/>
                </a:lnTo>
                <a:close/>
                <a:moveTo>
                  <a:pt x="76456" y="86890"/>
                </a:moveTo>
                <a:lnTo>
                  <a:pt x="98846" y="109281"/>
                </a:lnTo>
                <a:cubicBezTo>
                  <a:pt x="99929" y="110364"/>
                  <a:pt x="100291" y="112170"/>
                  <a:pt x="100291" y="113615"/>
                </a:cubicBezTo>
                <a:cubicBezTo>
                  <a:pt x="96679" y="126616"/>
                  <a:pt x="86929" y="136727"/>
                  <a:pt x="73928" y="139616"/>
                </a:cubicBezTo>
                <a:cubicBezTo>
                  <a:pt x="72483" y="140339"/>
                  <a:pt x="71038" y="139616"/>
                  <a:pt x="69594" y="138533"/>
                </a:cubicBezTo>
                <a:lnTo>
                  <a:pt x="47203" y="116143"/>
                </a:lnTo>
                <a:cubicBezTo>
                  <a:pt x="46481" y="125893"/>
                  <a:pt x="49731" y="136005"/>
                  <a:pt x="56593" y="142867"/>
                </a:cubicBezTo>
                <a:cubicBezTo>
                  <a:pt x="64899" y="151173"/>
                  <a:pt x="76456" y="154423"/>
                  <a:pt x="88012" y="151534"/>
                </a:cubicBezTo>
                <a:cubicBezTo>
                  <a:pt x="88373" y="151534"/>
                  <a:pt x="88373" y="151534"/>
                  <a:pt x="88734" y="151534"/>
                </a:cubicBezTo>
                <a:cubicBezTo>
                  <a:pt x="90179" y="151534"/>
                  <a:pt x="91262" y="152256"/>
                  <a:pt x="91984" y="152979"/>
                </a:cubicBezTo>
                <a:lnTo>
                  <a:pt x="187686" y="248680"/>
                </a:lnTo>
                <a:cubicBezTo>
                  <a:pt x="188769" y="249764"/>
                  <a:pt x="189130" y="251208"/>
                  <a:pt x="189130" y="252653"/>
                </a:cubicBezTo>
                <a:cubicBezTo>
                  <a:pt x="186241" y="263848"/>
                  <a:pt x="189492" y="275766"/>
                  <a:pt x="197798" y="284072"/>
                </a:cubicBezTo>
                <a:cubicBezTo>
                  <a:pt x="203938" y="290211"/>
                  <a:pt x="212244" y="293462"/>
                  <a:pt x="220911" y="293462"/>
                </a:cubicBezTo>
                <a:cubicBezTo>
                  <a:pt x="229939" y="293462"/>
                  <a:pt x="237884" y="290211"/>
                  <a:pt x="244024" y="284072"/>
                </a:cubicBezTo>
                <a:cubicBezTo>
                  <a:pt x="250524" y="277571"/>
                  <a:pt x="253775" y="269265"/>
                  <a:pt x="253775" y="260598"/>
                </a:cubicBezTo>
                <a:cubicBezTo>
                  <a:pt x="253775" y="251570"/>
                  <a:pt x="250524" y="243625"/>
                  <a:pt x="244024" y="237124"/>
                </a:cubicBezTo>
                <a:cubicBezTo>
                  <a:pt x="236079" y="229179"/>
                  <a:pt x="224522" y="225928"/>
                  <a:pt x="213327" y="228817"/>
                </a:cubicBezTo>
                <a:cubicBezTo>
                  <a:pt x="211521" y="229179"/>
                  <a:pt x="210077" y="228817"/>
                  <a:pt x="208632" y="227373"/>
                </a:cubicBezTo>
                <a:lnTo>
                  <a:pt x="113292" y="131671"/>
                </a:lnTo>
                <a:cubicBezTo>
                  <a:pt x="112208" y="130588"/>
                  <a:pt x="111486" y="129144"/>
                  <a:pt x="112208" y="127338"/>
                </a:cubicBezTo>
                <a:cubicBezTo>
                  <a:pt x="114736" y="116143"/>
                  <a:pt x="111486" y="104586"/>
                  <a:pt x="103180" y="96641"/>
                </a:cubicBezTo>
                <a:cubicBezTo>
                  <a:pt x="96318" y="89418"/>
                  <a:pt x="86567" y="85807"/>
                  <a:pt x="76456" y="86890"/>
                </a:cubicBezTo>
                <a:close/>
                <a:moveTo>
                  <a:pt x="234634" y="77501"/>
                </a:moveTo>
                <a:cubicBezTo>
                  <a:pt x="236079" y="77501"/>
                  <a:pt x="237523" y="77862"/>
                  <a:pt x="238246" y="78945"/>
                </a:cubicBezTo>
                <a:lnTo>
                  <a:pt x="250163" y="90502"/>
                </a:lnTo>
                <a:lnTo>
                  <a:pt x="261720" y="102058"/>
                </a:lnTo>
                <a:cubicBezTo>
                  <a:pt x="262803" y="103142"/>
                  <a:pt x="263164" y="104225"/>
                  <a:pt x="263164" y="105670"/>
                </a:cubicBezTo>
                <a:cubicBezTo>
                  <a:pt x="262803" y="107114"/>
                  <a:pt x="262081" y="108559"/>
                  <a:pt x="260997" y="109281"/>
                </a:cubicBezTo>
                <a:lnTo>
                  <a:pt x="233912" y="128782"/>
                </a:lnTo>
                <a:cubicBezTo>
                  <a:pt x="232829" y="129505"/>
                  <a:pt x="232106" y="129505"/>
                  <a:pt x="231023" y="129505"/>
                </a:cubicBezTo>
                <a:cubicBezTo>
                  <a:pt x="229939" y="129505"/>
                  <a:pt x="228856" y="129144"/>
                  <a:pt x="227773" y="128421"/>
                </a:cubicBezTo>
                <a:lnTo>
                  <a:pt x="223439" y="123726"/>
                </a:lnTo>
                <a:lnTo>
                  <a:pt x="170712" y="176453"/>
                </a:lnTo>
                <a:lnTo>
                  <a:pt x="213688" y="219067"/>
                </a:lnTo>
                <a:cubicBezTo>
                  <a:pt x="227050" y="216900"/>
                  <a:pt x="241135" y="220872"/>
                  <a:pt x="250885" y="230623"/>
                </a:cubicBezTo>
                <a:cubicBezTo>
                  <a:pt x="258830" y="238930"/>
                  <a:pt x="263164" y="249403"/>
                  <a:pt x="263164" y="260598"/>
                </a:cubicBezTo>
                <a:cubicBezTo>
                  <a:pt x="263164" y="271793"/>
                  <a:pt x="258830" y="282627"/>
                  <a:pt x="250885" y="290211"/>
                </a:cubicBezTo>
                <a:cubicBezTo>
                  <a:pt x="242579" y="298517"/>
                  <a:pt x="232467" y="302851"/>
                  <a:pt x="220911" y="302851"/>
                </a:cubicBezTo>
                <a:cubicBezTo>
                  <a:pt x="209716" y="302851"/>
                  <a:pt x="198881" y="298517"/>
                  <a:pt x="191297" y="290211"/>
                </a:cubicBezTo>
                <a:cubicBezTo>
                  <a:pt x="181547" y="280461"/>
                  <a:pt x="176852" y="266737"/>
                  <a:pt x="179380" y="253375"/>
                </a:cubicBezTo>
                <a:lnTo>
                  <a:pt x="136766" y="210399"/>
                </a:lnTo>
                <a:lnTo>
                  <a:pt x="121237" y="225928"/>
                </a:lnTo>
                <a:lnTo>
                  <a:pt x="129904" y="234596"/>
                </a:lnTo>
                <a:cubicBezTo>
                  <a:pt x="134238" y="238930"/>
                  <a:pt x="134238" y="246153"/>
                  <a:pt x="129904" y="250486"/>
                </a:cubicBezTo>
                <a:lnTo>
                  <a:pt x="85123" y="294906"/>
                </a:lnTo>
                <a:cubicBezTo>
                  <a:pt x="80067" y="299962"/>
                  <a:pt x="73566" y="302490"/>
                  <a:pt x="66705" y="302490"/>
                </a:cubicBezTo>
                <a:cubicBezTo>
                  <a:pt x="59843" y="302490"/>
                  <a:pt x="53343" y="299962"/>
                  <a:pt x="47926" y="294906"/>
                </a:cubicBezTo>
                <a:lnTo>
                  <a:pt x="45759" y="292739"/>
                </a:lnTo>
                <a:cubicBezTo>
                  <a:pt x="35647" y="282266"/>
                  <a:pt x="35647" y="265654"/>
                  <a:pt x="45759" y="255181"/>
                </a:cubicBezTo>
                <a:lnTo>
                  <a:pt x="90179" y="210761"/>
                </a:lnTo>
                <a:cubicBezTo>
                  <a:pt x="94512" y="206427"/>
                  <a:pt x="101735" y="206427"/>
                  <a:pt x="106069" y="210761"/>
                </a:cubicBezTo>
                <a:lnTo>
                  <a:pt x="114736" y="219428"/>
                </a:lnTo>
                <a:lnTo>
                  <a:pt x="130265" y="203899"/>
                </a:lnTo>
                <a:lnTo>
                  <a:pt x="87290" y="161285"/>
                </a:lnTo>
                <a:cubicBezTo>
                  <a:pt x="73928" y="163813"/>
                  <a:pt x="60204" y="159479"/>
                  <a:pt x="50454" y="149367"/>
                </a:cubicBezTo>
                <a:cubicBezTo>
                  <a:pt x="38897" y="138172"/>
                  <a:pt x="34925" y="120837"/>
                  <a:pt x="40342" y="105670"/>
                </a:cubicBezTo>
                <a:cubicBezTo>
                  <a:pt x="41064" y="104225"/>
                  <a:pt x="42147" y="102780"/>
                  <a:pt x="43592" y="102419"/>
                </a:cubicBezTo>
                <a:cubicBezTo>
                  <a:pt x="45037" y="102058"/>
                  <a:pt x="46842" y="102419"/>
                  <a:pt x="47926" y="103864"/>
                </a:cubicBezTo>
                <a:lnTo>
                  <a:pt x="74289" y="129866"/>
                </a:lnTo>
                <a:cubicBezTo>
                  <a:pt x="81511" y="127338"/>
                  <a:pt x="87651" y="121560"/>
                  <a:pt x="90540" y="113976"/>
                </a:cubicBezTo>
                <a:lnTo>
                  <a:pt x="64177" y="87613"/>
                </a:lnTo>
                <a:cubicBezTo>
                  <a:pt x="63093" y="86529"/>
                  <a:pt x="62732" y="84724"/>
                  <a:pt x="62732" y="83279"/>
                </a:cubicBezTo>
                <a:cubicBezTo>
                  <a:pt x="63093" y="81834"/>
                  <a:pt x="64177" y="80390"/>
                  <a:pt x="65621" y="80029"/>
                </a:cubicBezTo>
                <a:cubicBezTo>
                  <a:pt x="81150" y="74612"/>
                  <a:pt x="98485" y="78584"/>
                  <a:pt x="110041" y="89780"/>
                </a:cubicBezTo>
                <a:cubicBezTo>
                  <a:pt x="119792" y="99530"/>
                  <a:pt x="123765" y="113253"/>
                  <a:pt x="121598" y="126977"/>
                </a:cubicBezTo>
                <a:lnTo>
                  <a:pt x="164212" y="169952"/>
                </a:lnTo>
                <a:lnTo>
                  <a:pt x="216939" y="117226"/>
                </a:lnTo>
                <a:lnTo>
                  <a:pt x="212244" y="112892"/>
                </a:lnTo>
                <a:cubicBezTo>
                  <a:pt x="210799" y="111087"/>
                  <a:pt x="210799" y="108920"/>
                  <a:pt x="211883" y="106753"/>
                </a:cubicBezTo>
                <a:lnTo>
                  <a:pt x="231745" y="79668"/>
                </a:lnTo>
                <a:cubicBezTo>
                  <a:pt x="232467" y="78584"/>
                  <a:pt x="233551" y="77862"/>
                  <a:pt x="234634" y="77501"/>
                </a:cubicBezTo>
                <a:close/>
                <a:moveTo>
                  <a:pt x="269753" y="23926"/>
                </a:moveTo>
                <a:cubicBezTo>
                  <a:pt x="271218" y="22225"/>
                  <a:pt x="274149" y="22225"/>
                  <a:pt x="275981" y="23926"/>
                </a:cubicBezTo>
                <a:cubicBezTo>
                  <a:pt x="277080" y="24606"/>
                  <a:pt x="277446" y="25967"/>
                  <a:pt x="277446" y="27327"/>
                </a:cubicBezTo>
                <a:cubicBezTo>
                  <a:pt x="277446" y="28008"/>
                  <a:pt x="277080" y="29369"/>
                  <a:pt x="275981" y="30049"/>
                </a:cubicBezTo>
                <a:cubicBezTo>
                  <a:pt x="275248" y="31069"/>
                  <a:pt x="274149" y="31410"/>
                  <a:pt x="273050" y="31410"/>
                </a:cubicBezTo>
                <a:cubicBezTo>
                  <a:pt x="271584" y="31410"/>
                  <a:pt x="270485" y="31069"/>
                  <a:pt x="269753" y="30049"/>
                </a:cubicBezTo>
                <a:cubicBezTo>
                  <a:pt x="268654" y="29369"/>
                  <a:pt x="268287" y="28008"/>
                  <a:pt x="268287" y="27327"/>
                </a:cubicBezTo>
                <a:cubicBezTo>
                  <a:pt x="268287" y="25967"/>
                  <a:pt x="268654" y="24606"/>
                  <a:pt x="269753" y="23926"/>
                </a:cubicBezTo>
                <a:close/>
                <a:moveTo>
                  <a:pt x="210961" y="23926"/>
                </a:moveTo>
                <a:cubicBezTo>
                  <a:pt x="212725" y="22225"/>
                  <a:pt x="215547" y="22225"/>
                  <a:pt x="217311" y="23926"/>
                </a:cubicBezTo>
                <a:cubicBezTo>
                  <a:pt x="218370" y="24606"/>
                  <a:pt x="218722" y="25967"/>
                  <a:pt x="218722" y="27327"/>
                </a:cubicBezTo>
                <a:cubicBezTo>
                  <a:pt x="218722" y="28008"/>
                  <a:pt x="218370" y="29369"/>
                  <a:pt x="217311" y="30049"/>
                </a:cubicBezTo>
                <a:cubicBezTo>
                  <a:pt x="216606" y="31069"/>
                  <a:pt x="215195" y="31410"/>
                  <a:pt x="214136" y="31410"/>
                </a:cubicBezTo>
                <a:cubicBezTo>
                  <a:pt x="212725" y="31410"/>
                  <a:pt x="211667" y="31069"/>
                  <a:pt x="210961" y="30049"/>
                </a:cubicBezTo>
                <a:cubicBezTo>
                  <a:pt x="210256" y="29369"/>
                  <a:pt x="209550" y="28008"/>
                  <a:pt x="209550" y="27327"/>
                </a:cubicBezTo>
                <a:cubicBezTo>
                  <a:pt x="209550" y="25967"/>
                  <a:pt x="210256" y="24606"/>
                  <a:pt x="210961" y="23926"/>
                </a:cubicBezTo>
                <a:close/>
                <a:moveTo>
                  <a:pt x="244298" y="22225"/>
                </a:moveTo>
                <a:cubicBezTo>
                  <a:pt x="246768" y="22225"/>
                  <a:pt x="248884" y="24341"/>
                  <a:pt x="248884" y="27164"/>
                </a:cubicBezTo>
                <a:cubicBezTo>
                  <a:pt x="248884" y="29280"/>
                  <a:pt x="246768" y="31397"/>
                  <a:pt x="244298" y="31397"/>
                </a:cubicBezTo>
                <a:cubicBezTo>
                  <a:pt x="241829" y="31397"/>
                  <a:pt x="239712" y="29280"/>
                  <a:pt x="239712" y="27164"/>
                </a:cubicBezTo>
                <a:cubicBezTo>
                  <a:pt x="239712" y="24341"/>
                  <a:pt x="241829" y="22225"/>
                  <a:pt x="244298" y="22225"/>
                </a:cubicBezTo>
                <a:close/>
                <a:moveTo>
                  <a:pt x="9374" y="9013"/>
                </a:moveTo>
                <a:lnTo>
                  <a:pt x="9374" y="45788"/>
                </a:lnTo>
                <a:lnTo>
                  <a:pt x="293478" y="45788"/>
                </a:lnTo>
                <a:lnTo>
                  <a:pt x="293478" y="9013"/>
                </a:lnTo>
                <a:lnTo>
                  <a:pt x="9374" y="9013"/>
                </a:lnTo>
                <a:close/>
                <a:moveTo>
                  <a:pt x="4687" y="0"/>
                </a:moveTo>
                <a:lnTo>
                  <a:pt x="298165" y="0"/>
                </a:lnTo>
                <a:cubicBezTo>
                  <a:pt x="300688" y="0"/>
                  <a:pt x="302852" y="1802"/>
                  <a:pt x="302852" y="4326"/>
                </a:cubicBezTo>
                <a:lnTo>
                  <a:pt x="302852" y="50475"/>
                </a:lnTo>
                <a:lnTo>
                  <a:pt x="302852" y="298165"/>
                </a:lnTo>
                <a:cubicBezTo>
                  <a:pt x="302852" y="300688"/>
                  <a:pt x="300688" y="302852"/>
                  <a:pt x="298165" y="302852"/>
                </a:cubicBezTo>
                <a:lnTo>
                  <a:pt x="272206" y="302852"/>
                </a:lnTo>
                <a:cubicBezTo>
                  <a:pt x="269682" y="302852"/>
                  <a:pt x="267519" y="300688"/>
                  <a:pt x="267519" y="298165"/>
                </a:cubicBezTo>
                <a:cubicBezTo>
                  <a:pt x="267519" y="295641"/>
                  <a:pt x="269682" y="293478"/>
                  <a:pt x="272206" y="293478"/>
                </a:cubicBezTo>
                <a:lnTo>
                  <a:pt x="293478" y="293478"/>
                </a:lnTo>
                <a:lnTo>
                  <a:pt x="293478" y="55162"/>
                </a:lnTo>
                <a:lnTo>
                  <a:pt x="9374" y="55162"/>
                </a:lnTo>
                <a:lnTo>
                  <a:pt x="9374" y="293478"/>
                </a:lnTo>
                <a:lnTo>
                  <a:pt x="25958" y="293478"/>
                </a:lnTo>
                <a:cubicBezTo>
                  <a:pt x="28482" y="293478"/>
                  <a:pt x="30645" y="295641"/>
                  <a:pt x="30645" y="298165"/>
                </a:cubicBezTo>
                <a:cubicBezTo>
                  <a:pt x="30645" y="300688"/>
                  <a:pt x="28482" y="302852"/>
                  <a:pt x="25958" y="302852"/>
                </a:cubicBezTo>
                <a:lnTo>
                  <a:pt x="4687" y="302852"/>
                </a:lnTo>
                <a:cubicBezTo>
                  <a:pt x="2163" y="302852"/>
                  <a:pt x="0" y="300688"/>
                  <a:pt x="0" y="298165"/>
                </a:cubicBezTo>
                <a:lnTo>
                  <a:pt x="0" y="50475"/>
                </a:lnTo>
                <a:lnTo>
                  <a:pt x="0" y="4326"/>
                </a:lnTo>
                <a:cubicBezTo>
                  <a:pt x="0" y="1802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Freeform 805">
            <a:extLst>
              <a:ext uri="{FF2B5EF4-FFF2-40B4-BE49-F238E27FC236}">
                <a16:creationId xmlns:a16="http://schemas.microsoft.com/office/drawing/2014/main" id="{66A02212-279A-2644-8D6C-7F64A31AFB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9201" y="8538524"/>
            <a:ext cx="1166191" cy="1172327"/>
          </a:xfrm>
          <a:custGeom>
            <a:avLst/>
            <a:gdLst/>
            <a:ahLst/>
            <a:cxnLst/>
            <a:rect l="0" t="0" r="r" b="b"/>
            <a:pathLst>
              <a:path w="301751" h="303627">
                <a:moveTo>
                  <a:pt x="163215" y="51423"/>
                </a:moveTo>
                <a:cubicBezTo>
                  <a:pt x="165014" y="49987"/>
                  <a:pt x="167893" y="49987"/>
                  <a:pt x="169332" y="52141"/>
                </a:cubicBezTo>
                <a:cubicBezTo>
                  <a:pt x="171131" y="53936"/>
                  <a:pt x="170771" y="57166"/>
                  <a:pt x="168612" y="58602"/>
                </a:cubicBezTo>
                <a:cubicBezTo>
                  <a:pt x="150261" y="72960"/>
                  <a:pt x="139825" y="94856"/>
                  <a:pt x="139825" y="118187"/>
                </a:cubicBezTo>
                <a:cubicBezTo>
                  <a:pt x="139825" y="131109"/>
                  <a:pt x="143064" y="144031"/>
                  <a:pt x="149181" y="155159"/>
                </a:cubicBezTo>
                <a:cubicBezTo>
                  <a:pt x="149541" y="155517"/>
                  <a:pt x="149541" y="155876"/>
                  <a:pt x="149541" y="155876"/>
                </a:cubicBezTo>
                <a:cubicBezTo>
                  <a:pt x="149541" y="156235"/>
                  <a:pt x="149541" y="156594"/>
                  <a:pt x="149901" y="156594"/>
                </a:cubicBezTo>
                <a:cubicBezTo>
                  <a:pt x="149901" y="156953"/>
                  <a:pt x="149901" y="157312"/>
                  <a:pt x="149901" y="157671"/>
                </a:cubicBezTo>
                <a:cubicBezTo>
                  <a:pt x="149901" y="158030"/>
                  <a:pt x="149901" y="158030"/>
                  <a:pt x="149541" y="158748"/>
                </a:cubicBezTo>
                <a:lnTo>
                  <a:pt x="149541" y="159466"/>
                </a:lnTo>
                <a:cubicBezTo>
                  <a:pt x="149181" y="159825"/>
                  <a:pt x="149181" y="159825"/>
                  <a:pt x="149181" y="160184"/>
                </a:cubicBezTo>
                <a:lnTo>
                  <a:pt x="126871" y="194643"/>
                </a:lnTo>
                <a:lnTo>
                  <a:pt x="216471" y="194643"/>
                </a:lnTo>
                <a:cubicBezTo>
                  <a:pt x="258571" y="194643"/>
                  <a:pt x="292756" y="160184"/>
                  <a:pt x="292756" y="118187"/>
                </a:cubicBezTo>
                <a:cubicBezTo>
                  <a:pt x="292756" y="94856"/>
                  <a:pt x="282320" y="72960"/>
                  <a:pt x="263969" y="58602"/>
                </a:cubicBezTo>
                <a:cubicBezTo>
                  <a:pt x="261810" y="57166"/>
                  <a:pt x="261450" y="53936"/>
                  <a:pt x="263249" y="52141"/>
                </a:cubicBezTo>
                <a:cubicBezTo>
                  <a:pt x="264688" y="49987"/>
                  <a:pt x="267567" y="49987"/>
                  <a:pt x="269366" y="51423"/>
                </a:cubicBezTo>
                <a:cubicBezTo>
                  <a:pt x="290237" y="67935"/>
                  <a:pt x="301751" y="91984"/>
                  <a:pt x="301751" y="118187"/>
                </a:cubicBezTo>
                <a:cubicBezTo>
                  <a:pt x="301751" y="165209"/>
                  <a:pt x="263609" y="203616"/>
                  <a:pt x="216471" y="203616"/>
                </a:cubicBezTo>
                <a:lnTo>
                  <a:pt x="118235" y="203616"/>
                </a:lnTo>
                <a:cubicBezTo>
                  <a:pt x="116436" y="203616"/>
                  <a:pt x="114997" y="202898"/>
                  <a:pt x="114277" y="201463"/>
                </a:cubicBezTo>
                <a:cubicBezTo>
                  <a:pt x="113198" y="200027"/>
                  <a:pt x="113558" y="197873"/>
                  <a:pt x="114637" y="196796"/>
                </a:cubicBezTo>
                <a:lnTo>
                  <a:pt x="140185" y="157312"/>
                </a:lnTo>
                <a:cubicBezTo>
                  <a:pt x="134068" y="145467"/>
                  <a:pt x="130830" y="131827"/>
                  <a:pt x="130830" y="118187"/>
                </a:cubicBezTo>
                <a:cubicBezTo>
                  <a:pt x="130830" y="91984"/>
                  <a:pt x="142344" y="67935"/>
                  <a:pt x="163215" y="51423"/>
                </a:cubicBezTo>
                <a:close/>
                <a:moveTo>
                  <a:pt x="200511" y="47609"/>
                </a:moveTo>
                <a:lnTo>
                  <a:pt x="188682" y="70736"/>
                </a:lnTo>
                <a:cubicBezTo>
                  <a:pt x="189399" y="70736"/>
                  <a:pt x="190116" y="71097"/>
                  <a:pt x="190833" y="71459"/>
                </a:cubicBezTo>
                <a:cubicBezTo>
                  <a:pt x="191908" y="71820"/>
                  <a:pt x="192983" y="72182"/>
                  <a:pt x="194059" y="72543"/>
                </a:cubicBezTo>
                <a:cubicBezTo>
                  <a:pt x="195493" y="73266"/>
                  <a:pt x="196926" y="73627"/>
                  <a:pt x="198719" y="73988"/>
                </a:cubicBezTo>
                <a:cubicBezTo>
                  <a:pt x="199436" y="74350"/>
                  <a:pt x="200511" y="74711"/>
                  <a:pt x="201587" y="74711"/>
                </a:cubicBezTo>
                <a:cubicBezTo>
                  <a:pt x="203379" y="75434"/>
                  <a:pt x="205171" y="75434"/>
                  <a:pt x="206605" y="75795"/>
                </a:cubicBezTo>
                <a:cubicBezTo>
                  <a:pt x="207680" y="75795"/>
                  <a:pt x="208397" y="76156"/>
                  <a:pt x="209114" y="76156"/>
                </a:cubicBezTo>
                <a:cubicBezTo>
                  <a:pt x="211624" y="76518"/>
                  <a:pt x="214491" y="76518"/>
                  <a:pt x="216642" y="76518"/>
                </a:cubicBezTo>
                <a:cubicBezTo>
                  <a:pt x="217001" y="76518"/>
                  <a:pt x="217001" y="76518"/>
                  <a:pt x="217001" y="76518"/>
                </a:cubicBezTo>
                <a:cubicBezTo>
                  <a:pt x="219510" y="76518"/>
                  <a:pt x="222019" y="76518"/>
                  <a:pt x="224528" y="76156"/>
                </a:cubicBezTo>
                <a:cubicBezTo>
                  <a:pt x="225245" y="76156"/>
                  <a:pt x="225962" y="75795"/>
                  <a:pt x="227038" y="75795"/>
                </a:cubicBezTo>
                <a:cubicBezTo>
                  <a:pt x="228830" y="75434"/>
                  <a:pt x="230264" y="75434"/>
                  <a:pt x="232056" y="74711"/>
                </a:cubicBezTo>
                <a:cubicBezTo>
                  <a:pt x="233131" y="74711"/>
                  <a:pt x="234207" y="74350"/>
                  <a:pt x="234924" y="73988"/>
                </a:cubicBezTo>
                <a:cubicBezTo>
                  <a:pt x="236716" y="73627"/>
                  <a:pt x="238150" y="73266"/>
                  <a:pt x="239584" y="72543"/>
                </a:cubicBezTo>
                <a:cubicBezTo>
                  <a:pt x="240659" y="72182"/>
                  <a:pt x="241735" y="71820"/>
                  <a:pt x="242810" y="71459"/>
                </a:cubicBezTo>
                <a:cubicBezTo>
                  <a:pt x="243527" y="71097"/>
                  <a:pt x="243885" y="70736"/>
                  <a:pt x="244961" y="70736"/>
                </a:cubicBezTo>
                <a:lnTo>
                  <a:pt x="233131" y="47609"/>
                </a:lnTo>
                <a:cubicBezTo>
                  <a:pt x="228113" y="49416"/>
                  <a:pt x="222377" y="50861"/>
                  <a:pt x="217001" y="50861"/>
                </a:cubicBezTo>
                <a:cubicBezTo>
                  <a:pt x="211265" y="50861"/>
                  <a:pt x="205530" y="49416"/>
                  <a:pt x="200511" y="47609"/>
                </a:cubicBezTo>
                <a:close/>
                <a:moveTo>
                  <a:pt x="217001" y="14726"/>
                </a:moveTo>
                <a:lnTo>
                  <a:pt x="204454" y="39298"/>
                </a:lnTo>
                <a:cubicBezTo>
                  <a:pt x="212340" y="42189"/>
                  <a:pt x="221302" y="42189"/>
                  <a:pt x="229188" y="39298"/>
                </a:cubicBezTo>
                <a:lnTo>
                  <a:pt x="217001" y="14726"/>
                </a:lnTo>
                <a:close/>
                <a:moveTo>
                  <a:pt x="212699" y="2439"/>
                </a:moveTo>
                <a:cubicBezTo>
                  <a:pt x="214491" y="-813"/>
                  <a:pt x="219510" y="-813"/>
                  <a:pt x="220944" y="2439"/>
                </a:cubicBezTo>
                <a:lnTo>
                  <a:pt x="254998" y="70736"/>
                </a:lnTo>
                <a:cubicBezTo>
                  <a:pt x="255356" y="71097"/>
                  <a:pt x="255715" y="71820"/>
                  <a:pt x="255715" y="72182"/>
                </a:cubicBezTo>
                <a:lnTo>
                  <a:pt x="255715" y="72543"/>
                </a:lnTo>
                <a:cubicBezTo>
                  <a:pt x="255715" y="72904"/>
                  <a:pt x="255715" y="72904"/>
                  <a:pt x="255715" y="72904"/>
                </a:cubicBezTo>
                <a:lnTo>
                  <a:pt x="255715" y="168303"/>
                </a:lnTo>
                <a:cubicBezTo>
                  <a:pt x="255715" y="171194"/>
                  <a:pt x="253564" y="173000"/>
                  <a:pt x="251055" y="173000"/>
                </a:cubicBezTo>
                <a:cubicBezTo>
                  <a:pt x="248545" y="173000"/>
                  <a:pt x="246395" y="171194"/>
                  <a:pt x="246395" y="168303"/>
                </a:cubicBezTo>
                <a:lnTo>
                  <a:pt x="246395" y="80131"/>
                </a:lnTo>
                <a:cubicBezTo>
                  <a:pt x="246395" y="80131"/>
                  <a:pt x="246036" y="80131"/>
                  <a:pt x="245678" y="80131"/>
                </a:cubicBezTo>
                <a:cubicBezTo>
                  <a:pt x="243527" y="80854"/>
                  <a:pt x="241376" y="81577"/>
                  <a:pt x="239225" y="82661"/>
                </a:cubicBezTo>
                <a:cubicBezTo>
                  <a:pt x="239225" y="82661"/>
                  <a:pt x="238867" y="82661"/>
                  <a:pt x="238508" y="82661"/>
                </a:cubicBezTo>
                <a:cubicBezTo>
                  <a:pt x="236716" y="83022"/>
                  <a:pt x="234565" y="83745"/>
                  <a:pt x="232773" y="84106"/>
                </a:cubicBezTo>
                <a:cubicBezTo>
                  <a:pt x="232056" y="84106"/>
                  <a:pt x="231698" y="84106"/>
                  <a:pt x="231339" y="84468"/>
                </a:cubicBezTo>
                <a:cubicBezTo>
                  <a:pt x="229188" y="84829"/>
                  <a:pt x="227038" y="85190"/>
                  <a:pt x="224887" y="85190"/>
                </a:cubicBezTo>
                <a:cubicBezTo>
                  <a:pt x="224528" y="85552"/>
                  <a:pt x="224170" y="85552"/>
                  <a:pt x="223453" y="85552"/>
                </a:cubicBezTo>
                <a:cubicBezTo>
                  <a:pt x="222736" y="85552"/>
                  <a:pt x="222019" y="85552"/>
                  <a:pt x="221661" y="85552"/>
                </a:cubicBezTo>
                <a:lnTo>
                  <a:pt x="221661" y="180228"/>
                </a:lnTo>
                <a:cubicBezTo>
                  <a:pt x="221661" y="182757"/>
                  <a:pt x="219510" y="184564"/>
                  <a:pt x="217001" y="184564"/>
                </a:cubicBezTo>
                <a:cubicBezTo>
                  <a:pt x="214491" y="184564"/>
                  <a:pt x="212340" y="182757"/>
                  <a:pt x="212340" y="180228"/>
                </a:cubicBezTo>
                <a:lnTo>
                  <a:pt x="212340" y="85552"/>
                </a:lnTo>
                <a:cubicBezTo>
                  <a:pt x="211624" y="85552"/>
                  <a:pt x="210907" y="85552"/>
                  <a:pt x="210190" y="85552"/>
                </a:cubicBezTo>
                <a:cubicBezTo>
                  <a:pt x="209831" y="85552"/>
                  <a:pt x="209114" y="85552"/>
                  <a:pt x="208756" y="85190"/>
                </a:cubicBezTo>
                <a:cubicBezTo>
                  <a:pt x="206605" y="85190"/>
                  <a:pt x="204454" y="84829"/>
                  <a:pt x="202303" y="84468"/>
                </a:cubicBezTo>
                <a:cubicBezTo>
                  <a:pt x="201945" y="84106"/>
                  <a:pt x="201587" y="84106"/>
                  <a:pt x="200870" y="84106"/>
                </a:cubicBezTo>
                <a:cubicBezTo>
                  <a:pt x="199077" y="83745"/>
                  <a:pt x="196926" y="83022"/>
                  <a:pt x="195134" y="82661"/>
                </a:cubicBezTo>
                <a:cubicBezTo>
                  <a:pt x="194776" y="82661"/>
                  <a:pt x="194417" y="82661"/>
                  <a:pt x="194417" y="82661"/>
                </a:cubicBezTo>
                <a:cubicBezTo>
                  <a:pt x="192266" y="81577"/>
                  <a:pt x="190116" y="80854"/>
                  <a:pt x="187965" y="80131"/>
                </a:cubicBezTo>
                <a:cubicBezTo>
                  <a:pt x="187606" y="80131"/>
                  <a:pt x="187248" y="80131"/>
                  <a:pt x="187248" y="80131"/>
                </a:cubicBezTo>
                <a:lnTo>
                  <a:pt x="187248" y="180228"/>
                </a:lnTo>
                <a:cubicBezTo>
                  <a:pt x="187248" y="182757"/>
                  <a:pt x="185097" y="184564"/>
                  <a:pt x="182588" y="184564"/>
                </a:cubicBezTo>
                <a:cubicBezTo>
                  <a:pt x="180079" y="184564"/>
                  <a:pt x="178286" y="182757"/>
                  <a:pt x="178286" y="180228"/>
                </a:cubicBezTo>
                <a:lnTo>
                  <a:pt x="178286" y="72904"/>
                </a:lnTo>
                <a:cubicBezTo>
                  <a:pt x="178286" y="72904"/>
                  <a:pt x="178286" y="72904"/>
                  <a:pt x="178286" y="72543"/>
                </a:cubicBezTo>
                <a:lnTo>
                  <a:pt x="178286" y="72182"/>
                </a:lnTo>
                <a:cubicBezTo>
                  <a:pt x="178286" y="71820"/>
                  <a:pt x="178286" y="71097"/>
                  <a:pt x="178645" y="70736"/>
                </a:cubicBezTo>
                <a:lnTo>
                  <a:pt x="212699" y="2439"/>
                </a:lnTo>
                <a:close/>
                <a:moveTo>
                  <a:pt x="135717" y="775"/>
                </a:moveTo>
                <a:cubicBezTo>
                  <a:pt x="137878" y="775"/>
                  <a:pt x="139678" y="775"/>
                  <a:pt x="140758" y="775"/>
                </a:cubicBezTo>
                <a:cubicBezTo>
                  <a:pt x="141838" y="775"/>
                  <a:pt x="142558" y="775"/>
                  <a:pt x="142918" y="775"/>
                </a:cubicBezTo>
                <a:cubicBezTo>
                  <a:pt x="149759" y="775"/>
                  <a:pt x="167762" y="1496"/>
                  <a:pt x="187565" y="8347"/>
                </a:cubicBezTo>
                <a:cubicBezTo>
                  <a:pt x="189726" y="9068"/>
                  <a:pt x="191166" y="11591"/>
                  <a:pt x="190446" y="14115"/>
                </a:cubicBezTo>
                <a:cubicBezTo>
                  <a:pt x="189366" y="16278"/>
                  <a:pt x="187205" y="17721"/>
                  <a:pt x="184325" y="16999"/>
                </a:cubicBezTo>
                <a:cubicBezTo>
                  <a:pt x="165602" y="10510"/>
                  <a:pt x="147959" y="10149"/>
                  <a:pt x="142918" y="10149"/>
                </a:cubicBezTo>
                <a:cubicBezTo>
                  <a:pt x="142558" y="10149"/>
                  <a:pt x="141838" y="9789"/>
                  <a:pt x="140758" y="9789"/>
                </a:cubicBezTo>
                <a:cubicBezTo>
                  <a:pt x="139318" y="9789"/>
                  <a:pt x="137878" y="9789"/>
                  <a:pt x="135717" y="9789"/>
                </a:cubicBezTo>
                <a:cubicBezTo>
                  <a:pt x="115194" y="9789"/>
                  <a:pt x="47145" y="16278"/>
                  <a:pt x="37423" y="101005"/>
                </a:cubicBezTo>
                <a:cubicBezTo>
                  <a:pt x="37423" y="102447"/>
                  <a:pt x="35263" y="113984"/>
                  <a:pt x="10419" y="153283"/>
                </a:cubicBezTo>
                <a:cubicBezTo>
                  <a:pt x="9699" y="154004"/>
                  <a:pt x="8979" y="156167"/>
                  <a:pt x="9339" y="157970"/>
                </a:cubicBezTo>
                <a:cubicBezTo>
                  <a:pt x="9699" y="159412"/>
                  <a:pt x="10779" y="160854"/>
                  <a:pt x="12940" y="161935"/>
                </a:cubicBezTo>
                <a:cubicBezTo>
                  <a:pt x="23021" y="167704"/>
                  <a:pt x="34903" y="172391"/>
                  <a:pt x="35263" y="172391"/>
                </a:cubicBezTo>
                <a:cubicBezTo>
                  <a:pt x="37063" y="173112"/>
                  <a:pt x="38143" y="175275"/>
                  <a:pt x="38143" y="177078"/>
                </a:cubicBezTo>
                <a:cubicBezTo>
                  <a:pt x="38143" y="177799"/>
                  <a:pt x="34903" y="207724"/>
                  <a:pt x="37423" y="222506"/>
                </a:cubicBezTo>
                <a:cubicBezTo>
                  <a:pt x="38863" y="228274"/>
                  <a:pt x="52545" y="232240"/>
                  <a:pt x="71988" y="232240"/>
                </a:cubicBezTo>
                <a:cubicBezTo>
                  <a:pt x="73788" y="232240"/>
                  <a:pt x="75229" y="232240"/>
                  <a:pt x="75229" y="232240"/>
                </a:cubicBezTo>
                <a:cubicBezTo>
                  <a:pt x="75229" y="232240"/>
                  <a:pt x="75949" y="231880"/>
                  <a:pt x="76669" y="231880"/>
                </a:cubicBezTo>
                <a:cubicBezTo>
                  <a:pt x="87110" y="231880"/>
                  <a:pt x="90711" y="237288"/>
                  <a:pt x="90711" y="242335"/>
                </a:cubicBezTo>
                <a:lnTo>
                  <a:pt x="90711" y="276586"/>
                </a:lnTo>
                <a:cubicBezTo>
                  <a:pt x="90711" y="279831"/>
                  <a:pt x="92151" y="282716"/>
                  <a:pt x="94671" y="284518"/>
                </a:cubicBezTo>
                <a:cubicBezTo>
                  <a:pt x="117355" y="297498"/>
                  <a:pt x="169202" y="297858"/>
                  <a:pt x="192246" y="284518"/>
                </a:cubicBezTo>
                <a:cubicBezTo>
                  <a:pt x="194406" y="283437"/>
                  <a:pt x="195846" y="280192"/>
                  <a:pt x="195486" y="277307"/>
                </a:cubicBezTo>
                <a:cubicBezTo>
                  <a:pt x="193686" y="266852"/>
                  <a:pt x="192246" y="245941"/>
                  <a:pt x="198367" y="223948"/>
                </a:cubicBezTo>
                <a:cubicBezTo>
                  <a:pt x="199447" y="221424"/>
                  <a:pt x="201967" y="219982"/>
                  <a:pt x="204128" y="220703"/>
                </a:cubicBezTo>
                <a:cubicBezTo>
                  <a:pt x="206648" y="221424"/>
                  <a:pt x="208088" y="223948"/>
                  <a:pt x="207368" y="226472"/>
                </a:cubicBezTo>
                <a:cubicBezTo>
                  <a:pt x="201247" y="246662"/>
                  <a:pt x="203047" y="266131"/>
                  <a:pt x="204488" y="276226"/>
                </a:cubicBezTo>
                <a:cubicBezTo>
                  <a:pt x="205568" y="282716"/>
                  <a:pt x="202327" y="289205"/>
                  <a:pt x="196567" y="292450"/>
                </a:cubicBezTo>
                <a:cubicBezTo>
                  <a:pt x="183965" y="299661"/>
                  <a:pt x="163801" y="303627"/>
                  <a:pt x="143638" y="303627"/>
                </a:cubicBezTo>
                <a:cubicBezTo>
                  <a:pt x="123116" y="303627"/>
                  <a:pt x="102953" y="299661"/>
                  <a:pt x="89991" y="292089"/>
                </a:cubicBezTo>
                <a:cubicBezTo>
                  <a:pt x="84950" y="289205"/>
                  <a:pt x="81710" y="283437"/>
                  <a:pt x="81710" y="276586"/>
                </a:cubicBezTo>
                <a:lnTo>
                  <a:pt x="81710" y="242335"/>
                </a:lnTo>
                <a:cubicBezTo>
                  <a:pt x="81350" y="241975"/>
                  <a:pt x="79549" y="241254"/>
                  <a:pt x="76669" y="241254"/>
                </a:cubicBezTo>
                <a:cubicBezTo>
                  <a:pt x="76309" y="241254"/>
                  <a:pt x="75949" y="241254"/>
                  <a:pt x="75949" y="241254"/>
                </a:cubicBezTo>
                <a:cubicBezTo>
                  <a:pt x="75949" y="241254"/>
                  <a:pt x="74509" y="241254"/>
                  <a:pt x="71988" y="241254"/>
                </a:cubicBezTo>
                <a:cubicBezTo>
                  <a:pt x="56866" y="241254"/>
                  <a:pt x="31302" y="239091"/>
                  <a:pt x="28782" y="223948"/>
                </a:cubicBezTo>
                <a:cubicBezTo>
                  <a:pt x="26262" y="210969"/>
                  <a:pt x="27702" y="188255"/>
                  <a:pt x="28782" y="179602"/>
                </a:cubicBezTo>
                <a:cubicBezTo>
                  <a:pt x="24101" y="177799"/>
                  <a:pt x="15820" y="174194"/>
                  <a:pt x="8259" y="169867"/>
                </a:cubicBezTo>
                <a:cubicBezTo>
                  <a:pt x="2858" y="166983"/>
                  <a:pt x="1058" y="162657"/>
                  <a:pt x="338" y="159772"/>
                </a:cubicBezTo>
                <a:cubicBezTo>
                  <a:pt x="-1102" y="153643"/>
                  <a:pt x="2498" y="148596"/>
                  <a:pt x="2858" y="148235"/>
                </a:cubicBezTo>
                <a:cubicBezTo>
                  <a:pt x="26622" y="110739"/>
                  <a:pt x="28062" y="100284"/>
                  <a:pt x="28062" y="99923"/>
                </a:cubicBezTo>
                <a:cubicBezTo>
                  <a:pt x="38863" y="7986"/>
                  <a:pt x="113034" y="775"/>
                  <a:pt x="135717" y="77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804">
            <a:extLst>
              <a:ext uri="{FF2B5EF4-FFF2-40B4-BE49-F238E27FC236}">
                <a16:creationId xmlns:a16="http://schemas.microsoft.com/office/drawing/2014/main" id="{D715B603-5E9E-8B4F-AED6-4B0A72E11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9371" y="8381353"/>
            <a:ext cx="1172331" cy="1172327"/>
          </a:xfrm>
          <a:custGeom>
            <a:avLst/>
            <a:gdLst/>
            <a:ahLst/>
            <a:cxnLst/>
            <a:rect l="0" t="0" r="r" b="b"/>
            <a:pathLst>
              <a:path w="302853" h="302851">
                <a:moveTo>
                  <a:pt x="247375" y="254000"/>
                </a:moveTo>
                <a:cubicBezTo>
                  <a:pt x="249894" y="254000"/>
                  <a:pt x="252053" y="255824"/>
                  <a:pt x="252053" y="258377"/>
                </a:cubicBezTo>
                <a:lnTo>
                  <a:pt x="252053" y="275882"/>
                </a:lnTo>
                <a:cubicBezTo>
                  <a:pt x="252053" y="278434"/>
                  <a:pt x="249894" y="280623"/>
                  <a:pt x="247375" y="280623"/>
                </a:cubicBezTo>
                <a:lnTo>
                  <a:pt x="230103" y="280623"/>
                </a:lnTo>
                <a:cubicBezTo>
                  <a:pt x="227584" y="280623"/>
                  <a:pt x="225425" y="278434"/>
                  <a:pt x="225425" y="275882"/>
                </a:cubicBezTo>
                <a:cubicBezTo>
                  <a:pt x="225425" y="273329"/>
                  <a:pt x="227584" y="271141"/>
                  <a:pt x="230103" y="271141"/>
                </a:cubicBezTo>
                <a:lnTo>
                  <a:pt x="242697" y="271141"/>
                </a:lnTo>
                <a:lnTo>
                  <a:pt x="242697" y="258377"/>
                </a:lnTo>
                <a:cubicBezTo>
                  <a:pt x="242697" y="255824"/>
                  <a:pt x="244856" y="254000"/>
                  <a:pt x="247375" y="254000"/>
                </a:cubicBezTo>
                <a:close/>
                <a:moveTo>
                  <a:pt x="210557" y="237607"/>
                </a:moveTo>
                <a:lnTo>
                  <a:pt x="210557" y="263187"/>
                </a:lnTo>
                <a:lnTo>
                  <a:pt x="235957" y="237607"/>
                </a:lnTo>
                <a:lnTo>
                  <a:pt x="210557" y="237607"/>
                </a:lnTo>
                <a:close/>
                <a:moveTo>
                  <a:pt x="205906" y="228600"/>
                </a:moveTo>
                <a:lnTo>
                  <a:pt x="247047" y="228600"/>
                </a:lnTo>
                <a:cubicBezTo>
                  <a:pt x="248836" y="228600"/>
                  <a:pt x="250267" y="229681"/>
                  <a:pt x="250982" y="231122"/>
                </a:cubicBezTo>
                <a:cubicBezTo>
                  <a:pt x="252055" y="233284"/>
                  <a:pt x="251698" y="235085"/>
                  <a:pt x="250267" y="236526"/>
                </a:cubicBezTo>
                <a:lnTo>
                  <a:pt x="209483" y="277599"/>
                </a:lnTo>
                <a:cubicBezTo>
                  <a:pt x="208410" y="278319"/>
                  <a:pt x="207337" y="279040"/>
                  <a:pt x="205906" y="279040"/>
                </a:cubicBezTo>
                <a:cubicBezTo>
                  <a:pt x="205548" y="279040"/>
                  <a:pt x="204833" y="279040"/>
                  <a:pt x="204117" y="278680"/>
                </a:cubicBezTo>
                <a:cubicBezTo>
                  <a:pt x="202686" y="277959"/>
                  <a:pt x="201613" y="276518"/>
                  <a:pt x="201613" y="274356"/>
                </a:cubicBezTo>
                <a:lnTo>
                  <a:pt x="201613" y="233284"/>
                </a:lnTo>
                <a:cubicBezTo>
                  <a:pt x="201613" y="230762"/>
                  <a:pt x="203402" y="228600"/>
                  <a:pt x="205906" y="228600"/>
                </a:cubicBezTo>
                <a:close/>
                <a:moveTo>
                  <a:pt x="85747" y="200025"/>
                </a:moveTo>
                <a:cubicBezTo>
                  <a:pt x="88300" y="200025"/>
                  <a:pt x="90123" y="201849"/>
                  <a:pt x="90123" y="204766"/>
                </a:cubicBezTo>
                <a:lnTo>
                  <a:pt x="90123" y="222271"/>
                </a:lnTo>
                <a:cubicBezTo>
                  <a:pt x="90123" y="224824"/>
                  <a:pt x="88300" y="226648"/>
                  <a:pt x="85747" y="226648"/>
                </a:cubicBezTo>
                <a:lnTo>
                  <a:pt x="68241" y="226648"/>
                </a:lnTo>
                <a:cubicBezTo>
                  <a:pt x="65688" y="226648"/>
                  <a:pt x="63500" y="224824"/>
                  <a:pt x="63500" y="222271"/>
                </a:cubicBezTo>
                <a:cubicBezTo>
                  <a:pt x="63500" y="219718"/>
                  <a:pt x="65688" y="217530"/>
                  <a:pt x="68241" y="217530"/>
                </a:cubicBezTo>
                <a:lnTo>
                  <a:pt x="81006" y="217530"/>
                </a:lnTo>
                <a:lnTo>
                  <a:pt x="81006" y="204766"/>
                </a:lnTo>
                <a:cubicBezTo>
                  <a:pt x="81006" y="201849"/>
                  <a:pt x="83194" y="200025"/>
                  <a:pt x="85747" y="200025"/>
                </a:cubicBezTo>
                <a:close/>
                <a:moveTo>
                  <a:pt x="48632" y="183632"/>
                </a:moveTo>
                <a:lnTo>
                  <a:pt x="48632" y="209212"/>
                </a:lnTo>
                <a:lnTo>
                  <a:pt x="74032" y="183632"/>
                </a:lnTo>
                <a:lnTo>
                  <a:pt x="48632" y="183632"/>
                </a:lnTo>
                <a:close/>
                <a:moveTo>
                  <a:pt x="129407" y="178468"/>
                </a:moveTo>
                <a:lnTo>
                  <a:pt x="129407" y="261269"/>
                </a:lnTo>
                <a:lnTo>
                  <a:pt x="136218" y="261269"/>
                </a:lnTo>
                <a:cubicBezTo>
                  <a:pt x="154141" y="261269"/>
                  <a:pt x="168480" y="246806"/>
                  <a:pt x="168480" y="228727"/>
                </a:cubicBezTo>
                <a:lnTo>
                  <a:pt x="168480" y="210287"/>
                </a:lnTo>
                <a:cubicBezTo>
                  <a:pt x="168480" y="192931"/>
                  <a:pt x="154141" y="178468"/>
                  <a:pt x="136218" y="178468"/>
                </a:cubicBezTo>
                <a:lnTo>
                  <a:pt x="129407" y="178468"/>
                </a:lnTo>
                <a:close/>
                <a:moveTo>
                  <a:pt x="44339" y="174625"/>
                </a:moveTo>
                <a:lnTo>
                  <a:pt x="85122" y="174625"/>
                </a:lnTo>
                <a:cubicBezTo>
                  <a:pt x="86911" y="174625"/>
                  <a:pt x="88342" y="175706"/>
                  <a:pt x="89415" y="177508"/>
                </a:cubicBezTo>
                <a:cubicBezTo>
                  <a:pt x="90130" y="178949"/>
                  <a:pt x="89415" y="181110"/>
                  <a:pt x="88342" y="182551"/>
                </a:cubicBezTo>
                <a:lnTo>
                  <a:pt x="47201" y="223624"/>
                </a:lnTo>
                <a:cubicBezTo>
                  <a:pt x="46485" y="224705"/>
                  <a:pt x="45054" y="225065"/>
                  <a:pt x="44339" y="225065"/>
                </a:cubicBezTo>
                <a:cubicBezTo>
                  <a:pt x="43623" y="225065"/>
                  <a:pt x="42908" y="225065"/>
                  <a:pt x="42192" y="224705"/>
                </a:cubicBezTo>
                <a:cubicBezTo>
                  <a:pt x="40761" y="223984"/>
                  <a:pt x="39688" y="222183"/>
                  <a:pt x="39688" y="220742"/>
                </a:cubicBezTo>
                <a:lnTo>
                  <a:pt x="39688" y="179309"/>
                </a:lnTo>
                <a:cubicBezTo>
                  <a:pt x="39688" y="176787"/>
                  <a:pt x="41477" y="174625"/>
                  <a:pt x="44339" y="174625"/>
                </a:cubicBezTo>
                <a:close/>
                <a:moveTo>
                  <a:pt x="271159" y="153987"/>
                </a:moveTo>
                <a:cubicBezTo>
                  <a:pt x="273692" y="153987"/>
                  <a:pt x="275863" y="156148"/>
                  <a:pt x="275863" y="158668"/>
                </a:cubicBezTo>
                <a:lnTo>
                  <a:pt x="275863" y="296584"/>
                </a:lnTo>
                <a:cubicBezTo>
                  <a:pt x="275863" y="299105"/>
                  <a:pt x="273692" y="301265"/>
                  <a:pt x="271159" y="301265"/>
                </a:cubicBezTo>
                <a:lnTo>
                  <a:pt x="132930" y="301265"/>
                </a:lnTo>
                <a:cubicBezTo>
                  <a:pt x="130397" y="301265"/>
                  <a:pt x="128588" y="299105"/>
                  <a:pt x="128588" y="296584"/>
                </a:cubicBezTo>
                <a:cubicBezTo>
                  <a:pt x="128588" y="294063"/>
                  <a:pt x="130397" y="292263"/>
                  <a:pt x="132930" y="292263"/>
                </a:cubicBezTo>
                <a:lnTo>
                  <a:pt x="266817" y="292263"/>
                </a:lnTo>
                <a:lnTo>
                  <a:pt x="266817" y="158668"/>
                </a:lnTo>
                <a:cubicBezTo>
                  <a:pt x="266817" y="156148"/>
                  <a:pt x="268626" y="153987"/>
                  <a:pt x="271159" y="153987"/>
                </a:cubicBezTo>
                <a:close/>
                <a:moveTo>
                  <a:pt x="8962" y="145926"/>
                </a:moveTo>
                <a:lnTo>
                  <a:pt x="8962" y="265970"/>
                </a:lnTo>
                <a:cubicBezTo>
                  <a:pt x="8962" y="281156"/>
                  <a:pt x="21508" y="293811"/>
                  <a:pt x="36564" y="293811"/>
                </a:cubicBezTo>
                <a:lnTo>
                  <a:pt x="92843" y="293811"/>
                </a:lnTo>
                <a:cubicBezTo>
                  <a:pt x="107899" y="293811"/>
                  <a:pt x="120445" y="281156"/>
                  <a:pt x="120445" y="265970"/>
                </a:cubicBezTo>
                <a:lnTo>
                  <a:pt x="120445" y="265608"/>
                </a:lnTo>
                <a:lnTo>
                  <a:pt x="120445" y="173768"/>
                </a:lnTo>
                <a:lnTo>
                  <a:pt x="120445" y="145926"/>
                </a:lnTo>
                <a:lnTo>
                  <a:pt x="8962" y="145926"/>
                </a:lnTo>
                <a:close/>
                <a:moveTo>
                  <a:pt x="8962" y="136525"/>
                </a:moveTo>
                <a:lnTo>
                  <a:pt x="120445" y="136525"/>
                </a:lnTo>
                <a:cubicBezTo>
                  <a:pt x="125464" y="136525"/>
                  <a:pt x="129407" y="140864"/>
                  <a:pt x="129407" y="145926"/>
                </a:cubicBezTo>
                <a:lnTo>
                  <a:pt x="129407" y="169067"/>
                </a:lnTo>
                <a:lnTo>
                  <a:pt x="136218" y="169067"/>
                </a:lnTo>
                <a:cubicBezTo>
                  <a:pt x="159160" y="169067"/>
                  <a:pt x="177442" y="187508"/>
                  <a:pt x="177442" y="210287"/>
                </a:cubicBezTo>
                <a:lnTo>
                  <a:pt x="177442" y="228727"/>
                </a:lnTo>
                <a:cubicBezTo>
                  <a:pt x="177442" y="251868"/>
                  <a:pt x="159160" y="270309"/>
                  <a:pt x="136218" y="270309"/>
                </a:cubicBezTo>
                <a:lnTo>
                  <a:pt x="129048" y="270309"/>
                </a:lnTo>
                <a:cubicBezTo>
                  <a:pt x="126898" y="288388"/>
                  <a:pt x="111483" y="302851"/>
                  <a:pt x="92843" y="302851"/>
                </a:cubicBezTo>
                <a:lnTo>
                  <a:pt x="36564" y="302851"/>
                </a:lnTo>
                <a:cubicBezTo>
                  <a:pt x="16131" y="302851"/>
                  <a:pt x="0" y="286218"/>
                  <a:pt x="0" y="265970"/>
                </a:cubicBezTo>
                <a:lnTo>
                  <a:pt x="0" y="145926"/>
                </a:lnTo>
                <a:cubicBezTo>
                  <a:pt x="0" y="140864"/>
                  <a:pt x="4302" y="136525"/>
                  <a:pt x="8962" y="136525"/>
                </a:cubicBezTo>
                <a:close/>
                <a:moveTo>
                  <a:pt x="225082" y="93662"/>
                </a:moveTo>
                <a:cubicBezTo>
                  <a:pt x="227635" y="93662"/>
                  <a:pt x="229823" y="95486"/>
                  <a:pt x="229823" y="98403"/>
                </a:cubicBezTo>
                <a:lnTo>
                  <a:pt x="229823" y="115909"/>
                </a:lnTo>
                <a:cubicBezTo>
                  <a:pt x="229823" y="118462"/>
                  <a:pt x="227635" y="120286"/>
                  <a:pt x="225082" y="120286"/>
                </a:cubicBezTo>
                <a:lnTo>
                  <a:pt x="207941" y="120286"/>
                </a:lnTo>
                <a:cubicBezTo>
                  <a:pt x="205388" y="120286"/>
                  <a:pt x="203200" y="118462"/>
                  <a:pt x="203200" y="115909"/>
                </a:cubicBezTo>
                <a:cubicBezTo>
                  <a:pt x="203200" y="113356"/>
                  <a:pt x="205388" y="111168"/>
                  <a:pt x="207941" y="111168"/>
                </a:cubicBezTo>
                <a:lnTo>
                  <a:pt x="220341" y="111168"/>
                </a:lnTo>
                <a:lnTo>
                  <a:pt x="220341" y="98403"/>
                </a:lnTo>
                <a:cubicBezTo>
                  <a:pt x="220341" y="95486"/>
                  <a:pt x="222529" y="93662"/>
                  <a:pt x="225082" y="93662"/>
                </a:cubicBezTo>
                <a:close/>
                <a:moveTo>
                  <a:pt x="187101" y="79217"/>
                </a:moveTo>
                <a:lnTo>
                  <a:pt x="187101" y="104798"/>
                </a:lnTo>
                <a:lnTo>
                  <a:pt x="212501" y="79217"/>
                </a:lnTo>
                <a:lnTo>
                  <a:pt x="187101" y="79217"/>
                </a:lnTo>
                <a:close/>
                <a:moveTo>
                  <a:pt x="182451" y="69850"/>
                </a:moveTo>
                <a:lnTo>
                  <a:pt x="223234" y="69850"/>
                </a:lnTo>
                <a:cubicBezTo>
                  <a:pt x="225380" y="69850"/>
                  <a:pt x="226811" y="70931"/>
                  <a:pt x="227527" y="72732"/>
                </a:cubicBezTo>
                <a:cubicBezTo>
                  <a:pt x="228242" y="74173"/>
                  <a:pt x="227527" y="76695"/>
                  <a:pt x="226454" y="77776"/>
                </a:cubicBezTo>
                <a:lnTo>
                  <a:pt x="185670" y="118849"/>
                </a:lnTo>
                <a:cubicBezTo>
                  <a:pt x="184597" y="119930"/>
                  <a:pt x="183524" y="120290"/>
                  <a:pt x="182451" y="120290"/>
                </a:cubicBezTo>
                <a:cubicBezTo>
                  <a:pt x="181735" y="120290"/>
                  <a:pt x="181020" y="120290"/>
                  <a:pt x="180662" y="120290"/>
                </a:cubicBezTo>
                <a:cubicBezTo>
                  <a:pt x="178873" y="119209"/>
                  <a:pt x="177800" y="117408"/>
                  <a:pt x="177800" y="115967"/>
                </a:cubicBezTo>
                <a:lnTo>
                  <a:pt x="177800" y="74533"/>
                </a:lnTo>
                <a:cubicBezTo>
                  <a:pt x="177800" y="72011"/>
                  <a:pt x="179946" y="69850"/>
                  <a:pt x="182451" y="69850"/>
                </a:cubicBezTo>
                <a:close/>
                <a:moveTo>
                  <a:pt x="159820" y="55357"/>
                </a:moveTo>
                <a:lnTo>
                  <a:pt x="159820" y="136372"/>
                </a:lnTo>
                <a:lnTo>
                  <a:pt x="293485" y="136372"/>
                </a:lnTo>
                <a:lnTo>
                  <a:pt x="293485" y="55357"/>
                </a:lnTo>
                <a:lnTo>
                  <a:pt x="159820" y="55357"/>
                </a:lnTo>
                <a:close/>
                <a:moveTo>
                  <a:pt x="155136" y="46037"/>
                </a:moveTo>
                <a:lnTo>
                  <a:pt x="297809" y="46037"/>
                </a:lnTo>
                <a:cubicBezTo>
                  <a:pt x="300691" y="46037"/>
                  <a:pt x="302853" y="48188"/>
                  <a:pt x="302853" y="50697"/>
                </a:cubicBezTo>
                <a:lnTo>
                  <a:pt x="302853" y="141032"/>
                </a:lnTo>
                <a:cubicBezTo>
                  <a:pt x="302853" y="143541"/>
                  <a:pt x="300691" y="145692"/>
                  <a:pt x="297809" y="145692"/>
                </a:cubicBezTo>
                <a:lnTo>
                  <a:pt x="155136" y="145692"/>
                </a:lnTo>
                <a:cubicBezTo>
                  <a:pt x="152614" y="145692"/>
                  <a:pt x="150813" y="143541"/>
                  <a:pt x="150813" y="141032"/>
                </a:cubicBezTo>
                <a:lnTo>
                  <a:pt x="150813" y="50697"/>
                </a:lnTo>
                <a:cubicBezTo>
                  <a:pt x="150813" y="48188"/>
                  <a:pt x="152614" y="46037"/>
                  <a:pt x="155136" y="46037"/>
                </a:cubicBezTo>
                <a:close/>
                <a:moveTo>
                  <a:pt x="97688" y="15445"/>
                </a:moveTo>
                <a:lnTo>
                  <a:pt x="66670" y="45975"/>
                </a:lnTo>
                <a:lnTo>
                  <a:pt x="97688" y="45975"/>
                </a:lnTo>
                <a:lnTo>
                  <a:pt x="97688" y="15445"/>
                </a:lnTo>
                <a:close/>
                <a:moveTo>
                  <a:pt x="101656" y="0"/>
                </a:moveTo>
                <a:cubicBezTo>
                  <a:pt x="102017" y="0"/>
                  <a:pt x="102017" y="0"/>
                  <a:pt x="102017" y="0"/>
                </a:cubicBezTo>
                <a:lnTo>
                  <a:pt x="271175" y="0"/>
                </a:lnTo>
                <a:cubicBezTo>
                  <a:pt x="273700" y="0"/>
                  <a:pt x="275864" y="2155"/>
                  <a:pt x="275864" y="4669"/>
                </a:cubicBezTo>
                <a:lnTo>
                  <a:pt x="275864" y="32326"/>
                </a:lnTo>
                <a:cubicBezTo>
                  <a:pt x="275864" y="34840"/>
                  <a:pt x="273700" y="36995"/>
                  <a:pt x="271175" y="36995"/>
                </a:cubicBezTo>
                <a:cubicBezTo>
                  <a:pt x="268651" y="36995"/>
                  <a:pt x="266847" y="34840"/>
                  <a:pt x="266847" y="32326"/>
                </a:cubicBezTo>
                <a:lnTo>
                  <a:pt x="266847" y="8979"/>
                </a:lnTo>
                <a:lnTo>
                  <a:pt x="106705" y="8979"/>
                </a:lnTo>
                <a:lnTo>
                  <a:pt x="106705" y="50644"/>
                </a:lnTo>
                <a:cubicBezTo>
                  <a:pt x="106705" y="53159"/>
                  <a:pt x="104541" y="55314"/>
                  <a:pt x="102017" y="55314"/>
                </a:cubicBezTo>
                <a:lnTo>
                  <a:pt x="60178" y="55314"/>
                </a:lnTo>
                <a:lnTo>
                  <a:pt x="60178" y="123200"/>
                </a:lnTo>
                <a:cubicBezTo>
                  <a:pt x="60178" y="125714"/>
                  <a:pt x="58014" y="128228"/>
                  <a:pt x="55489" y="128228"/>
                </a:cubicBezTo>
                <a:cubicBezTo>
                  <a:pt x="52964" y="128228"/>
                  <a:pt x="50800" y="125714"/>
                  <a:pt x="50800" y="123200"/>
                </a:cubicBezTo>
                <a:lnTo>
                  <a:pt x="50800" y="50644"/>
                </a:lnTo>
                <a:lnTo>
                  <a:pt x="51161" y="50644"/>
                </a:lnTo>
                <a:cubicBezTo>
                  <a:pt x="51161" y="50285"/>
                  <a:pt x="51161" y="49567"/>
                  <a:pt x="51521" y="49208"/>
                </a:cubicBezTo>
                <a:cubicBezTo>
                  <a:pt x="51521" y="49208"/>
                  <a:pt x="51521" y="49208"/>
                  <a:pt x="51521" y="48848"/>
                </a:cubicBezTo>
                <a:cubicBezTo>
                  <a:pt x="51882" y="48489"/>
                  <a:pt x="51882" y="48130"/>
                  <a:pt x="52603" y="47771"/>
                </a:cubicBezTo>
                <a:lnTo>
                  <a:pt x="98770" y="1077"/>
                </a:lnTo>
                <a:cubicBezTo>
                  <a:pt x="99131" y="1077"/>
                  <a:pt x="99852" y="718"/>
                  <a:pt x="100213" y="359"/>
                </a:cubicBezTo>
                <a:lnTo>
                  <a:pt x="100574" y="359"/>
                </a:lnTo>
                <a:cubicBezTo>
                  <a:pt x="100935" y="359"/>
                  <a:pt x="101295" y="0"/>
                  <a:pt x="1016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B858EB14-E533-E44A-A520-127FF2C083A3}"/>
              </a:ext>
            </a:extLst>
          </p:cNvPr>
          <p:cNvSpPr txBox="1">
            <a:spLocks/>
          </p:cNvSpPr>
          <p:nvPr/>
        </p:nvSpPr>
        <p:spPr>
          <a:xfrm>
            <a:off x="12533738" y="40321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F17776-E094-1B4E-9DFD-1D078CFF0862}"/>
              </a:ext>
            </a:extLst>
          </p:cNvPr>
          <p:cNvSpPr txBox="1"/>
          <p:nvPr/>
        </p:nvSpPr>
        <p:spPr>
          <a:xfrm>
            <a:off x="12545769" y="33859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B241E928-8DD0-9348-8CEB-DFFFA3592ABA}"/>
              </a:ext>
            </a:extLst>
          </p:cNvPr>
          <p:cNvSpPr txBox="1">
            <a:spLocks/>
          </p:cNvSpPr>
          <p:nvPr/>
        </p:nvSpPr>
        <p:spPr>
          <a:xfrm>
            <a:off x="12533738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739ED7-B3CD-BE43-BC87-2AD9DFAE9B06}"/>
              </a:ext>
            </a:extLst>
          </p:cNvPr>
          <p:cNvSpPr txBox="1"/>
          <p:nvPr/>
        </p:nvSpPr>
        <p:spPr>
          <a:xfrm>
            <a:off x="12545769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50C1E1BC-E570-3F4E-93EC-74F5E60E0F9D}"/>
              </a:ext>
            </a:extLst>
          </p:cNvPr>
          <p:cNvSpPr txBox="1">
            <a:spLocks/>
          </p:cNvSpPr>
          <p:nvPr/>
        </p:nvSpPr>
        <p:spPr>
          <a:xfrm>
            <a:off x="12533738" y="1055375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6E4C8D-EE74-E94C-AE1F-03678BCA897A}"/>
              </a:ext>
            </a:extLst>
          </p:cNvPr>
          <p:cNvSpPr txBox="1"/>
          <p:nvPr/>
        </p:nvSpPr>
        <p:spPr>
          <a:xfrm>
            <a:off x="12545769" y="990754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A87F6E57-43FB-2B49-8909-D57C92082027}"/>
              </a:ext>
            </a:extLst>
          </p:cNvPr>
          <p:cNvSpPr txBox="1">
            <a:spLocks/>
          </p:cNvSpPr>
          <p:nvPr/>
        </p:nvSpPr>
        <p:spPr>
          <a:xfrm>
            <a:off x="18378569" y="5671749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3CE121-9A7D-F349-A688-3CEC42D114BE}"/>
              </a:ext>
            </a:extLst>
          </p:cNvPr>
          <p:cNvSpPr txBox="1"/>
          <p:nvPr/>
        </p:nvSpPr>
        <p:spPr>
          <a:xfrm>
            <a:off x="18390600" y="502553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07D27859-6776-C546-A2E9-5BCCBE4AB99B}"/>
              </a:ext>
            </a:extLst>
          </p:cNvPr>
          <p:cNvSpPr txBox="1">
            <a:spLocks/>
          </p:cNvSpPr>
          <p:nvPr/>
        </p:nvSpPr>
        <p:spPr>
          <a:xfrm>
            <a:off x="18378569" y="8942722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A46C6A-A40B-9243-9B7D-B841561CEA7A}"/>
              </a:ext>
            </a:extLst>
          </p:cNvPr>
          <p:cNvSpPr txBox="1"/>
          <p:nvPr/>
        </p:nvSpPr>
        <p:spPr>
          <a:xfrm>
            <a:off x="18390600" y="829650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4245548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2796E44-6202-9C41-B139-D869FDE78DAE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711424" y="7914122"/>
            <a:ext cx="3588710" cy="11650"/>
          </a:xfrm>
          <a:prstGeom prst="line">
            <a:avLst/>
          </a:prstGeom>
          <a:ln w="381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0C31EC-4AC6-F848-9E36-5386152A0646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4084469" y="7910134"/>
            <a:ext cx="3581759" cy="15638"/>
          </a:xfrm>
          <a:prstGeom prst="line">
            <a:avLst/>
          </a:prstGeom>
          <a:ln w="38100">
            <a:solidFill>
              <a:schemeClr val="accent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49E849-D552-3C4B-9594-DB6EFDFBA855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181600-9566-4144-8554-2B9B191453F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6" name="Shape 23">
            <a:extLst>
              <a:ext uri="{FF2B5EF4-FFF2-40B4-BE49-F238E27FC236}">
                <a16:creationId xmlns:a16="http://schemas.microsoft.com/office/drawing/2014/main" id="{3823931D-7814-814A-85E6-9B85B42CCC73}"/>
              </a:ext>
            </a:extLst>
          </p:cNvPr>
          <p:cNvSpPr/>
          <p:nvPr/>
        </p:nvSpPr>
        <p:spPr>
          <a:xfrm>
            <a:off x="13991137" y="4610276"/>
            <a:ext cx="3675091" cy="49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914" y="0"/>
                </a:lnTo>
                <a:lnTo>
                  <a:pt x="21600" y="0"/>
                </a:lnTo>
              </a:path>
            </a:pathLst>
          </a:custGeom>
          <a:noFill/>
          <a:ln w="38100" cap="flat">
            <a:solidFill>
              <a:schemeClr val="accent5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7" name="Shape 24">
            <a:extLst>
              <a:ext uri="{FF2B5EF4-FFF2-40B4-BE49-F238E27FC236}">
                <a16:creationId xmlns:a16="http://schemas.microsoft.com/office/drawing/2014/main" id="{039BE1B2-F6BE-2F41-9FC2-7CB35575932B}"/>
              </a:ext>
            </a:extLst>
          </p:cNvPr>
          <p:cNvSpPr/>
          <p:nvPr/>
        </p:nvSpPr>
        <p:spPr>
          <a:xfrm rot="10800000" flipH="1">
            <a:off x="13991137" y="10854872"/>
            <a:ext cx="3675091" cy="49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914" y="0"/>
                </a:lnTo>
                <a:lnTo>
                  <a:pt x="21600" y="0"/>
                </a:lnTo>
              </a:path>
            </a:pathLst>
          </a:custGeom>
          <a:noFill/>
          <a:ln w="38100" cap="flat">
            <a:solidFill>
              <a:schemeClr val="accent3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9" name="Shape 26">
            <a:extLst>
              <a:ext uri="{FF2B5EF4-FFF2-40B4-BE49-F238E27FC236}">
                <a16:creationId xmlns:a16="http://schemas.microsoft.com/office/drawing/2014/main" id="{0527CFF2-CD9F-E948-B700-DFB6E9DEF1A2}"/>
              </a:ext>
            </a:extLst>
          </p:cNvPr>
          <p:cNvSpPr/>
          <p:nvPr/>
        </p:nvSpPr>
        <p:spPr>
          <a:xfrm>
            <a:off x="6711424" y="4610276"/>
            <a:ext cx="3675089" cy="495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18686" y="0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accent6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0" name="Shape 27">
            <a:extLst>
              <a:ext uri="{FF2B5EF4-FFF2-40B4-BE49-F238E27FC236}">
                <a16:creationId xmlns:a16="http://schemas.microsoft.com/office/drawing/2014/main" id="{CF56C402-AB80-C24A-AA5D-9C24C86D5F49}"/>
              </a:ext>
            </a:extLst>
          </p:cNvPr>
          <p:cNvSpPr/>
          <p:nvPr/>
        </p:nvSpPr>
        <p:spPr>
          <a:xfrm>
            <a:off x="6711424" y="10854872"/>
            <a:ext cx="3675089" cy="495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8686" y="21600"/>
                </a:lnTo>
                <a:lnTo>
                  <a:pt x="0" y="2160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solid"/>
            <a:miter lim="400000"/>
            <a:tailEnd type="oval"/>
          </a:ln>
          <a:effectLst/>
        </p:spPr>
        <p:txBody>
          <a:bodyPr wrap="square" lIns="101574" tIns="101574" rIns="101574" bIns="101574" numCol="1" anchor="ctr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FA121374-F8BD-2649-8088-99DB17D30EEC}"/>
              </a:ext>
            </a:extLst>
          </p:cNvPr>
          <p:cNvSpPr/>
          <p:nvPr/>
        </p:nvSpPr>
        <p:spPr>
          <a:xfrm>
            <a:off x="8393639" y="3561102"/>
            <a:ext cx="3793668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10802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D4A88EC-DE8A-A94C-BC14-585E653A1DDA}"/>
              </a:ext>
            </a:extLst>
          </p:cNvPr>
          <p:cNvSpPr/>
          <p:nvPr/>
        </p:nvSpPr>
        <p:spPr>
          <a:xfrm>
            <a:off x="8402972" y="5735307"/>
            <a:ext cx="3794324" cy="4380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4" y="21600"/>
                </a:lnTo>
                <a:lnTo>
                  <a:pt x="21600" y="1080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B5FC2F9E-F6D2-4448-856A-46F1B77BCA85}"/>
              </a:ext>
            </a:extLst>
          </p:cNvPr>
          <p:cNvSpPr/>
          <p:nvPr/>
        </p:nvSpPr>
        <p:spPr>
          <a:xfrm>
            <a:off x="8393639" y="7918330"/>
            <a:ext cx="3793668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10798"/>
                </a:lnTo>
                <a:lnTo>
                  <a:pt x="21600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14A1A508-408A-B84C-9CBA-05B41BBE3441}"/>
              </a:ext>
            </a:extLst>
          </p:cNvPr>
          <p:cNvSpPr/>
          <p:nvPr/>
        </p:nvSpPr>
        <p:spPr>
          <a:xfrm>
            <a:off x="12197295" y="3561102"/>
            <a:ext cx="3793670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10802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13F9ED47-07D5-EC4D-95FA-4FD3167B335B}"/>
              </a:ext>
            </a:extLst>
          </p:cNvPr>
          <p:cNvSpPr/>
          <p:nvPr/>
        </p:nvSpPr>
        <p:spPr>
          <a:xfrm>
            <a:off x="12187307" y="5735307"/>
            <a:ext cx="3794324" cy="43809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21596" y="21600"/>
                </a:lnTo>
                <a:lnTo>
                  <a:pt x="0" y="10801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2FB5D029-68E0-9E4F-AB7E-60A0D5CCAA4C}"/>
              </a:ext>
            </a:extLst>
          </p:cNvPr>
          <p:cNvSpPr/>
          <p:nvPr/>
        </p:nvSpPr>
        <p:spPr>
          <a:xfrm>
            <a:off x="12197295" y="7918330"/>
            <a:ext cx="3793670" cy="43813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10798"/>
                </a:lnTo>
                <a:lnTo>
                  <a:pt x="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8" name="Shape 13">
            <a:extLst>
              <a:ext uri="{FF2B5EF4-FFF2-40B4-BE49-F238E27FC236}">
                <a16:creationId xmlns:a16="http://schemas.microsoft.com/office/drawing/2014/main" id="{F3535990-637B-BF40-8861-534080F66C93}"/>
              </a:ext>
            </a:extLst>
          </p:cNvPr>
          <p:cNvSpPr/>
          <p:nvPr/>
        </p:nvSpPr>
        <p:spPr>
          <a:xfrm>
            <a:off x="10290144" y="5751753"/>
            <a:ext cx="3794323" cy="4381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lvl="0"/>
            <a:endParaRPr sz="7198" dirty="0">
              <a:latin typeface="Lato Light" panose="020F0502020204030203" pitchFamily="34" charset="0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7B4A472-BDA7-454A-8CFF-B4B4F307C2CF}"/>
              </a:ext>
            </a:extLst>
          </p:cNvPr>
          <p:cNvSpPr txBox="1">
            <a:spLocks/>
          </p:cNvSpPr>
          <p:nvPr/>
        </p:nvSpPr>
        <p:spPr>
          <a:xfrm>
            <a:off x="17893689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991154-26AA-A34E-9323-5D9AA17BDFE7}"/>
              </a:ext>
            </a:extLst>
          </p:cNvPr>
          <p:cNvSpPr txBox="1"/>
          <p:nvPr/>
        </p:nvSpPr>
        <p:spPr>
          <a:xfrm>
            <a:off x="17905720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98F7FD5-F64C-A74B-A886-AD8A6D8B0B15}"/>
              </a:ext>
            </a:extLst>
          </p:cNvPr>
          <p:cNvSpPr txBox="1">
            <a:spLocks/>
          </p:cNvSpPr>
          <p:nvPr/>
        </p:nvSpPr>
        <p:spPr>
          <a:xfrm>
            <a:off x="17893689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0E46B2-BFBC-7A40-B3E6-D164E77B9F7D}"/>
              </a:ext>
            </a:extLst>
          </p:cNvPr>
          <p:cNvSpPr txBox="1"/>
          <p:nvPr/>
        </p:nvSpPr>
        <p:spPr>
          <a:xfrm>
            <a:off x="17905720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CDCF709-28C9-994B-9B47-B5C54CD0CD82}"/>
              </a:ext>
            </a:extLst>
          </p:cNvPr>
          <p:cNvSpPr txBox="1">
            <a:spLocks/>
          </p:cNvSpPr>
          <p:nvPr/>
        </p:nvSpPr>
        <p:spPr>
          <a:xfrm>
            <a:off x="17893689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2E8D0B-3658-8248-A018-D44039271388}"/>
              </a:ext>
            </a:extLst>
          </p:cNvPr>
          <p:cNvSpPr txBox="1"/>
          <p:nvPr/>
        </p:nvSpPr>
        <p:spPr>
          <a:xfrm>
            <a:off x="17905720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52FD747-E436-444C-8158-06A45D3DBDEA}"/>
              </a:ext>
            </a:extLst>
          </p:cNvPr>
          <p:cNvSpPr txBox="1">
            <a:spLocks/>
          </p:cNvSpPr>
          <p:nvPr/>
        </p:nvSpPr>
        <p:spPr>
          <a:xfrm>
            <a:off x="1999053" y="425706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823201-0659-834F-A28F-B7A29C23BB94}"/>
              </a:ext>
            </a:extLst>
          </p:cNvPr>
          <p:cNvSpPr txBox="1"/>
          <p:nvPr/>
        </p:nvSpPr>
        <p:spPr>
          <a:xfrm>
            <a:off x="4046675" y="361084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3EA91AF-861B-194F-9369-219991C3B7EA}"/>
              </a:ext>
            </a:extLst>
          </p:cNvPr>
          <p:cNvSpPr txBox="1">
            <a:spLocks/>
          </p:cNvSpPr>
          <p:nvPr/>
        </p:nvSpPr>
        <p:spPr>
          <a:xfrm>
            <a:off x="1999053" y="7530346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3848753-A518-BC45-A6E7-55B101F533F6}"/>
              </a:ext>
            </a:extLst>
          </p:cNvPr>
          <p:cNvSpPr txBox="1"/>
          <p:nvPr/>
        </p:nvSpPr>
        <p:spPr>
          <a:xfrm>
            <a:off x="4046675" y="688412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362015BB-E9FA-F949-9ED5-F1EC37E4250D}"/>
              </a:ext>
            </a:extLst>
          </p:cNvPr>
          <p:cNvSpPr txBox="1">
            <a:spLocks/>
          </p:cNvSpPr>
          <p:nvPr/>
        </p:nvSpPr>
        <p:spPr>
          <a:xfrm>
            <a:off x="1999053" y="11028008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66E135-95AB-C24F-BA94-5252DDC1C21E}"/>
              </a:ext>
            </a:extLst>
          </p:cNvPr>
          <p:cNvSpPr txBox="1"/>
          <p:nvPr/>
        </p:nvSpPr>
        <p:spPr>
          <a:xfrm>
            <a:off x="4046675" y="10381791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Freeform 816">
            <a:extLst>
              <a:ext uri="{FF2B5EF4-FFF2-40B4-BE49-F238E27FC236}">
                <a16:creationId xmlns:a16="http://schemas.microsoft.com/office/drawing/2014/main" id="{C7988118-931F-0D4D-9640-C8057426B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0963" y="7438486"/>
            <a:ext cx="1055177" cy="962232"/>
          </a:xfrm>
          <a:custGeom>
            <a:avLst/>
            <a:gdLst/>
            <a:ahLst/>
            <a:cxnLst/>
            <a:rect l="0" t="0" r="r" b="b"/>
            <a:pathLst>
              <a:path w="305661" h="279041">
                <a:moveTo>
                  <a:pt x="204835" y="221507"/>
                </a:moveTo>
                <a:lnTo>
                  <a:pt x="210248" y="269691"/>
                </a:lnTo>
                <a:lnTo>
                  <a:pt x="294694" y="269691"/>
                </a:lnTo>
                <a:lnTo>
                  <a:pt x="288559" y="250633"/>
                </a:lnTo>
                <a:lnTo>
                  <a:pt x="204835" y="221507"/>
                </a:lnTo>
                <a:close/>
                <a:moveTo>
                  <a:pt x="110284" y="218989"/>
                </a:moveTo>
                <a:lnTo>
                  <a:pt x="104510" y="269691"/>
                </a:lnTo>
                <a:lnTo>
                  <a:pt x="200865" y="269691"/>
                </a:lnTo>
                <a:lnTo>
                  <a:pt x="195091" y="218989"/>
                </a:lnTo>
                <a:lnTo>
                  <a:pt x="110284" y="218989"/>
                </a:lnTo>
                <a:close/>
                <a:moveTo>
                  <a:pt x="26559" y="218989"/>
                </a:moveTo>
                <a:lnTo>
                  <a:pt x="10680" y="269691"/>
                </a:lnTo>
                <a:lnTo>
                  <a:pt x="95488" y="269691"/>
                </a:lnTo>
                <a:lnTo>
                  <a:pt x="101262" y="218989"/>
                </a:lnTo>
                <a:lnTo>
                  <a:pt x="26559" y="218989"/>
                </a:lnTo>
                <a:close/>
                <a:moveTo>
                  <a:pt x="199782" y="177277"/>
                </a:moveTo>
                <a:lnTo>
                  <a:pt x="203391" y="211078"/>
                </a:lnTo>
                <a:lnTo>
                  <a:pt x="285311" y="239846"/>
                </a:lnTo>
                <a:lnTo>
                  <a:pt x="273763" y="203168"/>
                </a:lnTo>
                <a:lnTo>
                  <a:pt x="199782" y="177277"/>
                </a:lnTo>
                <a:close/>
                <a:moveTo>
                  <a:pt x="194730" y="131250"/>
                </a:moveTo>
                <a:lnTo>
                  <a:pt x="198700" y="167209"/>
                </a:lnTo>
                <a:lnTo>
                  <a:pt x="270515" y="192380"/>
                </a:lnTo>
                <a:lnTo>
                  <a:pt x="251027" y="131250"/>
                </a:lnTo>
                <a:lnTo>
                  <a:pt x="194730" y="131250"/>
                </a:lnTo>
                <a:close/>
                <a:moveTo>
                  <a:pt x="54347" y="131250"/>
                </a:moveTo>
                <a:lnTo>
                  <a:pt x="43520" y="165770"/>
                </a:lnTo>
                <a:lnTo>
                  <a:pt x="83217" y="165770"/>
                </a:lnTo>
                <a:cubicBezTo>
                  <a:pt x="85744" y="165770"/>
                  <a:pt x="87909" y="167928"/>
                  <a:pt x="87909" y="170445"/>
                </a:cubicBezTo>
                <a:cubicBezTo>
                  <a:pt x="87909" y="172962"/>
                  <a:pt x="85744" y="175120"/>
                  <a:pt x="83217" y="175120"/>
                </a:cubicBezTo>
                <a:lnTo>
                  <a:pt x="40633" y="175120"/>
                </a:lnTo>
                <a:lnTo>
                  <a:pt x="29807" y="210000"/>
                </a:lnTo>
                <a:lnTo>
                  <a:pt x="101983" y="210000"/>
                </a:lnTo>
                <a:lnTo>
                  <a:pt x="104149" y="191661"/>
                </a:lnTo>
                <a:cubicBezTo>
                  <a:pt x="104510" y="189144"/>
                  <a:pt x="106675" y="186986"/>
                  <a:pt x="109201" y="187346"/>
                </a:cubicBezTo>
                <a:cubicBezTo>
                  <a:pt x="111727" y="187705"/>
                  <a:pt x="113532" y="189863"/>
                  <a:pt x="113532" y="192380"/>
                </a:cubicBezTo>
                <a:lnTo>
                  <a:pt x="111366" y="210000"/>
                </a:lnTo>
                <a:lnTo>
                  <a:pt x="194008" y="210000"/>
                </a:lnTo>
                <a:lnTo>
                  <a:pt x="190038" y="175120"/>
                </a:lnTo>
                <a:lnTo>
                  <a:pt x="138793" y="175120"/>
                </a:lnTo>
                <a:cubicBezTo>
                  <a:pt x="136267" y="175120"/>
                  <a:pt x="134102" y="172962"/>
                  <a:pt x="134102" y="170445"/>
                </a:cubicBezTo>
                <a:cubicBezTo>
                  <a:pt x="134102" y="167928"/>
                  <a:pt x="136267" y="165770"/>
                  <a:pt x="138793" y="165770"/>
                </a:cubicBezTo>
                <a:lnTo>
                  <a:pt x="188956" y="165770"/>
                </a:lnTo>
                <a:lnTo>
                  <a:pt x="185347" y="131250"/>
                </a:lnTo>
                <a:lnTo>
                  <a:pt x="125802" y="131250"/>
                </a:lnTo>
                <a:lnTo>
                  <a:pt x="115336" y="171524"/>
                </a:lnTo>
                <a:cubicBezTo>
                  <a:pt x="114975" y="173681"/>
                  <a:pt x="113171" y="175120"/>
                  <a:pt x="111005" y="175120"/>
                </a:cubicBezTo>
                <a:cubicBezTo>
                  <a:pt x="108840" y="175120"/>
                  <a:pt x="107036" y="173681"/>
                  <a:pt x="106675" y="171524"/>
                </a:cubicBezTo>
                <a:lnTo>
                  <a:pt x="96570" y="131250"/>
                </a:lnTo>
                <a:lnTo>
                  <a:pt x="54347" y="131250"/>
                </a:lnTo>
                <a:close/>
                <a:moveTo>
                  <a:pt x="110007" y="36267"/>
                </a:moveTo>
                <a:cubicBezTo>
                  <a:pt x="102513" y="36267"/>
                  <a:pt x="96446" y="42334"/>
                  <a:pt x="96446" y="50185"/>
                </a:cubicBezTo>
                <a:cubicBezTo>
                  <a:pt x="96446" y="57680"/>
                  <a:pt x="102513" y="63746"/>
                  <a:pt x="110007" y="63746"/>
                </a:cubicBezTo>
                <a:cubicBezTo>
                  <a:pt x="117502" y="63746"/>
                  <a:pt x="123925" y="57680"/>
                  <a:pt x="123925" y="50185"/>
                </a:cubicBezTo>
                <a:cubicBezTo>
                  <a:pt x="123925" y="42334"/>
                  <a:pt x="117502" y="36267"/>
                  <a:pt x="110007" y="36267"/>
                </a:cubicBezTo>
                <a:close/>
                <a:moveTo>
                  <a:pt x="110007" y="26988"/>
                </a:moveTo>
                <a:cubicBezTo>
                  <a:pt x="122498" y="26988"/>
                  <a:pt x="132847" y="37338"/>
                  <a:pt x="132847" y="50185"/>
                </a:cubicBezTo>
                <a:cubicBezTo>
                  <a:pt x="132847" y="62676"/>
                  <a:pt x="122498" y="72668"/>
                  <a:pt x="110007" y="72668"/>
                </a:cubicBezTo>
                <a:cubicBezTo>
                  <a:pt x="97517" y="72668"/>
                  <a:pt x="87167" y="62676"/>
                  <a:pt x="87167" y="50185"/>
                </a:cubicBezTo>
                <a:cubicBezTo>
                  <a:pt x="87167" y="37338"/>
                  <a:pt x="97517" y="26988"/>
                  <a:pt x="110007" y="26988"/>
                </a:cubicBezTo>
                <a:close/>
                <a:moveTo>
                  <a:pt x="111005" y="8989"/>
                </a:moveTo>
                <a:cubicBezTo>
                  <a:pt x="87909" y="8989"/>
                  <a:pt x="69143" y="27689"/>
                  <a:pt x="69143" y="51062"/>
                </a:cubicBezTo>
                <a:cubicBezTo>
                  <a:pt x="69143" y="66884"/>
                  <a:pt x="78526" y="81986"/>
                  <a:pt x="93322" y="88819"/>
                </a:cubicBezTo>
                <a:cubicBezTo>
                  <a:pt x="94766" y="89178"/>
                  <a:pt x="95848" y="90616"/>
                  <a:pt x="96209" y="91695"/>
                </a:cubicBezTo>
                <a:lnTo>
                  <a:pt x="111005" y="151387"/>
                </a:lnTo>
                <a:lnTo>
                  <a:pt x="126162" y="91695"/>
                </a:lnTo>
                <a:cubicBezTo>
                  <a:pt x="126523" y="90616"/>
                  <a:pt x="127245" y="89178"/>
                  <a:pt x="128689" y="88819"/>
                </a:cubicBezTo>
                <a:cubicBezTo>
                  <a:pt x="143485" y="81986"/>
                  <a:pt x="152868" y="66884"/>
                  <a:pt x="152868" y="51062"/>
                </a:cubicBezTo>
                <a:cubicBezTo>
                  <a:pt x="152868" y="27689"/>
                  <a:pt x="134102" y="8989"/>
                  <a:pt x="111005" y="8989"/>
                </a:cubicBezTo>
                <a:close/>
                <a:moveTo>
                  <a:pt x="111005" y="0"/>
                </a:moveTo>
                <a:cubicBezTo>
                  <a:pt x="139154" y="0"/>
                  <a:pt x="162251" y="22654"/>
                  <a:pt x="162251" y="51062"/>
                </a:cubicBezTo>
                <a:cubicBezTo>
                  <a:pt x="162251" y="69760"/>
                  <a:pt x="151424" y="87380"/>
                  <a:pt x="134463" y="96010"/>
                </a:cubicBezTo>
                <a:lnTo>
                  <a:pt x="127967" y="121901"/>
                </a:lnTo>
                <a:lnTo>
                  <a:pt x="254636" y="121901"/>
                </a:lnTo>
                <a:cubicBezTo>
                  <a:pt x="256801" y="121901"/>
                  <a:pt x="258245" y="123339"/>
                  <a:pt x="258967" y="125137"/>
                </a:cubicBezTo>
                <a:lnTo>
                  <a:pt x="305520" y="272928"/>
                </a:lnTo>
                <a:cubicBezTo>
                  <a:pt x="305881" y="274366"/>
                  <a:pt x="305520" y="275804"/>
                  <a:pt x="304799" y="277243"/>
                </a:cubicBezTo>
                <a:cubicBezTo>
                  <a:pt x="303716" y="278321"/>
                  <a:pt x="302272" y="279041"/>
                  <a:pt x="300829" y="279041"/>
                </a:cubicBezTo>
                <a:lnTo>
                  <a:pt x="4545" y="279041"/>
                </a:lnTo>
                <a:cubicBezTo>
                  <a:pt x="3102" y="279041"/>
                  <a:pt x="1658" y="278321"/>
                  <a:pt x="937" y="277243"/>
                </a:cubicBezTo>
                <a:cubicBezTo>
                  <a:pt x="-146" y="275804"/>
                  <a:pt x="-146" y="274366"/>
                  <a:pt x="215" y="272928"/>
                </a:cubicBezTo>
                <a:lnTo>
                  <a:pt x="46408" y="125137"/>
                </a:lnTo>
                <a:cubicBezTo>
                  <a:pt x="47129" y="123339"/>
                  <a:pt x="48934" y="121901"/>
                  <a:pt x="50738" y="121901"/>
                </a:cubicBezTo>
                <a:lnTo>
                  <a:pt x="94044" y="121901"/>
                </a:lnTo>
                <a:lnTo>
                  <a:pt x="87548" y="96010"/>
                </a:lnTo>
                <a:cubicBezTo>
                  <a:pt x="70587" y="87380"/>
                  <a:pt x="59760" y="69760"/>
                  <a:pt x="59760" y="51062"/>
                </a:cubicBezTo>
                <a:cubicBezTo>
                  <a:pt x="59760" y="22654"/>
                  <a:pt x="82857" y="0"/>
                  <a:pt x="1110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Freeform 817">
            <a:extLst>
              <a:ext uri="{FF2B5EF4-FFF2-40B4-BE49-F238E27FC236}">
                <a16:creationId xmlns:a16="http://schemas.microsoft.com/office/drawing/2014/main" id="{5C3FE274-8E9C-B840-84C5-F5AC0BBE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1165" y="9877168"/>
            <a:ext cx="1055173" cy="940363"/>
          </a:xfrm>
          <a:custGeom>
            <a:avLst/>
            <a:gdLst/>
            <a:ahLst/>
            <a:cxnLst/>
            <a:rect l="0" t="0" r="r" b="b"/>
            <a:pathLst>
              <a:path w="306027" h="272691">
                <a:moveTo>
                  <a:pt x="71731" y="166624"/>
                </a:moveTo>
                <a:lnTo>
                  <a:pt x="21519" y="263342"/>
                </a:lnTo>
                <a:lnTo>
                  <a:pt x="81774" y="263342"/>
                </a:lnTo>
                <a:lnTo>
                  <a:pt x="122661" y="184601"/>
                </a:lnTo>
                <a:lnTo>
                  <a:pt x="112977" y="166624"/>
                </a:lnTo>
                <a:cubicBezTo>
                  <a:pt x="106880" y="170938"/>
                  <a:pt x="99707" y="173096"/>
                  <a:pt x="92533" y="173096"/>
                </a:cubicBezTo>
                <a:cubicBezTo>
                  <a:pt x="85002" y="173096"/>
                  <a:pt x="77829" y="170938"/>
                  <a:pt x="71731" y="166624"/>
                </a:cubicBezTo>
                <a:close/>
                <a:moveTo>
                  <a:pt x="92533" y="126714"/>
                </a:moveTo>
                <a:lnTo>
                  <a:pt x="76035" y="158354"/>
                </a:lnTo>
                <a:cubicBezTo>
                  <a:pt x="85719" y="165905"/>
                  <a:pt x="98989" y="165905"/>
                  <a:pt x="108673" y="158354"/>
                </a:cubicBezTo>
                <a:lnTo>
                  <a:pt x="92533" y="126714"/>
                </a:lnTo>
                <a:close/>
                <a:moveTo>
                  <a:pt x="178612" y="87163"/>
                </a:moveTo>
                <a:cubicBezTo>
                  <a:pt x="180763" y="88242"/>
                  <a:pt x="181481" y="91118"/>
                  <a:pt x="180763" y="93276"/>
                </a:cubicBezTo>
                <a:lnTo>
                  <a:pt x="91816" y="263342"/>
                </a:lnTo>
                <a:lnTo>
                  <a:pt x="159603" y="263342"/>
                </a:lnTo>
                <a:lnTo>
                  <a:pt x="183633" y="217680"/>
                </a:lnTo>
                <a:lnTo>
                  <a:pt x="168569" y="188556"/>
                </a:lnTo>
                <a:cubicBezTo>
                  <a:pt x="167852" y="187118"/>
                  <a:pt x="167852" y="185680"/>
                  <a:pt x="168569" y="184242"/>
                </a:cubicBezTo>
                <a:lnTo>
                  <a:pt x="182557" y="157275"/>
                </a:lnTo>
                <a:lnTo>
                  <a:pt x="173590" y="140017"/>
                </a:lnTo>
                <a:cubicBezTo>
                  <a:pt x="172873" y="138579"/>
                  <a:pt x="172873" y="137141"/>
                  <a:pt x="173590" y="135703"/>
                </a:cubicBezTo>
                <a:lnTo>
                  <a:pt x="182557" y="118444"/>
                </a:lnTo>
                <a:lnTo>
                  <a:pt x="182557" y="109096"/>
                </a:lnTo>
                <a:cubicBezTo>
                  <a:pt x="182557" y="106579"/>
                  <a:pt x="184709" y="104422"/>
                  <a:pt x="187219" y="104422"/>
                </a:cubicBezTo>
                <a:cubicBezTo>
                  <a:pt x="189730" y="104422"/>
                  <a:pt x="191882" y="106579"/>
                  <a:pt x="191882" y="109096"/>
                </a:cubicBezTo>
                <a:lnTo>
                  <a:pt x="191882" y="119523"/>
                </a:lnTo>
                <a:cubicBezTo>
                  <a:pt x="191882" y="120242"/>
                  <a:pt x="191523" y="120601"/>
                  <a:pt x="191523" y="120961"/>
                </a:cubicBezTo>
                <a:cubicBezTo>
                  <a:pt x="191523" y="121321"/>
                  <a:pt x="191523" y="121321"/>
                  <a:pt x="191523" y="121321"/>
                </a:cubicBezTo>
                <a:cubicBezTo>
                  <a:pt x="191523" y="121321"/>
                  <a:pt x="191523" y="121321"/>
                  <a:pt x="191165" y="121680"/>
                </a:cubicBezTo>
                <a:lnTo>
                  <a:pt x="182915" y="137860"/>
                </a:lnTo>
                <a:lnTo>
                  <a:pt x="191882" y="155118"/>
                </a:lnTo>
                <a:cubicBezTo>
                  <a:pt x="192241" y="156556"/>
                  <a:pt x="192241" y="157995"/>
                  <a:pt x="191882" y="159433"/>
                </a:cubicBezTo>
                <a:lnTo>
                  <a:pt x="177536" y="186399"/>
                </a:lnTo>
                <a:lnTo>
                  <a:pt x="192958" y="215163"/>
                </a:lnTo>
                <a:cubicBezTo>
                  <a:pt x="193316" y="216601"/>
                  <a:pt x="193316" y="218399"/>
                  <a:pt x="192958" y="219837"/>
                </a:cubicBezTo>
                <a:lnTo>
                  <a:pt x="166417" y="270174"/>
                </a:lnTo>
                <a:cubicBezTo>
                  <a:pt x="166417" y="270533"/>
                  <a:pt x="166059" y="270893"/>
                  <a:pt x="166059" y="270893"/>
                </a:cubicBezTo>
                <a:cubicBezTo>
                  <a:pt x="165700" y="271252"/>
                  <a:pt x="165700" y="271252"/>
                  <a:pt x="165700" y="271252"/>
                </a:cubicBezTo>
                <a:cubicBezTo>
                  <a:pt x="165341" y="271612"/>
                  <a:pt x="164983" y="271972"/>
                  <a:pt x="164624" y="271972"/>
                </a:cubicBezTo>
                <a:cubicBezTo>
                  <a:pt x="164265" y="271972"/>
                  <a:pt x="164265" y="271972"/>
                  <a:pt x="164265" y="271972"/>
                </a:cubicBezTo>
                <a:cubicBezTo>
                  <a:pt x="163548" y="272331"/>
                  <a:pt x="163189" y="272691"/>
                  <a:pt x="162472" y="272691"/>
                </a:cubicBezTo>
                <a:lnTo>
                  <a:pt x="4662" y="272691"/>
                </a:lnTo>
                <a:cubicBezTo>
                  <a:pt x="2152" y="272691"/>
                  <a:pt x="0" y="270533"/>
                  <a:pt x="0" y="267657"/>
                </a:cubicBezTo>
                <a:cubicBezTo>
                  <a:pt x="0" y="265500"/>
                  <a:pt x="2152" y="263342"/>
                  <a:pt x="4662" y="263342"/>
                </a:cubicBezTo>
                <a:lnTo>
                  <a:pt x="10760" y="263342"/>
                </a:lnTo>
                <a:lnTo>
                  <a:pt x="88230" y="114849"/>
                </a:lnTo>
                <a:cubicBezTo>
                  <a:pt x="89664" y="111613"/>
                  <a:pt x="95044" y="111613"/>
                  <a:pt x="96479" y="114849"/>
                </a:cubicBezTo>
                <a:lnTo>
                  <a:pt x="127682" y="174893"/>
                </a:lnTo>
                <a:lnTo>
                  <a:pt x="172514" y="88961"/>
                </a:lnTo>
                <a:cubicBezTo>
                  <a:pt x="173590" y="86804"/>
                  <a:pt x="176460" y="85725"/>
                  <a:pt x="178612" y="87163"/>
                </a:cubicBezTo>
                <a:close/>
                <a:moveTo>
                  <a:pt x="117736" y="9341"/>
                </a:moveTo>
                <a:lnTo>
                  <a:pt x="127456" y="25509"/>
                </a:lnTo>
                <a:cubicBezTo>
                  <a:pt x="128177" y="26946"/>
                  <a:pt x="128177" y="28742"/>
                  <a:pt x="127456" y="30179"/>
                </a:cubicBezTo>
                <a:lnTo>
                  <a:pt x="117736" y="46347"/>
                </a:lnTo>
                <a:lnTo>
                  <a:pt x="184340" y="46347"/>
                </a:lnTo>
                <a:lnTo>
                  <a:pt x="184340" y="9341"/>
                </a:lnTo>
                <a:lnTo>
                  <a:pt x="117736" y="9341"/>
                </a:lnTo>
                <a:close/>
                <a:moveTo>
                  <a:pt x="109815" y="0"/>
                </a:moveTo>
                <a:lnTo>
                  <a:pt x="189020" y="0"/>
                </a:lnTo>
                <a:cubicBezTo>
                  <a:pt x="191540" y="0"/>
                  <a:pt x="193700" y="2156"/>
                  <a:pt x="193700" y="4671"/>
                </a:cubicBezTo>
                <a:lnTo>
                  <a:pt x="193700" y="51017"/>
                </a:lnTo>
                <a:lnTo>
                  <a:pt x="193700" y="69700"/>
                </a:lnTo>
                <a:lnTo>
                  <a:pt x="294866" y="263350"/>
                </a:lnTo>
                <a:lnTo>
                  <a:pt x="301347" y="263350"/>
                </a:lnTo>
                <a:cubicBezTo>
                  <a:pt x="303867" y="263350"/>
                  <a:pt x="306027" y="265505"/>
                  <a:pt x="306027" y="267661"/>
                </a:cubicBezTo>
                <a:cubicBezTo>
                  <a:pt x="306027" y="270535"/>
                  <a:pt x="303867" y="272691"/>
                  <a:pt x="301347" y="272691"/>
                </a:cubicBezTo>
                <a:lnTo>
                  <a:pt x="187220" y="272691"/>
                </a:lnTo>
                <a:cubicBezTo>
                  <a:pt x="184700" y="272691"/>
                  <a:pt x="182900" y="270535"/>
                  <a:pt x="182900" y="267661"/>
                </a:cubicBezTo>
                <a:cubicBezTo>
                  <a:pt x="182900" y="265505"/>
                  <a:pt x="184700" y="263350"/>
                  <a:pt x="187220" y="263350"/>
                </a:cubicBezTo>
                <a:lnTo>
                  <a:pt x="284426" y="263350"/>
                </a:lnTo>
                <a:lnTo>
                  <a:pt x="185060" y="72933"/>
                </a:lnTo>
                <a:cubicBezTo>
                  <a:pt x="184700" y="72933"/>
                  <a:pt x="184700" y="72933"/>
                  <a:pt x="184700" y="72574"/>
                </a:cubicBezTo>
                <a:cubicBezTo>
                  <a:pt x="184700" y="72574"/>
                  <a:pt x="184700" y="72215"/>
                  <a:pt x="184700" y="71856"/>
                </a:cubicBezTo>
                <a:cubicBezTo>
                  <a:pt x="184700" y="71496"/>
                  <a:pt x="184340" y="71137"/>
                  <a:pt x="184340" y="70778"/>
                </a:cubicBezTo>
                <a:lnTo>
                  <a:pt x="184340" y="55688"/>
                </a:lnTo>
                <a:lnTo>
                  <a:pt x="109815" y="55688"/>
                </a:lnTo>
                <a:cubicBezTo>
                  <a:pt x="108015" y="55688"/>
                  <a:pt x="106215" y="54610"/>
                  <a:pt x="105495" y="53173"/>
                </a:cubicBezTo>
                <a:cubicBezTo>
                  <a:pt x="104775" y="51736"/>
                  <a:pt x="104775" y="49940"/>
                  <a:pt x="105495" y="48503"/>
                </a:cubicBezTo>
                <a:lnTo>
                  <a:pt x="118096" y="28024"/>
                </a:lnTo>
                <a:lnTo>
                  <a:pt x="105495" y="7186"/>
                </a:lnTo>
                <a:cubicBezTo>
                  <a:pt x="104775" y="5749"/>
                  <a:pt x="104775" y="3952"/>
                  <a:pt x="105495" y="2515"/>
                </a:cubicBezTo>
                <a:cubicBezTo>
                  <a:pt x="106215" y="1078"/>
                  <a:pt x="108015" y="0"/>
                  <a:pt x="1098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Freeform 818">
            <a:extLst>
              <a:ext uri="{FF2B5EF4-FFF2-40B4-BE49-F238E27FC236}">
                <a16:creationId xmlns:a16="http://schemas.microsoft.com/office/drawing/2014/main" id="{F0D51B1A-5FD0-894C-A6A2-2FBF8B989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8265" y="9862605"/>
            <a:ext cx="1005970" cy="1049708"/>
          </a:xfrm>
          <a:custGeom>
            <a:avLst/>
            <a:gdLst/>
            <a:ahLst/>
            <a:cxnLst/>
            <a:rect l="0" t="0" r="r" b="b"/>
            <a:pathLst>
              <a:path w="291740" h="304440">
                <a:moveTo>
                  <a:pt x="57508" y="96838"/>
                </a:moveTo>
                <a:lnTo>
                  <a:pt x="68620" y="116711"/>
                </a:lnTo>
                <a:lnTo>
                  <a:pt x="61810" y="116711"/>
                </a:lnTo>
                <a:lnTo>
                  <a:pt x="61810" y="152481"/>
                </a:lnTo>
                <a:cubicBezTo>
                  <a:pt x="61810" y="198730"/>
                  <a:pt x="99449" y="236669"/>
                  <a:pt x="145333" y="236669"/>
                </a:cubicBezTo>
                <a:cubicBezTo>
                  <a:pt x="167558" y="236669"/>
                  <a:pt x="188349" y="227636"/>
                  <a:pt x="204122" y="211738"/>
                </a:cubicBezTo>
                <a:cubicBezTo>
                  <a:pt x="205914" y="209931"/>
                  <a:pt x="208782" y="209931"/>
                  <a:pt x="210574" y="211738"/>
                </a:cubicBezTo>
                <a:cubicBezTo>
                  <a:pt x="212367" y="213544"/>
                  <a:pt x="212367" y="216435"/>
                  <a:pt x="210574" y="218242"/>
                </a:cubicBezTo>
                <a:cubicBezTo>
                  <a:pt x="193009" y="235946"/>
                  <a:pt x="170067" y="245702"/>
                  <a:pt x="145333" y="245702"/>
                </a:cubicBezTo>
                <a:cubicBezTo>
                  <a:pt x="94430" y="245341"/>
                  <a:pt x="52848" y="203789"/>
                  <a:pt x="52848" y="152481"/>
                </a:cubicBezTo>
                <a:lnTo>
                  <a:pt x="52848" y="116711"/>
                </a:lnTo>
                <a:lnTo>
                  <a:pt x="46037" y="116711"/>
                </a:lnTo>
                <a:lnTo>
                  <a:pt x="57508" y="96838"/>
                </a:lnTo>
                <a:close/>
                <a:moveTo>
                  <a:pt x="145870" y="92075"/>
                </a:moveTo>
                <a:cubicBezTo>
                  <a:pt x="148386" y="92075"/>
                  <a:pt x="150184" y="94249"/>
                  <a:pt x="150184" y="96423"/>
                </a:cubicBezTo>
                <a:lnTo>
                  <a:pt x="150184" y="104394"/>
                </a:lnTo>
                <a:cubicBezTo>
                  <a:pt x="160248" y="105843"/>
                  <a:pt x="168515" y="112002"/>
                  <a:pt x="172109" y="120698"/>
                </a:cubicBezTo>
                <a:cubicBezTo>
                  <a:pt x="173187" y="123234"/>
                  <a:pt x="172109" y="125770"/>
                  <a:pt x="169593" y="126857"/>
                </a:cubicBezTo>
                <a:cubicBezTo>
                  <a:pt x="167436" y="127582"/>
                  <a:pt x="164920" y="126857"/>
                  <a:pt x="163842" y="124321"/>
                </a:cubicBezTo>
                <a:cubicBezTo>
                  <a:pt x="160967" y="117437"/>
                  <a:pt x="153778" y="113089"/>
                  <a:pt x="145511" y="113089"/>
                </a:cubicBezTo>
                <a:cubicBezTo>
                  <a:pt x="135087" y="113089"/>
                  <a:pt x="126461" y="120698"/>
                  <a:pt x="126461" y="130480"/>
                </a:cubicBezTo>
                <a:cubicBezTo>
                  <a:pt x="126461" y="141712"/>
                  <a:pt x="133290" y="147509"/>
                  <a:pt x="145870" y="147509"/>
                </a:cubicBezTo>
                <a:cubicBezTo>
                  <a:pt x="166718" y="147509"/>
                  <a:pt x="174266" y="161277"/>
                  <a:pt x="174266" y="173958"/>
                </a:cubicBezTo>
                <a:cubicBezTo>
                  <a:pt x="174266" y="187001"/>
                  <a:pt x="163842" y="197870"/>
                  <a:pt x="150184" y="200044"/>
                </a:cubicBezTo>
                <a:lnTo>
                  <a:pt x="150184" y="207653"/>
                </a:lnTo>
                <a:cubicBezTo>
                  <a:pt x="150184" y="210189"/>
                  <a:pt x="148386" y="212363"/>
                  <a:pt x="145870" y="212363"/>
                </a:cubicBezTo>
                <a:cubicBezTo>
                  <a:pt x="143354" y="212363"/>
                  <a:pt x="141557" y="210189"/>
                  <a:pt x="141557" y="207653"/>
                </a:cubicBezTo>
                <a:lnTo>
                  <a:pt x="141557" y="200044"/>
                </a:lnTo>
                <a:cubicBezTo>
                  <a:pt x="131493" y="198595"/>
                  <a:pt x="123226" y="192436"/>
                  <a:pt x="119632" y="183378"/>
                </a:cubicBezTo>
                <a:cubicBezTo>
                  <a:pt x="118194" y="181204"/>
                  <a:pt x="119632" y="178668"/>
                  <a:pt x="121788" y="177581"/>
                </a:cubicBezTo>
                <a:cubicBezTo>
                  <a:pt x="123945" y="176494"/>
                  <a:pt x="126820" y="177581"/>
                  <a:pt x="127539" y="180117"/>
                </a:cubicBezTo>
                <a:cubicBezTo>
                  <a:pt x="130415" y="186639"/>
                  <a:pt x="137963" y="191349"/>
                  <a:pt x="145870" y="191349"/>
                </a:cubicBezTo>
                <a:cubicBezTo>
                  <a:pt x="156294" y="191349"/>
                  <a:pt x="164920" y="183378"/>
                  <a:pt x="164920" y="173958"/>
                </a:cubicBezTo>
                <a:cubicBezTo>
                  <a:pt x="164920" y="165987"/>
                  <a:pt x="161686" y="156567"/>
                  <a:pt x="145870" y="156567"/>
                </a:cubicBezTo>
                <a:cubicBezTo>
                  <a:pt x="125023" y="156567"/>
                  <a:pt x="117475" y="143161"/>
                  <a:pt x="117475" y="130480"/>
                </a:cubicBezTo>
                <a:cubicBezTo>
                  <a:pt x="117475" y="117437"/>
                  <a:pt x="127539" y="106205"/>
                  <a:pt x="141557" y="104394"/>
                </a:cubicBezTo>
                <a:lnTo>
                  <a:pt x="141557" y="96423"/>
                </a:lnTo>
                <a:cubicBezTo>
                  <a:pt x="141557" y="94249"/>
                  <a:pt x="143354" y="92075"/>
                  <a:pt x="145870" y="92075"/>
                </a:cubicBezTo>
                <a:close/>
                <a:moveTo>
                  <a:pt x="145179" y="58738"/>
                </a:moveTo>
                <a:cubicBezTo>
                  <a:pt x="196082" y="58738"/>
                  <a:pt x="237306" y="100306"/>
                  <a:pt x="237306" y="151191"/>
                </a:cubicBezTo>
                <a:lnTo>
                  <a:pt x="237306" y="186666"/>
                </a:lnTo>
                <a:lnTo>
                  <a:pt x="244117" y="186666"/>
                </a:lnTo>
                <a:lnTo>
                  <a:pt x="233004" y="206017"/>
                </a:lnTo>
                <a:lnTo>
                  <a:pt x="221892" y="186666"/>
                </a:lnTo>
                <a:lnTo>
                  <a:pt x="228703" y="186666"/>
                </a:lnTo>
                <a:lnTo>
                  <a:pt x="228703" y="151191"/>
                </a:lnTo>
                <a:cubicBezTo>
                  <a:pt x="228703" y="105323"/>
                  <a:pt x="191063" y="67697"/>
                  <a:pt x="145179" y="67697"/>
                </a:cubicBezTo>
                <a:cubicBezTo>
                  <a:pt x="122954" y="67697"/>
                  <a:pt x="102163" y="76297"/>
                  <a:pt x="86390" y="92064"/>
                </a:cubicBezTo>
                <a:cubicBezTo>
                  <a:pt x="85315" y="93139"/>
                  <a:pt x="84240" y="93497"/>
                  <a:pt x="83164" y="93497"/>
                </a:cubicBezTo>
                <a:cubicBezTo>
                  <a:pt x="81730" y="93497"/>
                  <a:pt x="80655" y="93139"/>
                  <a:pt x="79938" y="92064"/>
                </a:cubicBezTo>
                <a:cubicBezTo>
                  <a:pt x="77787" y="90272"/>
                  <a:pt x="77787" y="87406"/>
                  <a:pt x="79938" y="85972"/>
                </a:cubicBezTo>
                <a:cubicBezTo>
                  <a:pt x="97144" y="68413"/>
                  <a:pt x="120445" y="58738"/>
                  <a:pt x="145179" y="58738"/>
                </a:cubicBezTo>
                <a:close/>
                <a:moveTo>
                  <a:pt x="242410" y="43075"/>
                </a:moveTo>
                <a:cubicBezTo>
                  <a:pt x="273737" y="70796"/>
                  <a:pt x="291740" y="110397"/>
                  <a:pt x="291740" y="152157"/>
                </a:cubicBezTo>
                <a:cubicBezTo>
                  <a:pt x="291740" y="232439"/>
                  <a:pt x="226207" y="297960"/>
                  <a:pt x="145911" y="297960"/>
                </a:cubicBezTo>
                <a:lnTo>
                  <a:pt x="24206" y="297960"/>
                </a:lnTo>
                <a:lnTo>
                  <a:pt x="24206" y="304440"/>
                </a:lnTo>
                <a:lnTo>
                  <a:pt x="4762" y="293280"/>
                </a:lnTo>
                <a:lnTo>
                  <a:pt x="24206" y="281760"/>
                </a:lnTo>
                <a:lnTo>
                  <a:pt x="24206" y="288600"/>
                </a:lnTo>
                <a:lnTo>
                  <a:pt x="145911" y="288600"/>
                </a:lnTo>
                <a:cubicBezTo>
                  <a:pt x="221166" y="288600"/>
                  <a:pt x="282378" y="227399"/>
                  <a:pt x="282378" y="152157"/>
                </a:cubicBezTo>
                <a:cubicBezTo>
                  <a:pt x="282378" y="112917"/>
                  <a:pt x="265815" y="75836"/>
                  <a:pt x="236649" y="49915"/>
                </a:cubicBezTo>
                <a:cubicBezTo>
                  <a:pt x="234489" y="48115"/>
                  <a:pt x="234489" y="45235"/>
                  <a:pt x="236289" y="43435"/>
                </a:cubicBezTo>
                <a:cubicBezTo>
                  <a:pt x="237729" y="41635"/>
                  <a:pt x="240610" y="41275"/>
                  <a:pt x="242410" y="43075"/>
                </a:cubicBezTo>
                <a:close/>
                <a:moveTo>
                  <a:pt x="267173" y="0"/>
                </a:moveTo>
                <a:lnTo>
                  <a:pt x="286977" y="11191"/>
                </a:lnTo>
                <a:lnTo>
                  <a:pt x="267173" y="22381"/>
                </a:lnTo>
                <a:lnTo>
                  <a:pt x="267173" y="15522"/>
                </a:lnTo>
                <a:lnTo>
                  <a:pt x="145829" y="15522"/>
                </a:lnTo>
                <a:cubicBezTo>
                  <a:pt x="70214" y="15522"/>
                  <a:pt x="9002" y="76892"/>
                  <a:pt x="9002" y="152700"/>
                </a:cubicBezTo>
                <a:cubicBezTo>
                  <a:pt x="9002" y="191688"/>
                  <a:pt x="25925" y="229231"/>
                  <a:pt x="55091" y="255222"/>
                </a:cubicBezTo>
                <a:cubicBezTo>
                  <a:pt x="56891" y="256666"/>
                  <a:pt x="56891" y="259915"/>
                  <a:pt x="55451" y="261720"/>
                </a:cubicBezTo>
                <a:cubicBezTo>
                  <a:pt x="54371" y="262442"/>
                  <a:pt x="53290" y="263164"/>
                  <a:pt x="52210" y="263164"/>
                </a:cubicBezTo>
                <a:cubicBezTo>
                  <a:pt x="50770" y="263164"/>
                  <a:pt x="49690" y="262803"/>
                  <a:pt x="48970" y="261720"/>
                </a:cubicBezTo>
                <a:cubicBezTo>
                  <a:pt x="18003" y="234285"/>
                  <a:pt x="0" y="194576"/>
                  <a:pt x="0" y="152700"/>
                </a:cubicBezTo>
                <a:cubicBezTo>
                  <a:pt x="0" y="72199"/>
                  <a:pt x="65533" y="6498"/>
                  <a:pt x="145829" y="6498"/>
                </a:cubicBezTo>
                <a:lnTo>
                  <a:pt x="267173" y="6498"/>
                </a:lnTo>
                <a:lnTo>
                  <a:pt x="26717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Freeform 826">
            <a:extLst>
              <a:ext uri="{FF2B5EF4-FFF2-40B4-BE49-F238E27FC236}">
                <a16:creationId xmlns:a16="http://schemas.microsoft.com/office/drawing/2014/main" id="{C9B712EF-C7CE-3F46-B5E1-EF6ED9BD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7333" y="4916943"/>
            <a:ext cx="891160" cy="1049708"/>
          </a:xfrm>
          <a:custGeom>
            <a:avLst/>
            <a:gdLst/>
            <a:ahLst/>
            <a:cxnLst/>
            <a:rect l="0" t="0" r="r" b="b"/>
            <a:pathLst>
              <a:path w="258404" h="304080">
                <a:moveTo>
                  <a:pt x="249060" y="272127"/>
                </a:moveTo>
                <a:cubicBezTo>
                  <a:pt x="237559" y="274281"/>
                  <a:pt x="228215" y="283257"/>
                  <a:pt x="226418" y="295105"/>
                </a:cubicBezTo>
                <a:lnTo>
                  <a:pt x="249060" y="295105"/>
                </a:lnTo>
                <a:lnTo>
                  <a:pt x="249060" y="272127"/>
                </a:lnTo>
                <a:close/>
                <a:moveTo>
                  <a:pt x="9344" y="272127"/>
                </a:moveTo>
                <a:lnTo>
                  <a:pt x="9344" y="295105"/>
                </a:lnTo>
                <a:lnTo>
                  <a:pt x="31986" y="295105"/>
                </a:lnTo>
                <a:cubicBezTo>
                  <a:pt x="30189" y="283257"/>
                  <a:pt x="20845" y="274281"/>
                  <a:pt x="9344" y="272127"/>
                </a:cubicBezTo>
                <a:close/>
                <a:moveTo>
                  <a:pt x="193218" y="234445"/>
                </a:moveTo>
                <a:cubicBezTo>
                  <a:pt x="188212" y="234445"/>
                  <a:pt x="183921" y="238775"/>
                  <a:pt x="183921" y="243826"/>
                </a:cubicBezTo>
                <a:lnTo>
                  <a:pt x="183921" y="245991"/>
                </a:lnTo>
                <a:cubicBezTo>
                  <a:pt x="183921" y="251403"/>
                  <a:pt x="188212" y="255371"/>
                  <a:pt x="193218" y="255371"/>
                </a:cubicBezTo>
                <a:lnTo>
                  <a:pt x="195363" y="255371"/>
                </a:lnTo>
                <a:cubicBezTo>
                  <a:pt x="200369" y="255371"/>
                  <a:pt x="204659" y="251403"/>
                  <a:pt x="204659" y="245991"/>
                </a:cubicBezTo>
                <a:lnTo>
                  <a:pt x="204659" y="243826"/>
                </a:lnTo>
                <a:cubicBezTo>
                  <a:pt x="204659" y="238775"/>
                  <a:pt x="200369" y="234445"/>
                  <a:pt x="195363" y="234445"/>
                </a:cubicBezTo>
                <a:lnTo>
                  <a:pt x="193218" y="234445"/>
                </a:lnTo>
                <a:close/>
                <a:moveTo>
                  <a:pt x="64438" y="234445"/>
                </a:moveTo>
                <a:cubicBezTo>
                  <a:pt x="59387" y="234445"/>
                  <a:pt x="55419" y="238775"/>
                  <a:pt x="55419" y="243826"/>
                </a:cubicBezTo>
                <a:lnTo>
                  <a:pt x="55419" y="245991"/>
                </a:lnTo>
                <a:cubicBezTo>
                  <a:pt x="55419" y="251403"/>
                  <a:pt x="59387" y="255371"/>
                  <a:pt x="64438" y="255371"/>
                </a:cubicBezTo>
                <a:lnTo>
                  <a:pt x="66964" y="255371"/>
                </a:lnTo>
                <a:cubicBezTo>
                  <a:pt x="72015" y="255371"/>
                  <a:pt x="75984" y="251403"/>
                  <a:pt x="75984" y="245991"/>
                </a:cubicBezTo>
                <a:lnTo>
                  <a:pt x="75984" y="243826"/>
                </a:lnTo>
                <a:cubicBezTo>
                  <a:pt x="75984" y="238775"/>
                  <a:pt x="72015" y="234445"/>
                  <a:pt x="66964" y="234445"/>
                </a:cubicBezTo>
                <a:lnTo>
                  <a:pt x="64438" y="234445"/>
                </a:lnTo>
                <a:close/>
                <a:moveTo>
                  <a:pt x="193218" y="225064"/>
                </a:moveTo>
                <a:lnTo>
                  <a:pt x="195363" y="225064"/>
                </a:lnTo>
                <a:cubicBezTo>
                  <a:pt x="205374" y="225064"/>
                  <a:pt x="213956" y="233363"/>
                  <a:pt x="213956" y="243826"/>
                </a:cubicBezTo>
                <a:lnTo>
                  <a:pt x="213956" y="245991"/>
                </a:lnTo>
                <a:cubicBezTo>
                  <a:pt x="213956" y="256454"/>
                  <a:pt x="205374" y="264391"/>
                  <a:pt x="195363" y="264391"/>
                </a:cubicBezTo>
                <a:lnTo>
                  <a:pt x="193218" y="264391"/>
                </a:lnTo>
                <a:cubicBezTo>
                  <a:pt x="182849" y="264391"/>
                  <a:pt x="174625" y="256454"/>
                  <a:pt x="174625" y="245991"/>
                </a:cubicBezTo>
                <a:lnTo>
                  <a:pt x="174625" y="243826"/>
                </a:lnTo>
                <a:cubicBezTo>
                  <a:pt x="174625" y="233363"/>
                  <a:pt x="182849" y="225064"/>
                  <a:pt x="193218" y="225064"/>
                </a:cubicBezTo>
                <a:close/>
                <a:moveTo>
                  <a:pt x="64438" y="225064"/>
                </a:moveTo>
                <a:lnTo>
                  <a:pt x="66964" y="225064"/>
                </a:lnTo>
                <a:cubicBezTo>
                  <a:pt x="77066" y="225064"/>
                  <a:pt x="85364" y="233363"/>
                  <a:pt x="85364" y="243826"/>
                </a:cubicBezTo>
                <a:lnTo>
                  <a:pt x="85364" y="245991"/>
                </a:lnTo>
                <a:cubicBezTo>
                  <a:pt x="85364" y="256454"/>
                  <a:pt x="77066" y="264391"/>
                  <a:pt x="66964" y="264391"/>
                </a:cubicBezTo>
                <a:lnTo>
                  <a:pt x="64438" y="264391"/>
                </a:lnTo>
                <a:cubicBezTo>
                  <a:pt x="54336" y="264391"/>
                  <a:pt x="46038" y="256454"/>
                  <a:pt x="46038" y="245991"/>
                </a:cubicBezTo>
                <a:lnTo>
                  <a:pt x="46038" y="243826"/>
                </a:lnTo>
                <a:cubicBezTo>
                  <a:pt x="46038" y="233363"/>
                  <a:pt x="54336" y="225064"/>
                  <a:pt x="64438" y="225064"/>
                </a:cubicBezTo>
                <a:close/>
                <a:moveTo>
                  <a:pt x="129996" y="202839"/>
                </a:moveTo>
                <a:cubicBezTo>
                  <a:pt x="132867" y="202839"/>
                  <a:pt x="134662" y="205015"/>
                  <a:pt x="134662" y="207554"/>
                </a:cubicBezTo>
                <a:lnTo>
                  <a:pt x="134662" y="211543"/>
                </a:lnTo>
                <a:cubicBezTo>
                  <a:pt x="143994" y="213356"/>
                  <a:pt x="150454" y="221335"/>
                  <a:pt x="150454" y="230402"/>
                </a:cubicBezTo>
                <a:cubicBezTo>
                  <a:pt x="150454" y="232940"/>
                  <a:pt x="148660" y="234754"/>
                  <a:pt x="145788" y="234754"/>
                </a:cubicBezTo>
                <a:cubicBezTo>
                  <a:pt x="143635" y="234754"/>
                  <a:pt x="141481" y="232940"/>
                  <a:pt x="141481" y="230402"/>
                </a:cubicBezTo>
                <a:cubicBezTo>
                  <a:pt x="141481" y="224962"/>
                  <a:pt x="136457" y="220247"/>
                  <a:pt x="129996" y="220247"/>
                </a:cubicBezTo>
                <a:cubicBezTo>
                  <a:pt x="123895" y="220247"/>
                  <a:pt x="118870" y="224962"/>
                  <a:pt x="118870" y="230402"/>
                </a:cubicBezTo>
                <a:cubicBezTo>
                  <a:pt x="118870" y="236930"/>
                  <a:pt x="122459" y="240194"/>
                  <a:pt x="129996" y="240194"/>
                </a:cubicBezTo>
                <a:cubicBezTo>
                  <a:pt x="145429" y="240194"/>
                  <a:pt x="150454" y="249986"/>
                  <a:pt x="150454" y="259777"/>
                </a:cubicBezTo>
                <a:cubicBezTo>
                  <a:pt x="150454" y="268844"/>
                  <a:pt x="143994" y="276097"/>
                  <a:pt x="134662" y="278273"/>
                </a:cubicBezTo>
                <a:lnTo>
                  <a:pt x="134662" y="282263"/>
                </a:lnTo>
                <a:cubicBezTo>
                  <a:pt x="134662" y="284801"/>
                  <a:pt x="132867" y="286615"/>
                  <a:pt x="129996" y="286615"/>
                </a:cubicBezTo>
                <a:cubicBezTo>
                  <a:pt x="127484" y="286615"/>
                  <a:pt x="125689" y="284801"/>
                  <a:pt x="125689" y="282263"/>
                </a:cubicBezTo>
                <a:lnTo>
                  <a:pt x="125689" y="278273"/>
                </a:lnTo>
                <a:cubicBezTo>
                  <a:pt x="116357" y="276097"/>
                  <a:pt x="109538" y="268844"/>
                  <a:pt x="109538" y="259777"/>
                </a:cubicBezTo>
                <a:cubicBezTo>
                  <a:pt x="109538" y="256876"/>
                  <a:pt x="111692" y="255063"/>
                  <a:pt x="114204" y="255063"/>
                </a:cubicBezTo>
                <a:cubicBezTo>
                  <a:pt x="116716" y="255063"/>
                  <a:pt x="118870" y="256876"/>
                  <a:pt x="118870" y="259777"/>
                </a:cubicBezTo>
                <a:cubicBezTo>
                  <a:pt x="118870" y="264855"/>
                  <a:pt x="123895" y="269207"/>
                  <a:pt x="129996" y="269207"/>
                </a:cubicBezTo>
                <a:cubicBezTo>
                  <a:pt x="136457" y="269207"/>
                  <a:pt x="141481" y="264855"/>
                  <a:pt x="141481" y="259777"/>
                </a:cubicBezTo>
                <a:cubicBezTo>
                  <a:pt x="141481" y="252887"/>
                  <a:pt x="137533" y="249623"/>
                  <a:pt x="129996" y="249623"/>
                </a:cubicBezTo>
                <a:cubicBezTo>
                  <a:pt x="114922" y="249623"/>
                  <a:pt x="109538" y="239468"/>
                  <a:pt x="109538" y="230402"/>
                </a:cubicBezTo>
                <a:cubicBezTo>
                  <a:pt x="109538" y="221335"/>
                  <a:pt x="116357" y="213356"/>
                  <a:pt x="125689" y="211543"/>
                </a:cubicBezTo>
                <a:lnTo>
                  <a:pt x="125689" y="207554"/>
                </a:lnTo>
                <a:cubicBezTo>
                  <a:pt x="125689" y="205015"/>
                  <a:pt x="127484" y="202839"/>
                  <a:pt x="129996" y="202839"/>
                </a:cubicBezTo>
                <a:close/>
                <a:moveTo>
                  <a:pt x="226418" y="193500"/>
                </a:moveTo>
                <a:cubicBezTo>
                  <a:pt x="228215" y="204989"/>
                  <a:pt x="237559" y="214324"/>
                  <a:pt x="249060" y="216119"/>
                </a:cubicBezTo>
                <a:lnTo>
                  <a:pt x="249060" y="193500"/>
                </a:lnTo>
                <a:lnTo>
                  <a:pt x="226418" y="193500"/>
                </a:lnTo>
                <a:close/>
                <a:moveTo>
                  <a:pt x="41330" y="193500"/>
                </a:moveTo>
                <a:cubicBezTo>
                  <a:pt x="39174" y="210015"/>
                  <a:pt x="25876" y="223299"/>
                  <a:pt x="9344" y="225454"/>
                </a:cubicBezTo>
                <a:lnTo>
                  <a:pt x="9344" y="262792"/>
                </a:lnTo>
                <a:cubicBezTo>
                  <a:pt x="25876" y="264946"/>
                  <a:pt x="39174" y="278230"/>
                  <a:pt x="41330" y="295105"/>
                </a:cubicBezTo>
                <a:lnTo>
                  <a:pt x="217074" y="295105"/>
                </a:lnTo>
                <a:cubicBezTo>
                  <a:pt x="219230" y="278230"/>
                  <a:pt x="232527" y="264946"/>
                  <a:pt x="249060" y="262792"/>
                </a:cubicBezTo>
                <a:lnTo>
                  <a:pt x="249060" y="225454"/>
                </a:lnTo>
                <a:cubicBezTo>
                  <a:pt x="232527" y="223299"/>
                  <a:pt x="219230" y="210015"/>
                  <a:pt x="217074" y="193500"/>
                </a:cubicBezTo>
                <a:lnTo>
                  <a:pt x="41330" y="193500"/>
                </a:lnTo>
                <a:close/>
                <a:moveTo>
                  <a:pt x="9344" y="193500"/>
                </a:moveTo>
                <a:lnTo>
                  <a:pt x="9344" y="216119"/>
                </a:lnTo>
                <a:cubicBezTo>
                  <a:pt x="20845" y="214324"/>
                  <a:pt x="30189" y="204989"/>
                  <a:pt x="31986" y="193500"/>
                </a:cubicBezTo>
                <a:lnTo>
                  <a:pt x="9344" y="193500"/>
                </a:lnTo>
                <a:close/>
                <a:moveTo>
                  <a:pt x="202698" y="52762"/>
                </a:moveTo>
                <a:cubicBezTo>
                  <a:pt x="195151" y="62097"/>
                  <a:pt x="176462" y="86152"/>
                  <a:pt x="180415" y="107334"/>
                </a:cubicBezTo>
                <a:cubicBezTo>
                  <a:pt x="182212" y="116669"/>
                  <a:pt x="187963" y="124208"/>
                  <a:pt x="198385" y="130312"/>
                </a:cubicBezTo>
                <a:lnTo>
                  <a:pt x="198385" y="87588"/>
                </a:lnTo>
                <a:cubicBezTo>
                  <a:pt x="198385" y="84715"/>
                  <a:pt x="200182" y="82920"/>
                  <a:pt x="202698" y="82920"/>
                </a:cubicBezTo>
                <a:cubicBezTo>
                  <a:pt x="205573" y="82920"/>
                  <a:pt x="207370" y="84715"/>
                  <a:pt x="207370" y="87588"/>
                </a:cubicBezTo>
                <a:lnTo>
                  <a:pt x="207370" y="130312"/>
                </a:lnTo>
                <a:cubicBezTo>
                  <a:pt x="217792" y="124208"/>
                  <a:pt x="223902" y="116669"/>
                  <a:pt x="225340" y="107334"/>
                </a:cubicBezTo>
                <a:cubicBezTo>
                  <a:pt x="229293" y="86152"/>
                  <a:pt x="210604" y="62097"/>
                  <a:pt x="202698" y="52762"/>
                </a:cubicBezTo>
                <a:close/>
                <a:moveTo>
                  <a:pt x="199823" y="42709"/>
                </a:moveTo>
                <a:cubicBezTo>
                  <a:pt x="201260" y="40914"/>
                  <a:pt x="204495" y="40914"/>
                  <a:pt x="206292" y="42709"/>
                </a:cubicBezTo>
                <a:cubicBezTo>
                  <a:pt x="207729" y="44145"/>
                  <a:pt x="240075" y="77535"/>
                  <a:pt x="234684" y="109129"/>
                </a:cubicBezTo>
                <a:cubicBezTo>
                  <a:pt x="232168" y="122413"/>
                  <a:pt x="222824" y="133184"/>
                  <a:pt x="207370" y="141082"/>
                </a:cubicBezTo>
                <a:lnTo>
                  <a:pt x="207370" y="148622"/>
                </a:lnTo>
                <a:cubicBezTo>
                  <a:pt x="207370" y="159034"/>
                  <a:pt x="199104" y="167291"/>
                  <a:pt x="189041" y="167291"/>
                </a:cubicBezTo>
                <a:lnTo>
                  <a:pt x="143039" y="167291"/>
                </a:lnTo>
                <a:cubicBezTo>
                  <a:pt x="137648" y="167291"/>
                  <a:pt x="133694" y="171241"/>
                  <a:pt x="133694" y="176267"/>
                </a:cubicBezTo>
                <a:lnTo>
                  <a:pt x="133694" y="184166"/>
                </a:lnTo>
                <a:lnTo>
                  <a:pt x="249060" y="184166"/>
                </a:lnTo>
                <a:cubicBezTo>
                  <a:pt x="254091" y="184166"/>
                  <a:pt x="258404" y="188474"/>
                  <a:pt x="258404" y="193500"/>
                </a:cubicBezTo>
                <a:lnTo>
                  <a:pt x="258404" y="295105"/>
                </a:lnTo>
                <a:cubicBezTo>
                  <a:pt x="258404" y="299772"/>
                  <a:pt x="254091" y="304080"/>
                  <a:pt x="249060" y="304080"/>
                </a:cubicBezTo>
                <a:lnTo>
                  <a:pt x="9344" y="304080"/>
                </a:lnTo>
                <a:cubicBezTo>
                  <a:pt x="3953" y="304080"/>
                  <a:pt x="0" y="299772"/>
                  <a:pt x="0" y="295105"/>
                </a:cubicBezTo>
                <a:lnTo>
                  <a:pt x="0" y="193500"/>
                </a:lnTo>
                <a:cubicBezTo>
                  <a:pt x="0" y="188474"/>
                  <a:pt x="3953" y="184166"/>
                  <a:pt x="9344" y="184166"/>
                </a:cubicBezTo>
                <a:lnTo>
                  <a:pt x="124710" y="184166"/>
                </a:lnTo>
                <a:lnTo>
                  <a:pt x="124710" y="176267"/>
                </a:lnTo>
                <a:cubicBezTo>
                  <a:pt x="124710" y="166214"/>
                  <a:pt x="132616" y="157957"/>
                  <a:pt x="143039" y="157957"/>
                </a:cubicBezTo>
                <a:lnTo>
                  <a:pt x="189041" y="157957"/>
                </a:lnTo>
                <a:cubicBezTo>
                  <a:pt x="194072" y="157957"/>
                  <a:pt x="198385" y="154007"/>
                  <a:pt x="198385" y="148622"/>
                </a:cubicBezTo>
                <a:lnTo>
                  <a:pt x="198385" y="141082"/>
                </a:lnTo>
                <a:cubicBezTo>
                  <a:pt x="182931" y="133184"/>
                  <a:pt x="173587" y="122413"/>
                  <a:pt x="171431" y="109129"/>
                </a:cubicBezTo>
                <a:cubicBezTo>
                  <a:pt x="165680" y="77535"/>
                  <a:pt x="198385" y="44145"/>
                  <a:pt x="199823" y="42709"/>
                </a:cubicBezTo>
                <a:close/>
                <a:moveTo>
                  <a:pt x="46644" y="25852"/>
                </a:moveTo>
                <a:cubicBezTo>
                  <a:pt x="38716" y="34885"/>
                  <a:pt x="20337" y="59457"/>
                  <a:pt x="24301" y="80777"/>
                </a:cubicBezTo>
                <a:cubicBezTo>
                  <a:pt x="25742" y="90172"/>
                  <a:pt x="31869" y="97760"/>
                  <a:pt x="42320" y="103903"/>
                </a:cubicBezTo>
                <a:lnTo>
                  <a:pt x="42320" y="60902"/>
                </a:lnTo>
                <a:cubicBezTo>
                  <a:pt x="42320" y="58373"/>
                  <a:pt x="44122" y="56205"/>
                  <a:pt x="46644" y="56205"/>
                </a:cubicBezTo>
                <a:cubicBezTo>
                  <a:pt x="49167" y="56205"/>
                  <a:pt x="51329" y="58373"/>
                  <a:pt x="51329" y="60902"/>
                </a:cubicBezTo>
                <a:lnTo>
                  <a:pt x="51329" y="103903"/>
                </a:lnTo>
                <a:cubicBezTo>
                  <a:pt x="61781" y="97760"/>
                  <a:pt x="67547" y="90172"/>
                  <a:pt x="69349" y="80777"/>
                </a:cubicBezTo>
                <a:cubicBezTo>
                  <a:pt x="73313" y="59457"/>
                  <a:pt x="54573" y="34885"/>
                  <a:pt x="46644" y="25852"/>
                </a:cubicBezTo>
                <a:close/>
                <a:moveTo>
                  <a:pt x="43401" y="15734"/>
                </a:moveTo>
                <a:cubicBezTo>
                  <a:pt x="45203" y="13927"/>
                  <a:pt x="48446" y="13927"/>
                  <a:pt x="49888" y="15734"/>
                </a:cubicBezTo>
                <a:cubicBezTo>
                  <a:pt x="51690" y="17179"/>
                  <a:pt x="84124" y="51146"/>
                  <a:pt x="78358" y="82222"/>
                </a:cubicBezTo>
                <a:cubicBezTo>
                  <a:pt x="76196" y="95953"/>
                  <a:pt x="66826" y="106794"/>
                  <a:pt x="51329" y="114743"/>
                </a:cubicBezTo>
                <a:lnTo>
                  <a:pt x="51329" y="122332"/>
                </a:lnTo>
                <a:cubicBezTo>
                  <a:pt x="51329" y="127390"/>
                  <a:pt x="55654" y="131727"/>
                  <a:pt x="60699" y="131727"/>
                </a:cubicBezTo>
                <a:lnTo>
                  <a:pt x="116198" y="131727"/>
                </a:lnTo>
                <a:cubicBezTo>
                  <a:pt x="126289" y="131727"/>
                  <a:pt x="134578" y="140038"/>
                  <a:pt x="134578" y="150155"/>
                </a:cubicBezTo>
                <a:cubicBezTo>
                  <a:pt x="134578" y="152685"/>
                  <a:pt x="132776" y="154853"/>
                  <a:pt x="129893" y="154853"/>
                </a:cubicBezTo>
                <a:cubicBezTo>
                  <a:pt x="127370" y="154853"/>
                  <a:pt x="125568" y="152685"/>
                  <a:pt x="125568" y="150155"/>
                </a:cubicBezTo>
                <a:cubicBezTo>
                  <a:pt x="125568" y="145097"/>
                  <a:pt x="121244" y="141122"/>
                  <a:pt x="116198" y="141122"/>
                </a:cubicBezTo>
                <a:lnTo>
                  <a:pt x="60699" y="141122"/>
                </a:lnTo>
                <a:cubicBezTo>
                  <a:pt x="50609" y="141122"/>
                  <a:pt x="42320" y="132811"/>
                  <a:pt x="42320" y="122332"/>
                </a:cubicBezTo>
                <a:lnTo>
                  <a:pt x="42320" y="114743"/>
                </a:lnTo>
                <a:cubicBezTo>
                  <a:pt x="26823" y="106794"/>
                  <a:pt x="17454" y="95953"/>
                  <a:pt x="15291" y="82222"/>
                </a:cubicBezTo>
                <a:cubicBezTo>
                  <a:pt x="9525" y="51146"/>
                  <a:pt x="41960" y="17179"/>
                  <a:pt x="43401" y="15734"/>
                </a:cubicBezTo>
                <a:close/>
                <a:moveTo>
                  <a:pt x="129023" y="11545"/>
                </a:moveTo>
                <a:cubicBezTo>
                  <a:pt x="121490" y="20565"/>
                  <a:pt x="102837" y="45099"/>
                  <a:pt x="106782" y="66386"/>
                </a:cubicBezTo>
                <a:cubicBezTo>
                  <a:pt x="108217" y="75406"/>
                  <a:pt x="114316" y="83344"/>
                  <a:pt x="124718" y="89477"/>
                </a:cubicBezTo>
                <a:lnTo>
                  <a:pt x="124718" y="46182"/>
                </a:lnTo>
                <a:cubicBezTo>
                  <a:pt x="124718" y="43656"/>
                  <a:pt x="126512" y="41492"/>
                  <a:pt x="129023" y="41492"/>
                </a:cubicBezTo>
                <a:cubicBezTo>
                  <a:pt x="131893" y="41492"/>
                  <a:pt x="133686" y="43656"/>
                  <a:pt x="133686" y="46182"/>
                </a:cubicBezTo>
                <a:lnTo>
                  <a:pt x="133686" y="89477"/>
                </a:lnTo>
                <a:cubicBezTo>
                  <a:pt x="144089" y="83344"/>
                  <a:pt x="150187" y="75406"/>
                  <a:pt x="151622" y="66386"/>
                </a:cubicBezTo>
                <a:cubicBezTo>
                  <a:pt x="155568" y="44739"/>
                  <a:pt x="136915" y="20565"/>
                  <a:pt x="129023" y="11545"/>
                </a:cubicBezTo>
                <a:close/>
                <a:moveTo>
                  <a:pt x="125794" y="1082"/>
                </a:moveTo>
                <a:cubicBezTo>
                  <a:pt x="127588" y="-361"/>
                  <a:pt x="130458" y="-361"/>
                  <a:pt x="132251" y="1082"/>
                </a:cubicBezTo>
                <a:cubicBezTo>
                  <a:pt x="133686" y="2525"/>
                  <a:pt x="166329" y="36801"/>
                  <a:pt x="160949" y="67830"/>
                </a:cubicBezTo>
                <a:cubicBezTo>
                  <a:pt x="158438" y="81179"/>
                  <a:pt x="149111" y="92003"/>
                  <a:pt x="133686" y="99940"/>
                </a:cubicBezTo>
                <a:lnTo>
                  <a:pt x="133686" y="121588"/>
                </a:lnTo>
                <a:cubicBezTo>
                  <a:pt x="133686" y="124114"/>
                  <a:pt x="131893" y="126278"/>
                  <a:pt x="129023" y="126278"/>
                </a:cubicBezTo>
                <a:cubicBezTo>
                  <a:pt x="126512" y="126278"/>
                  <a:pt x="124718" y="124114"/>
                  <a:pt x="124718" y="121588"/>
                </a:cubicBezTo>
                <a:lnTo>
                  <a:pt x="124718" y="99940"/>
                </a:lnTo>
                <a:cubicBezTo>
                  <a:pt x="109294" y="92003"/>
                  <a:pt x="99967" y="81179"/>
                  <a:pt x="97456" y="67830"/>
                </a:cubicBezTo>
                <a:cubicBezTo>
                  <a:pt x="92075" y="36801"/>
                  <a:pt x="124718" y="2525"/>
                  <a:pt x="125794" y="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Freeform 827">
            <a:extLst>
              <a:ext uri="{FF2B5EF4-FFF2-40B4-BE49-F238E27FC236}">
                <a16:creationId xmlns:a16="http://schemas.microsoft.com/office/drawing/2014/main" id="{F7F4407F-104B-BA43-AA16-1291F1E68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4806" y="4935573"/>
            <a:ext cx="852888" cy="1049708"/>
          </a:xfrm>
          <a:custGeom>
            <a:avLst/>
            <a:gdLst/>
            <a:ahLst/>
            <a:cxnLst/>
            <a:rect l="0" t="0" r="r" b="b"/>
            <a:pathLst>
              <a:path w="247290" h="304441">
                <a:moveTo>
                  <a:pt x="152224" y="277813"/>
                </a:moveTo>
                <a:cubicBezTo>
                  <a:pt x="154694" y="277813"/>
                  <a:pt x="156810" y="279930"/>
                  <a:pt x="156810" y="282399"/>
                </a:cubicBezTo>
                <a:cubicBezTo>
                  <a:pt x="156810" y="284869"/>
                  <a:pt x="154694" y="286985"/>
                  <a:pt x="152224" y="286985"/>
                </a:cubicBezTo>
                <a:cubicBezTo>
                  <a:pt x="149755" y="286985"/>
                  <a:pt x="147638" y="284869"/>
                  <a:pt x="147638" y="282399"/>
                </a:cubicBezTo>
                <a:cubicBezTo>
                  <a:pt x="147638" y="279930"/>
                  <a:pt x="149755" y="277813"/>
                  <a:pt x="152224" y="277813"/>
                </a:cubicBezTo>
                <a:close/>
                <a:moveTo>
                  <a:pt x="106363" y="277813"/>
                </a:moveTo>
                <a:cubicBezTo>
                  <a:pt x="108927" y="277813"/>
                  <a:pt x="110759" y="279930"/>
                  <a:pt x="110759" y="282399"/>
                </a:cubicBezTo>
                <a:cubicBezTo>
                  <a:pt x="110759" y="284869"/>
                  <a:pt x="108927" y="286985"/>
                  <a:pt x="106363" y="286985"/>
                </a:cubicBezTo>
                <a:cubicBezTo>
                  <a:pt x="103432" y="286985"/>
                  <a:pt x="101600" y="284869"/>
                  <a:pt x="101600" y="282399"/>
                </a:cubicBezTo>
                <a:cubicBezTo>
                  <a:pt x="101600" y="279930"/>
                  <a:pt x="103432" y="277813"/>
                  <a:pt x="106363" y="277813"/>
                </a:cubicBezTo>
                <a:close/>
                <a:moveTo>
                  <a:pt x="60149" y="277813"/>
                </a:moveTo>
                <a:cubicBezTo>
                  <a:pt x="62619" y="277813"/>
                  <a:pt x="64735" y="279930"/>
                  <a:pt x="64735" y="282399"/>
                </a:cubicBezTo>
                <a:cubicBezTo>
                  <a:pt x="64735" y="284869"/>
                  <a:pt x="62619" y="286985"/>
                  <a:pt x="60149" y="286985"/>
                </a:cubicBezTo>
                <a:cubicBezTo>
                  <a:pt x="57327" y="286985"/>
                  <a:pt x="55563" y="284869"/>
                  <a:pt x="55563" y="282399"/>
                </a:cubicBezTo>
                <a:cubicBezTo>
                  <a:pt x="55563" y="279930"/>
                  <a:pt x="57327" y="277813"/>
                  <a:pt x="60149" y="277813"/>
                </a:cubicBezTo>
                <a:close/>
                <a:moveTo>
                  <a:pt x="161135" y="123646"/>
                </a:moveTo>
                <a:cubicBezTo>
                  <a:pt x="153565" y="123646"/>
                  <a:pt x="145995" y="126162"/>
                  <a:pt x="140227" y="131913"/>
                </a:cubicBezTo>
                <a:cubicBezTo>
                  <a:pt x="134820" y="137663"/>
                  <a:pt x="131936" y="144852"/>
                  <a:pt x="131936" y="152760"/>
                </a:cubicBezTo>
                <a:cubicBezTo>
                  <a:pt x="131936" y="160667"/>
                  <a:pt x="134820" y="167856"/>
                  <a:pt x="140227" y="173607"/>
                </a:cubicBezTo>
                <a:cubicBezTo>
                  <a:pt x="145634" y="178998"/>
                  <a:pt x="153204" y="181874"/>
                  <a:pt x="161135" y="181874"/>
                </a:cubicBezTo>
                <a:cubicBezTo>
                  <a:pt x="168705" y="181874"/>
                  <a:pt x="176275" y="178998"/>
                  <a:pt x="182043" y="173607"/>
                </a:cubicBezTo>
                <a:cubicBezTo>
                  <a:pt x="193578" y="162105"/>
                  <a:pt x="193578" y="143414"/>
                  <a:pt x="182043" y="131913"/>
                </a:cubicBezTo>
                <a:cubicBezTo>
                  <a:pt x="176275" y="126162"/>
                  <a:pt x="168705" y="123646"/>
                  <a:pt x="161135" y="123646"/>
                </a:cubicBezTo>
                <a:close/>
                <a:moveTo>
                  <a:pt x="212323" y="95610"/>
                </a:moveTo>
                <a:lnTo>
                  <a:pt x="188531" y="125802"/>
                </a:lnTo>
                <a:cubicBezTo>
                  <a:pt x="195020" y="131913"/>
                  <a:pt x="198625" y="140179"/>
                  <a:pt x="199346" y="148087"/>
                </a:cubicBezTo>
                <a:lnTo>
                  <a:pt x="237917" y="148087"/>
                </a:lnTo>
                <a:cubicBezTo>
                  <a:pt x="236836" y="127240"/>
                  <a:pt x="227103" y="108549"/>
                  <a:pt x="212323" y="95610"/>
                </a:cubicBezTo>
                <a:close/>
                <a:moveTo>
                  <a:pt x="165821" y="76200"/>
                </a:moveTo>
                <a:lnTo>
                  <a:pt x="165821" y="114660"/>
                </a:lnTo>
                <a:cubicBezTo>
                  <a:pt x="171228" y="115379"/>
                  <a:pt x="176636" y="116816"/>
                  <a:pt x="181322" y="120051"/>
                </a:cubicBezTo>
                <a:lnTo>
                  <a:pt x="205113" y="89859"/>
                </a:lnTo>
                <a:cubicBezTo>
                  <a:pt x="193939" y="81951"/>
                  <a:pt x="180240" y="76919"/>
                  <a:pt x="165821" y="76200"/>
                </a:cubicBezTo>
                <a:close/>
                <a:moveTo>
                  <a:pt x="156449" y="76200"/>
                </a:moveTo>
                <a:cubicBezTo>
                  <a:pt x="116075" y="78716"/>
                  <a:pt x="84353" y="111784"/>
                  <a:pt x="84353" y="152760"/>
                </a:cubicBezTo>
                <a:lnTo>
                  <a:pt x="84353" y="249088"/>
                </a:lnTo>
                <a:lnTo>
                  <a:pt x="108865" y="215661"/>
                </a:lnTo>
                <a:cubicBezTo>
                  <a:pt x="109586" y="214582"/>
                  <a:pt x="110668" y="213863"/>
                  <a:pt x="112110" y="213504"/>
                </a:cubicBezTo>
                <a:cubicBezTo>
                  <a:pt x="113191" y="213504"/>
                  <a:pt x="114272" y="213863"/>
                  <a:pt x="115354" y="214582"/>
                </a:cubicBezTo>
                <a:cubicBezTo>
                  <a:pt x="128692" y="224287"/>
                  <a:pt x="144553" y="229319"/>
                  <a:pt x="161135" y="229319"/>
                </a:cubicBezTo>
                <a:cubicBezTo>
                  <a:pt x="202230" y="229319"/>
                  <a:pt x="235394" y="197689"/>
                  <a:pt x="237917" y="157432"/>
                </a:cubicBezTo>
                <a:lnTo>
                  <a:pt x="199346" y="157432"/>
                </a:lnTo>
                <a:cubicBezTo>
                  <a:pt x="198625" y="165699"/>
                  <a:pt x="194660" y="173607"/>
                  <a:pt x="188531" y="180077"/>
                </a:cubicBezTo>
                <a:cubicBezTo>
                  <a:pt x="181322" y="187265"/>
                  <a:pt x="171589" y="191219"/>
                  <a:pt x="161135" y="191219"/>
                </a:cubicBezTo>
                <a:cubicBezTo>
                  <a:pt x="154286" y="191219"/>
                  <a:pt x="147797" y="189422"/>
                  <a:pt x="142029" y="186187"/>
                </a:cubicBezTo>
                <a:lnTo>
                  <a:pt x="127971" y="205237"/>
                </a:lnTo>
                <a:cubicBezTo>
                  <a:pt x="127250" y="206315"/>
                  <a:pt x="125808" y="207034"/>
                  <a:pt x="124366" y="207034"/>
                </a:cubicBezTo>
                <a:cubicBezTo>
                  <a:pt x="123284" y="207034"/>
                  <a:pt x="122563" y="206675"/>
                  <a:pt x="121482" y="205956"/>
                </a:cubicBezTo>
                <a:cubicBezTo>
                  <a:pt x="119680" y="204518"/>
                  <a:pt x="119319" y="201643"/>
                  <a:pt x="120761" y="199846"/>
                </a:cubicBezTo>
                <a:lnTo>
                  <a:pt x="134459" y="180796"/>
                </a:lnTo>
                <a:cubicBezTo>
                  <a:pt x="134459" y="180436"/>
                  <a:pt x="134099" y="180436"/>
                  <a:pt x="133738" y="180077"/>
                </a:cubicBezTo>
                <a:cubicBezTo>
                  <a:pt x="126529" y="172888"/>
                  <a:pt x="122563" y="162824"/>
                  <a:pt x="122563" y="152760"/>
                </a:cubicBezTo>
                <a:cubicBezTo>
                  <a:pt x="122563" y="142336"/>
                  <a:pt x="126529" y="132991"/>
                  <a:pt x="133738" y="125443"/>
                </a:cubicBezTo>
                <a:cubicBezTo>
                  <a:pt x="139867" y="118973"/>
                  <a:pt x="148158" y="115379"/>
                  <a:pt x="156449" y="114660"/>
                </a:cubicBezTo>
                <a:lnTo>
                  <a:pt x="156449" y="76200"/>
                </a:lnTo>
                <a:close/>
                <a:moveTo>
                  <a:pt x="9012" y="46367"/>
                </a:moveTo>
                <a:lnTo>
                  <a:pt x="9012" y="258433"/>
                </a:lnTo>
                <a:lnTo>
                  <a:pt x="51909" y="258433"/>
                </a:lnTo>
                <a:cubicBezTo>
                  <a:pt x="54433" y="258433"/>
                  <a:pt x="56596" y="260590"/>
                  <a:pt x="56596" y="263106"/>
                </a:cubicBezTo>
                <a:cubicBezTo>
                  <a:pt x="56596" y="265622"/>
                  <a:pt x="54433" y="267779"/>
                  <a:pt x="51909" y="267779"/>
                </a:cubicBezTo>
                <a:lnTo>
                  <a:pt x="9012" y="267779"/>
                </a:lnTo>
                <a:lnTo>
                  <a:pt x="9012" y="277124"/>
                </a:lnTo>
                <a:cubicBezTo>
                  <a:pt x="9012" y="287188"/>
                  <a:pt x="17303" y="295455"/>
                  <a:pt x="27397" y="295455"/>
                </a:cubicBezTo>
                <a:lnTo>
                  <a:pt x="185287" y="295455"/>
                </a:lnTo>
                <a:cubicBezTo>
                  <a:pt x="195020" y="295455"/>
                  <a:pt x="203311" y="287188"/>
                  <a:pt x="203311" y="277124"/>
                </a:cubicBezTo>
                <a:lnTo>
                  <a:pt x="203311" y="267779"/>
                </a:lnTo>
                <a:lnTo>
                  <a:pt x="112110" y="267779"/>
                </a:lnTo>
                <a:cubicBezTo>
                  <a:pt x="109226" y="267779"/>
                  <a:pt x="107063" y="265622"/>
                  <a:pt x="107063" y="263106"/>
                </a:cubicBezTo>
                <a:cubicBezTo>
                  <a:pt x="107063" y="260590"/>
                  <a:pt x="109226" y="258433"/>
                  <a:pt x="112110" y="258433"/>
                </a:cubicBezTo>
                <a:lnTo>
                  <a:pt x="203311" y="258433"/>
                </a:lnTo>
                <a:lnTo>
                  <a:pt x="203311" y="227522"/>
                </a:lnTo>
                <a:cubicBezTo>
                  <a:pt x="190694" y="234711"/>
                  <a:pt x="176636" y="238664"/>
                  <a:pt x="161135" y="238664"/>
                </a:cubicBezTo>
                <a:cubicBezTo>
                  <a:pt x="144192" y="238664"/>
                  <a:pt x="127971" y="233992"/>
                  <a:pt x="113551" y="224646"/>
                </a:cubicBezTo>
                <a:lnTo>
                  <a:pt x="83271" y="265622"/>
                </a:lnTo>
                <a:cubicBezTo>
                  <a:pt x="82190" y="266700"/>
                  <a:pt x="81108" y="267779"/>
                  <a:pt x="79666" y="267779"/>
                </a:cubicBezTo>
                <a:cubicBezTo>
                  <a:pt x="79306" y="267779"/>
                  <a:pt x="78585" y="267419"/>
                  <a:pt x="77864" y="267419"/>
                </a:cubicBezTo>
                <a:cubicBezTo>
                  <a:pt x="76061" y="266700"/>
                  <a:pt x="74980" y="264903"/>
                  <a:pt x="74980" y="263106"/>
                </a:cubicBezTo>
                <a:lnTo>
                  <a:pt x="74980" y="152760"/>
                </a:lnTo>
                <a:cubicBezTo>
                  <a:pt x="74980" y="105314"/>
                  <a:pt x="113551" y="66855"/>
                  <a:pt x="161135" y="66855"/>
                </a:cubicBezTo>
                <a:cubicBezTo>
                  <a:pt x="176636" y="66855"/>
                  <a:pt x="190694" y="70809"/>
                  <a:pt x="203311" y="77997"/>
                </a:cubicBezTo>
                <a:lnTo>
                  <a:pt x="203311" y="46367"/>
                </a:lnTo>
                <a:lnTo>
                  <a:pt x="9012" y="46367"/>
                </a:lnTo>
                <a:close/>
                <a:moveTo>
                  <a:pt x="125236" y="20751"/>
                </a:moveTo>
                <a:cubicBezTo>
                  <a:pt x="127000" y="19050"/>
                  <a:pt x="129822" y="19050"/>
                  <a:pt x="131586" y="20751"/>
                </a:cubicBezTo>
                <a:cubicBezTo>
                  <a:pt x="132292" y="21772"/>
                  <a:pt x="132997" y="22792"/>
                  <a:pt x="132997" y="24153"/>
                </a:cubicBezTo>
                <a:cubicBezTo>
                  <a:pt x="132997" y="25173"/>
                  <a:pt x="132292" y="26194"/>
                  <a:pt x="131586" y="26874"/>
                </a:cubicBezTo>
                <a:cubicBezTo>
                  <a:pt x="130881" y="27895"/>
                  <a:pt x="129470" y="28235"/>
                  <a:pt x="128411" y="28235"/>
                </a:cubicBezTo>
                <a:cubicBezTo>
                  <a:pt x="127353" y="28235"/>
                  <a:pt x="125942" y="27895"/>
                  <a:pt x="125236" y="26874"/>
                </a:cubicBezTo>
                <a:cubicBezTo>
                  <a:pt x="124178" y="26194"/>
                  <a:pt x="123825" y="25173"/>
                  <a:pt x="123825" y="24153"/>
                </a:cubicBezTo>
                <a:cubicBezTo>
                  <a:pt x="123825" y="22792"/>
                  <a:pt x="124178" y="21772"/>
                  <a:pt x="125236" y="20751"/>
                </a:cubicBezTo>
                <a:close/>
                <a:moveTo>
                  <a:pt x="78846" y="20751"/>
                </a:moveTo>
                <a:cubicBezTo>
                  <a:pt x="80610" y="19050"/>
                  <a:pt x="83785" y="19050"/>
                  <a:pt x="85196" y="20751"/>
                </a:cubicBezTo>
                <a:cubicBezTo>
                  <a:pt x="86255" y="21772"/>
                  <a:pt x="86960" y="22792"/>
                  <a:pt x="86960" y="24153"/>
                </a:cubicBezTo>
                <a:cubicBezTo>
                  <a:pt x="86960" y="25173"/>
                  <a:pt x="86255" y="26194"/>
                  <a:pt x="85196" y="26874"/>
                </a:cubicBezTo>
                <a:cubicBezTo>
                  <a:pt x="84491" y="27895"/>
                  <a:pt x="83433" y="28235"/>
                  <a:pt x="82374" y="28235"/>
                </a:cubicBezTo>
                <a:cubicBezTo>
                  <a:pt x="80963" y="28235"/>
                  <a:pt x="79905" y="27895"/>
                  <a:pt x="78846" y="26874"/>
                </a:cubicBezTo>
                <a:cubicBezTo>
                  <a:pt x="78141" y="26194"/>
                  <a:pt x="77788" y="25173"/>
                  <a:pt x="77788" y="24153"/>
                </a:cubicBezTo>
                <a:cubicBezTo>
                  <a:pt x="77788" y="22792"/>
                  <a:pt x="78141" y="21772"/>
                  <a:pt x="78846" y="20751"/>
                </a:cubicBezTo>
                <a:close/>
                <a:moveTo>
                  <a:pt x="106363" y="19050"/>
                </a:moveTo>
                <a:cubicBezTo>
                  <a:pt x="108927" y="19050"/>
                  <a:pt x="110759" y="20882"/>
                  <a:pt x="110759" y="23813"/>
                </a:cubicBezTo>
                <a:cubicBezTo>
                  <a:pt x="110759" y="26011"/>
                  <a:pt x="108927" y="28209"/>
                  <a:pt x="106363" y="28209"/>
                </a:cubicBezTo>
                <a:cubicBezTo>
                  <a:pt x="103432" y="28209"/>
                  <a:pt x="101600" y="26011"/>
                  <a:pt x="101600" y="23813"/>
                </a:cubicBezTo>
                <a:cubicBezTo>
                  <a:pt x="101600" y="20882"/>
                  <a:pt x="103432" y="19050"/>
                  <a:pt x="106363" y="19050"/>
                </a:cubicBezTo>
                <a:close/>
                <a:moveTo>
                  <a:pt x="27397" y="9346"/>
                </a:moveTo>
                <a:cubicBezTo>
                  <a:pt x="17303" y="9346"/>
                  <a:pt x="9012" y="17253"/>
                  <a:pt x="9012" y="27677"/>
                </a:cubicBezTo>
                <a:lnTo>
                  <a:pt x="9012" y="37022"/>
                </a:lnTo>
                <a:lnTo>
                  <a:pt x="203311" y="37022"/>
                </a:lnTo>
                <a:lnTo>
                  <a:pt x="203311" y="27677"/>
                </a:lnTo>
                <a:cubicBezTo>
                  <a:pt x="203311" y="17253"/>
                  <a:pt x="195020" y="9346"/>
                  <a:pt x="185287" y="9346"/>
                </a:cubicBezTo>
                <a:lnTo>
                  <a:pt x="27397" y="9346"/>
                </a:lnTo>
                <a:close/>
                <a:moveTo>
                  <a:pt x="27397" y="0"/>
                </a:moveTo>
                <a:lnTo>
                  <a:pt x="185287" y="0"/>
                </a:lnTo>
                <a:cubicBezTo>
                  <a:pt x="200427" y="0"/>
                  <a:pt x="212684" y="12221"/>
                  <a:pt x="212684" y="27677"/>
                </a:cubicBezTo>
                <a:lnTo>
                  <a:pt x="212684" y="84108"/>
                </a:lnTo>
                <a:cubicBezTo>
                  <a:pt x="233591" y="99563"/>
                  <a:pt x="247290" y="124364"/>
                  <a:pt x="247290" y="152760"/>
                </a:cubicBezTo>
                <a:cubicBezTo>
                  <a:pt x="247290" y="180796"/>
                  <a:pt x="233591" y="205956"/>
                  <a:pt x="212684" y="221771"/>
                </a:cubicBezTo>
                <a:lnTo>
                  <a:pt x="212684" y="277124"/>
                </a:lnTo>
                <a:cubicBezTo>
                  <a:pt x="212684" y="292220"/>
                  <a:pt x="200427" y="304441"/>
                  <a:pt x="185287" y="304441"/>
                </a:cubicBezTo>
                <a:lnTo>
                  <a:pt x="27397" y="304441"/>
                </a:lnTo>
                <a:cubicBezTo>
                  <a:pt x="12256" y="304441"/>
                  <a:pt x="0" y="292220"/>
                  <a:pt x="0" y="277124"/>
                </a:cubicBezTo>
                <a:lnTo>
                  <a:pt x="0" y="27677"/>
                </a:lnTo>
                <a:cubicBezTo>
                  <a:pt x="0" y="12221"/>
                  <a:pt x="12256" y="0"/>
                  <a:pt x="2739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Freeform 467">
            <a:extLst>
              <a:ext uri="{FF2B5EF4-FFF2-40B4-BE49-F238E27FC236}">
                <a16:creationId xmlns:a16="http://schemas.microsoft.com/office/drawing/2014/main" id="{C8EE8C0D-FB29-C049-968D-515BF5FB8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08195" y="7395862"/>
            <a:ext cx="1049708" cy="1049708"/>
          </a:xfrm>
          <a:custGeom>
            <a:avLst/>
            <a:gdLst>
              <a:gd name="T0" fmla="*/ 254120 w 848"/>
              <a:gd name="T1" fmla="*/ 152041 h 848"/>
              <a:gd name="T2" fmla="*/ 292579 w 848"/>
              <a:gd name="T3" fmla="*/ 124005 h 848"/>
              <a:gd name="T4" fmla="*/ 295095 w 848"/>
              <a:gd name="T5" fmla="*/ 152041 h 848"/>
              <a:gd name="T6" fmla="*/ 152400 w 848"/>
              <a:gd name="T7" fmla="*/ 295095 h 848"/>
              <a:gd name="T8" fmla="*/ 92734 w 848"/>
              <a:gd name="T9" fmla="*/ 233992 h 848"/>
              <a:gd name="T10" fmla="*/ 152400 w 848"/>
              <a:gd name="T11" fmla="*/ 253760 h 848"/>
              <a:gd name="T12" fmla="*/ 257714 w 848"/>
              <a:gd name="T13" fmla="*/ 249088 h 848"/>
              <a:gd name="T14" fmla="*/ 9345 w 848"/>
              <a:gd name="T15" fmla="*/ 152041 h 848"/>
              <a:gd name="T16" fmla="*/ 147727 w 848"/>
              <a:gd name="T17" fmla="*/ 50680 h 848"/>
              <a:gd name="T18" fmla="*/ 85545 w 848"/>
              <a:gd name="T19" fmla="*/ 228241 h 848"/>
              <a:gd name="T20" fmla="*/ 9345 w 848"/>
              <a:gd name="T21" fmla="*/ 152041 h 848"/>
              <a:gd name="T22" fmla="*/ 107471 w 848"/>
              <a:gd name="T23" fmla="*/ 94172 h 848"/>
              <a:gd name="T24" fmla="*/ 107471 w 848"/>
              <a:gd name="T25" fmla="*/ 112143 h 848"/>
              <a:gd name="T26" fmla="*/ 102798 w 848"/>
              <a:gd name="T27" fmla="*/ 116457 h 848"/>
              <a:gd name="T28" fmla="*/ 127240 w 848"/>
              <a:gd name="T29" fmla="*/ 121129 h 848"/>
              <a:gd name="T30" fmla="*/ 127240 w 848"/>
              <a:gd name="T31" fmla="*/ 139101 h 848"/>
              <a:gd name="T32" fmla="*/ 83029 w 848"/>
              <a:gd name="T33" fmla="*/ 143774 h 848"/>
              <a:gd name="T34" fmla="*/ 87702 w 848"/>
              <a:gd name="T35" fmla="*/ 148446 h 848"/>
              <a:gd name="T36" fmla="*/ 87702 w 848"/>
              <a:gd name="T37" fmla="*/ 166418 h 848"/>
              <a:gd name="T38" fmla="*/ 83029 w 848"/>
              <a:gd name="T39" fmla="*/ 171091 h 848"/>
              <a:gd name="T40" fmla="*/ 149525 w 848"/>
              <a:gd name="T41" fmla="*/ 175763 h 848"/>
              <a:gd name="T42" fmla="*/ 158870 w 848"/>
              <a:gd name="T43" fmla="*/ 184749 h 848"/>
              <a:gd name="T44" fmla="*/ 70090 w 848"/>
              <a:gd name="T45" fmla="*/ 193735 h 848"/>
              <a:gd name="T46" fmla="*/ 60025 w 848"/>
              <a:gd name="T47" fmla="*/ 152041 h 848"/>
              <a:gd name="T48" fmla="*/ 195892 w 848"/>
              <a:gd name="T49" fmla="*/ 221052 h 848"/>
              <a:gd name="T50" fmla="*/ 186906 w 848"/>
              <a:gd name="T51" fmla="*/ 212066 h 848"/>
              <a:gd name="T52" fmla="*/ 229319 w 848"/>
              <a:gd name="T53" fmla="*/ 203080 h 848"/>
              <a:gd name="T54" fmla="*/ 190859 w 848"/>
              <a:gd name="T55" fmla="*/ 112143 h 848"/>
              <a:gd name="T56" fmla="*/ 172528 w 848"/>
              <a:gd name="T57" fmla="*/ 130475 h 848"/>
              <a:gd name="T58" fmla="*/ 204518 w 848"/>
              <a:gd name="T59" fmla="*/ 148446 h 848"/>
              <a:gd name="T60" fmla="*/ 220692 w 848"/>
              <a:gd name="T61" fmla="*/ 175763 h 848"/>
              <a:gd name="T62" fmla="*/ 234351 w 848"/>
              <a:gd name="T63" fmla="*/ 193735 h 848"/>
              <a:gd name="T64" fmla="*/ 177560 w 848"/>
              <a:gd name="T65" fmla="*/ 212066 h 848"/>
              <a:gd name="T66" fmla="*/ 201283 w 848"/>
              <a:gd name="T67" fmla="*/ 230038 h 848"/>
              <a:gd name="T68" fmla="*/ 152400 w 848"/>
              <a:gd name="T69" fmla="*/ 244415 h 848"/>
              <a:gd name="T70" fmla="*/ 149525 w 848"/>
              <a:gd name="T71" fmla="*/ 203080 h 848"/>
              <a:gd name="T72" fmla="*/ 149525 w 848"/>
              <a:gd name="T73" fmla="*/ 166777 h 848"/>
              <a:gd name="T74" fmla="*/ 106033 w 848"/>
              <a:gd name="T75" fmla="*/ 157432 h 848"/>
              <a:gd name="T76" fmla="*/ 127240 w 848"/>
              <a:gd name="T77" fmla="*/ 148446 h 848"/>
              <a:gd name="T78" fmla="*/ 145571 w 848"/>
              <a:gd name="T79" fmla="*/ 130475 h 848"/>
              <a:gd name="T80" fmla="*/ 123286 w 848"/>
              <a:gd name="T81" fmla="*/ 112143 h 848"/>
              <a:gd name="T82" fmla="*/ 107471 w 848"/>
              <a:gd name="T83" fmla="*/ 84826 h 848"/>
              <a:gd name="T84" fmla="*/ 152400 w 848"/>
              <a:gd name="T85" fmla="*/ 59666 h 848"/>
              <a:gd name="T86" fmla="*/ 157073 w 848"/>
              <a:gd name="T87" fmla="*/ 8986 h 848"/>
              <a:gd name="T88" fmla="*/ 205956 w 848"/>
              <a:gd name="T89" fmla="*/ 66136 h 848"/>
              <a:gd name="T90" fmla="*/ 157073 w 848"/>
              <a:gd name="T91" fmla="*/ 8986 h 848"/>
              <a:gd name="T92" fmla="*/ 190859 w 848"/>
              <a:gd name="T93" fmla="*/ 139460 h 848"/>
              <a:gd name="T94" fmla="*/ 190859 w 848"/>
              <a:gd name="T95" fmla="*/ 121489 h 848"/>
              <a:gd name="T96" fmla="*/ 239383 w 848"/>
              <a:gd name="T97" fmla="*/ 121848 h 848"/>
              <a:gd name="T98" fmla="*/ 239742 w 848"/>
              <a:gd name="T99" fmla="*/ 122208 h 848"/>
              <a:gd name="T100" fmla="*/ 244415 w 848"/>
              <a:gd name="T101" fmla="*/ 152041 h 848"/>
              <a:gd name="T102" fmla="*/ 220692 w 848"/>
              <a:gd name="T103" fmla="*/ 166418 h 848"/>
              <a:gd name="T104" fmla="*/ 211347 w 848"/>
              <a:gd name="T105" fmla="*/ 157432 h 848"/>
              <a:gd name="T106" fmla="*/ 225006 w 848"/>
              <a:gd name="T107" fmla="*/ 143774 h 848"/>
              <a:gd name="T108" fmla="*/ 290423 w 848"/>
              <a:gd name="T109" fmla="*/ 115019 h 848"/>
              <a:gd name="T110" fmla="*/ 213504 w 848"/>
              <a:gd name="T111" fmla="*/ 71527 h 848"/>
              <a:gd name="T112" fmla="*/ 290423 w 848"/>
              <a:gd name="T113" fmla="*/ 115019 h 848"/>
              <a:gd name="T114" fmla="*/ 0 w 848"/>
              <a:gd name="T115" fmla="*/ 152041 h 848"/>
              <a:gd name="T116" fmla="*/ 152400 w 848"/>
              <a:gd name="T117" fmla="*/ 304441 h 848"/>
              <a:gd name="T118" fmla="*/ 152400 w 848"/>
              <a:gd name="T119" fmla="*/ 0 h 84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848" h="848">
                <a:moveTo>
                  <a:pt x="646" y="598"/>
                </a:moveTo>
                <a:lnTo>
                  <a:pt x="646" y="598"/>
                </a:lnTo>
                <a:cubicBezTo>
                  <a:pt x="684" y="549"/>
                  <a:pt x="707" y="489"/>
                  <a:pt x="707" y="423"/>
                </a:cubicBezTo>
                <a:cubicBezTo>
                  <a:pt x="707" y="405"/>
                  <a:pt x="705" y="388"/>
                  <a:pt x="701" y="372"/>
                </a:cubicBezTo>
                <a:lnTo>
                  <a:pt x="814" y="345"/>
                </a:lnTo>
                <a:cubicBezTo>
                  <a:pt x="819" y="370"/>
                  <a:pt x="821" y="397"/>
                  <a:pt x="821" y="423"/>
                </a:cubicBezTo>
                <a:cubicBezTo>
                  <a:pt x="821" y="518"/>
                  <a:pt x="789" y="605"/>
                  <a:pt x="733" y="673"/>
                </a:cubicBezTo>
                <a:lnTo>
                  <a:pt x="646" y="598"/>
                </a:lnTo>
                <a:close/>
                <a:moveTo>
                  <a:pt x="424" y="821"/>
                </a:moveTo>
                <a:lnTo>
                  <a:pt x="424" y="821"/>
                </a:lnTo>
                <a:cubicBezTo>
                  <a:pt x="335" y="821"/>
                  <a:pt x="252" y="791"/>
                  <a:pt x="185" y="741"/>
                </a:cubicBezTo>
                <a:lnTo>
                  <a:pt x="258" y="651"/>
                </a:lnTo>
                <a:cubicBezTo>
                  <a:pt x="304" y="686"/>
                  <a:pt x="362" y="706"/>
                  <a:pt x="424" y="706"/>
                </a:cubicBezTo>
                <a:cubicBezTo>
                  <a:pt x="504" y="706"/>
                  <a:pt x="577" y="671"/>
                  <a:pt x="629" y="617"/>
                </a:cubicBezTo>
                <a:lnTo>
                  <a:pt x="717" y="693"/>
                </a:lnTo>
                <a:cubicBezTo>
                  <a:pt x="644" y="771"/>
                  <a:pt x="539" y="821"/>
                  <a:pt x="424" y="821"/>
                </a:cubicBezTo>
                <a:close/>
                <a:moveTo>
                  <a:pt x="26" y="423"/>
                </a:moveTo>
                <a:lnTo>
                  <a:pt x="26" y="423"/>
                </a:lnTo>
                <a:cubicBezTo>
                  <a:pt x="26" y="208"/>
                  <a:pt x="198" y="32"/>
                  <a:pt x="411" y="25"/>
                </a:cubicBezTo>
                <a:lnTo>
                  <a:pt x="411" y="141"/>
                </a:lnTo>
                <a:cubicBezTo>
                  <a:pt x="261" y="148"/>
                  <a:pt x="141" y="272"/>
                  <a:pt x="141" y="423"/>
                </a:cubicBezTo>
                <a:cubicBezTo>
                  <a:pt x="141" y="508"/>
                  <a:pt x="179" y="583"/>
                  <a:pt x="238" y="635"/>
                </a:cubicBezTo>
                <a:lnTo>
                  <a:pt x="165" y="726"/>
                </a:lnTo>
                <a:cubicBezTo>
                  <a:pt x="80" y="653"/>
                  <a:pt x="26" y="544"/>
                  <a:pt x="26" y="423"/>
                </a:cubicBezTo>
                <a:close/>
                <a:moveTo>
                  <a:pt x="224" y="262"/>
                </a:moveTo>
                <a:lnTo>
                  <a:pt x="299" y="262"/>
                </a:lnTo>
                <a:cubicBezTo>
                  <a:pt x="313" y="262"/>
                  <a:pt x="324" y="273"/>
                  <a:pt x="324" y="287"/>
                </a:cubicBezTo>
                <a:cubicBezTo>
                  <a:pt x="324" y="301"/>
                  <a:pt x="313" y="312"/>
                  <a:pt x="299" y="312"/>
                </a:cubicBezTo>
                <a:cubicBezTo>
                  <a:pt x="292" y="312"/>
                  <a:pt x="286" y="317"/>
                  <a:pt x="286" y="324"/>
                </a:cubicBezTo>
                <a:cubicBezTo>
                  <a:pt x="286" y="332"/>
                  <a:pt x="292" y="337"/>
                  <a:pt x="299" y="337"/>
                </a:cubicBezTo>
                <a:lnTo>
                  <a:pt x="354" y="337"/>
                </a:lnTo>
                <a:cubicBezTo>
                  <a:pt x="368" y="337"/>
                  <a:pt x="379" y="348"/>
                  <a:pt x="379" y="363"/>
                </a:cubicBezTo>
                <a:cubicBezTo>
                  <a:pt x="379" y="376"/>
                  <a:pt x="368" y="387"/>
                  <a:pt x="354" y="387"/>
                </a:cubicBezTo>
                <a:lnTo>
                  <a:pt x="244" y="387"/>
                </a:lnTo>
                <a:cubicBezTo>
                  <a:pt x="237" y="387"/>
                  <a:pt x="231" y="393"/>
                  <a:pt x="231" y="400"/>
                </a:cubicBezTo>
                <a:cubicBezTo>
                  <a:pt x="231" y="407"/>
                  <a:pt x="237" y="413"/>
                  <a:pt x="244" y="413"/>
                </a:cubicBezTo>
                <a:cubicBezTo>
                  <a:pt x="258" y="413"/>
                  <a:pt x="270" y="424"/>
                  <a:pt x="270" y="438"/>
                </a:cubicBezTo>
                <a:cubicBezTo>
                  <a:pt x="270" y="452"/>
                  <a:pt x="258" y="463"/>
                  <a:pt x="244" y="463"/>
                </a:cubicBezTo>
                <a:cubicBezTo>
                  <a:pt x="237" y="463"/>
                  <a:pt x="231" y="469"/>
                  <a:pt x="231" y="476"/>
                </a:cubicBezTo>
                <a:cubicBezTo>
                  <a:pt x="231" y="483"/>
                  <a:pt x="237" y="489"/>
                  <a:pt x="244" y="489"/>
                </a:cubicBezTo>
                <a:lnTo>
                  <a:pt x="416" y="489"/>
                </a:lnTo>
                <a:cubicBezTo>
                  <a:pt x="430" y="489"/>
                  <a:pt x="442" y="500"/>
                  <a:pt x="442" y="514"/>
                </a:cubicBezTo>
                <a:cubicBezTo>
                  <a:pt x="442" y="528"/>
                  <a:pt x="430" y="539"/>
                  <a:pt x="416" y="539"/>
                </a:cubicBezTo>
                <a:lnTo>
                  <a:pt x="195" y="539"/>
                </a:lnTo>
                <a:cubicBezTo>
                  <a:pt x="177" y="504"/>
                  <a:pt x="167" y="465"/>
                  <a:pt x="167" y="423"/>
                </a:cubicBezTo>
                <a:cubicBezTo>
                  <a:pt x="167" y="362"/>
                  <a:pt x="188" y="306"/>
                  <a:pt x="224" y="262"/>
                </a:cubicBezTo>
                <a:close/>
                <a:moveTo>
                  <a:pt x="594" y="615"/>
                </a:moveTo>
                <a:lnTo>
                  <a:pt x="545" y="615"/>
                </a:lnTo>
                <a:cubicBezTo>
                  <a:pt x="531" y="615"/>
                  <a:pt x="520" y="603"/>
                  <a:pt x="520" y="590"/>
                </a:cubicBezTo>
                <a:cubicBezTo>
                  <a:pt x="520" y="576"/>
                  <a:pt x="531" y="565"/>
                  <a:pt x="545" y="565"/>
                </a:cubicBezTo>
                <a:lnTo>
                  <a:pt x="638" y="565"/>
                </a:lnTo>
                <a:cubicBezTo>
                  <a:pt x="625" y="583"/>
                  <a:pt x="611" y="600"/>
                  <a:pt x="594" y="615"/>
                </a:cubicBezTo>
                <a:close/>
                <a:moveTo>
                  <a:pt x="655" y="312"/>
                </a:moveTo>
                <a:lnTo>
                  <a:pt x="531" y="312"/>
                </a:lnTo>
                <a:cubicBezTo>
                  <a:pt x="503" y="312"/>
                  <a:pt x="480" y="335"/>
                  <a:pt x="480" y="363"/>
                </a:cubicBezTo>
                <a:cubicBezTo>
                  <a:pt x="480" y="391"/>
                  <a:pt x="503" y="413"/>
                  <a:pt x="531" y="413"/>
                </a:cubicBezTo>
                <a:lnTo>
                  <a:pt x="569" y="413"/>
                </a:lnTo>
                <a:cubicBezTo>
                  <a:pt x="565" y="421"/>
                  <a:pt x="563" y="429"/>
                  <a:pt x="563" y="438"/>
                </a:cubicBezTo>
                <a:cubicBezTo>
                  <a:pt x="563" y="466"/>
                  <a:pt x="586" y="489"/>
                  <a:pt x="614" y="489"/>
                </a:cubicBezTo>
                <a:lnTo>
                  <a:pt x="672" y="489"/>
                </a:lnTo>
                <a:cubicBezTo>
                  <a:pt x="667" y="507"/>
                  <a:pt x="660" y="523"/>
                  <a:pt x="652" y="539"/>
                </a:cubicBezTo>
                <a:lnTo>
                  <a:pt x="545" y="539"/>
                </a:lnTo>
                <a:cubicBezTo>
                  <a:pt x="517" y="539"/>
                  <a:pt x="494" y="562"/>
                  <a:pt x="494" y="590"/>
                </a:cubicBezTo>
                <a:cubicBezTo>
                  <a:pt x="494" y="618"/>
                  <a:pt x="517" y="640"/>
                  <a:pt x="545" y="640"/>
                </a:cubicBezTo>
                <a:lnTo>
                  <a:pt x="560" y="640"/>
                </a:lnTo>
                <a:cubicBezTo>
                  <a:pt x="521" y="665"/>
                  <a:pt x="474" y="680"/>
                  <a:pt x="424" y="680"/>
                </a:cubicBezTo>
                <a:cubicBezTo>
                  <a:pt x="335" y="680"/>
                  <a:pt x="256" y="634"/>
                  <a:pt x="210" y="565"/>
                </a:cubicBezTo>
                <a:lnTo>
                  <a:pt x="416" y="565"/>
                </a:lnTo>
                <a:cubicBezTo>
                  <a:pt x="445" y="565"/>
                  <a:pt x="467" y="542"/>
                  <a:pt x="467" y="514"/>
                </a:cubicBezTo>
                <a:cubicBezTo>
                  <a:pt x="467" y="486"/>
                  <a:pt x="445" y="464"/>
                  <a:pt x="416" y="464"/>
                </a:cubicBezTo>
                <a:lnTo>
                  <a:pt x="288" y="463"/>
                </a:lnTo>
                <a:cubicBezTo>
                  <a:pt x="292" y="456"/>
                  <a:pt x="295" y="447"/>
                  <a:pt x="295" y="438"/>
                </a:cubicBezTo>
                <a:cubicBezTo>
                  <a:pt x="295" y="429"/>
                  <a:pt x="292" y="421"/>
                  <a:pt x="288" y="413"/>
                </a:cubicBezTo>
                <a:lnTo>
                  <a:pt x="354" y="413"/>
                </a:lnTo>
                <a:cubicBezTo>
                  <a:pt x="382" y="413"/>
                  <a:pt x="405" y="390"/>
                  <a:pt x="405" y="363"/>
                </a:cubicBezTo>
                <a:cubicBezTo>
                  <a:pt x="405" y="334"/>
                  <a:pt x="382" y="312"/>
                  <a:pt x="354" y="312"/>
                </a:cubicBezTo>
                <a:lnTo>
                  <a:pt x="343" y="312"/>
                </a:lnTo>
                <a:cubicBezTo>
                  <a:pt x="347" y="304"/>
                  <a:pt x="350" y="296"/>
                  <a:pt x="350" y="287"/>
                </a:cubicBezTo>
                <a:cubicBezTo>
                  <a:pt x="350" y="259"/>
                  <a:pt x="327" y="236"/>
                  <a:pt x="299" y="236"/>
                </a:cubicBezTo>
                <a:lnTo>
                  <a:pt x="248" y="236"/>
                </a:lnTo>
                <a:cubicBezTo>
                  <a:pt x="295" y="193"/>
                  <a:pt x="356" y="166"/>
                  <a:pt x="424" y="166"/>
                </a:cubicBezTo>
                <a:cubicBezTo>
                  <a:pt x="526" y="166"/>
                  <a:pt x="613" y="226"/>
                  <a:pt x="655" y="312"/>
                </a:cubicBezTo>
                <a:close/>
                <a:moveTo>
                  <a:pt x="437" y="25"/>
                </a:moveTo>
                <a:lnTo>
                  <a:pt x="437" y="25"/>
                </a:lnTo>
                <a:cubicBezTo>
                  <a:pt x="511" y="29"/>
                  <a:pt x="580" y="51"/>
                  <a:pt x="639" y="89"/>
                </a:cubicBezTo>
                <a:lnTo>
                  <a:pt x="573" y="184"/>
                </a:lnTo>
                <a:cubicBezTo>
                  <a:pt x="533" y="159"/>
                  <a:pt x="487" y="143"/>
                  <a:pt x="437" y="141"/>
                </a:cubicBezTo>
                <a:lnTo>
                  <a:pt x="437" y="25"/>
                </a:lnTo>
                <a:close/>
                <a:moveTo>
                  <a:pt x="614" y="388"/>
                </a:moveTo>
                <a:lnTo>
                  <a:pt x="531" y="388"/>
                </a:lnTo>
                <a:cubicBezTo>
                  <a:pt x="517" y="388"/>
                  <a:pt x="506" y="377"/>
                  <a:pt x="506" y="363"/>
                </a:cubicBezTo>
                <a:cubicBezTo>
                  <a:pt x="506" y="349"/>
                  <a:pt x="517" y="338"/>
                  <a:pt x="531" y="338"/>
                </a:cubicBezTo>
                <a:lnTo>
                  <a:pt x="665" y="338"/>
                </a:lnTo>
                <a:cubicBezTo>
                  <a:pt x="666" y="338"/>
                  <a:pt x="666" y="338"/>
                  <a:pt x="666" y="339"/>
                </a:cubicBezTo>
                <a:cubicBezTo>
                  <a:pt x="666" y="340"/>
                  <a:pt x="667" y="340"/>
                  <a:pt x="667" y="340"/>
                </a:cubicBezTo>
                <a:cubicBezTo>
                  <a:pt x="675" y="367"/>
                  <a:pt x="680" y="394"/>
                  <a:pt x="680" y="423"/>
                </a:cubicBezTo>
                <a:cubicBezTo>
                  <a:pt x="680" y="437"/>
                  <a:pt x="679" y="450"/>
                  <a:pt x="677" y="463"/>
                </a:cubicBezTo>
                <a:lnTo>
                  <a:pt x="614" y="463"/>
                </a:lnTo>
                <a:cubicBezTo>
                  <a:pt x="599" y="463"/>
                  <a:pt x="588" y="452"/>
                  <a:pt x="588" y="438"/>
                </a:cubicBezTo>
                <a:cubicBezTo>
                  <a:pt x="588" y="424"/>
                  <a:pt x="599" y="413"/>
                  <a:pt x="614" y="413"/>
                </a:cubicBezTo>
                <a:cubicBezTo>
                  <a:pt x="621" y="413"/>
                  <a:pt x="626" y="408"/>
                  <a:pt x="626" y="400"/>
                </a:cubicBezTo>
                <a:cubicBezTo>
                  <a:pt x="626" y="393"/>
                  <a:pt x="621" y="388"/>
                  <a:pt x="614" y="388"/>
                </a:cubicBezTo>
                <a:close/>
                <a:moveTo>
                  <a:pt x="808" y="320"/>
                </a:moveTo>
                <a:lnTo>
                  <a:pt x="695" y="346"/>
                </a:lnTo>
                <a:cubicBezTo>
                  <a:pt x="678" y="287"/>
                  <a:pt x="642" y="235"/>
                  <a:pt x="594" y="199"/>
                </a:cubicBezTo>
                <a:lnTo>
                  <a:pt x="660" y="104"/>
                </a:lnTo>
                <a:cubicBezTo>
                  <a:pt x="731" y="156"/>
                  <a:pt x="785" y="232"/>
                  <a:pt x="808" y="320"/>
                </a:cubicBezTo>
                <a:close/>
                <a:moveTo>
                  <a:pt x="424" y="0"/>
                </a:moveTo>
                <a:lnTo>
                  <a:pt x="424" y="0"/>
                </a:lnTo>
                <a:cubicBezTo>
                  <a:pt x="190" y="0"/>
                  <a:pt x="0" y="190"/>
                  <a:pt x="0" y="423"/>
                </a:cubicBezTo>
                <a:cubicBezTo>
                  <a:pt x="0" y="657"/>
                  <a:pt x="190" y="847"/>
                  <a:pt x="424" y="847"/>
                </a:cubicBezTo>
                <a:cubicBezTo>
                  <a:pt x="657" y="847"/>
                  <a:pt x="847" y="657"/>
                  <a:pt x="847" y="423"/>
                </a:cubicBezTo>
                <a:cubicBezTo>
                  <a:pt x="847" y="190"/>
                  <a:pt x="657" y="0"/>
                  <a:pt x="4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5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C65039F-C451-6647-B470-2DCE3760883E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FAC12A-D595-FA44-89BE-51403684DD4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" name="Фигура">
            <a:extLst>
              <a:ext uri="{FF2B5EF4-FFF2-40B4-BE49-F238E27FC236}">
                <a16:creationId xmlns:a16="http://schemas.microsoft.com/office/drawing/2014/main" id="{4D264406-7E33-AB41-8718-808AC2649D2B}"/>
              </a:ext>
            </a:extLst>
          </p:cNvPr>
          <p:cNvSpPr>
            <a:spLocks/>
          </p:cNvSpPr>
          <p:nvPr/>
        </p:nvSpPr>
        <p:spPr bwMode="auto">
          <a:xfrm>
            <a:off x="10434659" y="3220310"/>
            <a:ext cx="5098830" cy="3726105"/>
          </a:xfrm>
          <a:custGeom>
            <a:avLst/>
            <a:gdLst>
              <a:gd name="T0" fmla="*/ 2550073 w 21600"/>
              <a:gd name="T1" fmla="*/ 1863511 h 21010"/>
              <a:gd name="T2" fmla="*/ 2550073 w 21600"/>
              <a:gd name="T3" fmla="*/ 1863511 h 21010"/>
              <a:gd name="T4" fmla="*/ 2550073 w 21600"/>
              <a:gd name="T5" fmla="*/ 1863511 h 21010"/>
              <a:gd name="T6" fmla="*/ 2550073 w 21600"/>
              <a:gd name="T7" fmla="*/ 1863511 h 2101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010" extrusionOk="0">
                <a:moveTo>
                  <a:pt x="21600" y="8145"/>
                </a:moveTo>
                <a:cubicBezTo>
                  <a:pt x="19118" y="4624"/>
                  <a:pt x="15943" y="2102"/>
                  <a:pt x="12437" y="865"/>
                </a:cubicBezTo>
                <a:cubicBezTo>
                  <a:pt x="8312" y="-590"/>
                  <a:pt x="3942" y="-201"/>
                  <a:pt x="0" y="1973"/>
                </a:cubicBezTo>
                <a:lnTo>
                  <a:pt x="0" y="21010"/>
                </a:lnTo>
                <a:cubicBezTo>
                  <a:pt x="500" y="19693"/>
                  <a:pt x="1192" y="18521"/>
                  <a:pt x="2034" y="17562"/>
                </a:cubicBezTo>
                <a:cubicBezTo>
                  <a:pt x="2905" y="16572"/>
                  <a:pt x="3919" y="15829"/>
                  <a:pt x="5014" y="15380"/>
                </a:cubicBezTo>
                <a:lnTo>
                  <a:pt x="21600" y="8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96164498-B210-9946-80C0-DDA71EE54115}"/>
              </a:ext>
            </a:extLst>
          </p:cNvPr>
          <p:cNvSpPr/>
          <p:nvPr/>
        </p:nvSpPr>
        <p:spPr bwMode="auto">
          <a:xfrm>
            <a:off x="7581248" y="3658348"/>
            <a:ext cx="3239243" cy="5580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6" h="21600" extrusionOk="0">
                <a:moveTo>
                  <a:pt x="17200" y="0"/>
                </a:moveTo>
                <a:cubicBezTo>
                  <a:pt x="12221" y="1401"/>
                  <a:pt x="7988" y="3585"/>
                  <a:pt x="4962" y="6316"/>
                </a:cubicBezTo>
                <a:cubicBezTo>
                  <a:pt x="1268" y="9650"/>
                  <a:pt x="-444" y="13619"/>
                  <a:pt x="98" y="17595"/>
                </a:cubicBezTo>
                <a:lnTo>
                  <a:pt x="21156" y="21600"/>
                </a:lnTo>
                <a:cubicBezTo>
                  <a:pt x="19937" y="20911"/>
                  <a:pt x="18965" y="20084"/>
                  <a:pt x="18298" y="19168"/>
                </a:cubicBezTo>
                <a:cubicBezTo>
                  <a:pt x="17547" y="18136"/>
                  <a:pt x="17200" y="17017"/>
                  <a:pt x="17283" y="15894"/>
                </a:cubicBezTo>
                <a:lnTo>
                  <a:pt x="17200" y="0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DBA7487D-1887-F54C-AB6A-ADDD0A9B7543}"/>
              </a:ext>
            </a:extLst>
          </p:cNvPr>
          <p:cNvSpPr/>
          <p:nvPr/>
        </p:nvSpPr>
        <p:spPr bwMode="auto">
          <a:xfrm>
            <a:off x="7622512" y="8425956"/>
            <a:ext cx="5469100" cy="388836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6445"/>
                </a:moveTo>
                <a:lnTo>
                  <a:pt x="13829" y="21600"/>
                </a:lnTo>
                <a:cubicBezTo>
                  <a:pt x="10009" y="20297"/>
                  <a:pt x="6587" y="17300"/>
                  <a:pt x="4071" y="13051"/>
                </a:cubicBezTo>
                <a:cubicBezTo>
                  <a:pt x="1866" y="9328"/>
                  <a:pt x="455" y="4804"/>
                  <a:pt x="0" y="0"/>
                </a:cubicBezTo>
                <a:lnTo>
                  <a:pt x="15759" y="7124"/>
                </a:lnTo>
                <a:cubicBezTo>
                  <a:pt x="16726" y="7545"/>
                  <a:pt x="17742" y="7698"/>
                  <a:pt x="18751" y="7576"/>
                </a:cubicBezTo>
                <a:cubicBezTo>
                  <a:pt x="19743" y="7456"/>
                  <a:pt x="20710" y="7073"/>
                  <a:pt x="21600" y="6445"/>
                </a:cubicBez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0CA247C6-B109-9D4F-93AF-F289AEE8E8AD}"/>
              </a:ext>
            </a:extLst>
          </p:cNvPr>
          <p:cNvSpPr/>
          <p:nvPr/>
        </p:nvSpPr>
        <p:spPr bwMode="auto">
          <a:xfrm>
            <a:off x="11355340" y="7495923"/>
            <a:ext cx="4762846" cy="49374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43" extrusionOk="0">
                <a:moveTo>
                  <a:pt x="12593" y="0"/>
                </a:moveTo>
                <a:lnTo>
                  <a:pt x="21600" y="11784"/>
                </a:lnTo>
                <a:cubicBezTo>
                  <a:pt x="19267" y="15419"/>
                  <a:pt x="15759" y="18239"/>
                  <a:pt x="11598" y="19826"/>
                </a:cubicBezTo>
                <a:cubicBezTo>
                  <a:pt x="7919" y="21229"/>
                  <a:pt x="3894" y="21600"/>
                  <a:pt x="0" y="20896"/>
                </a:cubicBezTo>
                <a:lnTo>
                  <a:pt x="10857" y="6567"/>
                </a:lnTo>
                <a:cubicBezTo>
                  <a:pt x="11599" y="5663"/>
                  <a:pt x="12137" y="4623"/>
                  <a:pt x="12439" y="3514"/>
                </a:cubicBezTo>
                <a:cubicBezTo>
                  <a:pt x="12751" y="2366"/>
                  <a:pt x="12804" y="1168"/>
                  <a:pt x="12593" y="0"/>
                </a:cubicBez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38090" tIns="38090" rIns="38090" bIns="3809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sz="3199" kern="0" dirty="0">
              <a:solidFill>
                <a:srgbClr val="FFFFFF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Arial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D140CE1D-9348-CE40-9375-9B90CCCC42C7}"/>
              </a:ext>
            </a:extLst>
          </p:cNvPr>
          <p:cNvSpPr>
            <a:spLocks/>
          </p:cNvSpPr>
          <p:nvPr/>
        </p:nvSpPr>
        <p:spPr bwMode="auto">
          <a:xfrm>
            <a:off x="12494413" y="4831770"/>
            <a:ext cx="4301989" cy="5206896"/>
          </a:xfrm>
          <a:custGeom>
            <a:avLst/>
            <a:gdLst>
              <a:gd name="T0" fmla="*/ 2151549 w 21337"/>
              <a:gd name="T1" fmla="*/ 2604088 h 21600"/>
              <a:gd name="T2" fmla="*/ 2151549 w 21337"/>
              <a:gd name="T3" fmla="*/ 2604088 h 21600"/>
              <a:gd name="T4" fmla="*/ 2151549 w 21337"/>
              <a:gd name="T5" fmla="*/ 2604088 h 21600"/>
              <a:gd name="T6" fmla="*/ 2151549 w 21337"/>
              <a:gd name="T7" fmla="*/ 2604088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337" h="21600" extrusionOk="0">
                <a:moveTo>
                  <a:pt x="0" y="4387"/>
                </a:moveTo>
                <a:lnTo>
                  <a:pt x="15846" y="0"/>
                </a:lnTo>
                <a:cubicBezTo>
                  <a:pt x="19012" y="3104"/>
                  <a:pt x="20914" y="6970"/>
                  <a:pt x="21275" y="11038"/>
                </a:cubicBezTo>
                <a:cubicBezTo>
                  <a:pt x="21600" y="14704"/>
                  <a:pt x="20656" y="18371"/>
                  <a:pt x="18557" y="21600"/>
                </a:cubicBezTo>
                <a:lnTo>
                  <a:pt x="6371" y="7619"/>
                </a:lnTo>
                <a:cubicBezTo>
                  <a:pt x="5672" y="6816"/>
                  <a:pt x="4801" y="6128"/>
                  <a:pt x="3803" y="5590"/>
                </a:cubicBezTo>
                <a:cubicBezTo>
                  <a:pt x="2651" y="4968"/>
                  <a:pt x="1355" y="4558"/>
                  <a:pt x="0" y="438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38090" tIns="38090" rIns="38090" bIns="38090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146FD-DEFE-5B40-97DC-C93B994DE4A6}"/>
              </a:ext>
            </a:extLst>
          </p:cNvPr>
          <p:cNvSpPr txBox="1"/>
          <p:nvPr/>
        </p:nvSpPr>
        <p:spPr>
          <a:xfrm>
            <a:off x="11768985" y="3971853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AA475-E2B8-8D46-82DA-2D8D2DB65F57}"/>
              </a:ext>
            </a:extLst>
          </p:cNvPr>
          <p:cNvSpPr txBox="1"/>
          <p:nvPr/>
        </p:nvSpPr>
        <p:spPr>
          <a:xfrm>
            <a:off x="14887245" y="6560746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D4CB9D-64BF-9643-A5C0-999EFA63F492}"/>
              </a:ext>
            </a:extLst>
          </p:cNvPr>
          <p:cNvSpPr txBox="1"/>
          <p:nvPr/>
        </p:nvSpPr>
        <p:spPr>
          <a:xfrm>
            <a:off x="13282328" y="10334647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7EF39A-72FD-F948-801F-9F312818B44F}"/>
              </a:ext>
            </a:extLst>
          </p:cNvPr>
          <p:cNvSpPr txBox="1"/>
          <p:nvPr/>
        </p:nvSpPr>
        <p:spPr>
          <a:xfrm>
            <a:off x="9376313" y="9989679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7B583D-B4A9-C54C-9818-F3B15979FED3}"/>
              </a:ext>
            </a:extLst>
          </p:cNvPr>
          <p:cNvSpPr txBox="1"/>
          <p:nvPr/>
        </p:nvSpPr>
        <p:spPr>
          <a:xfrm>
            <a:off x="8497246" y="6076273"/>
            <a:ext cx="1186543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05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E224DE15-D33D-8A4C-8348-8B04D5B70F4E}"/>
              </a:ext>
            </a:extLst>
          </p:cNvPr>
          <p:cNvSpPr txBox="1">
            <a:spLocks/>
          </p:cNvSpPr>
          <p:nvPr/>
        </p:nvSpPr>
        <p:spPr>
          <a:xfrm>
            <a:off x="18372994" y="3879794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EB7F97-E035-5244-A072-4CCF81FD6355}"/>
              </a:ext>
            </a:extLst>
          </p:cNvPr>
          <p:cNvSpPr txBox="1"/>
          <p:nvPr/>
        </p:nvSpPr>
        <p:spPr>
          <a:xfrm>
            <a:off x="18385025" y="3233577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6407641D-FCE1-0F47-992B-6BE1A83E43A5}"/>
              </a:ext>
            </a:extLst>
          </p:cNvPr>
          <p:cNvSpPr txBox="1">
            <a:spLocks/>
          </p:cNvSpPr>
          <p:nvPr/>
        </p:nvSpPr>
        <p:spPr>
          <a:xfrm>
            <a:off x="18372994" y="7277767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D6BA26-24E7-8641-9460-6FDD300A672C}"/>
              </a:ext>
            </a:extLst>
          </p:cNvPr>
          <p:cNvSpPr txBox="1"/>
          <p:nvPr/>
        </p:nvSpPr>
        <p:spPr>
          <a:xfrm>
            <a:off x="18385025" y="6631550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84D6268B-3EC5-744B-9A6B-5338EDEB5CD6}"/>
              </a:ext>
            </a:extLst>
          </p:cNvPr>
          <p:cNvSpPr txBox="1">
            <a:spLocks/>
          </p:cNvSpPr>
          <p:nvPr/>
        </p:nvSpPr>
        <p:spPr>
          <a:xfrm>
            <a:off x="18372994" y="11041173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37C544-9A12-4E49-A008-43FF04C5E0A2}"/>
              </a:ext>
            </a:extLst>
          </p:cNvPr>
          <p:cNvSpPr txBox="1"/>
          <p:nvPr/>
        </p:nvSpPr>
        <p:spPr>
          <a:xfrm>
            <a:off x="18385025" y="10394956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0355ABE-5784-324D-AAFB-C99756D68AF6}"/>
              </a:ext>
            </a:extLst>
          </p:cNvPr>
          <p:cNvSpPr txBox="1">
            <a:spLocks/>
          </p:cNvSpPr>
          <p:nvPr/>
        </p:nvSpPr>
        <p:spPr>
          <a:xfrm>
            <a:off x="1552257" y="5549829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82FDBF-A82F-A84D-83E1-FB7D75EA3965}"/>
              </a:ext>
            </a:extLst>
          </p:cNvPr>
          <p:cNvSpPr txBox="1"/>
          <p:nvPr/>
        </p:nvSpPr>
        <p:spPr>
          <a:xfrm>
            <a:off x="3592239" y="4903612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CEA03DD0-2DD3-0A45-BE02-5236B5C39CBB}"/>
              </a:ext>
            </a:extLst>
          </p:cNvPr>
          <p:cNvSpPr txBox="1">
            <a:spLocks/>
          </p:cNvSpPr>
          <p:nvPr/>
        </p:nvSpPr>
        <p:spPr>
          <a:xfrm>
            <a:off x="1552257" y="9186562"/>
            <a:ext cx="4488088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EEA286-BAA8-B745-B2BC-B15C3EE63F6D}"/>
              </a:ext>
            </a:extLst>
          </p:cNvPr>
          <p:cNvSpPr txBox="1"/>
          <p:nvPr/>
        </p:nvSpPr>
        <p:spPr>
          <a:xfrm>
            <a:off x="3592239" y="8540345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99473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Фигура">
            <a:extLst>
              <a:ext uri="{FF2B5EF4-FFF2-40B4-BE49-F238E27FC236}">
                <a16:creationId xmlns:a16="http://schemas.microsoft.com/office/drawing/2014/main" id="{11C809AC-4A82-5442-B2F9-6F041A2B27B7}"/>
              </a:ext>
            </a:extLst>
          </p:cNvPr>
          <p:cNvSpPr/>
          <p:nvPr/>
        </p:nvSpPr>
        <p:spPr bwMode="auto">
          <a:xfrm>
            <a:off x="9643944" y="2804160"/>
            <a:ext cx="5040886" cy="49623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29" h="20851" extrusionOk="0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4" name="Фигура">
            <a:extLst>
              <a:ext uri="{FF2B5EF4-FFF2-40B4-BE49-F238E27FC236}">
                <a16:creationId xmlns:a16="http://schemas.microsoft.com/office/drawing/2014/main" id="{DF19CDA1-DC00-4E45-B13F-26F32077A4B7}"/>
              </a:ext>
            </a:extLst>
          </p:cNvPr>
          <p:cNvSpPr/>
          <p:nvPr/>
        </p:nvSpPr>
        <p:spPr bwMode="auto">
          <a:xfrm>
            <a:off x="7113030" y="5350784"/>
            <a:ext cx="4934413" cy="50443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0867" extrusionOk="0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5" name="Фигура">
            <a:extLst>
              <a:ext uri="{FF2B5EF4-FFF2-40B4-BE49-F238E27FC236}">
                <a16:creationId xmlns:a16="http://schemas.microsoft.com/office/drawing/2014/main" id="{451AF7B1-30AC-4E41-8337-8EE4C25926CF}"/>
              </a:ext>
            </a:extLst>
          </p:cNvPr>
          <p:cNvSpPr>
            <a:spLocks/>
          </p:cNvSpPr>
          <p:nvPr/>
        </p:nvSpPr>
        <p:spPr bwMode="auto">
          <a:xfrm>
            <a:off x="12279940" y="5351692"/>
            <a:ext cx="4984680" cy="5044200"/>
          </a:xfrm>
          <a:custGeom>
            <a:avLst/>
            <a:gdLst>
              <a:gd name="T0" fmla="*/ 2266997 w 21467"/>
              <a:gd name="T1" fmla="*/ 2293883 h 21208"/>
              <a:gd name="T2" fmla="*/ 2266997 w 21467"/>
              <a:gd name="T3" fmla="*/ 2293883 h 21208"/>
              <a:gd name="T4" fmla="*/ 2266997 w 21467"/>
              <a:gd name="T5" fmla="*/ 2293883 h 21208"/>
              <a:gd name="T6" fmla="*/ 2266997 w 21467"/>
              <a:gd name="T7" fmla="*/ 2293883 h 2120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467" h="21208" extrusionOk="0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4AEF2A77-BBC3-E747-94AC-679C809796A1}"/>
              </a:ext>
            </a:extLst>
          </p:cNvPr>
          <p:cNvSpPr/>
          <p:nvPr/>
        </p:nvSpPr>
        <p:spPr bwMode="auto">
          <a:xfrm>
            <a:off x="9638709" y="7988171"/>
            <a:ext cx="5053103" cy="49658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1" h="21446" extrusionOk="0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 kern="0" dirty="0">
              <a:solidFill>
                <a:srgbClr val="000000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  <a:sym typeface="Helvetica Light"/>
            </a:endParaRPr>
          </a:p>
        </p:txBody>
      </p:sp>
      <p:sp>
        <p:nvSpPr>
          <p:cNvPr id="7" name="Фигура">
            <a:extLst>
              <a:ext uri="{FF2B5EF4-FFF2-40B4-BE49-F238E27FC236}">
                <a16:creationId xmlns:a16="http://schemas.microsoft.com/office/drawing/2014/main" id="{1B99572D-CAA8-1F44-89A8-26E947DA6AD4}"/>
              </a:ext>
            </a:extLst>
          </p:cNvPr>
          <p:cNvSpPr>
            <a:spLocks/>
          </p:cNvSpPr>
          <p:nvPr/>
        </p:nvSpPr>
        <p:spPr bwMode="auto">
          <a:xfrm>
            <a:off x="9648615" y="4739225"/>
            <a:ext cx="1287964" cy="957819"/>
          </a:xfrm>
          <a:custGeom>
            <a:avLst/>
            <a:gdLst>
              <a:gd name="T0" fmla="*/ 585757 w 21579"/>
              <a:gd name="T1" fmla="*/ 435575 h 21600"/>
              <a:gd name="T2" fmla="*/ 585757 w 21579"/>
              <a:gd name="T3" fmla="*/ 435575 h 21600"/>
              <a:gd name="T4" fmla="*/ 585757 w 21579"/>
              <a:gd name="T5" fmla="*/ 435575 h 21600"/>
              <a:gd name="T6" fmla="*/ 585757 w 21579"/>
              <a:gd name="T7" fmla="*/ 435575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9" h="21600" extrusionOk="0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8" name="Фигура">
            <a:extLst>
              <a:ext uri="{FF2B5EF4-FFF2-40B4-BE49-F238E27FC236}">
                <a16:creationId xmlns:a16="http://schemas.microsoft.com/office/drawing/2014/main" id="{3384D901-F263-1A49-B9F8-44852EE9C32B}"/>
              </a:ext>
            </a:extLst>
          </p:cNvPr>
          <p:cNvSpPr>
            <a:spLocks/>
          </p:cNvSpPr>
          <p:nvPr/>
        </p:nvSpPr>
        <p:spPr bwMode="auto">
          <a:xfrm>
            <a:off x="9029980" y="9100375"/>
            <a:ext cx="989523" cy="1291767"/>
          </a:xfrm>
          <a:custGeom>
            <a:avLst/>
            <a:gdLst>
              <a:gd name="T0" fmla="*/ 450028 w 21600"/>
              <a:gd name="T1" fmla="*/ 587439 h 21579"/>
              <a:gd name="T2" fmla="*/ 450028 w 21600"/>
              <a:gd name="T3" fmla="*/ 587439 h 21579"/>
              <a:gd name="T4" fmla="*/ 450028 w 21600"/>
              <a:gd name="T5" fmla="*/ 587439 h 21579"/>
              <a:gd name="T6" fmla="*/ 450028 w 21600"/>
              <a:gd name="T7" fmla="*/ 587439 h 2157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79" extrusionOk="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9" name="Фигура">
            <a:extLst>
              <a:ext uri="{FF2B5EF4-FFF2-40B4-BE49-F238E27FC236}">
                <a16:creationId xmlns:a16="http://schemas.microsoft.com/office/drawing/2014/main" id="{EF0AD405-6BAF-3741-82D3-354F5608D814}"/>
              </a:ext>
            </a:extLst>
          </p:cNvPr>
          <p:cNvSpPr>
            <a:spLocks/>
          </p:cNvSpPr>
          <p:nvPr/>
        </p:nvSpPr>
        <p:spPr bwMode="auto">
          <a:xfrm>
            <a:off x="13384172" y="9998008"/>
            <a:ext cx="1298279" cy="1022011"/>
          </a:xfrm>
          <a:custGeom>
            <a:avLst/>
            <a:gdLst>
              <a:gd name="T0" fmla="*/ 590448 w 21574"/>
              <a:gd name="T1" fmla="*/ 464766 h 21600"/>
              <a:gd name="T2" fmla="*/ 590448 w 21574"/>
              <a:gd name="T3" fmla="*/ 464766 h 21600"/>
              <a:gd name="T4" fmla="*/ 590448 w 21574"/>
              <a:gd name="T5" fmla="*/ 464766 h 21600"/>
              <a:gd name="T6" fmla="*/ 590448 w 21574"/>
              <a:gd name="T7" fmla="*/ 46476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74" h="21600" extrusionOk="0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0" name="Фигура">
            <a:extLst>
              <a:ext uri="{FF2B5EF4-FFF2-40B4-BE49-F238E27FC236}">
                <a16:creationId xmlns:a16="http://schemas.microsoft.com/office/drawing/2014/main" id="{A0CE7558-C305-CB4F-836A-3B78570A9FED}"/>
              </a:ext>
            </a:extLst>
          </p:cNvPr>
          <p:cNvSpPr>
            <a:spLocks/>
          </p:cNvSpPr>
          <p:nvPr/>
        </p:nvSpPr>
        <p:spPr bwMode="auto">
          <a:xfrm>
            <a:off x="14289909" y="5350845"/>
            <a:ext cx="1010986" cy="1323505"/>
          </a:xfrm>
          <a:custGeom>
            <a:avLst/>
            <a:gdLst>
              <a:gd name="T0" fmla="*/ 459789 w 21600"/>
              <a:gd name="T1" fmla="*/ 601873 h 21566"/>
              <a:gd name="T2" fmla="*/ 459789 w 21600"/>
              <a:gd name="T3" fmla="*/ 601873 h 21566"/>
              <a:gd name="T4" fmla="*/ 459789 w 21600"/>
              <a:gd name="T5" fmla="*/ 601873 h 21566"/>
              <a:gd name="T6" fmla="*/ 459789 w 21600"/>
              <a:gd name="T7" fmla="*/ 601873 h 21566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566" extrusionOk="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lIns="50787" tIns="50787" rIns="50787" bIns="50787" anchor="ctr"/>
          <a:lstStyle/>
          <a:p>
            <a:endParaRPr lang="en-US" sz="3599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97FEC-76CF-2945-BFA7-C9E330C095B8}"/>
              </a:ext>
            </a:extLst>
          </p:cNvPr>
          <p:cNvSpPr txBox="1"/>
          <p:nvPr/>
        </p:nvSpPr>
        <p:spPr>
          <a:xfrm>
            <a:off x="7069486" y="612372"/>
            <a:ext cx="102387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CYCLE PROCESS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5AD9E2-D60E-7A45-BCD9-C4D5AAF025B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12D0E-5306-CD48-872C-8A5C33B71CD9}"/>
              </a:ext>
            </a:extLst>
          </p:cNvPr>
          <p:cNvSpPr txBox="1"/>
          <p:nvPr/>
        </p:nvSpPr>
        <p:spPr>
          <a:xfrm>
            <a:off x="11638296" y="4842529"/>
            <a:ext cx="97494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A39EEA-88BE-7847-A072-8B49F1FE6762}"/>
              </a:ext>
            </a:extLst>
          </p:cNvPr>
          <p:cNvSpPr txBox="1"/>
          <p:nvPr/>
        </p:nvSpPr>
        <p:spPr>
          <a:xfrm>
            <a:off x="11550131" y="9963253"/>
            <a:ext cx="115127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66CA22-A813-4541-A67B-10245DBAC158}"/>
              </a:ext>
            </a:extLst>
          </p:cNvPr>
          <p:cNvSpPr txBox="1"/>
          <p:nvPr/>
        </p:nvSpPr>
        <p:spPr>
          <a:xfrm>
            <a:off x="14185724" y="7362868"/>
            <a:ext cx="112562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469425-4B12-1042-B54F-FD2D194B6206}"/>
              </a:ext>
            </a:extLst>
          </p:cNvPr>
          <p:cNvSpPr txBox="1"/>
          <p:nvPr/>
        </p:nvSpPr>
        <p:spPr>
          <a:xfrm>
            <a:off x="8976544" y="7362868"/>
            <a:ext cx="120738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04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C743BC40-E38F-A44A-A2F6-7BF8DFE0F560}"/>
              </a:ext>
            </a:extLst>
          </p:cNvPr>
          <p:cNvSpPr txBox="1">
            <a:spLocks/>
          </p:cNvSpPr>
          <p:nvPr/>
        </p:nvSpPr>
        <p:spPr>
          <a:xfrm>
            <a:off x="17287000" y="457976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BB7C21-E029-8D48-98E1-835686BF835C}"/>
              </a:ext>
            </a:extLst>
          </p:cNvPr>
          <p:cNvSpPr txBox="1"/>
          <p:nvPr/>
        </p:nvSpPr>
        <p:spPr>
          <a:xfrm>
            <a:off x="17299032" y="393354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A65210AC-6E7B-6048-AAE4-7C65AC2D252B}"/>
              </a:ext>
            </a:extLst>
          </p:cNvPr>
          <p:cNvSpPr txBox="1">
            <a:spLocks/>
          </p:cNvSpPr>
          <p:nvPr/>
        </p:nvSpPr>
        <p:spPr>
          <a:xfrm>
            <a:off x="17287000" y="1030835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5BDE25-D815-1F4A-8439-B897C07DDFAD}"/>
              </a:ext>
            </a:extLst>
          </p:cNvPr>
          <p:cNvSpPr txBox="1"/>
          <p:nvPr/>
        </p:nvSpPr>
        <p:spPr>
          <a:xfrm>
            <a:off x="17299032" y="96621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ECFF83A-7077-A74A-9623-3B19C4AA8508}"/>
              </a:ext>
            </a:extLst>
          </p:cNvPr>
          <p:cNvSpPr txBox="1">
            <a:spLocks/>
          </p:cNvSpPr>
          <p:nvPr/>
        </p:nvSpPr>
        <p:spPr>
          <a:xfrm>
            <a:off x="1392600" y="457976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391A92-8E61-C142-9D9A-B6F7F49E02FE}"/>
              </a:ext>
            </a:extLst>
          </p:cNvPr>
          <p:cNvSpPr txBox="1"/>
          <p:nvPr/>
        </p:nvSpPr>
        <p:spPr>
          <a:xfrm>
            <a:off x="4674657" y="393354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2B72D68-7A60-D24F-9E57-8C363A59B919}"/>
              </a:ext>
            </a:extLst>
          </p:cNvPr>
          <p:cNvSpPr txBox="1">
            <a:spLocks/>
          </p:cNvSpPr>
          <p:nvPr/>
        </p:nvSpPr>
        <p:spPr>
          <a:xfrm>
            <a:off x="1392600" y="10308356"/>
            <a:ext cx="572274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0BDE9-104B-CA43-8892-E2BE5F77A050}"/>
              </a:ext>
            </a:extLst>
          </p:cNvPr>
          <p:cNvSpPr txBox="1"/>
          <p:nvPr/>
        </p:nvSpPr>
        <p:spPr>
          <a:xfrm>
            <a:off x="4674657" y="9662139"/>
            <a:ext cx="24481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569291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3E8E99"/>
      </a:accent1>
      <a:accent2>
        <a:srgbClr val="4A63A2"/>
      </a:accent2>
      <a:accent3>
        <a:srgbClr val="437DB2"/>
      </a:accent3>
      <a:accent4>
        <a:srgbClr val="54B8A8"/>
      </a:accent4>
      <a:accent5>
        <a:srgbClr val="62CD7F"/>
      </a:accent5>
      <a:accent6>
        <a:srgbClr val="C4C8C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85405</TotalTime>
  <Words>1516</Words>
  <Application>Microsoft Macintosh PowerPoint</Application>
  <PresentationFormat>Custom</PresentationFormat>
  <Paragraphs>223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Helvetica</vt:lpstr>
      <vt:lpstr>Helvetica Light</vt:lpstr>
      <vt:lpstr>Lato Light</vt:lpstr>
      <vt:lpstr>League Spartan</vt:lpstr>
      <vt:lpstr>Mukta ExtraLight</vt:lpstr>
      <vt:lpstr>Open Sans Light</vt:lpstr>
      <vt:lpstr>Poppins</vt:lpstr>
      <vt:lpstr>Poppins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15246</cp:revision>
  <dcterms:created xsi:type="dcterms:W3CDTF">2014-11-12T21:47:38Z</dcterms:created>
  <dcterms:modified xsi:type="dcterms:W3CDTF">2020-01-07T20:43:08Z</dcterms:modified>
  <cp:category/>
</cp:coreProperties>
</file>