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04" y="224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9B-0549-A28E-AB5AEA4B7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9B-0549-A28E-AB5AEA4B7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9B-0549-A28E-AB5AEA4B7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4597968"/>
        <c:axId val="1354600144"/>
      </c:barChart>
      <c:catAx>
        <c:axId val="135459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00144"/>
        <c:crosses val="autoZero"/>
        <c:auto val="1"/>
        <c:lblAlgn val="ctr"/>
        <c:lblOffset val="100"/>
        <c:noMultiLvlLbl val="0"/>
      </c:catAx>
      <c:valAx>
        <c:axId val="135460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45979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59-E74C-A1F6-137E656145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59-E74C-A1F6-137E656145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59-E74C-A1F6-137E65614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763808"/>
        <c:axId val="1578765984"/>
      </c:barChart>
      <c:catAx>
        <c:axId val="157876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765984"/>
        <c:crosses val="autoZero"/>
        <c:auto val="1"/>
        <c:lblAlgn val="ctr"/>
        <c:lblOffset val="100"/>
        <c:noMultiLvlLbl val="0"/>
      </c:catAx>
      <c:valAx>
        <c:axId val="1578765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87638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C-4E4E-BF5F-E79A651E32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C-4E4E-BF5F-E79A651E32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9C-4E4E-BF5F-E79A651E3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765440"/>
        <c:axId val="1578771968"/>
      </c:barChart>
      <c:catAx>
        <c:axId val="157876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771968"/>
        <c:crosses val="autoZero"/>
        <c:auto val="1"/>
        <c:lblAlgn val="ctr"/>
        <c:lblOffset val="100"/>
        <c:noMultiLvlLbl val="0"/>
      </c:catAx>
      <c:valAx>
        <c:axId val="1578771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8765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Light" panose="020000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oboto Light" panose="020000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27529" y="660985"/>
            <a:ext cx="76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Oswald Light" panose="02000303000000000000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Oswald Light" panose="020003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swald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oboto Light" panose="02000000000000000000" pitchFamily="2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0106FB-AB85-4945-9C94-4B477C89758C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40EDE-D347-EC42-8630-05F70B81A094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24D37D62-E966-CE42-94F0-19B3F02C42BF}"/>
              </a:ext>
            </a:extLst>
          </p:cNvPr>
          <p:cNvSpPr/>
          <p:nvPr/>
        </p:nvSpPr>
        <p:spPr>
          <a:xfrm rot="159853">
            <a:off x="3738392" y="10281462"/>
            <a:ext cx="2984675" cy="3497466"/>
          </a:xfrm>
          <a:custGeom>
            <a:avLst/>
            <a:gdLst>
              <a:gd name="connsiteX0" fmla="*/ 302308 w 2984675"/>
              <a:gd name="connsiteY0" fmla="*/ 0 h 3497466"/>
              <a:gd name="connsiteX1" fmla="*/ 1773347 w 2984675"/>
              <a:gd name="connsiteY1" fmla="*/ 520570 h 3497466"/>
              <a:gd name="connsiteX2" fmla="*/ 2984675 w 2984675"/>
              <a:gd name="connsiteY2" fmla="*/ 1584781 h 3497466"/>
              <a:gd name="connsiteX3" fmla="*/ 2080845 w 2984675"/>
              <a:gd name="connsiteY3" fmla="*/ 1709323 h 3497466"/>
              <a:gd name="connsiteX4" fmla="*/ 1177155 w 2984675"/>
              <a:gd name="connsiteY4" fmla="*/ 2034792 h 3497466"/>
              <a:gd name="connsiteX5" fmla="*/ 1059736 w 2984675"/>
              <a:gd name="connsiteY5" fmla="*/ 3114378 h 3497466"/>
              <a:gd name="connsiteX6" fmla="*/ 999694 w 2984675"/>
              <a:gd name="connsiteY6" fmla="*/ 3459287 h 3497466"/>
              <a:gd name="connsiteX7" fmla="*/ 179215 w 2984675"/>
              <a:gd name="connsiteY7" fmla="*/ 3497466 h 3497466"/>
              <a:gd name="connsiteX8" fmla="*/ 112737 w 2984675"/>
              <a:gd name="connsiteY8" fmla="*/ 3195798 h 3497466"/>
              <a:gd name="connsiteX9" fmla="*/ 19268 w 2984675"/>
              <a:gd name="connsiteY9" fmla="*/ 1470766 h 3497466"/>
              <a:gd name="connsiteX10" fmla="*/ 302308 w 2984675"/>
              <a:gd name="connsiteY10" fmla="*/ 0 h 349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4675" h="3497466">
                <a:moveTo>
                  <a:pt x="302308" y="0"/>
                </a:moveTo>
                <a:cubicBezTo>
                  <a:pt x="820882" y="79967"/>
                  <a:pt x="1319947" y="256476"/>
                  <a:pt x="1773347" y="520570"/>
                </a:cubicBezTo>
                <a:cubicBezTo>
                  <a:pt x="2242157" y="793622"/>
                  <a:pt x="2653567" y="1154930"/>
                  <a:pt x="2984675" y="1584781"/>
                </a:cubicBezTo>
                <a:cubicBezTo>
                  <a:pt x="2680005" y="1595533"/>
                  <a:pt x="2377173" y="1637196"/>
                  <a:pt x="2080845" y="1709323"/>
                </a:cubicBezTo>
                <a:cubicBezTo>
                  <a:pt x="1768823" y="1785259"/>
                  <a:pt x="1465850" y="1894345"/>
                  <a:pt x="1177155" y="2034792"/>
                </a:cubicBezTo>
                <a:cubicBezTo>
                  <a:pt x="1155313" y="2396323"/>
                  <a:pt x="1116133" y="2756595"/>
                  <a:pt x="1059736" y="3114378"/>
                </a:cubicBezTo>
                <a:lnTo>
                  <a:pt x="999694" y="3459287"/>
                </a:lnTo>
                <a:lnTo>
                  <a:pt x="179215" y="3497466"/>
                </a:lnTo>
                <a:lnTo>
                  <a:pt x="112737" y="3195798"/>
                </a:lnTo>
                <a:cubicBezTo>
                  <a:pt x="7145" y="2629728"/>
                  <a:pt x="-24912" y="2049912"/>
                  <a:pt x="19268" y="1470766"/>
                </a:cubicBezTo>
                <a:cubicBezTo>
                  <a:pt x="57441" y="971476"/>
                  <a:pt x="152305" y="478010"/>
                  <a:pt x="30230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2" name="Фигура">
            <a:extLst>
              <a:ext uri="{FF2B5EF4-FFF2-40B4-BE49-F238E27FC236}">
                <a16:creationId xmlns:a16="http://schemas.microsoft.com/office/drawing/2014/main" id="{C7F25866-ABD8-DD4C-93E3-8AEE488BD654}"/>
              </a:ext>
            </a:extLst>
          </p:cNvPr>
          <p:cNvSpPr/>
          <p:nvPr/>
        </p:nvSpPr>
        <p:spPr>
          <a:xfrm rot="159853">
            <a:off x="3998781" y="3557431"/>
            <a:ext cx="18077740" cy="8263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93"/>
                </a:moveTo>
                <a:cubicBezTo>
                  <a:pt x="21181" y="8723"/>
                  <a:pt x="20319" y="7887"/>
                  <a:pt x="19520" y="7045"/>
                </a:cubicBezTo>
                <a:cubicBezTo>
                  <a:pt x="18515" y="5986"/>
                  <a:pt x="17405" y="5541"/>
                  <a:pt x="16301" y="5127"/>
                </a:cubicBezTo>
                <a:cubicBezTo>
                  <a:pt x="15429" y="4800"/>
                  <a:pt x="14556" y="4487"/>
                  <a:pt x="13678" y="4288"/>
                </a:cubicBezTo>
                <a:cubicBezTo>
                  <a:pt x="12723" y="4070"/>
                  <a:pt x="11761" y="3986"/>
                  <a:pt x="10798" y="4037"/>
                </a:cubicBezTo>
                <a:cubicBezTo>
                  <a:pt x="10522" y="3223"/>
                  <a:pt x="10200" y="2489"/>
                  <a:pt x="9838" y="1854"/>
                </a:cubicBezTo>
                <a:cubicBezTo>
                  <a:pt x="9393" y="1071"/>
                  <a:pt x="8895" y="445"/>
                  <a:pt x="8361" y="0"/>
                </a:cubicBezTo>
                <a:cubicBezTo>
                  <a:pt x="8241" y="1052"/>
                  <a:pt x="8038" y="2049"/>
                  <a:pt x="7761" y="2948"/>
                </a:cubicBezTo>
                <a:cubicBezTo>
                  <a:pt x="7439" y="3990"/>
                  <a:pt x="7024" y="4878"/>
                  <a:pt x="6541" y="5560"/>
                </a:cubicBezTo>
                <a:cubicBezTo>
                  <a:pt x="4954" y="6386"/>
                  <a:pt x="3509" y="8185"/>
                  <a:pt x="2373" y="10744"/>
                </a:cubicBezTo>
                <a:cubicBezTo>
                  <a:pt x="1061" y="13699"/>
                  <a:pt x="228" y="17512"/>
                  <a:pt x="0" y="21600"/>
                </a:cubicBezTo>
                <a:cubicBezTo>
                  <a:pt x="313" y="20492"/>
                  <a:pt x="745" y="19570"/>
                  <a:pt x="1258" y="18910"/>
                </a:cubicBezTo>
                <a:cubicBezTo>
                  <a:pt x="2722" y="17028"/>
                  <a:pt x="4485" y="17491"/>
                  <a:pt x="6143" y="18065"/>
                </a:cubicBezTo>
                <a:cubicBezTo>
                  <a:pt x="6404" y="18156"/>
                  <a:pt x="6665" y="18248"/>
                  <a:pt x="6926" y="18342"/>
                </a:cubicBezTo>
                <a:cubicBezTo>
                  <a:pt x="6910" y="18896"/>
                  <a:pt x="6838" y="19436"/>
                  <a:pt x="6716" y="19923"/>
                </a:cubicBezTo>
                <a:cubicBezTo>
                  <a:pt x="6577" y="20473"/>
                  <a:pt x="6379" y="20940"/>
                  <a:pt x="6138" y="21281"/>
                </a:cubicBezTo>
                <a:cubicBezTo>
                  <a:pt x="6768" y="21416"/>
                  <a:pt x="7403" y="21177"/>
                  <a:pt x="7976" y="20587"/>
                </a:cubicBezTo>
                <a:cubicBezTo>
                  <a:pt x="8400" y="20151"/>
                  <a:pt x="8780" y="19532"/>
                  <a:pt x="9093" y="18768"/>
                </a:cubicBezTo>
                <a:cubicBezTo>
                  <a:pt x="9606" y="18812"/>
                  <a:pt x="10119" y="18818"/>
                  <a:pt x="10632" y="18784"/>
                </a:cubicBezTo>
                <a:cubicBezTo>
                  <a:pt x="11201" y="18746"/>
                  <a:pt x="11770" y="18660"/>
                  <a:pt x="12336" y="18526"/>
                </a:cubicBezTo>
                <a:cubicBezTo>
                  <a:pt x="12311" y="18885"/>
                  <a:pt x="12263" y="19234"/>
                  <a:pt x="12194" y="19564"/>
                </a:cubicBezTo>
                <a:cubicBezTo>
                  <a:pt x="12121" y="19912"/>
                  <a:pt x="12025" y="20235"/>
                  <a:pt x="11910" y="20523"/>
                </a:cubicBezTo>
                <a:cubicBezTo>
                  <a:pt x="12492" y="20514"/>
                  <a:pt x="13064" y="20205"/>
                  <a:pt x="13581" y="19620"/>
                </a:cubicBezTo>
                <a:cubicBezTo>
                  <a:pt x="13960" y="19191"/>
                  <a:pt x="14302" y="18621"/>
                  <a:pt x="14592" y="17936"/>
                </a:cubicBezTo>
                <a:cubicBezTo>
                  <a:pt x="15618" y="17815"/>
                  <a:pt x="16630" y="17553"/>
                  <a:pt x="17624" y="17158"/>
                </a:cubicBezTo>
                <a:cubicBezTo>
                  <a:pt x="18646" y="16752"/>
                  <a:pt x="19681" y="16189"/>
                  <a:pt x="20553" y="14868"/>
                </a:cubicBezTo>
                <a:cubicBezTo>
                  <a:pt x="20927" y="14301"/>
                  <a:pt x="21257" y="13606"/>
                  <a:pt x="21531" y="12811"/>
                </a:cubicBezTo>
                <a:lnTo>
                  <a:pt x="19683" y="12929"/>
                </a:lnTo>
                <a:cubicBezTo>
                  <a:pt x="19975" y="12401"/>
                  <a:pt x="20289" y="11934"/>
                  <a:pt x="20620" y="11535"/>
                </a:cubicBezTo>
                <a:cubicBezTo>
                  <a:pt x="20933" y="11158"/>
                  <a:pt x="21261" y="10843"/>
                  <a:pt x="21600" y="105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3" name="Фигура">
            <a:extLst>
              <a:ext uri="{FF2B5EF4-FFF2-40B4-BE49-F238E27FC236}">
                <a16:creationId xmlns:a16="http://schemas.microsoft.com/office/drawing/2014/main" id="{7F90E172-8F02-CC43-A6FB-B709EB6BA3E1}"/>
              </a:ext>
            </a:extLst>
          </p:cNvPr>
          <p:cNvSpPr/>
          <p:nvPr/>
        </p:nvSpPr>
        <p:spPr>
          <a:xfrm rot="159853">
            <a:off x="16998037" y="6479686"/>
            <a:ext cx="1134082" cy="3638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600" extrusionOk="0">
                <a:moveTo>
                  <a:pt x="14820" y="0"/>
                </a:moveTo>
                <a:cubicBezTo>
                  <a:pt x="5446" y="2851"/>
                  <a:pt x="109" y="6759"/>
                  <a:pt x="1" y="10852"/>
                </a:cubicBezTo>
                <a:cubicBezTo>
                  <a:pt x="-104" y="14859"/>
                  <a:pt x="4819" y="18719"/>
                  <a:pt x="13710" y="21600"/>
                </a:cubicBezTo>
                <a:cubicBezTo>
                  <a:pt x="7461" y="18392"/>
                  <a:pt x="4730" y="14633"/>
                  <a:pt x="5933" y="10894"/>
                </a:cubicBezTo>
                <a:cubicBezTo>
                  <a:pt x="7193" y="6980"/>
                  <a:pt x="12683" y="3317"/>
                  <a:pt x="21496" y="514"/>
                </a:cubicBezTo>
                <a:lnTo>
                  <a:pt x="14820" y="0"/>
                </a:lnTo>
                <a:close/>
              </a:path>
            </a:pathLst>
          </a:custGeom>
          <a:solidFill>
            <a:srgbClr val="FFFF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4" name="Кружок">
            <a:extLst>
              <a:ext uri="{FF2B5EF4-FFF2-40B4-BE49-F238E27FC236}">
                <a16:creationId xmlns:a16="http://schemas.microsoft.com/office/drawing/2014/main" id="{E31E9C8B-A885-1643-A6CF-E5BA53841B88}"/>
              </a:ext>
            </a:extLst>
          </p:cNvPr>
          <p:cNvSpPr/>
          <p:nvPr/>
        </p:nvSpPr>
        <p:spPr>
          <a:xfrm rot="159853">
            <a:off x="19239175" y="6868673"/>
            <a:ext cx="905767" cy="905767"/>
          </a:xfrm>
          <a:prstGeom prst="ellipse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5" name="Кружок">
            <a:extLst>
              <a:ext uri="{FF2B5EF4-FFF2-40B4-BE49-F238E27FC236}">
                <a16:creationId xmlns:a16="http://schemas.microsoft.com/office/drawing/2014/main" id="{FC15121F-4ED4-F04A-8FBA-FB0B3085E198}"/>
              </a:ext>
            </a:extLst>
          </p:cNvPr>
          <p:cNvSpPr/>
          <p:nvPr/>
        </p:nvSpPr>
        <p:spPr>
          <a:xfrm rot="159853">
            <a:off x="19668201" y="7109277"/>
            <a:ext cx="400813" cy="4008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6" name="Фигура">
            <a:extLst>
              <a:ext uri="{FF2B5EF4-FFF2-40B4-BE49-F238E27FC236}">
                <a16:creationId xmlns:a16="http://schemas.microsoft.com/office/drawing/2014/main" id="{9AAD2E2C-1811-9244-B536-2641ED19F974}"/>
              </a:ext>
            </a:extLst>
          </p:cNvPr>
          <p:cNvSpPr/>
          <p:nvPr/>
        </p:nvSpPr>
        <p:spPr>
          <a:xfrm rot="159853">
            <a:off x="20337992" y="7706041"/>
            <a:ext cx="1773129" cy="131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093"/>
                </a:moveTo>
                <a:cubicBezTo>
                  <a:pt x="21304" y="4199"/>
                  <a:pt x="20970" y="3329"/>
                  <a:pt x="20600" y="2488"/>
                </a:cubicBezTo>
                <a:cubicBezTo>
                  <a:pt x="20220" y="1626"/>
                  <a:pt x="19804" y="795"/>
                  <a:pt x="19351" y="0"/>
                </a:cubicBezTo>
                <a:cubicBezTo>
                  <a:pt x="14257" y="2734"/>
                  <a:pt x="9623" y="6822"/>
                  <a:pt x="5726" y="12020"/>
                </a:cubicBezTo>
                <a:cubicBezTo>
                  <a:pt x="3556" y="14914"/>
                  <a:pt x="1636" y="18127"/>
                  <a:pt x="0" y="21600"/>
                </a:cubicBezTo>
                <a:cubicBezTo>
                  <a:pt x="3144" y="18174"/>
                  <a:pt x="6486" y="15092"/>
                  <a:pt x="9994" y="12382"/>
                </a:cubicBezTo>
                <a:cubicBezTo>
                  <a:pt x="13704" y="9517"/>
                  <a:pt x="17586" y="7079"/>
                  <a:pt x="21600" y="509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1" name="Shape 87">
            <a:extLst>
              <a:ext uri="{FF2B5EF4-FFF2-40B4-BE49-F238E27FC236}">
                <a16:creationId xmlns:a16="http://schemas.microsoft.com/office/drawing/2014/main" id="{EFAA190F-E573-A248-BFC1-93AE52EF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997" y="570242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2" name="Shape 90">
            <a:extLst>
              <a:ext uri="{FF2B5EF4-FFF2-40B4-BE49-F238E27FC236}">
                <a16:creationId xmlns:a16="http://schemas.microsoft.com/office/drawing/2014/main" id="{A02FC8E1-ABDE-AD4F-B628-3398BEB5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302" y="6744521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3" name="Shape 93">
            <a:extLst>
              <a:ext uri="{FF2B5EF4-FFF2-40B4-BE49-F238E27FC236}">
                <a16:creationId xmlns:a16="http://schemas.microsoft.com/office/drawing/2014/main" id="{0105A828-4836-B34B-99A4-BCB6F94F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281" y="5701369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4" name="Shape 96">
            <a:extLst>
              <a:ext uri="{FF2B5EF4-FFF2-40B4-BE49-F238E27FC236}">
                <a16:creationId xmlns:a16="http://schemas.microsoft.com/office/drawing/2014/main" id="{6BAF8770-B25E-0341-9F12-DAFE1A76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282" y="674346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5" name="Shape 99">
            <a:extLst>
              <a:ext uri="{FF2B5EF4-FFF2-40B4-BE49-F238E27FC236}">
                <a16:creationId xmlns:a16="http://schemas.microsoft.com/office/drawing/2014/main" id="{9576D1C3-510F-2447-895C-EC16DC4C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751" y="5698802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6" name="Shape 102">
            <a:extLst>
              <a:ext uri="{FF2B5EF4-FFF2-40B4-BE49-F238E27FC236}">
                <a16:creationId xmlns:a16="http://schemas.microsoft.com/office/drawing/2014/main" id="{91C22998-7C23-8146-B2B0-076EFEDF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754" y="6740897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7" name="Shape 105">
            <a:extLst>
              <a:ext uri="{FF2B5EF4-FFF2-40B4-BE49-F238E27FC236}">
                <a16:creationId xmlns:a16="http://schemas.microsoft.com/office/drawing/2014/main" id="{28513294-8B33-4543-9C44-F9191BEC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781" y="10073331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8" name="Shape 108">
            <a:extLst>
              <a:ext uri="{FF2B5EF4-FFF2-40B4-BE49-F238E27FC236}">
                <a16:creationId xmlns:a16="http://schemas.microsoft.com/office/drawing/2014/main" id="{6223E922-2410-BC40-A8B8-6C491860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413" y="9048690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79" name="Shape 111">
            <a:extLst>
              <a:ext uri="{FF2B5EF4-FFF2-40B4-BE49-F238E27FC236}">
                <a16:creationId xmlns:a16="http://schemas.microsoft.com/office/drawing/2014/main" id="{95AE8FF6-6ECB-5446-8615-CD9AD88A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256" y="10068586"/>
            <a:ext cx="577874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80" name="Shape 114">
            <a:extLst>
              <a:ext uri="{FF2B5EF4-FFF2-40B4-BE49-F238E27FC236}">
                <a16:creationId xmlns:a16="http://schemas.microsoft.com/office/drawing/2014/main" id="{F34E7A7F-1859-7C47-B57F-D7B0312A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189" y="9043945"/>
            <a:ext cx="577873" cy="3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</a:endParaRPr>
          </a:p>
        </p:txBody>
      </p:sp>
      <p:sp>
        <p:nvSpPr>
          <p:cNvPr id="11" name="Shape 47">
            <a:extLst>
              <a:ext uri="{FF2B5EF4-FFF2-40B4-BE49-F238E27FC236}">
                <a16:creationId xmlns:a16="http://schemas.microsoft.com/office/drawing/2014/main" id="{18B9AE0F-31DC-C340-AB2F-B309E6996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1504" y="8095805"/>
            <a:ext cx="9950610" cy="0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AA46F256-4C3C-114F-8E18-5E157CD53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541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65">
            <a:extLst>
              <a:ext uri="{FF2B5EF4-FFF2-40B4-BE49-F238E27FC236}">
                <a16:creationId xmlns:a16="http://schemas.microsoft.com/office/drawing/2014/main" id="{A760F9DE-48A1-C143-8CD9-1A4BA7E550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0831" y="4839912"/>
            <a:ext cx="2967479" cy="324609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Shape 83">
            <a:extLst>
              <a:ext uri="{FF2B5EF4-FFF2-40B4-BE49-F238E27FC236}">
                <a16:creationId xmlns:a16="http://schemas.microsoft.com/office/drawing/2014/main" id="{36F13CF3-E1B8-6F44-BDE4-C89EEF69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57" y="4049545"/>
            <a:ext cx="863383" cy="863532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86">
            <a:extLst>
              <a:ext uri="{FF2B5EF4-FFF2-40B4-BE49-F238E27FC236}">
                <a16:creationId xmlns:a16="http://schemas.microsoft.com/office/drawing/2014/main" id="{E3C9C171-0B86-C845-899B-040325DB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659" y="5713344"/>
            <a:ext cx="380551" cy="380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89">
            <a:extLst>
              <a:ext uri="{FF2B5EF4-FFF2-40B4-BE49-F238E27FC236}">
                <a16:creationId xmlns:a16="http://schemas.microsoft.com/office/drawing/2014/main" id="{06850117-F86B-4241-9C64-29FDC26E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267" y="6749032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5" name="Shape 48">
            <a:extLst>
              <a:ext uri="{FF2B5EF4-FFF2-40B4-BE49-F238E27FC236}">
                <a16:creationId xmlns:a16="http://schemas.microsoft.com/office/drawing/2014/main" id="{2EC11F38-FFD4-F949-83F1-33E82D2BF0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215828" y="4839912"/>
            <a:ext cx="2967479" cy="324609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6" name="Shape 77">
            <a:extLst>
              <a:ext uri="{FF2B5EF4-FFF2-40B4-BE49-F238E27FC236}">
                <a16:creationId xmlns:a16="http://schemas.microsoft.com/office/drawing/2014/main" id="{8B506510-8978-F54E-B582-25FDB359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91" y="4049545"/>
            <a:ext cx="863383" cy="863532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9" name="Shape 92">
            <a:extLst>
              <a:ext uri="{FF2B5EF4-FFF2-40B4-BE49-F238E27FC236}">
                <a16:creationId xmlns:a16="http://schemas.microsoft.com/office/drawing/2014/main" id="{AA694FCF-3680-0F45-8794-4030DE7D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942" y="5712288"/>
            <a:ext cx="380551" cy="380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0" name="Shape 95">
            <a:extLst>
              <a:ext uri="{FF2B5EF4-FFF2-40B4-BE49-F238E27FC236}">
                <a16:creationId xmlns:a16="http://schemas.microsoft.com/office/drawing/2014/main" id="{D554A0D6-0E44-0843-9A66-BAD63A92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247" y="6747976"/>
            <a:ext cx="380551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7" name="Shape 50">
            <a:extLst>
              <a:ext uri="{FF2B5EF4-FFF2-40B4-BE49-F238E27FC236}">
                <a16:creationId xmlns:a16="http://schemas.microsoft.com/office/drawing/2014/main" id="{4391E507-D058-424A-B149-24985F9EB5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49666" y="4839912"/>
            <a:ext cx="2967480" cy="324609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0" name="Shape 80">
            <a:extLst>
              <a:ext uri="{FF2B5EF4-FFF2-40B4-BE49-F238E27FC236}">
                <a16:creationId xmlns:a16="http://schemas.microsoft.com/office/drawing/2014/main" id="{4BB4A664-036F-654B-A635-22D388FC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1841" y="4049545"/>
            <a:ext cx="863383" cy="863532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3" name="Shape 98">
            <a:extLst>
              <a:ext uri="{FF2B5EF4-FFF2-40B4-BE49-F238E27FC236}">
                <a16:creationId xmlns:a16="http://schemas.microsoft.com/office/drawing/2014/main" id="{9529A139-A800-674F-B884-F55DE75B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5413" y="5709721"/>
            <a:ext cx="380551" cy="380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01">
            <a:extLst>
              <a:ext uri="{FF2B5EF4-FFF2-40B4-BE49-F238E27FC236}">
                <a16:creationId xmlns:a16="http://schemas.microsoft.com/office/drawing/2014/main" id="{BF568CC8-C091-C94B-A2B0-700B0DA01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2718" y="6745408"/>
            <a:ext cx="380551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52">
            <a:extLst>
              <a:ext uri="{FF2B5EF4-FFF2-40B4-BE49-F238E27FC236}">
                <a16:creationId xmlns:a16="http://schemas.microsoft.com/office/drawing/2014/main" id="{3E4C0CF3-6213-EF4B-9864-6BA7AB2A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685" y="7948184"/>
            <a:ext cx="317067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D534A9C1-8382-B44C-B62B-6F7A86AC6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9758" y="8161826"/>
            <a:ext cx="2863459" cy="3171885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71">
            <a:extLst>
              <a:ext uri="{FF2B5EF4-FFF2-40B4-BE49-F238E27FC236}">
                <a16:creationId xmlns:a16="http://schemas.microsoft.com/office/drawing/2014/main" id="{409AE842-6F14-B943-A656-0F81BD32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514" y="11223020"/>
            <a:ext cx="863383" cy="863533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5" name="Shape 104">
            <a:extLst>
              <a:ext uri="{FF2B5EF4-FFF2-40B4-BE49-F238E27FC236}">
                <a16:creationId xmlns:a16="http://schemas.microsoft.com/office/drawing/2014/main" id="{993FB7CE-E55F-FC42-A43C-1522E88A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226" y="10077842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Shape 107">
            <a:extLst>
              <a:ext uri="{FF2B5EF4-FFF2-40B4-BE49-F238E27FC236}">
                <a16:creationId xmlns:a16="http://schemas.microsoft.com/office/drawing/2014/main" id="{2C3F2BE6-1808-404D-8892-9FE19BA8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162" y="9053201"/>
            <a:ext cx="380551" cy="380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51">
            <a:extLst>
              <a:ext uri="{FF2B5EF4-FFF2-40B4-BE49-F238E27FC236}">
                <a16:creationId xmlns:a16="http://schemas.microsoft.com/office/drawing/2014/main" id="{21D6003E-C7DF-7B44-A54D-05EA96C2A8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14352" y="8161826"/>
            <a:ext cx="2863458" cy="3171885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74">
            <a:extLst>
              <a:ext uri="{FF2B5EF4-FFF2-40B4-BE49-F238E27FC236}">
                <a16:creationId xmlns:a16="http://schemas.microsoft.com/office/drawing/2014/main" id="{64A64B89-19C1-CF41-9A09-67D74A1A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986" y="11223020"/>
            <a:ext cx="863383" cy="863533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10">
            <a:extLst>
              <a:ext uri="{FF2B5EF4-FFF2-40B4-BE49-F238E27FC236}">
                <a16:creationId xmlns:a16="http://schemas.microsoft.com/office/drawing/2014/main" id="{C20893C2-9065-654C-823C-1646F7FD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990" y="10073097"/>
            <a:ext cx="380552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13">
            <a:extLst>
              <a:ext uri="{FF2B5EF4-FFF2-40B4-BE49-F238E27FC236}">
                <a16:creationId xmlns:a16="http://schemas.microsoft.com/office/drawing/2014/main" id="{8E3DC39C-60A6-324A-A2A8-4FF71EA9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923" y="9048456"/>
            <a:ext cx="380551" cy="380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51">
            <a:extLst>
              <a:ext uri="{FF2B5EF4-FFF2-40B4-BE49-F238E27FC236}">
                <a16:creationId xmlns:a16="http://schemas.microsoft.com/office/drawing/2014/main" id="{545C24BE-2DFA-E04D-B4D5-BC4F12411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82076" y="8161826"/>
            <a:ext cx="2863458" cy="3171885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Shape 74">
            <a:extLst>
              <a:ext uri="{FF2B5EF4-FFF2-40B4-BE49-F238E27FC236}">
                <a16:creationId xmlns:a16="http://schemas.microsoft.com/office/drawing/2014/main" id="{47374524-8740-7A41-833B-0385B48B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710" y="11223020"/>
            <a:ext cx="863383" cy="863533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9" name="Shape 110">
            <a:extLst>
              <a:ext uri="{FF2B5EF4-FFF2-40B4-BE49-F238E27FC236}">
                <a16:creationId xmlns:a16="http://schemas.microsoft.com/office/drawing/2014/main" id="{5CE67303-C723-DD47-94C4-A7CF6A5B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714" y="10073097"/>
            <a:ext cx="380552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13">
            <a:extLst>
              <a:ext uri="{FF2B5EF4-FFF2-40B4-BE49-F238E27FC236}">
                <a16:creationId xmlns:a16="http://schemas.microsoft.com/office/drawing/2014/main" id="{E5B61EF7-47DB-CF47-AAF3-4A7ED47C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647" y="9048456"/>
            <a:ext cx="380551" cy="380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53">
            <a:extLst>
              <a:ext uri="{FF2B5EF4-FFF2-40B4-BE49-F238E27FC236}">
                <a16:creationId xmlns:a16="http://schemas.microsoft.com/office/drawing/2014/main" id="{E0660A4F-9715-4247-ABCB-11C5DAC3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624" y="7948184"/>
            <a:ext cx="317067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55">
            <a:extLst>
              <a:ext uri="{FF2B5EF4-FFF2-40B4-BE49-F238E27FC236}">
                <a16:creationId xmlns:a16="http://schemas.microsoft.com/office/drawing/2014/main" id="{0382CAD5-E9E4-9540-8FC0-E1FC559A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19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66">
            <a:extLst>
              <a:ext uri="{FF2B5EF4-FFF2-40B4-BE49-F238E27FC236}">
                <a16:creationId xmlns:a16="http://schemas.microsoft.com/office/drawing/2014/main" id="{C746FEEE-66CF-1549-BE4C-FF2C7E4F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630" y="7948184"/>
            <a:ext cx="317066" cy="317121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Треугольник 211">
            <a:extLst>
              <a:ext uri="{FF2B5EF4-FFF2-40B4-BE49-F238E27FC236}">
                <a16:creationId xmlns:a16="http://schemas.microsoft.com/office/drawing/2014/main" id="{F100932C-1D80-2443-A88C-207F4B594E9D}"/>
              </a:ext>
            </a:extLst>
          </p:cNvPr>
          <p:cNvSpPr/>
          <p:nvPr/>
        </p:nvSpPr>
        <p:spPr bwMode="auto">
          <a:xfrm rot="5400000">
            <a:off x="18651174" y="7725391"/>
            <a:ext cx="614305" cy="763779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B1A419-9FF0-A842-B8F2-C6F0786B6A3E}"/>
              </a:ext>
            </a:extLst>
          </p:cNvPr>
          <p:cNvSpPr txBox="1"/>
          <p:nvPr/>
        </p:nvSpPr>
        <p:spPr>
          <a:xfrm>
            <a:off x="5360711" y="418706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0DC67B-31CD-5F45-B862-46F55ECD4934}"/>
              </a:ext>
            </a:extLst>
          </p:cNvPr>
          <p:cNvSpPr txBox="1"/>
          <p:nvPr/>
        </p:nvSpPr>
        <p:spPr>
          <a:xfrm>
            <a:off x="9830245" y="418706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A9B0D2-41B1-7843-90A9-734CECFFD224}"/>
              </a:ext>
            </a:extLst>
          </p:cNvPr>
          <p:cNvSpPr txBox="1"/>
          <p:nvPr/>
        </p:nvSpPr>
        <p:spPr>
          <a:xfrm>
            <a:off x="14152195" y="418706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0B0472-9B3D-304A-B972-2B7DA8EA3EFC}"/>
              </a:ext>
            </a:extLst>
          </p:cNvPr>
          <p:cNvSpPr txBox="1"/>
          <p:nvPr/>
        </p:nvSpPr>
        <p:spPr>
          <a:xfrm>
            <a:off x="5399868" y="113624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4BFD4D-EBCC-E24D-9A4D-2418F90F2DBD}"/>
              </a:ext>
            </a:extLst>
          </p:cNvPr>
          <p:cNvSpPr txBox="1"/>
          <p:nvPr/>
        </p:nvSpPr>
        <p:spPr>
          <a:xfrm>
            <a:off x="9970538" y="11362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D833E-00A2-4A4F-8251-61526222E8A8}"/>
              </a:ext>
            </a:extLst>
          </p:cNvPr>
          <p:cNvSpPr txBox="1"/>
          <p:nvPr/>
        </p:nvSpPr>
        <p:spPr>
          <a:xfrm>
            <a:off x="14338262" y="11362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0A2D82DF-5D51-0E44-B475-91418653DCBE}"/>
              </a:ext>
            </a:extLst>
          </p:cNvPr>
          <p:cNvSpPr txBox="1">
            <a:spLocks/>
          </p:cNvSpPr>
          <p:nvPr/>
        </p:nvSpPr>
        <p:spPr>
          <a:xfrm>
            <a:off x="6972808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D81263F9-9085-2E42-B987-121B5DF15669}"/>
              </a:ext>
            </a:extLst>
          </p:cNvPr>
          <p:cNvSpPr txBox="1">
            <a:spLocks/>
          </p:cNvSpPr>
          <p:nvPr/>
        </p:nvSpPr>
        <p:spPr>
          <a:xfrm>
            <a:off x="7916662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34818F88-9273-8648-803E-4D44F83002EE}"/>
              </a:ext>
            </a:extLst>
          </p:cNvPr>
          <p:cNvSpPr txBox="1">
            <a:spLocks/>
          </p:cNvSpPr>
          <p:nvPr/>
        </p:nvSpPr>
        <p:spPr>
          <a:xfrm>
            <a:off x="11541811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C3BD2288-F183-5E43-A52D-65B0E4173EB2}"/>
              </a:ext>
            </a:extLst>
          </p:cNvPr>
          <p:cNvSpPr txBox="1">
            <a:spLocks/>
          </p:cNvSpPr>
          <p:nvPr/>
        </p:nvSpPr>
        <p:spPr>
          <a:xfrm>
            <a:off x="12470731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5B7EFAD3-140C-8841-B136-3EEAA715FCBC}"/>
              </a:ext>
            </a:extLst>
          </p:cNvPr>
          <p:cNvSpPr txBox="1">
            <a:spLocks/>
          </p:cNvSpPr>
          <p:nvPr/>
        </p:nvSpPr>
        <p:spPr>
          <a:xfrm>
            <a:off x="15769598" y="5633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50E0B19F-1A7C-C24F-9003-FCA3AAD2819B}"/>
              </a:ext>
            </a:extLst>
          </p:cNvPr>
          <p:cNvSpPr txBox="1">
            <a:spLocks/>
          </p:cNvSpPr>
          <p:nvPr/>
        </p:nvSpPr>
        <p:spPr>
          <a:xfrm>
            <a:off x="16698518" y="66670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5D7CD3C7-352D-1E4D-807B-8F3B2937202D}"/>
              </a:ext>
            </a:extLst>
          </p:cNvPr>
          <p:cNvSpPr txBox="1">
            <a:spLocks/>
          </p:cNvSpPr>
          <p:nvPr/>
        </p:nvSpPr>
        <p:spPr>
          <a:xfrm>
            <a:off x="7960204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76E29B88-1F49-2642-9A10-8CC07F8BF88A}"/>
              </a:ext>
            </a:extLst>
          </p:cNvPr>
          <p:cNvSpPr txBox="1">
            <a:spLocks/>
          </p:cNvSpPr>
          <p:nvPr/>
        </p:nvSpPr>
        <p:spPr>
          <a:xfrm>
            <a:off x="12492502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02B6ED26-572F-4143-B703-9FCD8126CD2C}"/>
              </a:ext>
            </a:extLst>
          </p:cNvPr>
          <p:cNvSpPr txBox="1">
            <a:spLocks/>
          </p:cNvSpPr>
          <p:nvPr/>
        </p:nvSpPr>
        <p:spPr>
          <a:xfrm>
            <a:off x="16829144" y="897566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920DF345-D782-2647-A08A-EA05F6C6D1B1}"/>
              </a:ext>
            </a:extLst>
          </p:cNvPr>
          <p:cNvSpPr txBox="1">
            <a:spLocks/>
          </p:cNvSpPr>
          <p:nvPr/>
        </p:nvSpPr>
        <p:spPr>
          <a:xfrm>
            <a:off x="7016350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E0359405-67A2-5D42-A1DE-7B0903421F4D}"/>
              </a:ext>
            </a:extLst>
          </p:cNvPr>
          <p:cNvSpPr txBox="1">
            <a:spLocks/>
          </p:cNvSpPr>
          <p:nvPr/>
        </p:nvSpPr>
        <p:spPr>
          <a:xfrm>
            <a:off x="11563582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401F503-87E3-1C43-8978-DA5D8F7FB4CB}"/>
              </a:ext>
            </a:extLst>
          </p:cNvPr>
          <p:cNvSpPr txBox="1">
            <a:spLocks/>
          </p:cNvSpPr>
          <p:nvPr/>
        </p:nvSpPr>
        <p:spPr>
          <a:xfrm>
            <a:off x="15900224" y="1003438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6E77B7-9834-AF49-816A-C9977E557ED1}"/>
              </a:ext>
            </a:extLst>
          </p:cNvPr>
          <p:cNvSpPr txBox="1"/>
          <p:nvPr/>
        </p:nvSpPr>
        <p:spPr>
          <a:xfrm>
            <a:off x="6190670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AA1850-AC39-BC4E-98C9-354DFC9DDE21}"/>
              </a:ext>
            </a:extLst>
          </p:cNvPr>
          <p:cNvSpPr txBox="1"/>
          <p:nvPr/>
        </p:nvSpPr>
        <p:spPr>
          <a:xfrm>
            <a:off x="10670749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FE5051-87AA-A149-B5CF-E91B3D2605EA}"/>
              </a:ext>
            </a:extLst>
          </p:cNvPr>
          <p:cNvSpPr txBox="1"/>
          <p:nvPr/>
        </p:nvSpPr>
        <p:spPr>
          <a:xfrm>
            <a:off x="14985251" y="4171676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78A1BE-BAF9-2C46-A5F4-8394902372D2}"/>
              </a:ext>
            </a:extLst>
          </p:cNvPr>
          <p:cNvSpPr txBox="1"/>
          <p:nvPr/>
        </p:nvSpPr>
        <p:spPr>
          <a:xfrm>
            <a:off x="6268727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D64B2A-D01C-4D44-9FDA-0DA48C3DF550}"/>
              </a:ext>
            </a:extLst>
          </p:cNvPr>
          <p:cNvSpPr txBox="1"/>
          <p:nvPr/>
        </p:nvSpPr>
        <p:spPr>
          <a:xfrm>
            <a:off x="10838014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F9DBA-8B75-974C-8C49-C21EED7F4D6E}"/>
              </a:ext>
            </a:extLst>
          </p:cNvPr>
          <p:cNvSpPr txBox="1"/>
          <p:nvPr/>
        </p:nvSpPr>
        <p:spPr>
          <a:xfrm>
            <a:off x="15174818" y="1134629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8F20E-BC8F-D242-B1EE-F976B4B0C4DF}"/>
              </a:ext>
            </a:extLst>
          </p:cNvPr>
          <p:cNvSpPr txBox="1"/>
          <p:nvPr/>
        </p:nvSpPr>
        <p:spPr>
          <a:xfrm>
            <a:off x="5300532" y="7778230"/>
            <a:ext cx="28007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PROCESS NAME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3A3DD31E-CE08-7842-947B-F99623AF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38295"/>
            <a:ext cx="24377650" cy="1099953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A2D124-DAF7-8A44-8638-79C59489F320}"/>
              </a:ext>
            </a:extLst>
          </p:cNvPr>
          <p:cNvSpPr>
            <a:spLocks/>
          </p:cNvSpPr>
          <p:nvPr/>
        </p:nvSpPr>
        <p:spPr bwMode="auto">
          <a:xfrm flipH="1">
            <a:off x="3618126" y="3788952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Oval 66">
            <a:extLst>
              <a:ext uri="{FF2B5EF4-FFF2-40B4-BE49-F238E27FC236}">
                <a16:creationId xmlns:a16="http://schemas.microsoft.com/office/drawing/2014/main" id="{844AED84-D344-6641-A1F4-76D691E73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5609" y="3567657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1" name="Oval 66">
            <a:extLst>
              <a:ext uri="{FF2B5EF4-FFF2-40B4-BE49-F238E27FC236}">
                <a16:creationId xmlns:a16="http://schemas.microsoft.com/office/drawing/2014/main" id="{46DD1083-F279-E64E-BE98-0DB9FA025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8482" y="508497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2" name="Oval 66">
            <a:extLst>
              <a:ext uri="{FF2B5EF4-FFF2-40B4-BE49-F238E27FC236}">
                <a16:creationId xmlns:a16="http://schemas.microsoft.com/office/drawing/2014/main" id="{A0187635-4C97-654A-A4F6-AF6D7227E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0687" y="644988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89346F97-0E42-8241-8632-1BD362E3612F}"/>
              </a:ext>
            </a:extLst>
          </p:cNvPr>
          <p:cNvSpPr>
            <a:spLocks/>
          </p:cNvSpPr>
          <p:nvPr/>
        </p:nvSpPr>
        <p:spPr bwMode="auto">
          <a:xfrm flipH="1">
            <a:off x="10241137" y="3811136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4" name="Oval 66">
            <a:extLst>
              <a:ext uri="{FF2B5EF4-FFF2-40B4-BE49-F238E27FC236}">
                <a16:creationId xmlns:a16="http://schemas.microsoft.com/office/drawing/2014/main" id="{118125F6-87D4-354B-B5EC-4709D11C7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9408" y="3589428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4B4A245D-58A3-2945-B8D1-5B86F1B64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16124" y="508497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965FDAE5-8761-8345-A878-FF88D25DE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08330" y="644988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20BD420F-04AC-1843-9E5C-4D08824FF681}"/>
              </a:ext>
            </a:extLst>
          </p:cNvPr>
          <p:cNvSpPr>
            <a:spLocks/>
          </p:cNvSpPr>
          <p:nvPr/>
        </p:nvSpPr>
        <p:spPr bwMode="auto">
          <a:xfrm flipH="1">
            <a:off x="16952038" y="3811136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Oval 66">
            <a:extLst>
              <a:ext uri="{FF2B5EF4-FFF2-40B4-BE49-F238E27FC236}">
                <a16:creationId xmlns:a16="http://schemas.microsoft.com/office/drawing/2014/main" id="{40746EBD-6E74-E84A-9701-5217998AE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50309" y="3589988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60B4B24F-E51D-7F42-B943-50013C9DA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9341" y="5085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F2A8CD74-2AEC-0443-A231-FD760CDFB5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6915" y="645044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4DFBD2D9-10C8-EE4A-905E-B8702CC4FA35}"/>
              </a:ext>
            </a:extLst>
          </p:cNvPr>
          <p:cNvSpPr>
            <a:spLocks/>
          </p:cNvSpPr>
          <p:nvPr/>
        </p:nvSpPr>
        <p:spPr bwMode="auto">
          <a:xfrm flipH="1" flipV="1">
            <a:off x="3618455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946830AA-9A5B-6043-942B-87D61F81D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6315" y="11875218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78F3E8AE-F328-914E-B0E4-7E1586781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6562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3EE9B0EB-7051-FF49-A335-3769D2908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2648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066ADA98-CF27-0240-8C53-A864B1B9BB69}"/>
              </a:ext>
            </a:extLst>
          </p:cNvPr>
          <p:cNvSpPr>
            <a:spLocks/>
          </p:cNvSpPr>
          <p:nvPr/>
        </p:nvSpPr>
        <p:spPr bwMode="auto">
          <a:xfrm flipH="1" flipV="1">
            <a:off x="10241137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BD3ACA4C-75AE-704A-BA52-131300A4C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38997" y="11875218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Oval 66">
            <a:extLst>
              <a:ext uri="{FF2B5EF4-FFF2-40B4-BE49-F238E27FC236}">
                <a16:creationId xmlns:a16="http://schemas.microsoft.com/office/drawing/2014/main" id="{4C79E00A-178D-D648-8C0F-87CBDE363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69244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336BA6A2-6EA1-E64D-93B0-C810FD937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15330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7CC9161A-05B9-024B-BB41-AF46DA79116A}"/>
              </a:ext>
            </a:extLst>
          </p:cNvPr>
          <p:cNvSpPr>
            <a:spLocks/>
          </p:cNvSpPr>
          <p:nvPr/>
        </p:nvSpPr>
        <p:spPr bwMode="auto">
          <a:xfrm flipH="1" flipV="1">
            <a:off x="16952367" y="7987831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9E0A3964-AB5C-7E42-B755-3A82C83F1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50227" y="11875218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AAA29865-8E73-2843-BFA9-CBC9FE400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80474" y="1053530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8A63E06B-0FBC-C94C-B25A-7E47000AD4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6560" y="922605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66">
            <a:extLst>
              <a:ext uri="{FF2B5EF4-FFF2-40B4-BE49-F238E27FC236}">
                <a16:creationId xmlns:a16="http://schemas.microsoft.com/office/drawing/2014/main" id="{F21DB405-D3F6-4842-908A-14071FD6F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6490" y="7479694"/>
            <a:ext cx="960580" cy="960580"/>
          </a:xfrm>
          <a:prstGeom prst="ellipse">
            <a:avLst/>
          </a:prstGeom>
          <a:solidFill>
            <a:schemeClr val="accent1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66">
            <a:extLst>
              <a:ext uri="{FF2B5EF4-FFF2-40B4-BE49-F238E27FC236}">
                <a16:creationId xmlns:a16="http://schemas.microsoft.com/office/drawing/2014/main" id="{88117672-FB0F-F049-A299-85EF14FC0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60289" y="7501465"/>
            <a:ext cx="960580" cy="96058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66">
            <a:extLst>
              <a:ext uri="{FF2B5EF4-FFF2-40B4-BE49-F238E27FC236}">
                <a16:creationId xmlns:a16="http://schemas.microsoft.com/office/drawing/2014/main" id="{AF98BE2F-0CBA-914D-8BB8-78A8ECB39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71190" y="7502025"/>
            <a:ext cx="960580" cy="96058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FA0DF-07EE-D448-B002-F3C4CDF2AC3E}"/>
              </a:ext>
            </a:extLst>
          </p:cNvPr>
          <p:cNvSpPr txBox="1"/>
          <p:nvPr/>
        </p:nvSpPr>
        <p:spPr>
          <a:xfrm>
            <a:off x="8511456" y="7691730"/>
            <a:ext cx="3914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2CB0F-4508-824D-8A2A-0B3117BBB785}"/>
              </a:ext>
            </a:extLst>
          </p:cNvPr>
          <p:cNvSpPr txBox="1"/>
          <p:nvPr/>
        </p:nvSpPr>
        <p:spPr>
          <a:xfrm>
            <a:off x="15136836" y="7691730"/>
            <a:ext cx="4074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E0D673-81DD-DE48-821D-4E075AC684A1}"/>
              </a:ext>
            </a:extLst>
          </p:cNvPr>
          <p:cNvSpPr txBox="1"/>
          <p:nvPr/>
        </p:nvSpPr>
        <p:spPr>
          <a:xfrm>
            <a:off x="21853348" y="7691730"/>
            <a:ext cx="396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8B2AB7-3D22-CD42-8AD4-D3F256D09D2C}"/>
              </a:ext>
            </a:extLst>
          </p:cNvPr>
          <p:cNvSpPr txBox="1"/>
          <p:nvPr/>
        </p:nvSpPr>
        <p:spPr>
          <a:xfrm>
            <a:off x="3121766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B96F0-6274-C846-A618-EB89F176C2EB}"/>
              </a:ext>
            </a:extLst>
          </p:cNvPr>
          <p:cNvSpPr txBox="1"/>
          <p:nvPr/>
        </p:nvSpPr>
        <p:spPr>
          <a:xfrm>
            <a:off x="974515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33C06-A670-FF4D-ACE1-A08DAFC6B164}"/>
              </a:ext>
            </a:extLst>
          </p:cNvPr>
          <p:cNvSpPr txBox="1"/>
          <p:nvPr/>
        </p:nvSpPr>
        <p:spPr>
          <a:xfrm>
            <a:off x="1645638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14820B-DC83-1A4E-BDB6-E9FEC9DB0451}"/>
              </a:ext>
            </a:extLst>
          </p:cNvPr>
          <p:cNvSpPr txBox="1"/>
          <p:nvPr/>
        </p:nvSpPr>
        <p:spPr>
          <a:xfrm>
            <a:off x="3121766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42D59F-34E6-5244-A8BF-B6EA5413FBAC}"/>
              </a:ext>
            </a:extLst>
          </p:cNvPr>
          <p:cNvSpPr txBox="1"/>
          <p:nvPr/>
        </p:nvSpPr>
        <p:spPr>
          <a:xfrm>
            <a:off x="9745154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5C253D-AA34-4348-B199-0ED3F456552A}"/>
              </a:ext>
            </a:extLst>
          </p:cNvPr>
          <p:cNvSpPr txBox="1"/>
          <p:nvPr/>
        </p:nvSpPr>
        <p:spPr>
          <a:xfrm>
            <a:off x="16456384" y="12207172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990D1BA-3290-C544-B9F1-2079818B4983}"/>
              </a:ext>
            </a:extLst>
          </p:cNvPr>
          <p:cNvSpPr txBox="1">
            <a:spLocks/>
          </p:cNvSpPr>
          <p:nvPr/>
        </p:nvSpPr>
        <p:spPr>
          <a:xfrm>
            <a:off x="1829435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C44A8BE-CA54-FE45-A7AA-E506FE1E8880}"/>
              </a:ext>
            </a:extLst>
          </p:cNvPr>
          <p:cNvSpPr txBox="1">
            <a:spLocks/>
          </p:cNvSpPr>
          <p:nvPr/>
        </p:nvSpPr>
        <p:spPr>
          <a:xfrm>
            <a:off x="2915830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64A7DCC-5A86-414A-A3D3-F5E97E327A52}"/>
              </a:ext>
            </a:extLst>
          </p:cNvPr>
          <p:cNvSpPr txBox="1">
            <a:spLocks/>
          </p:cNvSpPr>
          <p:nvPr/>
        </p:nvSpPr>
        <p:spPr>
          <a:xfrm>
            <a:off x="8465233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638D489-19A2-5D46-B9FD-CCFC61177BDC}"/>
              </a:ext>
            </a:extLst>
          </p:cNvPr>
          <p:cNvSpPr txBox="1">
            <a:spLocks/>
          </p:cNvSpPr>
          <p:nvPr/>
        </p:nvSpPr>
        <p:spPr>
          <a:xfrm>
            <a:off x="9551628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F9B69F1-2B65-0C45-AF49-82C234351FE4}"/>
              </a:ext>
            </a:extLst>
          </p:cNvPr>
          <p:cNvSpPr txBox="1">
            <a:spLocks/>
          </p:cNvSpPr>
          <p:nvPr/>
        </p:nvSpPr>
        <p:spPr>
          <a:xfrm>
            <a:off x="15133316" y="47404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187AE57-2F28-F549-882F-4380AF48F2C9}"/>
              </a:ext>
            </a:extLst>
          </p:cNvPr>
          <p:cNvSpPr txBox="1">
            <a:spLocks/>
          </p:cNvSpPr>
          <p:nvPr/>
        </p:nvSpPr>
        <p:spPr>
          <a:xfrm>
            <a:off x="16219711" y="606897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B01FD34-90FC-FE49-9236-BC27DF72467A}"/>
              </a:ext>
            </a:extLst>
          </p:cNvPr>
          <p:cNvSpPr txBox="1">
            <a:spLocks/>
          </p:cNvSpPr>
          <p:nvPr/>
        </p:nvSpPr>
        <p:spPr>
          <a:xfrm>
            <a:off x="15133316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EF9B21E-EFE9-4D43-9ACA-EBAAA5D5BDBA}"/>
              </a:ext>
            </a:extLst>
          </p:cNvPr>
          <p:cNvSpPr txBox="1">
            <a:spLocks/>
          </p:cNvSpPr>
          <p:nvPr/>
        </p:nvSpPr>
        <p:spPr>
          <a:xfrm>
            <a:off x="16219711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58500BA1-D845-E94E-A717-D33A5EB97731}"/>
              </a:ext>
            </a:extLst>
          </p:cNvPr>
          <p:cNvSpPr txBox="1">
            <a:spLocks/>
          </p:cNvSpPr>
          <p:nvPr/>
        </p:nvSpPr>
        <p:spPr>
          <a:xfrm>
            <a:off x="8513324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5909BB58-17F4-5A4D-9FE6-9B7842015624}"/>
              </a:ext>
            </a:extLst>
          </p:cNvPr>
          <p:cNvSpPr txBox="1">
            <a:spLocks/>
          </p:cNvSpPr>
          <p:nvPr/>
        </p:nvSpPr>
        <p:spPr>
          <a:xfrm>
            <a:off x="9599719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E1B8D45-CFDD-0E4B-91FE-9D6AD41843EC}"/>
              </a:ext>
            </a:extLst>
          </p:cNvPr>
          <p:cNvSpPr txBox="1">
            <a:spLocks/>
          </p:cNvSpPr>
          <p:nvPr/>
        </p:nvSpPr>
        <p:spPr>
          <a:xfrm>
            <a:off x="1829435" y="10147155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D21C661-AE32-A642-A368-D05DC8F7C97F}"/>
              </a:ext>
            </a:extLst>
          </p:cNvPr>
          <p:cNvSpPr txBox="1">
            <a:spLocks/>
          </p:cNvSpPr>
          <p:nvPr/>
        </p:nvSpPr>
        <p:spPr>
          <a:xfrm>
            <a:off x="2915830" y="8779870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C48D2F-FF93-A942-93B5-37B0AC92A8B2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B30D68A-E099-354E-A718-152D73ECA195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8">
            <a:extLst>
              <a:ext uri="{FF2B5EF4-FFF2-40B4-BE49-F238E27FC236}">
                <a16:creationId xmlns:a16="http://schemas.microsoft.com/office/drawing/2014/main" id="{4356F667-3E84-154C-94BF-2DA7A48AB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195" y="7807270"/>
            <a:ext cx="13204968" cy="0"/>
          </a:xfrm>
          <a:prstGeom prst="line">
            <a:avLst/>
          </a:prstGeom>
          <a:noFill/>
          <a:ln w="635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29943EFB-B698-6C41-A569-D3B05EFCCE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9580" y="4181001"/>
            <a:ext cx="3305856" cy="3615354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8419A7C8-D1C0-DE4D-9280-324A01175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6711" y="7880800"/>
            <a:ext cx="3189975" cy="353270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121">
            <a:extLst>
              <a:ext uri="{FF2B5EF4-FFF2-40B4-BE49-F238E27FC236}">
                <a16:creationId xmlns:a16="http://schemas.microsoft.com/office/drawing/2014/main" id="{8A991F2F-834E-0D46-A93F-C70BEE6E05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02774" y="4181001"/>
            <a:ext cx="3305856" cy="3615354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122">
            <a:extLst>
              <a:ext uri="{FF2B5EF4-FFF2-40B4-BE49-F238E27FC236}">
                <a16:creationId xmlns:a16="http://schemas.microsoft.com/office/drawing/2014/main" id="{461DD638-CCA3-0645-8F12-7FDE65218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0467" y="7880800"/>
            <a:ext cx="3189975" cy="3532703"/>
          </a:xfrm>
          <a:prstGeom prst="line">
            <a:avLst/>
          </a:prstGeom>
          <a:noFill/>
          <a:ln w="63500">
            <a:solidFill>
              <a:schemeClr val="accent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123">
            <a:extLst>
              <a:ext uri="{FF2B5EF4-FFF2-40B4-BE49-F238E27FC236}">
                <a16:creationId xmlns:a16="http://schemas.microsoft.com/office/drawing/2014/main" id="{E27818F9-4C44-D348-A8A7-12BC4B82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345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B5CDD06D-25E8-9E49-9F08-D16F13E5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170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125">
            <a:extLst>
              <a:ext uri="{FF2B5EF4-FFF2-40B4-BE49-F238E27FC236}">
                <a16:creationId xmlns:a16="http://schemas.microsoft.com/office/drawing/2014/main" id="{351DFAE5-C8A1-C94E-81B8-6C41DD77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292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38BFE0F6-1F4C-6F43-8692-E6A6D231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0853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127">
            <a:extLst>
              <a:ext uri="{FF2B5EF4-FFF2-40B4-BE49-F238E27FC236}">
                <a16:creationId xmlns:a16="http://schemas.microsoft.com/office/drawing/2014/main" id="{F17FE881-8117-1D4E-AD66-1DA4D5D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019" y="8957514"/>
            <a:ext cx="232023" cy="2320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28">
            <a:extLst>
              <a:ext uri="{FF2B5EF4-FFF2-40B4-BE49-F238E27FC236}">
                <a16:creationId xmlns:a16="http://schemas.microsoft.com/office/drawing/2014/main" id="{6912A92D-382C-7042-A4E6-7FA2B503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748" y="10117288"/>
            <a:ext cx="232023" cy="2320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29">
            <a:extLst>
              <a:ext uri="{FF2B5EF4-FFF2-40B4-BE49-F238E27FC236}">
                <a16:creationId xmlns:a16="http://schemas.microsoft.com/office/drawing/2014/main" id="{82FB3BDE-115B-4849-9579-DC8A122B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120" y="11385935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32">
            <a:extLst>
              <a:ext uri="{FF2B5EF4-FFF2-40B4-BE49-F238E27FC236}">
                <a16:creationId xmlns:a16="http://schemas.microsoft.com/office/drawing/2014/main" id="{CE363FBD-8E3D-7F47-890C-9403A64D2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757" y="11385935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35">
            <a:extLst>
              <a:ext uri="{FF2B5EF4-FFF2-40B4-BE49-F238E27FC236}">
                <a16:creationId xmlns:a16="http://schemas.microsoft.com/office/drawing/2014/main" id="{ABCAF614-FCDE-1742-9ED6-736C6C06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573" y="3407761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38">
            <a:extLst>
              <a:ext uri="{FF2B5EF4-FFF2-40B4-BE49-F238E27FC236}">
                <a16:creationId xmlns:a16="http://schemas.microsoft.com/office/drawing/2014/main" id="{344AE35D-5454-9549-A4BE-321DB07F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765" y="3407761"/>
            <a:ext cx="3735005" cy="8027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41">
            <a:extLst>
              <a:ext uri="{FF2B5EF4-FFF2-40B4-BE49-F238E27FC236}">
                <a16:creationId xmlns:a16="http://schemas.microsoft.com/office/drawing/2014/main" id="{A548A826-6B21-E241-9DCF-AF288574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077" y="8957514"/>
            <a:ext cx="232023" cy="2320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7" name="Shape 142">
            <a:extLst>
              <a:ext uri="{FF2B5EF4-FFF2-40B4-BE49-F238E27FC236}">
                <a16:creationId xmlns:a16="http://schemas.microsoft.com/office/drawing/2014/main" id="{B36BB4DE-99FD-E64D-BDA7-4FFF4ADE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806" y="10117288"/>
            <a:ext cx="232024" cy="2320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Shape 143">
            <a:extLst>
              <a:ext uri="{FF2B5EF4-FFF2-40B4-BE49-F238E27FC236}">
                <a16:creationId xmlns:a16="http://schemas.microsoft.com/office/drawing/2014/main" id="{71E2847E-2B08-AA4A-810C-A946B997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290" y="5251100"/>
            <a:ext cx="232023" cy="23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144">
            <a:extLst>
              <a:ext uri="{FF2B5EF4-FFF2-40B4-BE49-F238E27FC236}">
                <a16:creationId xmlns:a16="http://schemas.microsoft.com/office/drawing/2014/main" id="{1367492C-6B57-1B48-A01E-3E0343D9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805" y="6406956"/>
            <a:ext cx="232023" cy="232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145">
            <a:extLst>
              <a:ext uri="{FF2B5EF4-FFF2-40B4-BE49-F238E27FC236}">
                <a16:creationId xmlns:a16="http://schemas.microsoft.com/office/drawing/2014/main" id="{1F22D877-2D00-4648-91E2-9D81657F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071" y="5251100"/>
            <a:ext cx="232024" cy="2320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146">
            <a:extLst>
              <a:ext uri="{FF2B5EF4-FFF2-40B4-BE49-F238E27FC236}">
                <a16:creationId xmlns:a16="http://schemas.microsoft.com/office/drawing/2014/main" id="{35DA1BD5-3262-DD4C-BBA8-26997D5D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586" y="6406956"/>
            <a:ext cx="232023" cy="2320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hape 159">
            <a:extLst>
              <a:ext uri="{FF2B5EF4-FFF2-40B4-BE49-F238E27FC236}">
                <a16:creationId xmlns:a16="http://schemas.microsoft.com/office/drawing/2014/main" id="{24B462E7-7FE4-284A-8B6D-DB4C6EE7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109" y="7098130"/>
            <a:ext cx="1414460" cy="141435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Shape 160">
            <a:extLst>
              <a:ext uri="{FF2B5EF4-FFF2-40B4-BE49-F238E27FC236}">
                <a16:creationId xmlns:a16="http://schemas.microsoft.com/office/drawing/2014/main" id="{EC66A93D-AACD-3C47-A8D7-D78F9AEB55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4344" y="4181001"/>
            <a:ext cx="3305856" cy="3615354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6" name="Shape 161">
            <a:extLst>
              <a:ext uri="{FF2B5EF4-FFF2-40B4-BE49-F238E27FC236}">
                <a16:creationId xmlns:a16="http://schemas.microsoft.com/office/drawing/2014/main" id="{0E76E2D4-FC73-F043-B828-EE2600A0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933" y="7642856"/>
            <a:ext cx="353221" cy="353195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62">
            <a:extLst>
              <a:ext uri="{FF2B5EF4-FFF2-40B4-BE49-F238E27FC236}">
                <a16:creationId xmlns:a16="http://schemas.microsoft.com/office/drawing/2014/main" id="{49389830-08BB-6D4C-93DF-15AC7975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337" y="3407761"/>
            <a:ext cx="3735003" cy="8027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Shape 165">
            <a:extLst>
              <a:ext uri="{FF2B5EF4-FFF2-40B4-BE49-F238E27FC236}">
                <a16:creationId xmlns:a16="http://schemas.microsoft.com/office/drawing/2014/main" id="{22AD0C22-54B1-3246-BCCD-C57EA5BB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055" y="5251100"/>
            <a:ext cx="232023" cy="2320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166">
            <a:extLst>
              <a:ext uri="{FF2B5EF4-FFF2-40B4-BE49-F238E27FC236}">
                <a16:creationId xmlns:a16="http://schemas.microsoft.com/office/drawing/2014/main" id="{8CFF2150-7D20-4B42-8FC3-C35D53F77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569" y="6406956"/>
            <a:ext cx="232023" cy="2320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EE8C44-AA5D-A448-8F01-C8AA6D49FC09}"/>
              </a:ext>
            </a:extLst>
          </p:cNvPr>
          <p:cNvSpPr txBox="1"/>
          <p:nvPr/>
        </p:nvSpPr>
        <p:spPr>
          <a:xfrm>
            <a:off x="3946917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8C63E9-3BCC-B448-92A1-6665C37785E8}"/>
              </a:ext>
            </a:extLst>
          </p:cNvPr>
          <p:cNvSpPr txBox="1"/>
          <p:nvPr/>
        </p:nvSpPr>
        <p:spPr>
          <a:xfrm>
            <a:off x="9862154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98D4AC-57B1-DE4F-B7B7-46A54E748DEE}"/>
              </a:ext>
            </a:extLst>
          </p:cNvPr>
          <p:cNvSpPr txBox="1"/>
          <p:nvPr/>
        </p:nvSpPr>
        <p:spPr>
          <a:xfrm>
            <a:off x="15775346" y="350137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144AE8-20CC-8A44-A1FE-346B07B29600}"/>
              </a:ext>
            </a:extLst>
          </p:cNvPr>
          <p:cNvSpPr txBox="1"/>
          <p:nvPr/>
        </p:nvSpPr>
        <p:spPr>
          <a:xfrm>
            <a:off x="6931701" y="1148345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0C3E10-36B9-484C-9290-E31A0DA69A9B}"/>
              </a:ext>
            </a:extLst>
          </p:cNvPr>
          <p:cNvSpPr txBox="1"/>
          <p:nvPr/>
        </p:nvSpPr>
        <p:spPr>
          <a:xfrm>
            <a:off x="12836338" y="1148345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4" name="Freeform 966">
            <a:extLst>
              <a:ext uri="{FF2B5EF4-FFF2-40B4-BE49-F238E27FC236}">
                <a16:creationId xmlns:a16="http://schemas.microsoft.com/office/drawing/2014/main" id="{7E503B47-78EC-BA49-9F60-C4238E227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38719" y="7389004"/>
            <a:ext cx="814702" cy="814702"/>
          </a:xfrm>
          <a:custGeom>
            <a:avLst/>
            <a:gdLst>
              <a:gd name="T0" fmla="*/ 148005 w 285388"/>
              <a:gd name="T1" fmla="*/ 264960 h 285390"/>
              <a:gd name="T2" fmla="*/ 138815 w 285388"/>
              <a:gd name="T3" fmla="*/ 251269 h 285390"/>
              <a:gd name="T4" fmla="*/ 92272 w 285388"/>
              <a:gd name="T5" fmla="*/ 238382 h 285390"/>
              <a:gd name="T6" fmla="*/ 79201 w 285388"/>
              <a:gd name="T7" fmla="*/ 251391 h 285390"/>
              <a:gd name="T8" fmla="*/ 90779 w 285388"/>
              <a:gd name="T9" fmla="*/ 232406 h 285390"/>
              <a:gd name="T10" fmla="*/ 50953 w 285388"/>
              <a:gd name="T11" fmla="*/ 199973 h 285390"/>
              <a:gd name="T12" fmla="*/ 33011 w 285388"/>
              <a:gd name="T13" fmla="*/ 205291 h 285390"/>
              <a:gd name="T14" fmla="*/ 160638 w 285388"/>
              <a:gd name="T15" fmla="*/ 183004 h 285390"/>
              <a:gd name="T16" fmla="*/ 160638 w 285388"/>
              <a:gd name="T17" fmla="*/ 231843 h 285390"/>
              <a:gd name="T18" fmla="*/ 160638 w 285388"/>
              <a:gd name="T19" fmla="*/ 183004 h 285390"/>
              <a:gd name="T20" fmla="*/ 206826 w 285388"/>
              <a:gd name="T21" fmla="*/ 278150 h 285390"/>
              <a:gd name="T22" fmla="*/ 231557 w 285388"/>
              <a:gd name="T23" fmla="*/ 190239 h 285390"/>
              <a:gd name="T24" fmla="*/ 240286 w 285388"/>
              <a:gd name="T25" fmla="*/ 253549 h 285390"/>
              <a:gd name="T26" fmla="*/ 266472 w 285388"/>
              <a:gd name="T27" fmla="*/ 253549 h 285390"/>
              <a:gd name="T28" fmla="*/ 178095 w 285388"/>
              <a:gd name="T29" fmla="*/ 162744 h 285390"/>
              <a:gd name="T30" fmla="*/ 275201 w 285388"/>
              <a:gd name="T31" fmla="*/ 253549 h 285390"/>
              <a:gd name="T32" fmla="*/ 286838 w 285388"/>
              <a:gd name="T33" fmla="*/ 282492 h 285390"/>
              <a:gd name="T34" fmla="*/ 162092 w 285388"/>
              <a:gd name="T35" fmla="*/ 282492 h 285390"/>
              <a:gd name="T36" fmla="*/ 173730 w 285388"/>
              <a:gd name="T37" fmla="*/ 253549 h 285390"/>
              <a:gd name="T38" fmla="*/ 138815 w 285388"/>
              <a:gd name="T39" fmla="*/ 218819 h 285390"/>
              <a:gd name="T40" fmla="*/ 173730 w 285388"/>
              <a:gd name="T41" fmla="*/ 174321 h 285390"/>
              <a:gd name="T42" fmla="*/ 249681 w 285388"/>
              <a:gd name="T43" fmla="*/ 138810 h 285390"/>
              <a:gd name="T44" fmla="*/ 263372 w 285388"/>
              <a:gd name="T45" fmla="*/ 148000 h 285390"/>
              <a:gd name="T46" fmla="*/ 249681 w 285388"/>
              <a:gd name="T47" fmla="*/ 138810 h 285390"/>
              <a:gd name="T48" fmla="*/ 39529 w 285388"/>
              <a:gd name="T49" fmla="*/ 143405 h 285390"/>
              <a:gd name="T50" fmla="*/ 17551 w 285388"/>
              <a:gd name="T51" fmla="*/ 143405 h 285390"/>
              <a:gd name="T52" fmla="*/ 131495 w 285388"/>
              <a:gd name="T53" fmla="*/ 143576 h 285390"/>
              <a:gd name="T54" fmla="*/ 141572 w 285388"/>
              <a:gd name="T55" fmla="*/ 133449 h 285390"/>
              <a:gd name="T56" fmla="*/ 250400 w 285388"/>
              <a:gd name="T57" fmla="*/ 86690 h 285390"/>
              <a:gd name="T58" fmla="*/ 232456 w 285388"/>
              <a:gd name="T59" fmla="*/ 91652 h 285390"/>
              <a:gd name="T60" fmla="*/ 39237 w 285388"/>
              <a:gd name="T61" fmla="*/ 79244 h 285390"/>
              <a:gd name="T62" fmla="*/ 48758 w 285388"/>
              <a:gd name="T63" fmla="*/ 93781 h 285390"/>
              <a:gd name="T64" fmla="*/ 33011 w 285388"/>
              <a:gd name="T65" fmla="*/ 80661 h 285390"/>
              <a:gd name="T66" fmla="*/ 145890 w 285388"/>
              <a:gd name="T67" fmla="*/ 58589 h 285390"/>
              <a:gd name="T68" fmla="*/ 202747 w 285388"/>
              <a:gd name="T69" fmla="*/ 139236 h 285390"/>
              <a:gd name="T70" fmla="*/ 159564 w 285388"/>
              <a:gd name="T71" fmla="*/ 147916 h 285390"/>
              <a:gd name="T72" fmla="*/ 137253 w 285388"/>
              <a:gd name="T73" fmla="*/ 125494 h 285390"/>
              <a:gd name="T74" fmla="*/ 205660 w 285388"/>
              <a:gd name="T75" fmla="*/ 34995 h 285390"/>
              <a:gd name="T76" fmla="*/ 196697 w 285388"/>
              <a:gd name="T77" fmla="*/ 55471 h 285390"/>
              <a:gd name="T78" fmla="*/ 199684 w 285388"/>
              <a:gd name="T79" fmla="*/ 36484 h 285390"/>
              <a:gd name="T80" fmla="*/ 85549 w 285388"/>
              <a:gd name="T81" fmla="*/ 36484 h 285390"/>
              <a:gd name="T82" fmla="*/ 88537 w 285388"/>
              <a:gd name="T83" fmla="*/ 55471 h 285390"/>
              <a:gd name="T84" fmla="*/ 79201 w 285388"/>
              <a:gd name="T85" fmla="*/ 34995 h 285390"/>
              <a:gd name="T86" fmla="*/ 148005 w 285388"/>
              <a:gd name="T87" fmla="*/ 34924 h 285390"/>
              <a:gd name="T88" fmla="*/ 138815 w 285388"/>
              <a:gd name="T89" fmla="*/ 21803 h 285390"/>
              <a:gd name="T90" fmla="*/ 285246 w 285388"/>
              <a:gd name="T91" fmla="*/ 142618 h 285390"/>
              <a:gd name="T92" fmla="*/ 142623 w 285388"/>
              <a:gd name="T93" fmla="*/ 8666 h 285390"/>
              <a:gd name="T94" fmla="*/ 146956 w 285388"/>
              <a:gd name="T95" fmla="*/ 280905 h 285390"/>
              <a:gd name="T96" fmla="*/ 142623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CC6C724D-3C76-7D46-A1F3-2687A43E7075}"/>
              </a:ext>
            </a:extLst>
          </p:cNvPr>
          <p:cNvSpPr txBox="1">
            <a:spLocks/>
          </p:cNvSpPr>
          <p:nvPr/>
        </p:nvSpPr>
        <p:spPr>
          <a:xfrm>
            <a:off x="5108401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780B22F-6A14-3A47-BDA5-CC5345EAB4B3}"/>
              </a:ext>
            </a:extLst>
          </p:cNvPr>
          <p:cNvSpPr txBox="1">
            <a:spLocks/>
          </p:cNvSpPr>
          <p:nvPr/>
        </p:nvSpPr>
        <p:spPr>
          <a:xfrm>
            <a:off x="6189929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B052A454-4A77-144E-A024-868F091B38EB}"/>
              </a:ext>
            </a:extLst>
          </p:cNvPr>
          <p:cNvSpPr txBox="1">
            <a:spLocks/>
          </p:cNvSpPr>
          <p:nvPr/>
        </p:nvSpPr>
        <p:spPr>
          <a:xfrm>
            <a:off x="11009011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2505AAE-765C-8848-8B9B-117D9B96062F}"/>
              </a:ext>
            </a:extLst>
          </p:cNvPr>
          <p:cNvSpPr txBox="1">
            <a:spLocks/>
          </p:cNvSpPr>
          <p:nvPr/>
        </p:nvSpPr>
        <p:spPr>
          <a:xfrm>
            <a:off x="12090539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553D84E-14A9-4043-8C9F-A85A74308DFA}"/>
              </a:ext>
            </a:extLst>
          </p:cNvPr>
          <p:cNvSpPr txBox="1">
            <a:spLocks/>
          </p:cNvSpPr>
          <p:nvPr/>
        </p:nvSpPr>
        <p:spPr>
          <a:xfrm>
            <a:off x="16866943" y="486370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08F3B5A-F4EE-8245-9D29-B20A8292C2A3}"/>
              </a:ext>
            </a:extLst>
          </p:cNvPr>
          <p:cNvSpPr txBox="1">
            <a:spLocks/>
          </p:cNvSpPr>
          <p:nvPr/>
        </p:nvSpPr>
        <p:spPr>
          <a:xfrm>
            <a:off x="17948471" y="598867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550DE9E-B4F9-7746-9B59-411A9FBA3C9B}"/>
              </a:ext>
            </a:extLst>
          </p:cNvPr>
          <p:cNvSpPr txBox="1">
            <a:spLocks/>
          </p:cNvSpPr>
          <p:nvPr/>
        </p:nvSpPr>
        <p:spPr>
          <a:xfrm>
            <a:off x="9346119" y="856505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6B06B545-3226-D946-B226-87265A54FCDF}"/>
              </a:ext>
            </a:extLst>
          </p:cNvPr>
          <p:cNvSpPr txBox="1">
            <a:spLocks/>
          </p:cNvSpPr>
          <p:nvPr/>
        </p:nvSpPr>
        <p:spPr>
          <a:xfrm>
            <a:off x="8310052" y="969001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FDE35E7-D002-154A-95B2-DD1AE0C1DF7E}"/>
              </a:ext>
            </a:extLst>
          </p:cNvPr>
          <p:cNvSpPr txBox="1">
            <a:spLocks/>
          </p:cNvSpPr>
          <p:nvPr/>
        </p:nvSpPr>
        <p:spPr>
          <a:xfrm>
            <a:off x="15074906" y="856505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240BA93C-038D-4C4F-81E6-61BB6A87C735}"/>
              </a:ext>
            </a:extLst>
          </p:cNvPr>
          <p:cNvSpPr txBox="1">
            <a:spLocks/>
          </p:cNvSpPr>
          <p:nvPr/>
        </p:nvSpPr>
        <p:spPr>
          <a:xfrm>
            <a:off x="14038839" y="9690019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782751-711E-C941-B1B4-730CBAA61756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C01295-897F-7144-A177-2513D37F319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0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8">
            <a:extLst>
              <a:ext uri="{FF2B5EF4-FFF2-40B4-BE49-F238E27FC236}">
                <a16:creationId xmlns:a16="http://schemas.microsoft.com/office/drawing/2014/main" id="{DC193E34-702A-DF45-BCF4-8F43829A8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299" y="7808908"/>
            <a:ext cx="13487146" cy="0"/>
          </a:xfrm>
          <a:prstGeom prst="line">
            <a:avLst/>
          </a:prstGeom>
          <a:noFill/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74A242BB-EE9C-DF4F-AA7A-ED71B51BC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91697" y="4214060"/>
            <a:ext cx="3277213" cy="3584029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21">
            <a:extLst>
              <a:ext uri="{FF2B5EF4-FFF2-40B4-BE49-F238E27FC236}">
                <a16:creationId xmlns:a16="http://schemas.microsoft.com/office/drawing/2014/main" id="{EA839FC8-5724-E743-B5B1-2C3C157CE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54131" y="4214060"/>
            <a:ext cx="3277213" cy="3584029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123">
            <a:extLst>
              <a:ext uri="{FF2B5EF4-FFF2-40B4-BE49-F238E27FC236}">
                <a16:creationId xmlns:a16="http://schemas.microsoft.com/office/drawing/2014/main" id="{5CFF910D-B94F-5346-9044-3DE76C41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58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125">
            <a:extLst>
              <a:ext uri="{FF2B5EF4-FFF2-40B4-BE49-F238E27FC236}">
                <a16:creationId xmlns:a16="http://schemas.microsoft.com/office/drawing/2014/main" id="{7C9BE224-DF39-0546-8A19-7A5E92B3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3544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Shape 135">
            <a:extLst>
              <a:ext uri="{FF2B5EF4-FFF2-40B4-BE49-F238E27FC236}">
                <a16:creationId xmlns:a16="http://schemas.microsoft.com/office/drawing/2014/main" id="{F7F14DE4-3777-EB4B-BC48-8F2B7755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572" y="3447519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38">
            <a:extLst>
              <a:ext uri="{FF2B5EF4-FFF2-40B4-BE49-F238E27FC236}">
                <a16:creationId xmlns:a16="http://schemas.microsoft.com/office/drawing/2014/main" id="{4C5EDF70-92E9-8C40-825D-E92D3751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003" y="3447519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43">
            <a:extLst>
              <a:ext uri="{FF2B5EF4-FFF2-40B4-BE49-F238E27FC236}">
                <a16:creationId xmlns:a16="http://schemas.microsoft.com/office/drawing/2014/main" id="{45D4C604-DFE1-C640-AD93-9F3DF81E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145" y="5274887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44">
            <a:extLst>
              <a:ext uri="{FF2B5EF4-FFF2-40B4-BE49-F238E27FC236}">
                <a16:creationId xmlns:a16="http://schemas.microsoft.com/office/drawing/2014/main" id="{69861E47-EEDD-9646-B49C-83DF38D9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470" y="6420728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45">
            <a:extLst>
              <a:ext uri="{FF2B5EF4-FFF2-40B4-BE49-F238E27FC236}">
                <a16:creationId xmlns:a16="http://schemas.microsoft.com/office/drawing/2014/main" id="{1E630EB1-B42A-A542-A644-A9FB194FA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012" y="5274887"/>
            <a:ext cx="230014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46">
            <a:extLst>
              <a:ext uri="{FF2B5EF4-FFF2-40B4-BE49-F238E27FC236}">
                <a16:creationId xmlns:a16="http://schemas.microsoft.com/office/drawing/2014/main" id="{2ECC1A73-4B81-684E-9A63-8D218D2B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338" y="6420728"/>
            <a:ext cx="230013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Shape 122">
            <a:extLst>
              <a:ext uri="{FF2B5EF4-FFF2-40B4-BE49-F238E27FC236}">
                <a16:creationId xmlns:a16="http://schemas.microsoft.com/office/drawing/2014/main" id="{A350444D-5C1F-BA45-88FB-F51FE913D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8332" y="7881801"/>
            <a:ext cx="3162335" cy="3502094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1" name="Shape 132">
            <a:extLst>
              <a:ext uri="{FF2B5EF4-FFF2-40B4-BE49-F238E27FC236}">
                <a16:creationId xmlns:a16="http://schemas.microsoft.com/office/drawing/2014/main" id="{3A35498C-1022-8E47-836B-E60C0352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514" y="11356566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41">
            <a:extLst>
              <a:ext uri="{FF2B5EF4-FFF2-40B4-BE49-F238E27FC236}">
                <a16:creationId xmlns:a16="http://schemas.microsoft.com/office/drawing/2014/main" id="{49B382FD-A5A5-6C48-92B1-9D21E39D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8634" y="8949186"/>
            <a:ext cx="230013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5" name="Shape 142">
            <a:extLst>
              <a:ext uri="{FF2B5EF4-FFF2-40B4-BE49-F238E27FC236}">
                <a16:creationId xmlns:a16="http://schemas.microsoft.com/office/drawing/2014/main" id="{BC635AF0-F298-1E4E-8A49-DB0EAAC5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350" y="10098911"/>
            <a:ext cx="230014" cy="22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120">
            <a:extLst>
              <a:ext uri="{FF2B5EF4-FFF2-40B4-BE49-F238E27FC236}">
                <a16:creationId xmlns:a16="http://schemas.microsoft.com/office/drawing/2014/main" id="{A98785F4-8DBF-4A43-A738-2918C95A7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692" y="7881801"/>
            <a:ext cx="3162335" cy="3502094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127">
            <a:extLst>
              <a:ext uri="{FF2B5EF4-FFF2-40B4-BE49-F238E27FC236}">
                <a16:creationId xmlns:a16="http://schemas.microsoft.com/office/drawing/2014/main" id="{49A19E3D-DDDF-C048-B7FD-388CD7B3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773" y="8949186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Shape 128">
            <a:extLst>
              <a:ext uri="{FF2B5EF4-FFF2-40B4-BE49-F238E27FC236}">
                <a16:creationId xmlns:a16="http://schemas.microsoft.com/office/drawing/2014/main" id="{37F9EF06-DC8B-CE45-8DE1-CF2126AA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490" y="10098911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Shape 129">
            <a:extLst>
              <a:ext uri="{FF2B5EF4-FFF2-40B4-BE49-F238E27FC236}">
                <a16:creationId xmlns:a16="http://schemas.microsoft.com/office/drawing/2014/main" id="{D1556086-E9B6-5E49-B761-783FDE22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656" y="11356566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59">
            <a:extLst>
              <a:ext uri="{FF2B5EF4-FFF2-40B4-BE49-F238E27FC236}">
                <a16:creationId xmlns:a16="http://schemas.microsoft.com/office/drawing/2014/main" id="{33C24948-A02D-AB45-9F29-91FC6327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807" y="7105913"/>
            <a:ext cx="1402204" cy="140210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7" name="Shape 160">
            <a:extLst>
              <a:ext uri="{FF2B5EF4-FFF2-40B4-BE49-F238E27FC236}">
                <a16:creationId xmlns:a16="http://schemas.microsoft.com/office/drawing/2014/main" id="{F2522559-BC62-364B-96EE-1E5F50FB50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1428" y="4214060"/>
            <a:ext cx="3277213" cy="3584029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Shape 161">
            <a:extLst>
              <a:ext uri="{FF2B5EF4-FFF2-40B4-BE49-F238E27FC236}">
                <a16:creationId xmlns:a16="http://schemas.microsoft.com/office/drawing/2014/main" id="{47D7DD52-D97E-5643-8C67-40ADA0F7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583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162">
            <a:extLst>
              <a:ext uri="{FF2B5EF4-FFF2-40B4-BE49-F238E27FC236}">
                <a16:creationId xmlns:a16="http://schemas.microsoft.com/office/drawing/2014/main" id="{EE22CFD4-D000-3742-BB01-7353CD1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03" y="3447519"/>
            <a:ext cx="3702642" cy="7958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165">
            <a:extLst>
              <a:ext uri="{FF2B5EF4-FFF2-40B4-BE49-F238E27FC236}">
                <a16:creationId xmlns:a16="http://schemas.microsoft.com/office/drawing/2014/main" id="{75402E77-3D74-E44C-801E-D6F907FD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76" y="5274887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166">
            <a:extLst>
              <a:ext uri="{FF2B5EF4-FFF2-40B4-BE49-F238E27FC236}">
                <a16:creationId xmlns:a16="http://schemas.microsoft.com/office/drawing/2014/main" id="{79A68381-F985-164F-9C4F-F3CB9D2C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01" y="6420728"/>
            <a:ext cx="230013" cy="22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Shape 122">
            <a:extLst>
              <a:ext uri="{FF2B5EF4-FFF2-40B4-BE49-F238E27FC236}">
                <a16:creationId xmlns:a16="http://schemas.microsoft.com/office/drawing/2014/main" id="{82EDC2BE-EE82-D944-A778-14E7497AB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69821" y="7870982"/>
            <a:ext cx="3162335" cy="3502094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Shape 132">
            <a:extLst>
              <a:ext uri="{FF2B5EF4-FFF2-40B4-BE49-F238E27FC236}">
                <a16:creationId xmlns:a16="http://schemas.microsoft.com/office/drawing/2014/main" id="{8BC92EFC-1EDD-774B-B7E4-0AF673A1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003" y="11345747"/>
            <a:ext cx="3702643" cy="7958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Shape 141">
            <a:extLst>
              <a:ext uri="{FF2B5EF4-FFF2-40B4-BE49-F238E27FC236}">
                <a16:creationId xmlns:a16="http://schemas.microsoft.com/office/drawing/2014/main" id="{1799174F-1A39-024D-A675-A6795A33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123" y="8938367"/>
            <a:ext cx="230013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Shape 142">
            <a:extLst>
              <a:ext uri="{FF2B5EF4-FFF2-40B4-BE49-F238E27FC236}">
                <a16:creationId xmlns:a16="http://schemas.microsoft.com/office/drawing/2014/main" id="{9138A227-6B14-E34F-A5A7-098E8A58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839" y="10088092"/>
            <a:ext cx="230014" cy="22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24">
            <a:extLst>
              <a:ext uri="{FF2B5EF4-FFF2-40B4-BE49-F238E27FC236}">
                <a16:creationId xmlns:a16="http://schemas.microsoft.com/office/drawing/2014/main" id="{AF26C8CB-8569-AB4D-A60F-0F1B989B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9306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126">
            <a:extLst>
              <a:ext uri="{FF2B5EF4-FFF2-40B4-BE49-F238E27FC236}">
                <a16:creationId xmlns:a16="http://schemas.microsoft.com/office/drawing/2014/main" id="{FA910CC6-51C2-8C42-B104-5A976DAE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575" y="7645919"/>
            <a:ext cx="350160" cy="35013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F777CB-64A2-354E-883E-00C30D9D61E5}"/>
              </a:ext>
            </a:extLst>
          </p:cNvPr>
          <p:cNvSpPr txBox="1"/>
          <p:nvPr/>
        </p:nvSpPr>
        <p:spPr>
          <a:xfrm>
            <a:off x="3931703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7FF108-CB10-A745-8CE3-2481CFA145E1}"/>
              </a:ext>
            </a:extLst>
          </p:cNvPr>
          <p:cNvSpPr txBox="1"/>
          <p:nvPr/>
        </p:nvSpPr>
        <p:spPr>
          <a:xfrm>
            <a:off x="9551972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CFEA2-999D-6A45-A8B3-D8D82A9F9465}"/>
              </a:ext>
            </a:extLst>
          </p:cNvPr>
          <p:cNvSpPr txBox="1"/>
          <p:nvPr/>
        </p:nvSpPr>
        <p:spPr>
          <a:xfrm>
            <a:off x="14914403" y="3537654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8D310B-B2B0-4D48-8E73-F3832BFFC83A}"/>
              </a:ext>
            </a:extLst>
          </p:cNvPr>
          <p:cNvSpPr txBox="1"/>
          <p:nvPr/>
        </p:nvSpPr>
        <p:spPr>
          <a:xfrm>
            <a:off x="3931703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46CB79-8EBC-954F-A0CE-51853F01116A}"/>
              </a:ext>
            </a:extLst>
          </p:cNvPr>
          <p:cNvSpPr txBox="1"/>
          <p:nvPr/>
        </p:nvSpPr>
        <p:spPr>
          <a:xfrm>
            <a:off x="9551972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C6009B-451F-014B-A015-3E683A2F4FE5}"/>
              </a:ext>
            </a:extLst>
          </p:cNvPr>
          <p:cNvSpPr txBox="1"/>
          <p:nvPr/>
        </p:nvSpPr>
        <p:spPr>
          <a:xfrm>
            <a:off x="14914403" y="1144596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D5795B1-3D97-234B-A45E-3C3FDB9182BB}"/>
              </a:ext>
            </a:extLst>
          </p:cNvPr>
          <p:cNvSpPr txBox="1">
            <a:spLocks/>
          </p:cNvSpPr>
          <p:nvPr/>
        </p:nvSpPr>
        <p:spPr>
          <a:xfrm>
            <a:off x="5014651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57AFE18-AA8D-864A-9AC3-C430B412B48C}"/>
              </a:ext>
            </a:extLst>
          </p:cNvPr>
          <p:cNvSpPr txBox="1">
            <a:spLocks/>
          </p:cNvSpPr>
          <p:nvPr/>
        </p:nvSpPr>
        <p:spPr>
          <a:xfrm>
            <a:off x="6096179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A896DBC-98AB-5A48-A21C-F92D1749AB6C}"/>
              </a:ext>
            </a:extLst>
          </p:cNvPr>
          <p:cNvSpPr txBox="1">
            <a:spLocks/>
          </p:cNvSpPr>
          <p:nvPr/>
        </p:nvSpPr>
        <p:spPr>
          <a:xfrm>
            <a:off x="10613178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0B383465-2272-DE44-84C1-61CE31A610C8}"/>
              </a:ext>
            </a:extLst>
          </p:cNvPr>
          <p:cNvSpPr txBox="1">
            <a:spLocks/>
          </p:cNvSpPr>
          <p:nvPr/>
        </p:nvSpPr>
        <p:spPr>
          <a:xfrm>
            <a:off x="11694706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FE8D757-B6ED-124A-A504-D319FEE65466}"/>
              </a:ext>
            </a:extLst>
          </p:cNvPr>
          <p:cNvSpPr txBox="1">
            <a:spLocks/>
          </p:cNvSpPr>
          <p:nvPr/>
        </p:nvSpPr>
        <p:spPr>
          <a:xfrm>
            <a:off x="15975609" y="485279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07EE6FDA-D48F-CD4C-8A9C-B5A3A3073EEB}"/>
              </a:ext>
            </a:extLst>
          </p:cNvPr>
          <p:cNvSpPr txBox="1">
            <a:spLocks/>
          </p:cNvSpPr>
          <p:nvPr/>
        </p:nvSpPr>
        <p:spPr>
          <a:xfrm>
            <a:off x="17057137" y="5977760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759E063-AFC4-BC49-A07B-B9922390CD27}"/>
              </a:ext>
            </a:extLst>
          </p:cNvPr>
          <p:cNvSpPr txBox="1">
            <a:spLocks/>
          </p:cNvSpPr>
          <p:nvPr/>
        </p:nvSpPr>
        <p:spPr>
          <a:xfrm>
            <a:off x="17231305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E5C5059-6958-D240-AD25-7FF3287F5153}"/>
              </a:ext>
            </a:extLst>
          </p:cNvPr>
          <p:cNvSpPr txBox="1">
            <a:spLocks/>
          </p:cNvSpPr>
          <p:nvPr/>
        </p:nvSpPr>
        <p:spPr>
          <a:xfrm>
            <a:off x="16149777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F842309-6F17-124E-A268-87E068A64E15}"/>
              </a:ext>
            </a:extLst>
          </p:cNvPr>
          <p:cNvSpPr txBox="1">
            <a:spLocks/>
          </p:cNvSpPr>
          <p:nvPr/>
        </p:nvSpPr>
        <p:spPr>
          <a:xfrm>
            <a:off x="11868874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BF363AB-D543-3149-9221-70FC476F8CDB}"/>
              </a:ext>
            </a:extLst>
          </p:cNvPr>
          <p:cNvSpPr txBox="1">
            <a:spLocks/>
          </p:cNvSpPr>
          <p:nvPr/>
        </p:nvSpPr>
        <p:spPr>
          <a:xfrm>
            <a:off x="10787346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D874686-18CD-EB4A-88BF-007B03C58367}"/>
              </a:ext>
            </a:extLst>
          </p:cNvPr>
          <p:cNvSpPr txBox="1">
            <a:spLocks/>
          </p:cNvSpPr>
          <p:nvPr/>
        </p:nvSpPr>
        <p:spPr>
          <a:xfrm>
            <a:off x="6228980" y="854288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B214C4B9-2E5E-0C4F-BC5B-8D44B13519D0}"/>
              </a:ext>
            </a:extLst>
          </p:cNvPr>
          <p:cNvSpPr txBox="1">
            <a:spLocks/>
          </p:cNvSpPr>
          <p:nvPr/>
        </p:nvSpPr>
        <p:spPr>
          <a:xfrm>
            <a:off x="5147452" y="966785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6E2DE2-8BD4-2A47-B2FB-C1E0A5C335C8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A70B5D-7F7E-854D-9A3E-2CC98DD6A556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0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6">
            <a:extLst>
              <a:ext uri="{FF2B5EF4-FFF2-40B4-BE49-F238E27FC236}">
                <a16:creationId xmlns:a16="http://schemas.microsoft.com/office/drawing/2014/main" id="{FF5D8650-52B5-CE49-8B14-3905541DA133}"/>
              </a:ext>
            </a:extLst>
          </p:cNvPr>
          <p:cNvSpPr>
            <a:spLocks/>
          </p:cNvSpPr>
          <p:nvPr/>
        </p:nvSpPr>
        <p:spPr bwMode="auto">
          <a:xfrm>
            <a:off x="17484402" y="4550477"/>
            <a:ext cx="4996417" cy="6152442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97">
            <a:extLst>
              <a:ext uri="{FF2B5EF4-FFF2-40B4-BE49-F238E27FC236}">
                <a16:creationId xmlns:a16="http://schemas.microsoft.com/office/drawing/2014/main" id="{5F501FFF-AA5A-8641-872B-780736422909}"/>
              </a:ext>
            </a:extLst>
          </p:cNvPr>
          <p:cNvSpPr>
            <a:spLocks/>
          </p:cNvSpPr>
          <p:nvPr/>
        </p:nvSpPr>
        <p:spPr bwMode="auto">
          <a:xfrm>
            <a:off x="2077836" y="4396749"/>
            <a:ext cx="3086569" cy="6459872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98">
            <a:extLst>
              <a:ext uri="{FF2B5EF4-FFF2-40B4-BE49-F238E27FC236}">
                <a16:creationId xmlns:a16="http://schemas.microsoft.com/office/drawing/2014/main" id="{B57C75FB-1A8E-D04A-BD9D-C2BAE30E1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4519" y="7626698"/>
            <a:ext cx="13533120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99">
            <a:extLst>
              <a:ext uri="{FF2B5EF4-FFF2-40B4-BE49-F238E27FC236}">
                <a16:creationId xmlns:a16="http://schemas.microsoft.com/office/drawing/2014/main" id="{90DFFA14-A724-CA40-B071-D7744B1DF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2003" y="4371369"/>
            <a:ext cx="2967394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100">
            <a:extLst>
              <a:ext uri="{FF2B5EF4-FFF2-40B4-BE49-F238E27FC236}">
                <a16:creationId xmlns:a16="http://schemas.microsoft.com/office/drawing/2014/main" id="{473D23BA-B87C-3441-AC22-913E324F4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6941" y="7692708"/>
            <a:ext cx="2863374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01">
            <a:extLst>
              <a:ext uri="{FF2B5EF4-FFF2-40B4-BE49-F238E27FC236}">
                <a16:creationId xmlns:a16="http://schemas.microsoft.com/office/drawing/2014/main" id="{19776884-3D25-9A4A-AF5A-2994F1ECAF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100433" y="4371369"/>
            <a:ext cx="2967394" cy="324553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02">
            <a:extLst>
              <a:ext uri="{FF2B5EF4-FFF2-40B4-BE49-F238E27FC236}">
                <a16:creationId xmlns:a16="http://schemas.microsoft.com/office/drawing/2014/main" id="{9E80602D-FA73-1F48-AE5A-01C4903A3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7059" y="7692708"/>
            <a:ext cx="2863374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103">
            <a:extLst>
              <a:ext uri="{FF2B5EF4-FFF2-40B4-BE49-F238E27FC236}">
                <a16:creationId xmlns:a16="http://schemas.microsoft.com/office/drawing/2014/main" id="{BAED7CB4-1A50-A74B-A251-C0656834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57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04">
            <a:extLst>
              <a:ext uri="{FF2B5EF4-FFF2-40B4-BE49-F238E27FC236}">
                <a16:creationId xmlns:a16="http://schemas.microsoft.com/office/drawing/2014/main" id="{8E66773E-E1A7-5D43-A6F9-233DC12E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719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05">
            <a:extLst>
              <a:ext uri="{FF2B5EF4-FFF2-40B4-BE49-F238E27FC236}">
                <a16:creationId xmlns:a16="http://schemas.microsoft.com/office/drawing/2014/main" id="{CF503AC4-4728-9348-B56E-D146F445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240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06">
            <a:extLst>
              <a:ext uri="{FF2B5EF4-FFF2-40B4-BE49-F238E27FC236}">
                <a16:creationId xmlns:a16="http://schemas.microsoft.com/office/drawing/2014/main" id="{B74CC6A8-AC7C-1045-A901-1EEC0122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203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07">
            <a:extLst>
              <a:ext uri="{FF2B5EF4-FFF2-40B4-BE49-F238E27FC236}">
                <a16:creationId xmlns:a16="http://schemas.microsoft.com/office/drawing/2014/main" id="{7B6E5FE9-7F0F-984B-9B9F-458CCE33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79" y="8659282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08">
            <a:extLst>
              <a:ext uri="{FF2B5EF4-FFF2-40B4-BE49-F238E27FC236}">
                <a16:creationId xmlns:a16="http://schemas.microsoft.com/office/drawing/2014/main" id="{99C7EA33-0A5C-7546-AC32-094F81D1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607" y="9700420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109">
            <a:extLst>
              <a:ext uri="{FF2B5EF4-FFF2-40B4-BE49-F238E27FC236}">
                <a16:creationId xmlns:a16="http://schemas.microsoft.com/office/drawing/2014/main" id="{9339F647-57CB-DA46-83C8-2A416D69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081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110">
            <a:extLst>
              <a:ext uri="{FF2B5EF4-FFF2-40B4-BE49-F238E27FC236}">
                <a16:creationId xmlns:a16="http://schemas.microsoft.com/office/drawing/2014/main" id="{CAB8511A-CBE4-A14D-B3A1-1A79649E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148" y="8659282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11">
            <a:extLst>
              <a:ext uri="{FF2B5EF4-FFF2-40B4-BE49-F238E27FC236}">
                <a16:creationId xmlns:a16="http://schemas.microsoft.com/office/drawing/2014/main" id="{2753779E-6DA7-C04A-8F11-44C395CB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076" y="9700420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112">
            <a:extLst>
              <a:ext uri="{FF2B5EF4-FFF2-40B4-BE49-F238E27FC236}">
                <a16:creationId xmlns:a16="http://schemas.microsoft.com/office/drawing/2014/main" id="{4B0A84C7-6E0F-4E44-AEDE-013639C24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069" y="5332005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113">
            <a:extLst>
              <a:ext uri="{FF2B5EF4-FFF2-40B4-BE49-F238E27FC236}">
                <a16:creationId xmlns:a16="http://schemas.microsoft.com/office/drawing/2014/main" id="{F6DED920-7A79-9649-AE5B-22D4ED5B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005" y="6369626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14">
            <a:extLst>
              <a:ext uri="{FF2B5EF4-FFF2-40B4-BE49-F238E27FC236}">
                <a16:creationId xmlns:a16="http://schemas.microsoft.com/office/drawing/2014/main" id="{157FB4B6-D68B-5D44-809E-D487648F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286" y="5332005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15">
            <a:extLst>
              <a:ext uri="{FF2B5EF4-FFF2-40B4-BE49-F238E27FC236}">
                <a16:creationId xmlns:a16="http://schemas.microsoft.com/office/drawing/2014/main" id="{6759EF07-779D-8F41-860F-A8815778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222" y="6369626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Shape 124">
            <a:extLst>
              <a:ext uri="{FF2B5EF4-FFF2-40B4-BE49-F238E27FC236}">
                <a16:creationId xmlns:a16="http://schemas.microsoft.com/office/drawing/2014/main" id="{ECFA1CB7-2FAC-604B-A4E9-8129A9D8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204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hape 125">
            <a:extLst>
              <a:ext uri="{FF2B5EF4-FFF2-40B4-BE49-F238E27FC236}">
                <a16:creationId xmlns:a16="http://schemas.microsoft.com/office/drawing/2014/main" id="{4F968E8B-83D0-4447-8595-BC61A135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284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Shape 126">
            <a:extLst>
              <a:ext uri="{FF2B5EF4-FFF2-40B4-BE49-F238E27FC236}">
                <a16:creationId xmlns:a16="http://schemas.microsoft.com/office/drawing/2014/main" id="{61598378-2CDF-B345-8837-D68927E6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271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DF7E123-8897-064A-AACD-94DA0E4A78EF}"/>
              </a:ext>
            </a:extLst>
          </p:cNvPr>
          <p:cNvSpPr txBox="1">
            <a:spLocks/>
          </p:cNvSpPr>
          <p:nvPr/>
        </p:nvSpPr>
        <p:spPr>
          <a:xfrm>
            <a:off x="6968508" y="8260842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8F8DDCE-0E9F-A846-A4CC-45E8119126AC}"/>
              </a:ext>
            </a:extLst>
          </p:cNvPr>
          <p:cNvSpPr txBox="1">
            <a:spLocks/>
          </p:cNvSpPr>
          <p:nvPr/>
        </p:nvSpPr>
        <p:spPr>
          <a:xfrm>
            <a:off x="5886980" y="938581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90EE9F1-7D19-4E4C-96B8-151C910F8A52}"/>
              </a:ext>
            </a:extLst>
          </p:cNvPr>
          <p:cNvSpPr txBox="1">
            <a:spLocks/>
          </p:cNvSpPr>
          <p:nvPr/>
        </p:nvSpPr>
        <p:spPr>
          <a:xfrm>
            <a:off x="12786519" y="8260842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995A0BC-2386-5947-B81F-2C087625A89B}"/>
              </a:ext>
            </a:extLst>
          </p:cNvPr>
          <p:cNvSpPr txBox="1">
            <a:spLocks/>
          </p:cNvSpPr>
          <p:nvPr/>
        </p:nvSpPr>
        <p:spPr>
          <a:xfrm>
            <a:off x="11704991" y="9385811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4325710-F5AC-8047-AFF4-8C3E8307AC4E}"/>
              </a:ext>
            </a:extLst>
          </p:cNvPr>
          <p:cNvSpPr txBox="1">
            <a:spLocks/>
          </p:cNvSpPr>
          <p:nvPr/>
        </p:nvSpPr>
        <p:spPr>
          <a:xfrm>
            <a:off x="9021110" y="488638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1EC96936-899B-EC44-BE9F-0C7475A3198C}"/>
              </a:ext>
            </a:extLst>
          </p:cNvPr>
          <p:cNvSpPr txBox="1">
            <a:spLocks/>
          </p:cNvSpPr>
          <p:nvPr/>
        </p:nvSpPr>
        <p:spPr>
          <a:xfrm>
            <a:off x="10202383" y="601135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E630241-2C1C-7C47-AD2A-8EFF297C0767}"/>
              </a:ext>
            </a:extLst>
          </p:cNvPr>
          <p:cNvSpPr txBox="1">
            <a:spLocks/>
          </p:cNvSpPr>
          <p:nvPr/>
        </p:nvSpPr>
        <p:spPr>
          <a:xfrm>
            <a:off x="3052527" y="4886388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E9D029C-CF5B-1D40-927D-3963BC8764EB}"/>
              </a:ext>
            </a:extLst>
          </p:cNvPr>
          <p:cNvSpPr txBox="1">
            <a:spLocks/>
          </p:cNvSpPr>
          <p:nvPr/>
        </p:nvSpPr>
        <p:spPr>
          <a:xfrm>
            <a:off x="4233800" y="6011357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DFC9E5-B4BF-4F4B-9968-531740A06F08}"/>
              </a:ext>
            </a:extLst>
          </p:cNvPr>
          <p:cNvSpPr txBox="1"/>
          <p:nvPr/>
        </p:nvSpPr>
        <p:spPr>
          <a:xfrm>
            <a:off x="4045745" y="10806041"/>
            <a:ext cx="4315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12BE0-0208-254B-A342-2AF273927E78}"/>
              </a:ext>
            </a:extLst>
          </p:cNvPr>
          <p:cNvSpPr txBox="1"/>
          <p:nvPr/>
        </p:nvSpPr>
        <p:spPr>
          <a:xfrm>
            <a:off x="9895822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A2BEE9-138E-9F4C-A1A4-562B59564AF7}"/>
              </a:ext>
            </a:extLst>
          </p:cNvPr>
          <p:cNvSpPr txBox="1"/>
          <p:nvPr/>
        </p:nvSpPr>
        <p:spPr>
          <a:xfrm>
            <a:off x="6738700" y="3723575"/>
            <a:ext cx="4299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4DC882-91F3-C94E-90BB-0188ED2FAEAA}"/>
              </a:ext>
            </a:extLst>
          </p:cNvPr>
          <p:cNvSpPr txBox="1"/>
          <p:nvPr/>
        </p:nvSpPr>
        <p:spPr>
          <a:xfrm>
            <a:off x="12734186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A840F9-48A4-3D44-82A0-EB7B05CEDBF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7EA234-A934-2644-BA78-D0FD9EF481CB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6">
            <a:extLst>
              <a:ext uri="{FF2B5EF4-FFF2-40B4-BE49-F238E27FC236}">
                <a16:creationId xmlns:a16="http://schemas.microsoft.com/office/drawing/2014/main" id="{D9DE4F11-4641-DB4F-A0C6-BA400FB0BA97}"/>
              </a:ext>
            </a:extLst>
          </p:cNvPr>
          <p:cNvSpPr>
            <a:spLocks/>
          </p:cNvSpPr>
          <p:nvPr/>
        </p:nvSpPr>
        <p:spPr bwMode="auto">
          <a:xfrm>
            <a:off x="18457978" y="4550477"/>
            <a:ext cx="4996417" cy="6152442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97">
            <a:extLst>
              <a:ext uri="{FF2B5EF4-FFF2-40B4-BE49-F238E27FC236}">
                <a16:creationId xmlns:a16="http://schemas.microsoft.com/office/drawing/2014/main" id="{75F29C2A-19B9-0544-AE87-7BA38E1AEB24}"/>
              </a:ext>
            </a:extLst>
          </p:cNvPr>
          <p:cNvSpPr>
            <a:spLocks/>
          </p:cNvSpPr>
          <p:nvPr/>
        </p:nvSpPr>
        <p:spPr bwMode="auto">
          <a:xfrm>
            <a:off x="2077836" y="4396749"/>
            <a:ext cx="3086569" cy="6459872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98">
            <a:extLst>
              <a:ext uri="{FF2B5EF4-FFF2-40B4-BE49-F238E27FC236}">
                <a16:creationId xmlns:a16="http://schemas.microsoft.com/office/drawing/2014/main" id="{B56775FC-F6A4-7E43-AD97-D5B7D19FE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4519" y="7626699"/>
            <a:ext cx="13975152" cy="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99">
            <a:extLst>
              <a:ext uri="{FF2B5EF4-FFF2-40B4-BE49-F238E27FC236}">
                <a16:creationId xmlns:a16="http://schemas.microsoft.com/office/drawing/2014/main" id="{7697EDA7-85E0-B148-984C-EC69F7FF93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7730" y="4371369"/>
            <a:ext cx="2967394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100">
            <a:extLst>
              <a:ext uri="{FF2B5EF4-FFF2-40B4-BE49-F238E27FC236}">
                <a16:creationId xmlns:a16="http://schemas.microsoft.com/office/drawing/2014/main" id="{CA4FE5CD-0B8C-1A4C-BD12-013B959C8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1080" y="7692708"/>
            <a:ext cx="2863374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101">
            <a:extLst>
              <a:ext uri="{FF2B5EF4-FFF2-40B4-BE49-F238E27FC236}">
                <a16:creationId xmlns:a16="http://schemas.microsoft.com/office/drawing/2014/main" id="{71C4FC3F-3C86-8F4D-A257-D21F3FB889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14162" y="4371369"/>
            <a:ext cx="2967394" cy="3245533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02">
            <a:extLst>
              <a:ext uri="{FF2B5EF4-FFF2-40B4-BE49-F238E27FC236}">
                <a16:creationId xmlns:a16="http://schemas.microsoft.com/office/drawing/2014/main" id="{E76CCD8C-9F83-3F45-A052-F7288F76F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8765" y="7692708"/>
            <a:ext cx="2863374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03">
            <a:extLst>
              <a:ext uri="{FF2B5EF4-FFF2-40B4-BE49-F238E27FC236}">
                <a16:creationId xmlns:a16="http://schemas.microsoft.com/office/drawing/2014/main" id="{A9CE9BF7-6C6C-CD4B-947D-D8004CD2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711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104">
            <a:extLst>
              <a:ext uri="{FF2B5EF4-FFF2-40B4-BE49-F238E27FC236}">
                <a16:creationId xmlns:a16="http://schemas.microsoft.com/office/drawing/2014/main" id="{BDDF4F79-A476-3A4D-85AB-314DB3E9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46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105">
            <a:extLst>
              <a:ext uri="{FF2B5EF4-FFF2-40B4-BE49-F238E27FC236}">
                <a16:creationId xmlns:a16="http://schemas.microsoft.com/office/drawing/2014/main" id="{C717DE66-000A-D448-AFEC-E7F42B4B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946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106">
            <a:extLst>
              <a:ext uri="{FF2B5EF4-FFF2-40B4-BE49-F238E27FC236}">
                <a16:creationId xmlns:a16="http://schemas.microsoft.com/office/drawing/2014/main" id="{6EE40097-1946-854D-879D-CA807354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93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107">
            <a:extLst>
              <a:ext uri="{FF2B5EF4-FFF2-40B4-BE49-F238E27FC236}">
                <a16:creationId xmlns:a16="http://schemas.microsoft.com/office/drawing/2014/main" id="{450D6B9B-CB39-5440-9E11-F50658D8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818" y="8659282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108">
            <a:extLst>
              <a:ext uri="{FF2B5EF4-FFF2-40B4-BE49-F238E27FC236}">
                <a16:creationId xmlns:a16="http://schemas.microsoft.com/office/drawing/2014/main" id="{D871F2F5-93C7-1041-B3A7-047A3AEA6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746" y="9700420"/>
            <a:ext cx="208269" cy="208275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109">
            <a:extLst>
              <a:ext uri="{FF2B5EF4-FFF2-40B4-BE49-F238E27FC236}">
                <a16:creationId xmlns:a16="http://schemas.microsoft.com/office/drawing/2014/main" id="{B3C63934-1949-E445-9187-B4DA28E9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20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110">
            <a:extLst>
              <a:ext uri="{FF2B5EF4-FFF2-40B4-BE49-F238E27FC236}">
                <a16:creationId xmlns:a16="http://schemas.microsoft.com/office/drawing/2014/main" id="{8F758FBB-4498-C442-834F-E55B5745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854" y="8659282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111">
            <a:extLst>
              <a:ext uri="{FF2B5EF4-FFF2-40B4-BE49-F238E27FC236}">
                <a16:creationId xmlns:a16="http://schemas.microsoft.com/office/drawing/2014/main" id="{1EB7A13C-1D51-6841-A396-E84D5E1E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82" y="9700420"/>
            <a:ext cx="208269" cy="2082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112">
            <a:extLst>
              <a:ext uri="{FF2B5EF4-FFF2-40B4-BE49-F238E27FC236}">
                <a16:creationId xmlns:a16="http://schemas.microsoft.com/office/drawing/2014/main" id="{E4B495E2-AEA6-4A4B-AB23-F15EA125A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796" y="5332005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113">
            <a:extLst>
              <a:ext uri="{FF2B5EF4-FFF2-40B4-BE49-F238E27FC236}">
                <a16:creationId xmlns:a16="http://schemas.microsoft.com/office/drawing/2014/main" id="{A697B208-4B47-7E49-982F-A73E7B98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732" y="6369626"/>
            <a:ext cx="208269" cy="208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114">
            <a:extLst>
              <a:ext uri="{FF2B5EF4-FFF2-40B4-BE49-F238E27FC236}">
                <a16:creationId xmlns:a16="http://schemas.microsoft.com/office/drawing/2014/main" id="{4E3AA763-AC96-5341-9138-C472A93B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015" y="5332005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3" name="Shape 115">
            <a:extLst>
              <a:ext uri="{FF2B5EF4-FFF2-40B4-BE49-F238E27FC236}">
                <a16:creationId xmlns:a16="http://schemas.microsoft.com/office/drawing/2014/main" id="{749CD3C5-8457-624D-8A2F-11B5674F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951" y="6369626"/>
            <a:ext cx="208270" cy="208275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24">
            <a:extLst>
              <a:ext uri="{FF2B5EF4-FFF2-40B4-BE49-F238E27FC236}">
                <a16:creationId xmlns:a16="http://schemas.microsoft.com/office/drawing/2014/main" id="{1063A215-C366-4048-8312-279ADA6E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910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5" name="Shape 125">
            <a:extLst>
              <a:ext uri="{FF2B5EF4-FFF2-40B4-BE49-F238E27FC236}">
                <a16:creationId xmlns:a16="http://schemas.microsoft.com/office/drawing/2014/main" id="{5A24ADB2-8550-074B-AD08-7EC0A779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11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126">
            <a:extLst>
              <a:ext uri="{FF2B5EF4-FFF2-40B4-BE49-F238E27FC236}">
                <a16:creationId xmlns:a16="http://schemas.microsoft.com/office/drawing/2014/main" id="{DF540444-91CB-9344-AB8D-665834F0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000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1FFF76B-BC67-0D47-B6F6-A93355E31CA0}"/>
              </a:ext>
            </a:extLst>
          </p:cNvPr>
          <p:cNvSpPr txBox="1">
            <a:spLocks/>
          </p:cNvSpPr>
          <p:nvPr/>
        </p:nvSpPr>
        <p:spPr>
          <a:xfrm>
            <a:off x="372514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E64F3-C907-9643-9157-9155295F6CE2}"/>
              </a:ext>
            </a:extLst>
          </p:cNvPr>
          <p:cNvSpPr txBox="1"/>
          <p:nvPr/>
        </p:nvSpPr>
        <p:spPr>
          <a:xfrm>
            <a:off x="3939884" y="10806041"/>
            <a:ext cx="4315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D87C37-34C5-0E45-9719-9392022504D0}"/>
              </a:ext>
            </a:extLst>
          </p:cNvPr>
          <p:cNvSpPr txBox="1"/>
          <p:nvPr/>
        </p:nvSpPr>
        <p:spPr>
          <a:xfrm>
            <a:off x="8307528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39A6F3-02A5-CE47-A185-6BB1EDB1AB9D}"/>
              </a:ext>
            </a:extLst>
          </p:cNvPr>
          <p:cNvSpPr txBox="1"/>
          <p:nvPr/>
        </p:nvSpPr>
        <p:spPr>
          <a:xfrm>
            <a:off x="5814427" y="3723575"/>
            <a:ext cx="4299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9C880A-1E64-134C-8D8E-03403C31C15B}"/>
              </a:ext>
            </a:extLst>
          </p:cNvPr>
          <p:cNvSpPr txBox="1"/>
          <p:nvPr/>
        </p:nvSpPr>
        <p:spPr>
          <a:xfrm>
            <a:off x="10347915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A89FE0F-89BC-7A47-9472-7DFB0B7E78DE}"/>
              </a:ext>
            </a:extLst>
          </p:cNvPr>
          <p:cNvSpPr txBox="1">
            <a:spLocks/>
          </p:cNvSpPr>
          <p:nvPr/>
        </p:nvSpPr>
        <p:spPr>
          <a:xfrm>
            <a:off x="467313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9D502A3-87CE-8240-B056-2FDEE7852D9E}"/>
              </a:ext>
            </a:extLst>
          </p:cNvPr>
          <p:cNvSpPr txBox="1">
            <a:spLocks/>
          </p:cNvSpPr>
          <p:nvPr/>
        </p:nvSpPr>
        <p:spPr>
          <a:xfrm>
            <a:off x="815647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2CEC083-B431-BB4C-9D34-E3481C5ADDD5}"/>
              </a:ext>
            </a:extLst>
          </p:cNvPr>
          <p:cNvSpPr txBox="1">
            <a:spLocks/>
          </p:cNvSpPr>
          <p:nvPr/>
        </p:nvSpPr>
        <p:spPr>
          <a:xfrm>
            <a:off x="910446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46" name="Shape 101">
            <a:extLst>
              <a:ext uri="{FF2B5EF4-FFF2-40B4-BE49-F238E27FC236}">
                <a16:creationId xmlns:a16="http://schemas.microsoft.com/office/drawing/2014/main" id="{037B20DF-4F31-5D4B-AF57-D778F9BF2E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01792" y="4371369"/>
            <a:ext cx="2967394" cy="3245533"/>
          </a:xfrm>
          <a:prstGeom prst="line">
            <a:avLst/>
          </a:prstGeom>
          <a:noFill/>
          <a:ln w="63500">
            <a:solidFill>
              <a:schemeClr val="accent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7" name="Shape 106">
            <a:extLst>
              <a:ext uri="{FF2B5EF4-FFF2-40B4-BE49-F238E27FC236}">
                <a16:creationId xmlns:a16="http://schemas.microsoft.com/office/drawing/2014/main" id="{0B9A7E0F-C348-0642-8D3A-D54E30C2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562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14">
            <a:extLst>
              <a:ext uri="{FF2B5EF4-FFF2-40B4-BE49-F238E27FC236}">
                <a16:creationId xmlns:a16="http://schemas.microsoft.com/office/drawing/2014/main" id="{449655A3-2A16-D145-95D9-E6FDD3074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3645" y="5332005"/>
            <a:ext cx="208270" cy="208275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Shape 115">
            <a:extLst>
              <a:ext uri="{FF2B5EF4-FFF2-40B4-BE49-F238E27FC236}">
                <a16:creationId xmlns:a16="http://schemas.microsoft.com/office/drawing/2014/main" id="{59D492E7-0835-F54C-B6FE-63A8214F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81" y="6369626"/>
            <a:ext cx="208270" cy="208275"/>
          </a:xfrm>
          <a:prstGeom prst="ellipse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0" name="Shape 126">
            <a:extLst>
              <a:ext uri="{FF2B5EF4-FFF2-40B4-BE49-F238E27FC236}">
                <a16:creationId xmlns:a16="http://schemas.microsoft.com/office/drawing/2014/main" id="{86B0A4B0-2767-4D43-B77B-780182A18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630" y="3607536"/>
            <a:ext cx="863358" cy="863383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5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0E11E-1649-4049-AE52-C277C4885AA7}"/>
              </a:ext>
            </a:extLst>
          </p:cNvPr>
          <p:cNvSpPr txBox="1"/>
          <p:nvPr/>
        </p:nvSpPr>
        <p:spPr>
          <a:xfrm>
            <a:off x="14835545" y="3723575"/>
            <a:ext cx="4315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DCC94B8-C9D6-5542-AE14-6E34C160CC1F}"/>
              </a:ext>
            </a:extLst>
          </p:cNvPr>
          <p:cNvSpPr txBox="1">
            <a:spLocks/>
          </p:cNvSpPr>
          <p:nvPr/>
        </p:nvSpPr>
        <p:spPr>
          <a:xfrm>
            <a:off x="12644102" y="4933686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D5A047E-703D-814C-83BC-A0E5E02453A2}"/>
              </a:ext>
            </a:extLst>
          </p:cNvPr>
          <p:cNvSpPr txBox="1">
            <a:spLocks/>
          </p:cNvSpPr>
          <p:nvPr/>
        </p:nvSpPr>
        <p:spPr>
          <a:xfrm>
            <a:off x="13592099" y="5973734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54" name="Shape 102">
            <a:extLst>
              <a:ext uri="{FF2B5EF4-FFF2-40B4-BE49-F238E27FC236}">
                <a16:creationId xmlns:a16="http://schemas.microsoft.com/office/drawing/2014/main" id="{17F77C05-3AE2-5A45-899A-5F6EA1071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0818" y="7692708"/>
            <a:ext cx="2863374" cy="3171336"/>
          </a:xfrm>
          <a:prstGeom prst="line">
            <a:avLst/>
          </a:prstGeom>
          <a:noFill/>
          <a:ln w="63500">
            <a:solidFill>
              <a:schemeClr val="accent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AD19CBC6-E9EF-D543-B9AF-56C8DACC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999" y="7479104"/>
            <a:ext cx="317056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6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6" name="Shape 110">
            <a:extLst>
              <a:ext uri="{FF2B5EF4-FFF2-40B4-BE49-F238E27FC236}">
                <a16:creationId xmlns:a16="http://schemas.microsoft.com/office/drawing/2014/main" id="{D565B275-8E8B-E640-A5E8-CED06536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3907" y="8659282"/>
            <a:ext cx="208269" cy="2082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7" name="Shape 111">
            <a:extLst>
              <a:ext uri="{FF2B5EF4-FFF2-40B4-BE49-F238E27FC236}">
                <a16:creationId xmlns:a16="http://schemas.microsoft.com/office/drawing/2014/main" id="{29853C04-31D8-D74F-A5D3-B31AA7D4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835" y="9700420"/>
            <a:ext cx="208269" cy="2082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8" name="Shape 124">
            <a:extLst>
              <a:ext uri="{FF2B5EF4-FFF2-40B4-BE49-F238E27FC236}">
                <a16:creationId xmlns:a16="http://schemas.microsoft.com/office/drawing/2014/main" id="{1D557C0A-B466-6E4F-BAD5-EE219210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963" y="10687521"/>
            <a:ext cx="863358" cy="863384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6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CEF76A-6C29-B64E-850F-8483F6A135B1}"/>
              </a:ext>
            </a:extLst>
          </p:cNvPr>
          <p:cNvSpPr txBox="1"/>
          <p:nvPr/>
        </p:nvSpPr>
        <p:spPr>
          <a:xfrm>
            <a:off x="12719581" y="10806041"/>
            <a:ext cx="4283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5781DBA-D920-DC49-A74C-EC5D51862F56}"/>
              </a:ext>
            </a:extLst>
          </p:cNvPr>
          <p:cNvSpPr txBox="1">
            <a:spLocks/>
          </p:cNvSpPr>
          <p:nvPr/>
        </p:nvSpPr>
        <p:spPr>
          <a:xfrm>
            <a:off x="6579688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40FE2BD3-2268-7A4A-A7AA-937C49EA9649}"/>
              </a:ext>
            </a:extLst>
          </p:cNvPr>
          <p:cNvSpPr txBox="1">
            <a:spLocks/>
          </p:cNvSpPr>
          <p:nvPr/>
        </p:nvSpPr>
        <p:spPr>
          <a:xfrm>
            <a:off x="5571088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E57E18C-E521-4C4E-88C3-F3286234D8E2}"/>
              </a:ext>
            </a:extLst>
          </p:cNvPr>
          <p:cNvSpPr txBox="1">
            <a:spLocks/>
          </p:cNvSpPr>
          <p:nvPr/>
        </p:nvSpPr>
        <p:spPr>
          <a:xfrm>
            <a:off x="10848531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C9345E5-3CB5-9445-8213-E571669CDD9F}"/>
              </a:ext>
            </a:extLst>
          </p:cNvPr>
          <p:cNvSpPr txBox="1">
            <a:spLocks/>
          </p:cNvSpPr>
          <p:nvPr/>
        </p:nvSpPr>
        <p:spPr>
          <a:xfrm>
            <a:off x="9839931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A15AAF9E-4915-CE4D-B12F-400F9EBB1B3F}"/>
              </a:ext>
            </a:extLst>
          </p:cNvPr>
          <p:cNvSpPr txBox="1">
            <a:spLocks/>
          </p:cNvSpPr>
          <p:nvPr/>
        </p:nvSpPr>
        <p:spPr>
          <a:xfrm>
            <a:off x="15296888" y="8281227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FD1A4CE-1AC0-324E-91E8-51F2A52150D9}"/>
              </a:ext>
            </a:extLst>
          </p:cNvPr>
          <p:cNvSpPr txBox="1">
            <a:spLocks/>
          </p:cNvSpPr>
          <p:nvPr/>
        </p:nvSpPr>
        <p:spPr>
          <a:xfrm>
            <a:off x="14288288" y="9321275"/>
            <a:ext cx="314075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BB3D9C-F210-7C4F-93B2-1A0443B6D07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B935A2-C0AC-EE4D-9788-91561942378C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">
            <a:extLst>
              <a:ext uri="{FF2B5EF4-FFF2-40B4-BE49-F238E27FC236}">
                <a16:creationId xmlns:a16="http://schemas.microsoft.com/office/drawing/2014/main" id="{ED282782-FFD4-6F46-96F5-80633EA20CA6}"/>
              </a:ext>
            </a:extLst>
          </p:cNvPr>
          <p:cNvSpPr>
            <a:spLocks/>
          </p:cNvSpPr>
          <p:nvPr/>
        </p:nvSpPr>
        <p:spPr bwMode="auto">
          <a:xfrm>
            <a:off x="17204878" y="4530026"/>
            <a:ext cx="5606574" cy="6904309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D607300A-F7C3-5E40-89E4-7AB801AB8187}"/>
              </a:ext>
            </a:extLst>
          </p:cNvPr>
          <p:cNvSpPr>
            <a:spLocks/>
          </p:cNvSpPr>
          <p:nvPr/>
        </p:nvSpPr>
        <p:spPr bwMode="auto">
          <a:xfrm>
            <a:off x="1597372" y="4357511"/>
            <a:ext cx="3463497" cy="7249309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49">
            <a:extLst>
              <a:ext uri="{FF2B5EF4-FFF2-40B4-BE49-F238E27FC236}">
                <a16:creationId xmlns:a16="http://schemas.microsoft.com/office/drawing/2014/main" id="{090DEC57-DD25-C646-93FB-4CE78650B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5946" y="7982178"/>
            <a:ext cx="13158539" cy="1"/>
          </a:xfrm>
          <a:prstGeom prst="line">
            <a:avLst/>
          </a:prstGeom>
          <a:noFill/>
          <a:ln w="4318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50">
            <a:extLst>
              <a:ext uri="{FF2B5EF4-FFF2-40B4-BE49-F238E27FC236}">
                <a16:creationId xmlns:a16="http://schemas.microsoft.com/office/drawing/2014/main" id="{6D2AA5E1-C546-3748-8CA7-C02EF95C349F}"/>
              </a:ext>
            </a:extLst>
          </p:cNvPr>
          <p:cNvSpPr>
            <a:spLocks/>
          </p:cNvSpPr>
          <p:nvPr/>
        </p:nvSpPr>
        <p:spPr bwMode="auto">
          <a:xfrm>
            <a:off x="5547966" y="4431905"/>
            <a:ext cx="1618140" cy="7162993"/>
          </a:xfrm>
          <a:custGeom>
            <a:avLst/>
            <a:gdLst>
              <a:gd name="T0" fmla="*/ 2147483646 w 21188"/>
              <a:gd name="T1" fmla="*/ 2147483646 h 21496"/>
              <a:gd name="T2" fmla="*/ 2147483646 w 21188"/>
              <a:gd name="T3" fmla="*/ 2147483646 h 21496"/>
              <a:gd name="T4" fmla="*/ 2147483646 w 21188"/>
              <a:gd name="T5" fmla="*/ 2147483646 h 21496"/>
              <a:gd name="T6" fmla="*/ 2147483646 w 21188"/>
              <a:gd name="T7" fmla="*/ 2147483646 h 214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88" h="21496" extrusionOk="0">
                <a:moveTo>
                  <a:pt x="18537" y="1"/>
                </a:moveTo>
                <a:cubicBezTo>
                  <a:pt x="17736" y="-11"/>
                  <a:pt x="16915" y="54"/>
                  <a:pt x="16310" y="202"/>
                </a:cubicBezTo>
                <a:cubicBezTo>
                  <a:pt x="10702" y="1650"/>
                  <a:pt x="6388" y="3336"/>
                  <a:pt x="3607" y="5165"/>
                </a:cubicBezTo>
                <a:cubicBezTo>
                  <a:pt x="953" y="6909"/>
                  <a:pt x="-258" y="8753"/>
                  <a:pt x="45" y="10599"/>
                </a:cubicBezTo>
                <a:lnTo>
                  <a:pt x="10189" y="10539"/>
                </a:lnTo>
                <a:cubicBezTo>
                  <a:pt x="10291" y="8887"/>
                  <a:pt x="11222" y="7242"/>
                  <a:pt x="12964" y="5639"/>
                </a:cubicBezTo>
                <a:cubicBezTo>
                  <a:pt x="14760" y="3986"/>
                  <a:pt x="17407" y="2387"/>
                  <a:pt x="20845" y="876"/>
                </a:cubicBezTo>
                <a:cubicBezTo>
                  <a:pt x="21272" y="680"/>
                  <a:pt x="21187" y="447"/>
                  <a:pt x="20630" y="268"/>
                </a:cubicBezTo>
                <a:cubicBezTo>
                  <a:pt x="20115" y="104"/>
                  <a:pt x="19337" y="13"/>
                  <a:pt x="18537" y="1"/>
                </a:cubicBezTo>
                <a:close/>
                <a:moveTo>
                  <a:pt x="121" y="10898"/>
                </a:moveTo>
                <a:cubicBezTo>
                  <a:pt x="-182" y="12745"/>
                  <a:pt x="1023" y="14588"/>
                  <a:pt x="3677" y="16333"/>
                </a:cubicBezTo>
                <a:cubicBezTo>
                  <a:pt x="6458" y="18161"/>
                  <a:pt x="10778" y="19847"/>
                  <a:pt x="16386" y="21294"/>
                </a:cubicBezTo>
                <a:cubicBezTo>
                  <a:pt x="17596" y="21589"/>
                  <a:pt x="19676" y="21556"/>
                  <a:pt x="20705" y="21228"/>
                </a:cubicBezTo>
                <a:cubicBezTo>
                  <a:pt x="21263" y="21050"/>
                  <a:pt x="21342" y="20816"/>
                  <a:pt x="20915" y="20620"/>
                </a:cubicBezTo>
                <a:cubicBezTo>
                  <a:pt x="17477" y="19109"/>
                  <a:pt x="14835" y="17511"/>
                  <a:pt x="13039" y="15857"/>
                </a:cubicBezTo>
                <a:cubicBezTo>
                  <a:pt x="11297" y="14254"/>
                  <a:pt x="10367" y="12610"/>
                  <a:pt x="10265" y="10957"/>
                </a:cubicBezTo>
                <a:lnTo>
                  <a:pt x="121" y="108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51">
            <a:extLst>
              <a:ext uri="{FF2B5EF4-FFF2-40B4-BE49-F238E27FC236}">
                <a16:creationId xmlns:a16="http://schemas.microsoft.com/office/drawing/2014/main" id="{621DA08F-F92A-784F-A0C8-BB5C8D58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030" y="7679744"/>
            <a:ext cx="604830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5C226762-B3FE-BE48-9C9E-5F020E0E50C7}"/>
              </a:ext>
            </a:extLst>
          </p:cNvPr>
          <p:cNvSpPr>
            <a:spLocks/>
          </p:cNvSpPr>
          <p:nvPr/>
        </p:nvSpPr>
        <p:spPr bwMode="auto">
          <a:xfrm>
            <a:off x="9225879" y="3629457"/>
            <a:ext cx="2181815" cy="8733020"/>
          </a:xfrm>
          <a:custGeom>
            <a:avLst/>
            <a:gdLst>
              <a:gd name="T0" fmla="*/ 2147483646 w 21423"/>
              <a:gd name="T1" fmla="*/ 2147483646 h 21514"/>
              <a:gd name="T2" fmla="*/ 2147483646 w 21423"/>
              <a:gd name="T3" fmla="*/ 2147483646 h 21514"/>
              <a:gd name="T4" fmla="*/ 2147483646 w 21423"/>
              <a:gd name="T5" fmla="*/ 2147483646 h 21514"/>
              <a:gd name="T6" fmla="*/ 2147483646 w 21423"/>
              <a:gd name="T7" fmla="*/ 2147483646 h 2151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23" h="21514" extrusionOk="0">
                <a:moveTo>
                  <a:pt x="19392" y="1"/>
                </a:moveTo>
                <a:cubicBezTo>
                  <a:pt x="18978" y="-6"/>
                  <a:pt x="18553" y="17"/>
                  <a:pt x="18168" y="75"/>
                </a:cubicBezTo>
                <a:cubicBezTo>
                  <a:pt x="14793" y="689"/>
                  <a:pt x="11879" y="1429"/>
                  <a:pt x="9521" y="2262"/>
                </a:cubicBezTo>
                <a:cubicBezTo>
                  <a:pt x="6978" y="3161"/>
                  <a:pt x="5107" y="4159"/>
                  <a:pt x="3650" y="5189"/>
                </a:cubicBezTo>
                <a:cubicBezTo>
                  <a:pt x="1154" y="6953"/>
                  <a:pt x="-79" y="8792"/>
                  <a:pt x="4" y="10641"/>
                </a:cubicBezTo>
                <a:lnTo>
                  <a:pt x="7943" y="10658"/>
                </a:lnTo>
                <a:cubicBezTo>
                  <a:pt x="7892" y="8916"/>
                  <a:pt x="8974" y="7183"/>
                  <a:pt x="11152" y="5520"/>
                </a:cubicBezTo>
                <a:cubicBezTo>
                  <a:pt x="13375" y="3822"/>
                  <a:pt x="16715" y="2218"/>
                  <a:pt x="21058" y="770"/>
                </a:cubicBezTo>
                <a:cubicBezTo>
                  <a:pt x="21457" y="622"/>
                  <a:pt x="21464" y="433"/>
                  <a:pt x="21110" y="276"/>
                </a:cubicBezTo>
                <a:cubicBezTo>
                  <a:pt x="20742" y="112"/>
                  <a:pt x="20083" y="14"/>
                  <a:pt x="19392" y="1"/>
                </a:cubicBezTo>
                <a:close/>
                <a:moveTo>
                  <a:pt x="8000" y="10855"/>
                </a:moveTo>
                <a:lnTo>
                  <a:pt x="57" y="10871"/>
                </a:lnTo>
                <a:cubicBezTo>
                  <a:pt x="-27" y="12720"/>
                  <a:pt x="1210" y="14560"/>
                  <a:pt x="3707" y="16324"/>
                </a:cubicBezTo>
                <a:cubicBezTo>
                  <a:pt x="5164" y="17354"/>
                  <a:pt x="7035" y="18352"/>
                  <a:pt x="9578" y="19251"/>
                </a:cubicBezTo>
                <a:cubicBezTo>
                  <a:pt x="11936" y="20085"/>
                  <a:pt x="14850" y="20824"/>
                  <a:pt x="18225" y="21438"/>
                </a:cubicBezTo>
                <a:cubicBezTo>
                  <a:pt x="19250" y="21594"/>
                  <a:pt x="20577" y="21500"/>
                  <a:pt x="21167" y="21238"/>
                </a:cubicBezTo>
                <a:cubicBezTo>
                  <a:pt x="21521" y="21080"/>
                  <a:pt x="21514" y="20891"/>
                  <a:pt x="21115" y="20743"/>
                </a:cubicBezTo>
                <a:cubicBezTo>
                  <a:pt x="16772" y="19295"/>
                  <a:pt x="13432" y="17691"/>
                  <a:pt x="11209" y="15993"/>
                </a:cubicBezTo>
                <a:cubicBezTo>
                  <a:pt x="9031" y="14330"/>
                  <a:pt x="7949" y="12597"/>
                  <a:pt x="8000" y="108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53">
            <a:extLst>
              <a:ext uri="{FF2B5EF4-FFF2-40B4-BE49-F238E27FC236}">
                <a16:creationId xmlns:a16="http://schemas.microsoft.com/office/drawing/2014/main" id="{208E4C1A-9D39-EA46-A1D7-197927A12546}"/>
              </a:ext>
            </a:extLst>
          </p:cNvPr>
          <p:cNvSpPr>
            <a:spLocks/>
          </p:cNvSpPr>
          <p:nvPr/>
        </p:nvSpPr>
        <p:spPr bwMode="auto">
          <a:xfrm>
            <a:off x="13451363" y="4389969"/>
            <a:ext cx="1659929" cy="7166783"/>
          </a:xfrm>
          <a:custGeom>
            <a:avLst/>
            <a:gdLst>
              <a:gd name="T0" fmla="*/ 2147483646 w 21219"/>
              <a:gd name="T1" fmla="*/ 2147483646 h 21497"/>
              <a:gd name="T2" fmla="*/ 2147483646 w 21219"/>
              <a:gd name="T3" fmla="*/ 2147483646 h 21497"/>
              <a:gd name="T4" fmla="*/ 2147483646 w 21219"/>
              <a:gd name="T5" fmla="*/ 2147483646 h 21497"/>
              <a:gd name="T6" fmla="*/ 2147483646 w 21219"/>
              <a:gd name="T7" fmla="*/ 2147483646 h 214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19" h="21497" extrusionOk="0">
                <a:moveTo>
                  <a:pt x="18673" y="1"/>
                </a:moveTo>
                <a:cubicBezTo>
                  <a:pt x="17877" y="-12"/>
                  <a:pt x="17053" y="53"/>
                  <a:pt x="16448" y="200"/>
                </a:cubicBezTo>
                <a:cubicBezTo>
                  <a:pt x="10834" y="1650"/>
                  <a:pt x="6502" y="3342"/>
                  <a:pt x="3694" y="5178"/>
                </a:cubicBezTo>
                <a:cubicBezTo>
                  <a:pt x="1014" y="6930"/>
                  <a:pt x="-227" y="8784"/>
                  <a:pt x="34" y="10642"/>
                </a:cubicBezTo>
                <a:lnTo>
                  <a:pt x="10131" y="10595"/>
                </a:lnTo>
                <a:cubicBezTo>
                  <a:pt x="10269" y="8933"/>
                  <a:pt x="11230" y="7278"/>
                  <a:pt x="12999" y="5667"/>
                </a:cubicBezTo>
                <a:cubicBezTo>
                  <a:pt x="14823" y="4005"/>
                  <a:pt x="17488" y="2401"/>
                  <a:pt x="20944" y="885"/>
                </a:cubicBezTo>
                <a:cubicBezTo>
                  <a:pt x="21373" y="688"/>
                  <a:pt x="21296" y="452"/>
                  <a:pt x="20745" y="272"/>
                </a:cubicBezTo>
                <a:cubicBezTo>
                  <a:pt x="20236" y="106"/>
                  <a:pt x="19470" y="15"/>
                  <a:pt x="18673" y="1"/>
                </a:cubicBezTo>
                <a:close/>
                <a:moveTo>
                  <a:pt x="188" y="10916"/>
                </a:moveTo>
                <a:cubicBezTo>
                  <a:pt x="-147" y="12755"/>
                  <a:pt x="989" y="14593"/>
                  <a:pt x="3534" y="16334"/>
                </a:cubicBezTo>
                <a:cubicBezTo>
                  <a:pt x="6201" y="18159"/>
                  <a:pt x="10366" y="19844"/>
                  <a:pt x="15793" y="21293"/>
                </a:cubicBezTo>
                <a:cubicBezTo>
                  <a:pt x="16965" y="21588"/>
                  <a:pt x="18996" y="21558"/>
                  <a:pt x="20005" y="21232"/>
                </a:cubicBezTo>
                <a:cubicBezTo>
                  <a:pt x="20552" y="21055"/>
                  <a:pt x="20632" y="20821"/>
                  <a:pt x="20221" y="20625"/>
                </a:cubicBezTo>
                <a:cubicBezTo>
                  <a:pt x="16907" y="19117"/>
                  <a:pt x="14370" y="17521"/>
                  <a:pt x="12657" y="15872"/>
                </a:cubicBezTo>
                <a:cubicBezTo>
                  <a:pt x="10996" y="14272"/>
                  <a:pt x="10126" y="12633"/>
                  <a:pt x="10062" y="10986"/>
                </a:cubicBezTo>
                <a:lnTo>
                  <a:pt x="188" y="109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CB66F0C7-E682-F94F-8B87-D64BFAEA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608" y="7679732"/>
            <a:ext cx="604831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D4DA4FDF-D464-614F-9B13-486F1B18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702" y="7679732"/>
            <a:ext cx="604831" cy="604896"/>
          </a:xfrm>
          <a:prstGeom prst="ellipse">
            <a:avLst/>
          </a:prstGeom>
          <a:solidFill>
            <a:srgbClr val="FFFFFF"/>
          </a:solidFill>
          <a:ln w="1016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ED5EE87F-CFD3-D94F-B2C9-964B2885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790" y="5219006"/>
            <a:ext cx="296963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id="{9FF9C230-771B-E042-B788-2BD20BCA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45" y="6527279"/>
            <a:ext cx="296962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id="{D28CB818-6CB0-6947-82BD-EF407801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088" y="10419427"/>
            <a:ext cx="296962" cy="296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72">
            <a:extLst>
              <a:ext uri="{FF2B5EF4-FFF2-40B4-BE49-F238E27FC236}">
                <a16:creationId xmlns:a16="http://schemas.microsoft.com/office/drawing/2014/main" id="{8F39B648-6CAE-FD40-8102-613E5A1D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45" y="9006086"/>
            <a:ext cx="296962" cy="296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74">
            <a:extLst>
              <a:ext uri="{FF2B5EF4-FFF2-40B4-BE49-F238E27FC236}">
                <a16:creationId xmlns:a16="http://schemas.microsoft.com/office/drawing/2014/main" id="{26E89EBC-E600-E64A-9E4A-8A7D375D2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96" y="10751890"/>
            <a:ext cx="296962" cy="296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hape 76">
            <a:extLst>
              <a:ext uri="{FF2B5EF4-FFF2-40B4-BE49-F238E27FC236}">
                <a16:creationId xmlns:a16="http://schemas.microsoft.com/office/drawing/2014/main" id="{3FAC1D88-7A60-E04C-B683-D0DD62BA1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566" y="9281556"/>
            <a:ext cx="296962" cy="296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6" name="Shape 78">
            <a:extLst>
              <a:ext uri="{FF2B5EF4-FFF2-40B4-BE49-F238E27FC236}">
                <a16:creationId xmlns:a16="http://schemas.microsoft.com/office/drawing/2014/main" id="{F758D3CE-623A-F94A-8F92-515A98B6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996" y="4869293"/>
            <a:ext cx="296962" cy="296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8" name="Shape 80">
            <a:extLst>
              <a:ext uri="{FF2B5EF4-FFF2-40B4-BE49-F238E27FC236}">
                <a16:creationId xmlns:a16="http://schemas.microsoft.com/office/drawing/2014/main" id="{42BB7806-9650-C340-8D6D-BD2FAF85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566" y="6331437"/>
            <a:ext cx="296962" cy="296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82">
            <a:extLst>
              <a:ext uri="{FF2B5EF4-FFF2-40B4-BE49-F238E27FC236}">
                <a16:creationId xmlns:a16="http://schemas.microsoft.com/office/drawing/2014/main" id="{9C2FCAB1-53D8-7648-8799-F2FAA07D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775" y="5219006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2" name="Shape 84">
            <a:extLst>
              <a:ext uri="{FF2B5EF4-FFF2-40B4-BE49-F238E27FC236}">
                <a16:creationId xmlns:a16="http://schemas.microsoft.com/office/drawing/2014/main" id="{621D0D9C-97A3-5E4D-9D45-ECF4775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28" y="6527279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4" name="Shape 86">
            <a:extLst>
              <a:ext uri="{FF2B5EF4-FFF2-40B4-BE49-F238E27FC236}">
                <a16:creationId xmlns:a16="http://schemas.microsoft.com/office/drawing/2014/main" id="{CB7AA4BE-2C82-FD48-902C-7D7B98AF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072" y="10419427"/>
            <a:ext cx="296963" cy="2969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Shape 88">
            <a:extLst>
              <a:ext uri="{FF2B5EF4-FFF2-40B4-BE49-F238E27FC236}">
                <a16:creationId xmlns:a16="http://schemas.microsoft.com/office/drawing/2014/main" id="{D0FE404D-8675-4343-9FC5-DCCF34DE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928" y="9006086"/>
            <a:ext cx="296963" cy="2969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3D05DF7-C201-8A4D-90DC-5017D981954D}"/>
              </a:ext>
            </a:extLst>
          </p:cNvPr>
          <p:cNvSpPr txBox="1">
            <a:spLocks/>
          </p:cNvSpPr>
          <p:nvPr/>
        </p:nvSpPr>
        <p:spPr>
          <a:xfrm>
            <a:off x="6662195" y="8652138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3033B78-25EB-EB4A-988C-72A74582EDDF}"/>
              </a:ext>
            </a:extLst>
          </p:cNvPr>
          <p:cNvSpPr txBox="1">
            <a:spLocks/>
          </p:cNvSpPr>
          <p:nvPr/>
        </p:nvSpPr>
        <p:spPr>
          <a:xfrm>
            <a:off x="6662195" y="617146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A7AE1F1-A441-1D47-974B-83438041BC7D}"/>
              </a:ext>
            </a:extLst>
          </p:cNvPr>
          <p:cNvSpPr txBox="1">
            <a:spLocks/>
          </p:cNvSpPr>
          <p:nvPr/>
        </p:nvSpPr>
        <p:spPr>
          <a:xfrm>
            <a:off x="7130885" y="486062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9E5821-9F22-284B-B7B9-0620BFE04D75}"/>
              </a:ext>
            </a:extLst>
          </p:cNvPr>
          <p:cNvSpPr txBox="1">
            <a:spLocks/>
          </p:cNvSpPr>
          <p:nvPr/>
        </p:nvSpPr>
        <p:spPr>
          <a:xfrm>
            <a:off x="7130885" y="100439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88F14FCE-A8DE-D441-A915-04918E1CDF21}"/>
              </a:ext>
            </a:extLst>
          </p:cNvPr>
          <p:cNvSpPr txBox="1">
            <a:spLocks/>
          </p:cNvSpPr>
          <p:nvPr/>
        </p:nvSpPr>
        <p:spPr>
          <a:xfrm>
            <a:off x="10425736" y="8937964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DB12612-B341-2644-90B5-254D3ABCC410}"/>
              </a:ext>
            </a:extLst>
          </p:cNvPr>
          <p:cNvSpPr txBox="1">
            <a:spLocks/>
          </p:cNvSpPr>
          <p:nvPr/>
        </p:nvSpPr>
        <p:spPr>
          <a:xfrm>
            <a:off x="10425736" y="5928383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535FEE3A-FD6F-6D48-B0F0-40B2B7ECC883}"/>
              </a:ext>
            </a:extLst>
          </p:cNvPr>
          <p:cNvSpPr txBox="1">
            <a:spLocks/>
          </p:cNvSpPr>
          <p:nvPr/>
        </p:nvSpPr>
        <p:spPr>
          <a:xfrm>
            <a:off x="10894426" y="452751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FD0B550-3E3C-9D4F-B78E-77F90DEFC162}"/>
              </a:ext>
            </a:extLst>
          </p:cNvPr>
          <p:cNvSpPr txBox="1">
            <a:spLocks/>
          </p:cNvSpPr>
          <p:nvPr/>
        </p:nvSpPr>
        <p:spPr>
          <a:xfrm>
            <a:off x="10894426" y="104012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44C1177-DB62-A249-89C6-D34C988B85CC}"/>
              </a:ext>
            </a:extLst>
          </p:cNvPr>
          <p:cNvSpPr txBox="1">
            <a:spLocks/>
          </p:cNvSpPr>
          <p:nvPr/>
        </p:nvSpPr>
        <p:spPr>
          <a:xfrm>
            <a:off x="14595483" y="8652138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E5AC80A-BEAE-BF41-9A2F-FE7F0FDF289C}"/>
              </a:ext>
            </a:extLst>
          </p:cNvPr>
          <p:cNvSpPr txBox="1">
            <a:spLocks/>
          </p:cNvSpPr>
          <p:nvPr/>
        </p:nvSpPr>
        <p:spPr>
          <a:xfrm>
            <a:off x="14595483" y="617146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D21F5BA1-4944-1549-992F-5301EDB63891}"/>
              </a:ext>
            </a:extLst>
          </p:cNvPr>
          <p:cNvSpPr txBox="1">
            <a:spLocks/>
          </p:cNvSpPr>
          <p:nvPr/>
        </p:nvSpPr>
        <p:spPr>
          <a:xfrm>
            <a:off x="15064173" y="4860620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2DD7E8A-7745-8444-855F-4E529A51E5E3}"/>
              </a:ext>
            </a:extLst>
          </p:cNvPr>
          <p:cNvSpPr txBox="1">
            <a:spLocks/>
          </p:cNvSpPr>
          <p:nvPr/>
        </p:nvSpPr>
        <p:spPr>
          <a:xfrm>
            <a:off x="15064173" y="10043996"/>
            <a:ext cx="2873691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753763-49D6-A440-8C78-CB1A45749C6B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32FE37-7F59-C946-A323-1B07D74E93F8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2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D9886-F4F2-E942-BAE4-14193CA4F6B4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AE084-21FA-2B40-B25D-49718C6DFC76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6525E2-8179-9740-99F4-80591748A09D}"/>
              </a:ext>
            </a:extLst>
          </p:cNvPr>
          <p:cNvSpPr/>
          <p:nvPr/>
        </p:nvSpPr>
        <p:spPr>
          <a:xfrm>
            <a:off x="18893172" y="5531626"/>
            <a:ext cx="3973205" cy="39732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" name="Arrow: Chevron 2">
            <a:extLst>
              <a:ext uri="{FF2B5EF4-FFF2-40B4-BE49-F238E27FC236}">
                <a16:creationId xmlns:a16="http://schemas.microsoft.com/office/drawing/2014/main" id="{BC907105-15DB-4C44-B83E-6E473E6E98E4}"/>
              </a:ext>
            </a:extLst>
          </p:cNvPr>
          <p:cNvSpPr/>
          <p:nvPr/>
        </p:nvSpPr>
        <p:spPr>
          <a:xfrm>
            <a:off x="1927642" y="6819910"/>
            <a:ext cx="3754044" cy="139663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6" name="Arrow: Chevron 3">
            <a:extLst>
              <a:ext uri="{FF2B5EF4-FFF2-40B4-BE49-F238E27FC236}">
                <a16:creationId xmlns:a16="http://schemas.microsoft.com/office/drawing/2014/main" id="{2C958A71-72C5-6C4F-A968-9F1F256A7635}"/>
              </a:ext>
            </a:extLst>
          </p:cNvPr>
          <p:cNvSpPr/>
          <p:nvPr/>
        </p:nvSpPr>
        <p:spPr>
          <a:xfrm>
            <a:off x="5222983" y="6819910"/>
            <a:ext cx="3754044" cy="13966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Arrow: Chevron 4">
            <a:extLst>
              <a:ext uri="{FF2B5EF4-FFF2-40B4-BE49-F238E27FC236}">
                <a16:creationId xmlns:a16="http://schemas.microsoft.com/office/drawing/2014/main" id="{514EFF48-A1B1-CC45-82E2-F585F5692755}"/>
              </a:ext>
            </a:extLst>
          </p:cNvPr>
          <p:cNvSpPr/>
          <p:nvPr/>
        </p:nvSpPr>
        <p:spPr>
          <a:xfrm>
            <a:off x="8508627" y="6819910"/>
            <a:ext cx="3754044" cy="13966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8" name="Arrow: Chevron 5">
            <a:extLst>
              <a:ext uri="{FF2B5EF4-FFF2-40B4-BE49-F238E27FC236}">
                <a16:creationId xmlns:a16="http://schemas.microsoft.com/office/drawing/2014/main" id="{A01AC7D1-A5A2-7942-8F4D-E9B92CE5D43B}"/>
              </a:ext>
            </a:extLst>
          </p:cNvPr>
          <p:cNvSpPr/>
          <p:nvPr/>
        </p:nvSpPr>
        <p:spPr>
          <a:xfrm>
            <a:off x="11794270" y="6819910"/>
            <a:ext cx="3754044" cy="13966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9" name="Arrow: Chevron 6">
            <a:extLst>
              <a:ext uri="{FF2B5EF4-FFF2-40B4-BE49-F238E27FC236}">
                <a16:creationId xmlns:a16="http://schemas.microsoft.com/office/drawing/2014/main" id="{687C17B8-92C3-434A-B4A6-C54FF005BF23}"/>
              </a:ext>
            </a:extLst>
          </p:cNvPr>
          <p:cNvSpPr/>
          <p:nvPr/>
        </p:nvSpPr>
        <p:spPr>
          <a:xfrm>
            <a:off x="15084203" y="6819910"/>
            <a:ext cx="3754044" cy="1396636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544B3C-66B8-0447-9CEA-F83ECBDAE843}"/>
              </a:ext>
            </a:extLst>
          </p:cNvPr>
          <p:cNvCxnSpPr/>
          <p:nvPr/>
        </p:nvCxnSpPr>
        <p:spPr>
          <a:xfrm flipH="1" flipV="1">
            <a:off x="3085993" y="4928104"/>
            <a:ext cx="1714054" cy="171405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1959F9-FD6A-4B4B-B154-C44086F4EE57}"/>
              </a:ext>
            </a:extLst>
          </p:cNvPr>
          <p:cNvCxnSpPr>
            <a:cxnSpLocks/>
          </p:cNvCxnSpPr>
          <p:nvPr/>
        </p:nvCxnSpPr>
        <p:spPr>
          <a:xfrm flipH="1">
            <a:off x="3085993" y="8416101"/>
            <a:ext cx="1714054" cy="1714054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C911D-557F-2847-B353-8F94F79A4362}"/>
              </a:ext>
            </a:extLst>
          </p:cNvPr>
          <p:cNvCxnSpPr/>
          <p:nvPr/>
        </p:nvCxnSpPr>
        <p:spPr>
          <a:xfrm flipH="1" flipV="1">
            <a:off x="6567591" y="4917203"/>
            <a:ext cx="1714054" cy="1714054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712616-F4EB-B243-A42F-E034BFD45EB5}"/>
              </a:ext>
            </a:extLst>
          </p:cNvPr>
          <p:cNvCxnSpPr>
            <a:cxnSpLocks/>
          </p:cNvCxnSpPr>
          <p:nvPr/>
        </p:nvCxnSpPr>
        <p:spPr>
          <a:xfrm flipH="1">
            <a:off x="6453291" y="8405200"/>
            <a:ext cx="1714054" cy="1714054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F0AB75-0BED-424D-A1CD-53E2B4DFEFEF}"/>
              </a:ext>
            </a:extLst>
          </p:cNvPr>
          <p:cNvCxnSpPr/>
          <p:nvPr/>
        </p:nvCxnSpPr>
        <p:spPr>
          <a:xfrm flipH="1" flipV="1">
            <a:off x="9689034" y="4917203"/>
            <a:ext cx="1714054" cy="1714054"/>
          </a:xfrm>
          <a:prstGeom prst="line">
            <a:avLst/>
          </a:prstGeom>
          <a:ln w="127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8E27A-69B3-9E4B-8393-FBCC870508F4}"/>
              </a:ext>
            </a:extLst>
          </p:cNvPr>
          <p:cNvCxnSpPr>
            <a:cxnSpLocks/>
          </p:cNvCxnSpPr>
          <p:nvPr/>
        </p:nvCxnSpPr>
        <p:spPr>
          <a:xfrm flipH="1">
            <a:off x="9734754" y="8405200"/>
            <a:ext cx="1714054" cy="1714054"/>
          </a:xfrm>
          <a:prstGeom prst="line">
            <a:avLst/>
          </a:prstGeom>
          <a:ln w="127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0AC7A4-5213-5648-B354-4707D9B17028}"/>
              </a:ext>
            </a:extLst>
          </p:cNvPr>
          <p:cNvCxnSpPr/>
          <p:nvPr/>
        </p:nvCxnSpPr>
        <p:spPr>
          <a:xfrm flipH="1" flipV="1">
            <a:off x="13160934" y="4906301"/>
            <a:ext cx="1714054" cy="1714054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759436-FB71-8345-9EB8-2443AA46C17B}"/>
              </a:ext>
            </a:extLst>
          </p:cNvPr>
          <p:cNvCxnSpPr>
            <a:cxnSpLocks/>
          </p:cNvCxnSpPr>
          <p:nvPr/>
        </p:nvCxnSpPr>
        <p:spPr>
          <a:xfrm flipH="1">
            <a:off x="13069494" y="8394298"/>
            <a:ext cx="1714054" cy="1714054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B2374A-8797-6A43-8072-AA167C1B3B38}"/>
              </a:ext>
            </a:extLst>
          </p:cNvPr>
          <p:cNvCxnSpPr/>
          <p:nvPr/>
        </p:nvCxnSpPr>
        <p:spPr>
          <a:xfrm flipH="1" flipV="1">
            <a:off x="16361257" y="4928104"/>
            <a:ext cx="1714054" cy="1714054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8B03A0-C686-964F-B5AF-7374AFE6D329}"/>
              </a:ext>
            </a:extLst>
          </p:cNvPr>
          <p:cNvCxnSpPr>
            <a:cxnSpLocks/>
          </p:cNvCxnSpPr>
          <p:nvPr/>
        </p:nvCxnSpPr>
        <p:spPr>
          <a:xfrm flipH="1">
            <a:off x="16338397" y="8416101"/>
            <a:ext cx="1714054" cy="1714054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ADA2046-5FEE-674B-B12C-2428E8E003D2}"/>
              </a:ext>
            </a:extLst>
          </p:cNvPr>
          <p:cNvSpPr/>
          <p:nvPr/>
        </p:nvSpPr>
        <p:spPr>
          <a:xfrm>
            <a:off x="1545089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940B54-A0CC-E74C-94D2-118DE80168EE}"/>
              </a:ext>
            </a:extLst>
          </p:cNvPr>
          <p:cNvSpPr/>
          <p:nvPr/>
        </p:nvSpPr>
        <p:spPr>
          <a:xfrm>
            <a:off x="1545089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E1C551-6814-684A-8D00-7A5AC77A2A25}"/>
              </a:ext>
            </a:extLst>
          </p:cNvPr>
          <p:cNvSpPr/>
          <p:nvPr/>
        </p:nvSpPr>
        <p:spPr>
          <a:xfrm>
            <a:off x="5030924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B4A2AA-0E73-2C43-B1EA-E38C6D6E632C}"/>
              </a:ext>
            </a:extLst>
          </p:cNvPr>
          <p:cNvSpPr/>
          <p:nvPr/>
        </p:nvSpPr>
        <p:spPr>
          <a:xfrm>
            <a:off x="5030924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FFD781-120E-844A-9C10-D8DFBFFDAA8B}"/>
              </a:ext>
            </a:extLst>
          </p:cNvPr>
          <p:cNvSpPr/>
          <p:nvPr/>
        </p:nvSpPr>
        <p:spPr>
          <a:xfrm>
            <a:off x="8107393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9C1BDD-9E2B-3F4D-B605-01A1BFBF6EFC}"/>
              </a:ext>
            </a:extLst>
          </p:cNvPr>
          <p:cNvSpPr/>
          <p:nvPr/>
        </p:nvSpPr>
        <p:spPr>
          <a:xfrm>
            <a:off x="8107393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67EB58-DFCE-9C47-8FE8-2E42BE790397}"/>
              </a:ext>
            </a:extLst>
          </p:cNvPr>
          <p:cNvSpPr/>
          <p:nvPr/>
        </p:nvSpPr>
        <p:spPr>
          <a:xfrm>
            <a:off x="11583529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82A791-E29B-C440-A4C5-206AE7D40979}"/>
              </a:ext>
            </a:extLst>
          </p:cNvPr>
          <p:cNvSpPr/>
          <p:nvPr/>
        </p:nvSpPr>
        <p:spPr>
          <a:xfrm>
            <a:off x="11583529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DC8682-3666-CB4F-BB1E-1A684961923F}"/>
              </a:ext>
            </a:extLst>
          </p:cNvPr>
          <p:cNvSpPr/>
          <p:nvPr/>
        </p:nvSpPr>
        <p:spPr>
          <a:xfrm>
            <a:off x="14799804" y="3372514"/>
            <a:ext cx="1638793" cy="16387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FAAC52-78A1-3947-9B10-1AA7E7F760CC}"/>
              </a:ext>
            </a:extLst>
          </p:cNvPr>
          <p:cNvSpPr/>
          <p:nvPr/>
        </p:nvSpPr>
        <p:spPr>
          <a:xfrm>
            <a:off x="14799804" y="10025149"/>
            <a:ext cx="1638793" cy="16387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2" name="Freeform 951">
            <a:extLst>
              <a:ext uri="{FF2B5EF4-FFF2-40B4-BE49-F238E27FC236}">
                <a16:creationId xmlns:a16="http://schemas.microsoft.com/office/drawing/2014/main" id="{1A264B1A-BFFD-6644-8AD7-48619A3C17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8160" y="3719559"/>
            <a:ext cx="921629" cy="931927"/>
          </a:xfrm>
          <a:custGeom>
            <a:avLst/>
            <a:gdLst>
              <a:gd name="T0" fmla="*/ 211062 w 283807"/>
              <a:gd name="T1" fmla="*/ 197749 h 286528"/>
              <a:gd name="T2" fmla="*/ 137491 w 283807"/>
              <a:gd name="T3" fmla="*/ 283435 h 286528"/>
              <a:gd name="T4" fmla="*/ 72574 w 283807"/>
              <a:gd name="T5" fmla="*/ 188998 h 286528"/>
              <a:gd name="T6" fmla="*/ 280936 w 283807"/>
              <a:gd name="T7" fmla="*/ 289778 h 286528"/>
              <a:gd name="T8" fmla="*/ 250491 w 283807"/>
              <a:gd name="T9" fmla="*/ 285010 h 286528"/>
              <a:gd name="T10" fmla="*/ 237238 w 283807"/>
              <a:gd name="T11" fmla="*/ 259344 h 286528"/>
              <a:gd name="T12" fmla="*/ 276638 w 283807"/>
              <a:gd name="T13" fmla="*/ 188580 h 286528"/>
              <a:gd name="T14" fmla="*/ 8655 w 283807"/>
              <a:gd name="T15" fmla="*/ 250543 h 286528"/>
              <a:gd name="T16" fmla="*/ 43636 w 283807"/>
              <a:gd name="T17" fmla="*/ 259344 h 286528"/>
              <a:gd name="T18" fmla="*/ 34981 w 283807"/>
              <a:gd name="T19" fmla="*/ 259344 h 286528"/>
              <a:gd name="T20" fmla="*/ 0 w 283807"/>
              <a:gd name="T21" fmla="*/ 285010 h 286528"/>
              <a:gd name="T22" fmla="*/ 30305 w 283807"/>
              <a:gd name="T23" fmla="*/ 141786 h 286528"/>
              <a:gd name="T24" fmla="*/ 67632 w 283807"/>
              <a:gd name="T25" fmla="*/ 231955 h 286528"/>
              <a:gd name="T26" fmla="*/ 96624 w 283807"/>
              <a:gd name="T27" fmla="*/ 279047 h 286528"/>
              <a:gd name="T28" fmla="*/ 90824 w 283807"/>
              <a:gd name="T29" fmla="*/ 223194 h 286528"/>
              <a:gd name="T30" fmla="*/ 47701 w 283807"/>
              <a:gd name="T31" fmla="*/ 157848 h 286528"/>
              <a:gd name="T32" fmla="*/ 94448 w 283807"/>
              <a:gd name="T33" fmla="*/ 165515 h 286528"/>
              <a:gd name="T34" fmla="*/ 121267 w 283807"/>
              <a:gd name="T35" fmla="*/ 146167 h 286528"/>
              <a:gd name="T36" fmla="*/ 48062 w 283807"/>
              <a:gd name="T37" fmla="*/ 139961 h 286528"/>
              <a:gd name="T38" fmla="*/ 169222 w 283807"/>
              <a:gd name="T39" fmla="*/ 147196 h 286528"/>
              <a:gd name="T40" fmla="*/ 234658 w 283807"/>
              <a:gd name="T41" fmla="*/ 154445 h 286528"/>
              <a:gd name="T42" fmla="*/ 223024 w 283807"/>
              <a:gd name="T43" fmla="*/ 217143 h 286528"/>
              <a:gd name="T44" fmla="*/ 181219 w 283807"/>
              <a:gd name="T45" fmla="*/ 276579 h 286528"/>
              <a:gd name="T46" fmla="*/ 205211 w 283807"/>
              <a:gd name="T47" fmla="*/ 242150 h 286528"/>
              <a:gd name="T48" fmla="*/ 263377 w 283807"/>
              <a:gd name="T49" fmla="*/ 150820 h 286528"/>
              <a:gd name="T50" fmla="*/ 206666 w 283807"/>
              <a:gd name="T51" fmla="*/ 153358 h 286528"/>
              <a:gd name="T52" fmla="*/ 198669 w 283807"/>
              <a:gd name="T53" fmla="*/ 144659 h 286528"/>
              <a:gd name="T54" fmla="*/ 257196 w 283807"/>
              <a:gd name="T55" fmla="*/ 134151 h 286528"/>
              <a:gd name="T56" fmla="*/ 218663 w 283807"/>
              <a:gd name="T57" fmla="*/ 241063 h 286528"/>
              <a:gd name="T58" fmla="*/ 187035 w 283807"/>
              <a:gd name="T59" fmla="*/ 288177 h 286528"/>
              <a:gd name="T60" fmla="*/ 203758 w 283807"/>
              <a:gd name="T61" fmla="*/ 209170 h 286528"/>
              <a:gd name="T62" fmla="*/ 205939 w 283807"/>
              <a:gd name="T63" fmla="*/ 175465 h 286528"/>
              <a:gd name="T64" fmla="*/ 161225 w 283807"/>
              <a:gd name="T65" fmla="*/ 134876 h 286528"/>
              <a:gd name="T66" fmla="*/ 88287 w 283807"/>
              <a:gd name="T67" fmla="*/ 146167 h 286528"/>
              <a:gd name="T68" fmla="*/ 135038 w 283807"/>
              <a:gd name="T69" fmla="*/ 157118 h 286528"/>
              <a:gd name="T70" fmla="*/ 56397 w 283807"/>
              <a:gd name="T71" fmla="*/ 163690 h 286528"/>
              <a:gd name="T72" fmla="*/ 99160 w 283807"/>
              <a:gd name="T73" fmla="*/ 220273 h 286528"/>
              <a:gd name="T74" fmla="*/ 96624 w 283807"/>
              <a:gd name="T75" fmla="*/ 288174 h 286528"/>
              <a:gd name="T76" fmla="*/ 41900 w 283807"/>
              <a:gd name="T77" fmla="*/ 241447 h 286528"/>
              <a:gd name="T78" fmla="*/ 46976 w 283807"/>
              <a:gd name="T79" fmla="*/ 131563 h 286528"/>
              <a:gd name="T80" fmla="*/ 239060 w 283807"/>
              <a:gd name="T81" fmla="*/ 115155 h 286528"/>
              <a:gd name="T82" fmla="*/ 248098 w 283807"/>
              <a:gd name="T83" fmla="*/ 91327 h 286528"/>
              <a:gd name="T84" fmla="*/ 33878 w 283807"/>
              <a:gd name="T85" fmla="*/ 118090 h 286528"/>
              <a:gd name="T86" fmla="*/ 37132 w 283807"/>
              <a:gd name="T87" fmla="*/ 91327 h 286528"/>
              <a:gd name="T88" fmla="*/ 253520 w 283807"/>
              <a:gd name="T89" fmla="*/ 126888 h 286528"/>
              <a:gd name="T90" fmla="*/ 242676 w 283807"/>
              <a:gd name="T91" fmla="*/ 83261 h 286528"/>
              <a:gd name="T92" fmla="*/ 37132 w 283807"/>
              <a:gd name="T93" fmla="*/ 127621 h 286528"/>
              <a:gd name="T94" fmla="*/ 42554 w 283807"/>
              <a:gd name="T95" fmla="*/ 83261 h 286528"/>
              <a:gd name="T96" fmla="*/ 146249 w 283807"/>
              <a:gd name="T97" fmla="*/ 79979 h 286528"/>
              <a:gd name="T98" fmla="*/ 116318 w 283807"/>
              <a:gd name="T99" fmla="*/ 49908 h 286528"/>
              <a:gd name="T100" fmla="*/ 95308 w 283807"/>
              <a:gd name="T101" fmla="*/ 1152 h 286528"/>
              <a:gd name="T102" fmla="*/ 99676 w 283807"/>
              <a:gd name="T103" fmla="*/ 9901 h 286528"/>
              <a:gd name="T104" fmla="*/ 142614 w 283807"/>
              <a:gd name="T105" fmla="*/ 117056 h 286528"/>
              <a:gd name="T106" fmla="*/ 185552 w 283807"/>
              <a:gd name="T107" fmla="*/ 68580 h 286528"/>
              <a:gd name="T108" fmla="*/ 189554 w 283807"/>
              <a:gd name="T109" fmla="*/ 104298 h 286528"/>
              <a:gd name="T110" fmla="*/ 139339 w 283807"/>
              <a:gd name="T111" fmla="*/ 126165 h 286528"/>
              <a:gd name="T112" fmla="*/ 90944 w 283807"/>
              <a:gd name="T113" fmla="*/ 5161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3" name="Freeform 952">
            <a:extLst>
              <a:ext uri="{FF2B5EF4-FFF2-40B4-BE49-F238E27FC236}">
                <a16:creationId xmlns:a16="http://schemas.microsoft.com/office/drawing/2014/main" id="{F7677F5C-91F8-AF46-8B8D-3CCAC84AC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4832" y="3760413"/>
            <a:ext cx="926777" cy="921626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4" name="Freeform 953">
            <a:extLst>
              <a:ext uri="{FF2B5EF4-FFF2-40B4-BE49-F238E27FC236}">
                <a16:creationId xmlns:a16="http://schemas.microsoft.com/office/drawing/2014/main" id="{591BE6DF-C60B-874A-B916-AB1DE2DE1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6376" y="3749316"/>
            <a:ext cx="849544" cy="921626"/>
          </a:xfrm>
          <a:custGeom>
            <a:avLst/>
            <a:gdLst>
              <a:gd name="T0" fmla="*/ 101711 w 262269"/>
              <a:gd name="T1" fmla="*/ 115499 h 283804"/>
              <a:gd name="T2" fmla="*/ 130117 w 262269"/>
              <a:gd name="T3" fmla="*/ 115499 h 283804"/>
              <a:gd name="T4" fmla="*/ 115915 w 262269"/>
              <a:gd name="T5" fmla="*/ 92542 h 283804"/>
              <a:gd name="T6" fmla="*/ 115915 w 262269"/>
              <a:gd name="T7" fmla="*/ 138454 h 283804"/>
              <a:gd name="T8" fmla="*/ 115915 w 262269"/>
              <a:gd name="T9" fmla="*/ 92542 h 283804"/>
              <a:gd name="T10" fmla="*/ 77752 w 262269"/>
              <a:gd name="T11" fmla="*/ 116065 h 283804"/>
              <a:gd name="T12" fmla="*/ 101087 w 262269"/>
              <a:gd name="T13" fmla="*/ 154465 h 283804"/>
              <a:gd name="T14" fmla="*/ 115805 w 262269"/>
              <a:gd name="T15" fmla="*/ 274736 h 283804"/>
              <a:gd name="T16" fmla="*/ 121906 w 262269"/>
              <a:gd name="T17" fmla="*/ 257347 h 283804"/>
              <a:gd name="T18" fmla="*/ 127651 w 262269"/>
              <a:gd name="T19" fmla="*/ 238872 h 283804"/>
              <a:gd name="T20" fmla="*/ 122266 w 262269"/>
              <a:gd name="T21" fmla="*/ 220759 h 283804"/>
              <a:gd name="T22" fmla="*/ 122266 w 262269"/>
              <a:gd name="T23" fmla="*/ 209890 h 283804"/>
              <a:gd name="T24" fmla="*/ 122266 w 262269"/>
              <a:gd name="T25" fmla="*/ 197212 h 283804"/>
              <a:gd name="T26" fmla="*/ 131959 w 262269"/>
              <a:gd name="T27" fmla="*/ 154465 h 283804"/>
              <a:gd name="T28" fmla="*/ 155291 w 262269"/>
              <a:gd name="T29" fmla="*/ 116065 h 283804"/>
              <a:gd name="T30" fmla="*/ 116522 w 262269"/>
              <a:gd name="T31" fmla="*/ 68609 h 283804"/>
              <a:gd name="T32" fmla="*/ 140574 w 262269"/>
              <a:gd name="T33" fmla="*/ 157363 h 283804"/>
              <a:gd name="T34" fmla="*/ 139138 w 262269"/>
              <a:gd name="T35" fmla="*/ 192503 h 283804"/>
              <a:gd name="T36" fmla="*/ 131600 w 262269"/>
              <a:gd name="T37" fmla="*/ 206994 h 283804"/>
              <a:gd name="T38" fmla="*/ 136984 w 262269"/>
              <a:gd name="T39" fmla="*/ 218585 h 283804"/>
              <a:gd name="T40" fmla="*/ 131600 w 262269"/>
              <a:gd name="T41" fmla="*/ 230540 h 283804"/>
              <a:gd name="T42" fmla="*/ 138061 w 262269"/>
              <a:gd name="T43" fmla="*/ 238872 h 283804"/>
              <a:gd name="T44" fmla="*/ 128010 w 262269"/>
              <a:gd name="T45" fmla="*/ 250826 h 283804"/>
              <a:gd name="T46" fmla="*/ 137701 w 262269"/>
              <a:gd name="T47" fmla="*/ 262782 h 283804"/>
              <a:gd name="T48" fmla="*/ 118676 w 262269"/>
              <a:gd name="T49" fmla="*/ 283793 h 283804"/>
              <a:gd name="T50" fmla="*/ 112574 w 262269"/>
              <a:gd name="T51" fmla="*/ 283793 h 283804"/>
              <a:gd name="T52" fmla="*/ 92471 w 262269"/>
              <a:gd name="T53" fmla="*/ 261694 h 283804"/>
              <a:gd name="T54" fmla="*/ 69498 w 262269"/>
              <a:gd name="T55" fmla="*/ 116065 h 283804"/>
              <a:gd name="T56" fmla="*/ 116524 w 262269"/>
              <a:gd name="T57" fmla="*/ 39888 h 283804"/>
              <a:gd name="T58" fmla="*/ 192339 w 262269"/>
              <a:gd name="T59" fmla="*/ 116027 h 283804"/>
              <a:gd name="T60" fmla="*/ 166948 w 262269"/>
              <a:gd name="T61" fmla="*/ 171598 h 283804"/>
              <a:gd name="T62" fmla="*/ 163729 w 262269"/>
              <a:gd name="T63" fmla="*/ 164020 h 283804"/>
              <a:gd name="T64" fmla="*/ 163729 w 262269"/>
              <a:gd name="T65" fmla="*/ 68036 h 283804"/>
              <a:gd name="T66" fmla="*/ 68960 w 262269"/>
              <a:gd name="T67" fmla="*/ 68036 h 283804"/>
              <a:gd name="T68" fmla="*/ 68960 w 262269"/>
              <a:gd name="T69" fmla="*/ 164020 h 283804"/>
              <a:gd name="T70" fmla="*/ 62880 w 262269"/>
              <a:gd name="T71" fmla="*/ 170154 h 283804"/>
              <a:gd name="T72" fmla="*/ 62880 w 262269"/>
              <a:gd name="T73" fmla="*/ 62261 h 283804"/>
              <a:gd name="T74" fmla="*/ 115895 w 262269"/>
              <a:gd name="T75" fmla="*/ 0 h 283804"/>
              <a:gd name="T76" fmla="*/ 255396 w 262269"/>
              <a:gd name="T77" fmla="*/ 155620 h 283804"/>
              <a:gd name="T78" fmla="*/ 252893 w 262269"/>
              <a:gd name="T79" fmla="*/ 181255 h 283804"/>
              <a:gd name="T80" fmla="*/ 231788 w 262269"/>
              <a:gd name="T81" fmla="*/ 232166 h 283804"/>
              <a:gd name="T82" fmla="*/ 177062 w 262269"/>
              <a:gd name="T83" fmla="*/ 259968 h 283804"/>
              <a:gd name="T84" fmla="*/ 172768 w 262269"/>
              <a:gd name="T85" fmla="*/ 285242 h 283804"/>
              <a:gd name="T86" fmla="*/ 168476 w 262269"/>
              <a:gd name="T87" fmla="*/ 259968 h 283804"/>
              <a:gd name="T88" fmla="*/ 223204 w 262269"/>
              <a:gd name="T89" fmla="*/ 230721 h 283804"/>
              <a:gd name="T90" fmla="*/ 225350 w 262269"/>
              <a:gd name="T91" fmla="*/ 184867 h 283804"/>
              <a:gd name="T92" fmla="*/ 252178 w 262269"/>
              <a:gd name="T93" fmla="*/ 169340 h 283804"/>
              <a:gd name="T94" fmla="*/ 223563 w 262269"/>
              <a:gd name="T95" fmla="*/ 117708 h 283804"/>
              <a:gd name="T96" fmla="*/ 115895 w 262269"/>
              <a:gd name="T97" fmla="*/ 8666 h 283804"/>
              <a:gd name="T98" fmla="*/ 22893 w 262269"/>
              <a:gd name="T99" fmla="*/ 170423 h 283804"/>
              <a:gd name="T100" fmla="*/ 33982 w 262269"/>
              <a:gd name="T101" fmla="*/ 189199 h 283804"/>
              <a:gd name="T102" fmla="*/ 60450 w 262269"/>
              <a:gd name="T103" fmla="*/ 280549 h 283804"/>
              <a:gd name="T104" fmla="*/ 51866 w 262269"/>
              <a:gd name="T105" fmla="*/ 280910 h 283804"/>
              <a:gd name="T106" fmla="*/ 26827 w 262269"/>
              <a:gd name="T107" fmla="*/ 193893 h 283804"/>
              <a:gd name="T108" fmla="*/ 15380 w 262269"/>
              <a:gd name="T109" fmla="*/ 175117 h 283804"/>
              <a:gd name="T110" fmla="*/ 115895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5" name="Freeform 1045">
            <a:extLst>
              <a:ext uri="{FF2B5EF4-FFF2-40B4-BE49-F238E27FC236}">
                <a16:creationId xmlns:a16="http://schemas.microsoft.com/office/drawing/2014/main" id="{715CF796-5912-104A-A2FC-CE35AB982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39777" y="3749316"/>
            <a:ext cx="921626" cy="921626"/>
          </a:xfrm>
          <a:custGeom>
            <a:avLst/>
            <a:gdLst>
              <a:gd name="T0" fmla="*/ 86255 w 283803"/>
              <a:gd name="T1" fmla="*/ 256516 h 283804"/>
              <a:gd name="T2" fmla="*/ 82955 w 283803"/>
              <a:gd name="T3" fmla="*/ 218590 h 283804"/>
              <a:gd name="T4" fmla="*/ 82955 w 283803"/>
              <a:gd name="T5" fmla="*/ 227781 h 283804"/>
              <a:gd name="T6" fmla="*/ 60351 w 283803"/>
              <a:gd name="T7" fmla="*/ 218590 h 283804"/>
              <a:gd name="T8" fmla="*/ 30314 w 283803"/>
              <a:gd name="T9" fmla="*/ 223186 h 283804"/>
              <a:gd name="T10" fmla="*/ 229364 w 283803"/>
              <a:gd name="T11" fmla="*/ 215328 h 283804"/>
              <a:gd name="T12" fmla="*/ 252493 w 283803"/>
              <a:gd name="T13" fmla="*/ 206780 h 283804"/>
              <a:gd name="T14" fmla="*/ 173152 w 283803"/>
              <a:gd name="T15" fmla="*/ 206780 h 283804"/>
              <a:gd name="T16" fmla="*/ 196647 w 283803"/>
              <a:gd name="T17" fmla="*/ 215328 h 283804"/>
              <a:gd name="T18" fmla="*/ 236706 w 283803"/>
              <a:gd name="T19" fmla="*/ 191466 h 283804"/>
              <a:gd name="T20" fmla="*/ 245150 w 283803"/>
              <a:gd name="T21" fmla="*/ 230999 h 283804"/>
              <a:gd name="T22" fmla="*/ 236706 w 283803"/>
              <a:gd name="T23" fmla="*/ 191466 h 283804"/>
              <a:gd name="T24" fmla="*/ 205459 w 283803"/>
              <a:gd name="T25" fmla="*/ 215328 h 283804"/>
              <a:gd name="T26" fmla="*/ 164341 w 283803"/>
              <a:gd name="T27" fmla="*/ 206780 h 283804"/>
              <a:gd name="T28" fmla="*/ 65034 w 283803"/>
              <a:gd name="T29" fmla="*/ 198216 h 283804"/>
              <a:gd name="T30" fmla="*/ 60438 w 283803"/>
              <a:gd name="T31" fmla="*/ 173915 h 283804"/>
              <a:gd name="T32" fmla="*/ 34910 w 283803"/>
              <a:gd name="T33" fmla="*/ 200685 h 283804"/>
              <a:gd name="T34" fmla="*/ 87181 w 283803"/>
              <a:gd name="T35" fmla="*/ 157960 h 283804"/>
              <a:gd name="T36" fmla="*/ 82969 w 283803"/>
              <a:gd name="T37" fmla="*/ 198276 h 283804"/>
              <a:gd name="T38" fmla="*/ 119283 w 283803"/>
              <a:gd name="T39" fmla="*/ 150806 h 283804"/>
              <a:gd name="T40" fmla="*/ 110093 w 283803"/>
              <a:gd name="T41" fmla="*/ 150806 h 283804"/>
              <a:gd name="T42" fmla="*/ 229364 w 283803"/>
              <a:gd name="T43" fmla="*/ 158990 h 283804"/>
              <a:gd name="T44" fmla="*/ 252493 w 283803"/>
              <a:gd name="T45" fmla="*/ 150179 h 283804"/>
              <a:gd name="T46" fmla="*/ 173152 w 283803"/>
              <a:gd name="T47" fmla="*/ 150179 h 283804"/>
              <a:gd name="T48" fmla="*/ 196647 w 283803"/>
              <a:gd name="T49" fmla="*/ 158990 h 283804"/>
              <a:gd name="T50" fmla="*/ 236706 w 283803"/>
              <a:gd name="T51" fmla="*/ 134026 h 283804"/>
              <a:gd name="T52" fmla="*/ 245150 w 283803"/>
              <a:gd name="T53" fmla="*/ 175143 h 283804"/>
              <a:gd name="T54" fmla="*/ 236706 w 283803"/>
              <a:gd name="T55" fmla="*/ 134026 h 283804"/>
              <a:gd name="T56" fmla="*/ 205459 w 283803"/>
              <a:gd name="T57" fmla="*/ 158990 h 283804"/>
              <a:gd name="T58" fmla="*/ 164341 w 283803"/>
              <a:gd name="T59" fmla="*/ 150179 h 283804"/>
              <a:gd name="T60" fmla="*/ 90584 w 283803"/>
              <a:gd name="T61" fmla="*/ 125251 h 283804"/>
              <a:gd name="T62" fmla="*/ 34647 w 283803"/>
              <a:gd name="T63" fmla="*/ 121262 h 283804"/>
              <a:gd name="T64" fmla="*/ 269695 w 283803"/>
              <a:gd name="T65" fmla="*/ 247330 h 283804"/>
              <a:gd name="T66" fmla="*/ 34640 w 283803"/>
              <a:gd name="T67" fmla="*/ 92542 h 283804"/>
              <a:gd name="T68" fmla="*/ 34640 w 283803"/>
              <a:gd name="T69" fmla="*/ 101732 h 283804"/>
              <a:gd name="T70" fmla="*/ 263329 w 283803"/>
              <a:gd name="T71" fmla="*/ 88001 h 283804"/>
              <a:gd name="T72" fmla="*/ 256437 w 283803"/>
              <a:gd name="T73" fmla="*/ 93891 h 283804"/>
              <a:gd name="T74" fmla="*/ 216380 w 283803"/>
              <a:gd name="T75" fmla="*/ 88001 h 283804"/>
              <a:gd name="T76" fmla="*/ 210490 w 283803"/>
              <a:gd name="T77" fmla="*/ 93891 h 283804"/>
              <a:gd name="T78" fmla="*/ 240545 w 283803"/>
              <a:gd name="T79" fmla="*/ 90755 h 283804"/>
              <a:gd name="T80" fmla="*/ 154009 w 283803"/>
              <a:gd name="T81" fmla="*/ 71853 h 283804"/>
              <a:gd name="T82" fmla="*/ 276926 w 283803"/>
              <a:gd name="T83" fmla="*/ 79075 h 283804"/>
              <a:gd name="T84" fmla="*/ 114925 w 283803"/>
              <a:gd name="T85" fmla="*/ 62227 h 283804"/>
              <a:gd name="T86" fmla="*/ 81373 w 283803"/>
              <a:gd name="T87" fmla="*/ 66821 h 283804"/>
              <a:gd name="T88" fmla="*/ 68240 w 283803"/>
              <a:gd name="T89" fmla="*/ 66821 h 283804"/>
              <a:gd name="T90" fmla="*/ 34734 w 283803"/>
              <a:gd name="T91" fmla="*/ 62227 h 283804"/>
              <a:gd name="T92" fmla="*/ 148585 w 283803"/>
              <a:gd name="T93" fmla="*/ 34300 h 283804"/>
              <a:gd name="T94" fmla="*/ 27477 w 283803"/>
              <a:gd name="T95" fmla="*/ 8666 h 283804"/>
              <a:gd name="T96" fmla="*/ 200283 w 283803"/>
              <a:gd name="T97" fmla="*/ 276217 h 283804"/>
              <a:gd name="T98" fmla="*/ 138463 w 283803"/>
              <a:gd name="T99" fmla="*/ 240470 h 283804"/>
              <a:gd name="T100" fmla="*/ 219083 w 283803"/>
              <a:gd name="T101" fmla="*/ 27079 h 283804"/>
              <a:gd name="T102" fmla="*/ 148585 w 283803"/>
              <a:gd name="T103" fmla="*/ 42966 h 283804"/>
              <a:gd name="T104" fmla="*/ 27477 w 283803"/>
              <a:gd name="T105" fmla="*/ 8666 h 283804"/>
              <a:gd name="T106" fmla="*/ 227759 w 283803"/>
              <a:gd name="T107" fmla="*/ 63188 h 283804"/>
              <a:gd name="T108" fmla="*/ 269695 w 283803"/>
              <a:gd name="T109" fmla="*/ 256357 h 283804"/>
              <a:gd name="T110" fmla="*/ 27477 w 283803"/>
              <a:gd name="T111" fmla="*/ 285242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4">
                <a:moveTo>
                  <a:pt x="34471" y="246063"/>
                </a:moveTo>
                <a:lnTo>
                  <a:pt x="85819" y="246063"/>
                </a:lnTo>
                <a:cubicBezTo>
                  <a:pt x="88333" y="246063"/>
                  <a:pt x="90128" y="248261"/>
                  <a:pt x="90128" y="250826"/>
                </a:cubicBezTo>
                <a:cubicBezTo>
                  <a:pt x="90128" y="253024"/>
                  <a:pt x="88333" y="255222"/>
                  <a:pt x="85819" y="255222"/>
                </a:cubicBezTo>
                <a:lnTo>
                  <a:pt x="34471" y="255222"/>
                </a:lnTo>
                <a:cubicBezTo>
                  <a:pt x="31958" y="255222"/>
                  <a:pt x="30162" y="253024"/>
                  <a:pt x="30162" y="250826"/>
                </a:cubicBezTo>
                <a:cubicBezTo>
                  <a:pt x="30162" y="248261"/>
                  <a:pt x="31958" y="246063"/>
                  <a:pt x="34471" y="246063"/>
                </a:cubicBezTo>
                <a:close/>
                <a:moveTo>
                  <a:pt x="82536" y="217488"/>
                </a:moveTo>
                <a:lnTo>
                  <a:pt x="114314" y="217488"/>
                </a:lnTo>
                <a:cubicBezTo>
                  <a:pt x="116505" y="217488"/>
                  <a:pt x="118697" y="219774"/>
                  <a:pt x="118697" y="222060"/>
                </a:cubicBezTo>
                <a:cubicBezTo>
                  <a:pt x="118697" y="224346"/>
                  <a:pt x="116505" y="226632"/>
                  <a:pt x="114314" y="226632"/>
                </a:cubicBezTo>
                <a:lnTo>
                  <a:pt x="82536" y="226632"/>
                </a:lnTo>
                <a:cubicBezTo>
                  <a:pt x="79979" y="226632"/>
                  <a:pt x="77787" y="224346"/>
                  <a:pt x="77787" y="222060"/>
                </a:cubicBezTo>
                <a:cubicBezTo>
                  <a:pt x="77787" y="219774"/>
                  <a:pt x="79979" y="217488"/>
                  <a:pt x="82536" y="217488"/>
                </a:cubicBezTo>
                <a:close/>
                <a:moveTo>
                  <a:pt x="34483" y="217488"/>
                </a:moveTo>
                <a:lnTo>
                  <a:pt x="60047" y="217488"/>
                </a:lnTo>
                <a:cubicBezTo>
                  <a:pt x="62567" y="217488"/>
                  <a:pt x="64727" y="219774"/>
                  <a:pt x="64727" y="222060"/>
                </a:cubicBezTo>
                <a:cubicBezTo>
                  <a:pt x="64727" y="224346"/>
                  <a:pt x="62567" y="226632"/>
                  <a:pt x="60047" y="226632"/>
                </a:cubicBezTo>
                <a:lnTo>
                  <a:pt x="34483" y="226632"/>
                </a:lnTo>
                <a:cubicBezTo>
                  <a:pt x="31963" y="226632"/>
                  <a:pt x="30162" y="224346"/>
                  <a:pt x="30162" y="222060"/>
                </a:cubicBezTo>
                <a:cubicBezTo>
                  <a:pt x="30162" y="219774"/>
                  <a:pt x="31963" y="217488"/>
                  <a:pt x="34483" y="217488"/>
                </a:cubicBezTo>
                <a:close/>
                <a:moveTo>
                  <a:pt x="235512" y="198650"/>
                </a:moveTo>
                <a:cubicBezTo>
                  <a:pt x="231129" y="198650"/>
                  <a:pt x="228207" y="202194"/>
                  <a:pt x="228207" y="205737"/>
                </a:cubicBezTo>
                <a:lnTo>
                  <a:pt x="228207" y="214242"/>
                </a:lnTo>
                <a:cubicBezTo>
                  <a:pt x="228207" y="218494"/>
                  <a:pt x="231129" y="221329"/>
                  <a:pt x="235512" y="221329"/>
                </a:cubicBezTo>
                <a:lnTo>
                  <a:pt x="243913" y="221329"/>
                </a:lnTo>
                <a:cubicBezTo>
                  <a:pt x="247931" y="221329"/>
                  <a:pt x="251219" y="218494"/>
                  <a:pt x="251219" y="214242"/>
                </a:cubicBezTo>
                <a:lnTo>
                  <a:pt x="251219" y="205737"/>
                </a:lnTo>
                <a:cubicBezTo>
                  <a:pt x="251219" y="202194"/>
                  <a:pt x="247931" y="198650"/>
                  <a:pt x="243913" y="198650"/>
                </a:cubicBezTo>
                <a:lnTo>
                  <a:pt x="235512" y="198650"/>
                </a:lnTo>
                <a:close/>
                <a:moveTo>
                  <a:pt x="179584" y="198650"/>
                </a:moveTo>
                <a:cubicBezTo>
                  <a:pt x="175566" y="198650"/>
                  <a:pt x="172279" y="202194"/>
                  <a:pt x="172279" y="205737"/>
                </a:cubicBezTo>
                <a:lnTo>
                  <a:pt x="172279" y="214242"/>
                </a:lnTo>
                <a:cubicBezTo>
                  <a:pt x="172279" y="218494"/>
                  <a:pt x="175566" y="221329"/>
                  <a:pt x="179584" y="221329"/>
                </a:cubicBezTo>
                <a:lnTo>
                  <a:pt x="188350" y="221329"/>
                </a:lnTo>
                <a:cubicBezTo>
                  <a:pt x="192368" y="221329"/>
                  <a:pt x="195656" y="218494"/>
                  <a:pt x="195656" y="214242"/>
                </a:cubicBezTo>
                <a:lnTo>
                  <a:pt x="195656" y="205737"/>
                </a:lnTo>
                <a:cubicBezTo>
                  <a:pt x="195656" y="202194"/>
                  <a:pt x="192368" y="198650"/>
                  <a:pt x="188350" y="198650"/>
                </a:cubicBezTo>
                <a:lnTo>
                  <a:pt x="179584" y="198650"/>
                </a:lnTo>
                <a:close/>
                <a:moveTo>
                  <a:pt x="235512" y="190500"/>
                </a:moveTo>
                <a:lnTo>
                  <a:pt x="243913" y="190500"/>
                </a:lnTo>
                <a:cubicBezTo>
                  <a:pt x="253045" y="190500"/>
                  <a:pt x="259985" y="197233"/>
                  <a:pt x="259985" y="205737"/>
                </a:cubicBezTo>
                <a:lnTo>
                  <a:pt x="259985" y="214242"/>
                </a:lnTo>
                <a:cubicBezTo>
                  <a:pt x="259985" y="222746"/>
                  <a:pt x="253045" y="229834"/>
                  <a:pt x="243913" y="229834"/>
                </a:cubicBezTo>
                <a:lnTo>
                  <a:pt x="235512" y="229834"/>
                </a:lnTo>
                <a:cubicBezTo>
                  <a:pt x="226381" y="229834"/>
                  <a:pt x="219075" y="222746"/>
                  <a:pt x="219075" y="214242"/>
                </a:cubicBezTo>
                <a:lnTo>
                  <a:pt x="219075" y="205737"/>
                </a:lnTo>
                <a:cubicBezTo>
                  <a:pt x="219075" y="197233"/>
                  <a:pt x="226381" y="190500"/>
                  <a:pt x="235512" y="190500"/>
                </a:cubicBezTo>
                <a:close/>
                <a:moveTo>
                  <a:pt x="179584" y="190500"/>
                </a:moveTo>
                <a:lnTo>
                  <a:pt x="188350" y="190500"/>
                </a:lnTo>
                <a:cubicBezTo>
                  <a:pt x="197117" y="190500"/>
                  <a:pt x="204422" y="197233"/>
                  <a:pt x="204422" y="205737"/>
                </a:cubicBezTo>
                <a:lnTo>
                  <a:pt x="204422" y="214242"/>
                </a:lnTo>
                <a:cubicBezTo>
                  <a:pt x="204422" y="222746"/>
                  <a:pt x="197117" y="229834"/>
                  <a:pt x="188350" y="229834"/>
                </a:cubicBezTo>
                <a:lnTo>
                  <a:pt x="179584" y="229834"/>
                </a:lnTo>
                <a:cubicBezTo>
                  <a:pt x="170818" y="229834"/>
                  <a:pt x="163512" y="222746"/>
                  <a:pt x="163512" y="214242"/>
                </a:cubicBezTo>
                <a:lnTo>
                  <a:pt x="163512" y="205737"/>
                </a:lnTo>
                <a:cubicBezTo>
                  <a:pt x="163512" y="197233"/>
                  <a:pt x="170818" y="190500"/>
                  <a:pt x="179584" y="190500"/>
                </a:cubicBezTo>
                <a:close/>
                <a:moveTo>
                  <a:pt x="60134" y="173038"/>
                </a:moveTo>
                <a:cubicBezTo>
                  <a:pt x="62801" y="173038"/>
                  <a:pt x="64706" y="175236"/>
                  <a:pt x="64706" y="177434"/>
                </a:cubicBezTo>
                <a:lnTo>
                  <a:pt x="64706" y="197217"/>
                </a:lnTo>
                <a:cubicBezTo>
                  <a:pt x="64706" y="199415"/>
                  <a:pt x="62801" y="201247"/>
                  <a:pt x="60134" y="201247"/>
                </a:cubicBezTo>
                <a:cubicBezTo>
                  <a:pt x="57467" y="201247"/>
                  <a:pt x="55562" y="199415"/>
                  <a:pt x="55562" y="197217"/>
                </a:cubicBezTo>
                <a:lnTo>
                  <a:pt x="55562" y="177434"/>
                </a:lnTo>
                <a:cubicBezTo>
                  <a:pt x="55562" y="175236"/>
                  <a:pt x="57467" y="173038"/>
                  <a:pt x="60134" y="173038"/>
                </a:cubicBezTo>
                <a:close/>
                <a:moveTo>
                  <a:pt x="34734" y="161925"/>
                </a:moveTo>
                <a:cubicBezTo>
                  <a:pt x="37020" y="161925"/>
                  <a:pt x="39306" y="163689"/>
                  <a:pt x="39306" y="166158"/>
                </a:cubicBezTo>
                <a:lnTo>
                  <a:pt x="39306" y="195792"/>
                </a:lnTo>
                <a:cubicBezTo>
                  <a:pt x="39306" y="197908"/>
                  <a:pt x="37020" y="199672"/>
                  <a:pt x="34734" y="199672"/>
                </a:cubicBezTo>
                <a:cubicBezTo>
                  <a:pt x="32067" y="199672"/>
                  <a:pt x="30162" y="197908"/>
                  <a:pt x="30162" y="195792"/>
                </a:cubicBezTo>
                <a:lnTo>
                  <a:pt x="30162" y="166158"/>
                </a:lnTo>
                <a:cubicBezTo>
                  <a:pt x="30162" y="163689"/>
                  <a:pt x="32067" y="161925"/>
                  <a:pt x="34734" y="161925"/>
                </a:cubicBezTo>
                <a:close/>
                <a:moveTo>
                  <a:pt x="86741" y="157163"/>
                </a:moveTo>
                <a:cubicBezTo>
                  <a:pt x="89408" y="157163"/>
                  <a:pt x="91694" y="158970"/>
                  <a:pt x="91694" y="161500"/>
                </a:cubicBezTo>
                <a:lnTo>
                  <a:pt x="91694" y="197276"/>
                </a:lnTo>
                <a:cubicBezTo>
                  <a:pt x="91694" y="199445"/>
                  <a:pt x="89408" y="201252"/>
                  <a:pt x="86741" y="201252"/>
                </a:cubicBezTo>
                <a:cubicBezTo>
                  <a:pt x="84455" y="201252"/>
                  <a:pt x="82550" y="199445"/>
                  <a:pt x="82550" y="197276"/>
                </a:cubicBezTo>
                <a:lnTo>
                  <a:pt x="82550" y="161500"/>
                </a:lnTo>
                <a:cubicBezTo>
                  <a:pt x="82550" y="158970"/>
                  <a:pt x="84455" y="157163"/>
                  <a:pt x="86741" y="157163"/>
                </a:cubicBezTo>
                <a:close/>
                <a:moveTo>
                  <a:pt x="114109" y="146050"/>
                </a:moveTo>
                <a:cubicBezTo>
                  <a:pt x="116395" y="146050"/>
                  <a:pt x="118681" y="147866"/>
                  <a:pt x="118681" y="150045"/>
                </a:cubicBezTo>
                <a:lnTo>
                  <a:pt x="118681" y="197255"/>
                </a:lnTo>
                <a:cubicBezTo>
                  <a:pt x="118681" y="199434"/>
                  <a:pt x="116395" y="201250"/>
                  <a:pt x="114109" y="201250"/>
                </a:cubicBezTo>
                <a:cubicBezTo>
                  <a:pt x="111823" y="201250"/>
                  <a:pt x="109537" y="199434"/>
                  <a:pt x="109537" y="197255"/>
                </a:cubicBezTo>
                <a:lnTo>
                  <a:pt x="109537" y="150045"/>
                </a:lnTo>
                <a:cubicBezTo>
                  <a:pt x="109537" y="147866"/>
                  <a:pt x="111823" y="146050"/>
                  <a:pt x="114109" y="146050"/>
                </a:cubicBezTo>
                <a:close/>
                <a:moveTo>
                  <a:pt x="235512" y="142116"/>
                </a:moveTo>
                <a:cubicBezTo>
                  <a:pt x="231129" y="142116"/>
                  <a:pt x="228207" y="145404"/>
                  <a:pt x="228207" y="149422"/>
                </a:cubicBezTo>
                <a:lnTo>
                  <a:pt x="228207" y="158188"/>
                </a:lnTo>
                <a:cubicBezTo>
                  <a:pt x="228207" y="162206"/>
                  <a:pt x="231129" y="165493"/>
                  <a:pt x="235512" y="165493"/>
                </a:cubicBezTo>
                <a:lnTo>
                  <a:pt x="243913" y="165493"/>
                </a:lnTo>
                <a:cubicBezTo>
                  <a:pt x="247931" y="165493"/>
                  <a:pt x="251219" y="162206"/>
                  <a:pt x="251219" y="158188"/>
                </a:cubicBezTo>
                <a:lnTo>
                  <a:pt x="251219" y="149422"/>
                </a:lnTo>
                <a:cubicBezTo>
                  <a:pt x="251219" y="145404"/>
                  <a:pt x="247931" y="142116"/>
                  <a:pt x="243913" y="142116"/>
                </a:cubicBezTo>
                <a:lnTo>
                  <a:pt x="235512" y="142116"/>
                </a:lnTo>
                <a:close/>
                <a:moveTo>
                  <a:pt x="179584" y="142116"/>
                </a:moveTo>
                <a:cubicBezTo>
                  <a:pt x="175566" y="142116"/>
                  <a:pt x="172279" y="145404"/>
                  <a:pt x="172279" y="149422"/>
                </a:cubicBezTo>
                <a:lnTo>
                  <a:pt x="172279" y="158188"/>
                </a:lnTo>
                <a:cubicBezTo>
                  <a:pt x="172279" y="162206"/>
                  <a:pt x="175566" y="165493"/>
                  <a:pt x="179584" y="165493"/>
                </a:cubicBezTo>
                <a:lnTo>
                  <a:pt x="188350" y="165493"/>
                </a:lnTo>
                <a:cubicBezTo>
                  <a:pt x="192368" y="165493"/>
                  <a:pt x="195656" y="162206"/>
                  <a:pt x="195656" y="158188"/>
                </a:cubicBezTo>
                <a:lnTo>
                  <a:pt x="195656" y="149422"/>
                </a:lnTo>
                <a:cubicBezTo>
                  <a:pt x="195656" y="145404"/>
                  <a:pt x="192368" y="142116"/>
                  <a:pt x="188350" y="142116"/>
                </a:cubicBezTo>
                <a:lnTo>
                  <a:pt x="179584" y="142116"/>
                </a:lnTo>
                <a:close/>
                <a:moveTo>
                  <a:pt x="235512" y="133350"/>
                </a:moveTo>
                <a:lnTo>
                  <a:pt x="243913" y="133350"/>
                </a:lnTo>
                <a:cubicBezTo>
                  <a:pt x="253045" y="133350"/>
                  <a:pt x="259985" y="140655"/>
                  <a:pt x="259985" y="149422"/>
                </a:cubicBezTo>
                <a:lnTo>
                  <a:pt x="259985" y="158188"/>
                </a:lnTo>
                <a:cubicBezTo>
                  <a:pt x="259985" y="166954"/>
                  <a:pt x="253045" y="174260"/>
                  <a:pt x="243913" y="174260"/>
                </a:cubicBezTo>
                <a:lnTo>
                  <a:pt x="235512" y="174260"/>
                </a:lnTo>
                <a:cubicBezTo>
                  <a:pt x="226381" y="174260"/>
                  <a:pt x="219075" y="166954"/>
                  <a:pt x="219075" y="158188"/>
                </a:cubicBezTo>
                <a:lnTo>
                  <a:pt x="219075" y="149422"/>
                </a:lnTo>
                <a:cubicBezTo>
                  <a:pt x="219075" y="140655"/>
                  <a:pt x="226381" y="133350"/>
                  <a:pt x="235512" y="133350"/>
                </a:cubicBezTo>
                <a:close/>
                <a:moveTo>
                  <a:pt x="179584" y="133350"/>
                </a:moveTo>
                <a:lnTo>
                  <a:pt x="188350" y="133350"/>
                </a:lnTo>
                <a:cubicBezTo>
                  <a:pt x="197117" y="133350"/>
                  <a:pt x="204422" y="140655"/>
                  <a:pt x="204422" y="149422"/>
                </a:cubicBezTo>
                <a:lnTo>
                  <a:pt x="204422" y="158188"/>
                </a:lnTo>
                <a:cubicBezTo>
                  <a:pt x="204422" y="166954"/>
                  <a:pt x="197117" y="174260"/>
                  <a:pt x="188350" y="174260"/>
                </a:cubicBezTo>
                <a:lnTo>
                  <a:pt x="179584" y="174260"/>
                </a:lnTo>
                <a:cubicBezTo>
                  <a:pt x="170818" y="174260"/>
                  <a:pt x="163512" y="166954"/>
                  <a:pt x="163512" y="158188"/>
                </a:cubicBezTo>
                <a:lnTo>
                  <a:pt x="163512" y="149422"/>
                </a:lnTo>
                <a:cubicBezTo>
                  <a:pt x="163512" y="140655"/>
                  <a:pt x="170818" y="133350"/>
                  <a:pt x="179584" y="133350"/>
                </a:cubicBezTo>
                <a:close/>
                <a:moveTo>
                  <a:pt x="34471" y="120650"/>
                </a:moveTo>
                <a:lnTo>
                  <a:pt x="85819" y="120650"/>
                </a:lnTo>
                <a:cubicBezTo>
                  <a:pt x="88333" y="120650"/>
                  <a:pt x="90128" y="122304"/>
                  <a:pt x="90128" y="124619"/>
                </a:cubicBezTo>
                <a:cubicBezTo>
                  <a:pt x="90128" y="126603"/>
                  <a:pt x="88333" y="128257"/>
                  <a:pt x="85819" y="128257"/>
                </a:cubicBezTo>
                <a:lnTo>
                  <a:pt x="34471" y="128257"/>
                </a:lnTo>
                <a:cubicBezTo>
                  <a:pt x="31958" y="128257"/>
                  <a:pt x="30162" y="126603"/>
                  <a:pt x="30162" y="124619"/>
                </a:cubicBezTo>
                <a:cubicBezTo>
                  <a:pt x="30162" y="122304"/>
                  <a:pt x="31958" y="120650"/>
                  <a:pt x="34471" y="120650"/>
                </a:cubicBezTo>
                <a:close/>
                <a:moveTo>
                  <a:pt x="146398" y="117473"/>
                </a:moveTo>
                <a:lnTo>
                  <a:pt x="146398" y="239257"/>
                </a:lnTo>
                <a:cubicBezTo>
                  <a:pt x="146398" y="243209"/>
                  <a:pt x="149635" y="246083"/>
                  <a:pt x="153232" y="246083"/>
                </a:cubicBezTo>
                <a:lnTo>
                  <a:pt x="268335" y="246083"/>
                </a:lnTo>
                <a:cubicBezTo>
                  <a:pt x="272292" y="246083"/>
                  <a:pt x="275529" y="243209"/>
                  <a:pt x="275529" y="239257"/>
                </a:cubicBezTo>
                <a:lnTo>
                  <a:pt x="275529" y="117473"/>
                </a:lnTo>
                <a:lnTo>
                  <a:pt x="146398" y="117473"/>
                </a:lnTo>
                <a:close/>
                <a:moveTo>
                  <a:pt x="34464" y="92075"/>
                </a:moveTo>
                <a:lnTo>
                  <a:pt x="114402" y="92075"/>
                </a:lnTo>
                <a:cubicBezTo>
                  <a:pt x="116553" y="92075"/>
                  <a:pt x="118704" y="93980"/>
                  <a:pt x="118704" y="96647"/>
                </a:cubicBezTo>
                <a:cubicBezTo>
                  <a:pt x="118704" y="98933"/>
                  <a:pt x="116553" y="101219"/>
                  <a:pt x="114402" y="101219"/>
                </a:cubicBezTo>
                <a:lnTo>
                  <a:pt x="34464" y="101219"/>
                </a:lnTo>
                <a:cubicBezTo>
                  <a:pt x="31955" y="101219"/>
                  <a:pt x="30162" y="98933"/>
                  <a:pt x="30162" y="96647"/>
                </a:cubicBezTo>
                <a:cubicBezTo>
                  <a:pt x="30162" y="93980"/>
                  <a:pt x="31955" y="92075"/>
                  <a:pt x="34464" y="92075"/>
                </a:cubicBezTo>
                <a:close/>
                <a:moveTo>
                  <a:pt x="255143" y="87557"/>
                </a:moveTo>
                <a:cubicBezTo>
                  <a:pt x="257048" y="85725"/>
                  <a:pt x="260096" y="85725"/>
                  <a:pt x="262001" y="87557"/>
                </a:cubicBezTo>
                <a:cubicBezTo>
                  <a:pt x="262763" y="88289"/>
                  <a:pt x="263144" y="89388"/>
                  <a:pt x="263144" y="90487"/>
                </a:cubicBezTo>
                <a:cubicBezTo>
                  <a:pt x="263144" y="91586"/>
                  <a:pt x="262763" y="92686"/>
                  <a:pt x="262001" y="93418"/>
                </a:cubicBezTo>
                <a:cubicBezTo>
                  <a:pt x="260858" y="94517"/>
                  <a:pt x="259715" y="94884"/>
                  <a:pt x="258572" y="94884"/>
                </a:cubicBezTo>
                <a:cubicBezTo>
                  <a:pt x="257429" y="94884"/>
                  <a:pt x="256286" y="94517"/>
                  <a:pt x="255143" y="93418"/>
                </a:cubicBezTo>
                <a:cubicBezTo>
                  <a:pt x="254381" y="92686"/>
                  <a:pt x="254000" y="91586"/>
                  <a:pt x="254000" y="90487"/>
                </a:cubicBezTo>
                <a:cubicBezTo>
                  <a:pt x="254000" y="89388"/>
                  <a:pt x="254381" y="88289"/>
                  <a:pt x="255143" y="87557"/>
                </a:cubicBezTo>
                <a:close/>
                <a:moveTo>
                  <a:pt x="209428" y="87557"/>
                </a:moveTo>
                <a:cubicBezTo>
                  <a:pt x="210893" y="85725"/>
                  <a:pt x="213824" y="85725"/>
                  <a:pt x="215289" y="87557"/>
                </a:cubicBezTo>
                <a:cubicBezTo>
                  <a:pt x="216388" y="88289"/>
                  <a:pt x="217121" y="89388"/>
                  <a:pt x="217121" y="90487"/>
                </a:cubicBezTo>
                <a:cubicBezTo>
                  <a:pt x="217121" y="91586"/>
                  <a:pt x="216388" y="92686"/>
                  <a:pt x="215656" y="93418"/>
                </a:cubicBezTo>
                <a:cubicBezTo>
                  <a:pt x="214923" y="94517"/>
                  <a:pt x="213457" y="94884"/>
                  <a:pt x="212358" y="94884"/>
                </a:cubicBezTo>
                <a:cubicBezTo>
                  <a:pt x="211259" y="94884"/>
                  <a:pt x="210160" y="94517"/>
                  <a:pt x="209428" y="93418"/>
                </a:cubicBezTo>
                <a:cubicBezTo>
                  <a:pt x="208695" y="92686"/>
                  <a:pt x="207962" y="91586"/>
                  <a:pt x="207962" y="90487"/>
                </a:cubicBezTo>
                <a:cubicBezTo>
                  <a:pt x="207962" y="89388"/>
                  <a:pt x="208695" y="88289"/>
                  <a:pt x="209428" y="87557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8011"/>
                  <a:pt x="239331" y="90297"/>
                </a:cubicBezTo>
                <a:cubicBezTo>
                  <a:pt x="239331" y="92583"/>
                  <a:pt x="237426" y="94869"/>
                  <a:pt x="234759" y="94869"/>
                </a:cubicBezTo>
                <a:cubicBezTo>
                  <a:pt x="232092" y="94869"/>
                  <a:pt x="230187" y="92583"/>
                  <a:pt x="230187" y="90297"/>
                </a:cubicBezTo>
                <a:cubicBezTo>
                  <a:pt x="230187" y="88011"/>
                  <a:pt x="232092" y="85725"/>
                  <a:pt x="234759" y="85725"/>
                </a:cubicBezTo>
                <a:close/>
                <a:moveTo>
                  <a:pt x="153232" y="71490"/>
                </a:moveTo>
                <a:cubicBezTo>
                  <a:pt x="149635" y="71490"/>
                  <a:pt x="146398" y="74723"/>
                  <a:pt x="146398" y="78675"/>
                </a:cubicBezTo>
                <a:lnTo>
                  <a:pt x="146398" y="108851"/>
                </a:lnTo>
                <a:lnTo>
                  <a:pt x="275529" y="108851"/>
                </a:lnTo>
                <a:lnTo>
                  <a:pt x="275529" y="78675"/>
                </a:lnTo>
                <a:cubicBezTo>
                  <a:pt x="275529" y="74723"/>
                  <a:pt x="272292" y="71490"/>
                  <a:pt x="268335" y="71490"/>
                </a:cubicBezTo>
                <a:lnTo>
                  <a:pt x="153232" y="71490"/>
                </a:lnTo>
                <a:close/>
                <a:moveTo>
                  <a:pt x="85317" y="61913"/>
                </a:moveTo>
                <a:lnTo>
                  <a:pt x="114345" y="61913"/>
                </a:lnTo>
                <a:cubicBezTo>
                  <a:pt x="116522" y="61913"/>
                  <a:pt x="118699" y="63818"/>
                  <a:pt x="118699" y="66485"/>
                </a:cubicBezTo>
                <a:cubicBezTo>
                  <a:pt x="118699" y="69152"/>
                  <a:pt x="116522" y="71057"/>
                  <a:pt x="114345" y="71057"/>
                </a:cubicBezTo>
                <a:lnTo>
                  <a:pt x="85317" y="71057"/>
                </a:lnTo>
                <a:cubicBezTo>
                  <a:pt x="83139" y="71057"/>
                  <a:pt x="80962" y="69152"/>
                  <a:pt x="80962" y="66485"/>
                </a:cubicBezTo>
                <a:cubicBezTo>
                  <a:pt x="80962" y="63818"/>
                  <a:pt x="83139" y="61913"/>
                  <a:pt x="85317" y="61913"/>
                </a:cubicBezTo>
                <a:close/>
                <a:moveTo>
                  <a:pt x="34558" y="61913"/>
                </a:moveTo>
                <a:lnTo>
                  <a:pt x="63500" y="61913"/>
                </a:lnTo>
                <a:cubicBezTo>
                  <a:pt x="66064" y="61913"/>
                  <a:pt x="67896" y="63818"/>
                  <a:pt x="67896" y="66485"/>
                </a:cubicBezTo>
                <a:cubicBezTo>
                  <a:pt x="67896" y="69152"/>
                  <a:pt x="66064" y="71057"/>
                  <a:pt x="63500" y="71057"/>
                </a:cubicBezTo>
                <a:lnTo>
                  <a:pt x="34558" y="71057"/>
                </a:lnTo>
                <a:cubicBezTo>
                  <a:pt x="31994" y="71057"/>
                  <a:pt x="30162" y="69152"/>
                  <a:pt x="30162" y="66485"/>
                </a:cubicBezTo>
                <a:cubicBezTo>
                  <a:pt x="30162" y="63818"/>
                  <a:pt x="31994" y="61913"/>
                  <a:pt x="34558" y="61913"/>
                </a:cubicBezTo>
                <a:close/>
                <a:moveTo>
                  <a:pt x="65825" y="8622"/>
                </a:moveTo>
                <a:lnTo>
                  <a:pt x="65825" y="21555"/>
                </a:lnTo>
                <a:cubicBezTo>
                  <a:pt x="65825" y="28380"/>
                  <a:pt x="71580" y="34128"/>
                  <a:pt x="78774" y="34128"/>
                </a:cubicBezTo>
                <a:lnTo>
                  <a:pt x="147836" y="34128"/>
                </a:lnTo>
                <a:cubicBezTo>
                  <a:pt x="155030" y="34128"/>
                  <a:pt x="160426" y="28380"/>
                  <a:pt x="160426" y="21555"/>
                </a:cubicBezTo>
                <a:lnTo>
                  <a:pt x="160426" y="8622"/>
                </a:lnTo>
                <a:lnTo>
                  <a:pt x="65825" y="8622"/>
                </a:lnTo>
                <a:close/>
                <a:moveTo>
                  <a:pt x="27337" y="8622"/>
                </a:moveTo>
                <a:cubicBezTo>
                  <a:pt x="16906" y="8622"/>
                  <a:pt x="8633" y="16525"/>
                  <a:pt x="8633" y="26943"/>
                </a:cubicBezTo>
                <a:lnTo>
                  <a:pt x="8633" y="256501"/>
                </a:lnTo>
                <a:cubicBezTo>
                  <a:pt x="8633" y="266919"/>
                  <a:pt x="16906" y="274823"/>
                  <a:pt x="27337" y="274823"/>
                </a:cubicBezTo>
                <a:lnTo>
                  <a:pt x="199273" y="274823"/>
                </a:lnTo>
                <a:cubicBezTo>
                  <a:pt x="209705" y="274823"/>
                  <a:pt x="217978" y="266919"/>
                  <a:pt x="217978" y="256501"/>
                </a:cubicBezTo>
                <a:lnTo>
                  <a:pt x="217978" y="255064"/>
                </a:lnTo>
                <a:lnTo>
                  <a:pt x="153232" y="255064"/>
                </a:lnTo>
                <a:cubicBezTo>
                  <a:pt x="144599" y="255064"/>
                  <a:pt x="137765" y="247879"/>
                  <a:pt x="137765" y="239257"/>
                </a:cubicBezTo>
                <a:lnTo>
                  <a:pt x="137765" y="78675"/>
                </a:lnTo>
                <a:cubicBezTo>
                  <a:pt x="137765" y="70053"/>
                  <a:pt x="144599" y="62868"/>
                  <a:pt x="153232" y="62868"/>
                </a:cubicBezTo>
                <a:lnTo>
                  <a:pt x="217978" y="62868"/>
                </a:lnTo>
                <a:lnTo>
                  <a:pt x="217978" y="26943"/>
                </a:lnTo>
                <a:cubicBezTo>
                  <a:pt x="217978" y="16525"/>
                  <a:pt x="209705" y="8622"/>
                  <a:pt x="199273" y="8622"/>
                </a:cubicBezTo>
                <a:lnTo>
                  <a:pt x="169418" y="8622"/>
                </a:lnTo>
                <a:lnTo>
                  <a:pt x="169418" y="21555"/>
                </a:lnTo>
                <a:cubicBezTo>
                  <a:pt x="169418" y="33410"/>
                  <a:pt x="159347" y="42750"/>
                  <a:pt x="147836" y="42750"/>
                </a:cubicBezTo>
                <a:lnTo>
                  <a:pt x="78774" y="42750"/>
                </a:lnTo>
                <a:cubicBezTo>
                  <a:pt x="66904" y="42750"/>
                  <a:pt x="57192" y="33410"/>
                  <a:pt x="57192" y="21555"/>
                </a:cubicBezTo>
                <a:lnTo>
                  <a:pt x="57192" y="8622"/>
                </a:lnTo>
                <a:lnTo>
                  <a:pt x="27337" y="8622"/>
                </a:lnTo>
                <a:close/>
                <a:moveTo>
                  <a:pt x="27337" y="0"/>
                </a:moveTo>
                <a:lnTo>
                  <a:pt x="199273" y="0"/>
                </a:lnTo>
                <a:cubicBezTo>
                  <a:pt x="214381" y="0"/>
                  <a:pt x="226610" y="12214"/>
                  <a:pt x="226610" y="26943"/>
                </a:cubicBezTo>
                <a:lnTo>
                  <a:pt x="226610" y="62868"/>
                </a:lnTo>
                <a:lnTo>
                  <a:pt x="268335" y="62868"/>
                </a:lnTo>
                <a:cubicBezTo>
                  <a:pt x="276968" y="62868"/>
                  <a:pt x="283803" y="70053"/>
                  <a:pt x="283803" y="78675"/>
                </a:cubicBezTo>
                <a:lnTo>
                  <a:pt x="283803" y="239257"/>
                </a:lnTo>
                <a:cubicBezTo>
                  <a:pt x="283803" y="247879"/>
                  <a:pt x="276968" y="255064"/>
                  <a:pt x="268335" y="255064"/>
                </a:cubicBezTo>
                <a:lnTo>
                  <a:pt x="226610" y="255064"/>
                </a:lnTo>
                <a:lnTo>
                  <a:pt x="226610" y="256501"/>
                </a:lnTo>
                <a:cubicBezTo>
                  <a:pt x="226610" y="271230"/>
                  <a:pt x="214381" y="283804"/>
                  <a:pt x="199273" y="283804"/>
                </a:cubicBezTo>
                <a:lnTo>
                  <a:pt x="27337" y="283804"/>
                </a:lnTo>
                <a:cubicBezTo>
                  <a:pt x="12230" y="283804"/>
                  <a:pt x="0" y="271230"/>
                  <a:pt x="0" y="256501"/>
                </a:cubicBezTo>
                <a:lnTo>
                  <a:pt x="0" y="26943"/>
                </a:lnTo>
                <a:cubicBezTo>
                  <a:pt x="0" y="12214"/>
                  <a:pt x="12230" y="0"/>
                  <a:pt x="273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6" name="Freeform 1042">
            <a:extLst>
              <a:ext uri="{FF2B5EF4-FFF2-40B4-BE49-F238E27FC236}">
                <a16:creationId xmlns:a16="http://schemas.microsoft.com/office/drawing/2014/main" id="{3C903A11-C324-514A-B027-F2EB9F045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53712" y="3760413"/>
            <a:ext cx="926777" cy="921626"/>
          </a:xfrm>
          <a:custGeom>
            <a:avLst/>
            <a:gdLst>
              <a:gd name="T0" fmla="*/ 159176 w 285397"/>
              <a:gd name="T1" fmla="*/ 252097 h 283804"/>
              <a:gd name="T2" fmla="*/ 87744 w 285397"/>
              <a:gd name="T3" fmla="*/ 252097 h 283804"/>
              <a:gd name="T4" fmla="*/ 70300 w 285397"/>
              <a:gd name="T5" fmla="*/ 247310 h 283804"/>
              <a:gd name="T6" fmla="*/ 34636 w 285397"/>
              <a:gd name="T7" fmla="*/ 256516 h 283804"/>
              <a:gd name="T8" fmla="*/ 131835 w 285397"/>
              <a:gd name="T9" fmla="*/ 175999 h 283804"/>
              <a:gd name="T10" fmla="*/ 180784 w 285397"/>
              <a:gd name="T11" fmla="*/ 175999 h 283804"/>
              <a:gd name="T12" fmla="*/ 73821 w 285397"/>
              <a:gd name="T13" fmla="*/ 219107 h 283804"/>
              <a:gd name="T14" fmla="*/ 73821 w 285397"/>
              <a:gd name="T15" fmla="*/ 175999 h 283804"/>
              <a:gd name="T16" fmla="*/ 65118 w 285397"/>
              <a:gd name="T17" fmla="*/ 219107 h 283804"/>
              <a:gd name="T18" fmla="*/ 131835 w 285397"/>
              <a:gd name="T19" fmla="*/ 129268 h 283804"/>
              <a:gd name="T20" fmla="*/ 180784 w 285397"/>
              <a:gd name="T21" fmla="*/ 129268 h 283804"/>
              <a:gd name="T22" fmla="*/ 73821 w 285397"/>
              <a:gd name="T23" fmla="*/ 166943 h 283804"/>
              <a:gd name="T24" fmla="*/ 73821 w 285397"/>
              <a:gd name="T25" fmla="*/ 129268 h 283804"/>
              <a:gd name="T26" fmla="*/ 65118 w 285397"/>
              <a:gd name="T27" fmla="*/ 166943 h 283804"/>
              <a:gd name="T28" fmla="*/ 131835 w 285397"/>
              <a:gd name="T29" fmla="*/ 94854 h 283804"/>
              <a:gd name="T30" fmla="*/ 180784 w 285397"/>
              <a:gd name="T31" fmla="*/ 94854 h 283804"/>
              <a:gd name="T32" fmla="*/ 73821 w 285397"/>
              <a:gd name="T33" fmla="*/ 120936 h 283804"/>
              <a:gd name="T34" fmla="*/ 73821 w 285397"/>
              <a:gd name="T35" fmla="*/ 94854 h 283804"/>
              <a:gd name="T36" fmla="*/ 65118 w 285397"/>
              <a:gd name="T37" fmla="*/ 120936 h 283804"/>
              <a:gd name="T38" fmla="*/ 34664 w 285397"/>
              <a:gd name="T39" fmla="*/ 86160 h 283804"/>
              <a:gd name="T40" fmla="*/ 189486 w 285397"/>
              <a:gd name="T41" fmla="*/ 223454 h 283804"/>
              <a:gd name="T42" fmla="*/ 30310 w 285397"/>
              <a:gd name="T43" fmla="*/ 223454 h 283804"/>
              <a:gd name="T44" fmla="*/ 100064 w 285397"/>
              <a:gd name="T45" fmla="*/ 57439 h 283804"/>
              <a:gd name="T46" fmla="*/ 125754 w 285397"/>
              <a:gd name="T47" fmla="*/ 66645 h 283804"/>
              <a:gd name="T48" fmla="*/ 100064 w 285397"/>
              <a:gd name="T49" fmla="*/ 57439 h 283804"/>
              <a:gd name="T50" fmla="*/ 82597 w 285397"/>
              <a:gd name="T51" fmla="*/ 61858 h 283804"/>
              <a:gd name="T52" fmla="*/ 30310 w 285397"/>
              <a:gd name="T53" fmla="*/ 61858 h 283804"/>
              <a:gd name="T54" fmla="*/ 125809 w 285397"/>
              <a:gd name="T55" fmla="*/ 28719 h 283804"/>
              <a:gd name="T56" fmla="*/ 78918 w 285397"/>
              <a:gd name="T57" fmla="*/ 37926 h 283804"/>
              <a:gd name="T58" fmla="*/ 34764 w 285397"/>
              <a:gd name="T59" fmla="*/ 28719 h 283804"/>
              <a:gd name="T60" fmla="*/ 57397 w 285397"/>
              <a:gd name="T61" fmla="*/ 37926 h 283804"/>
              <a:gd name="T62" fmla="*/ 34764 w 285397"/>
              <a:gd name="T63" fmla="*/ 28719 h 283804"/>
              <a:gd name="T64" fmla="*/ 201782 w 285397"/>
              <a:gd name="T65" fmla="*/ 57409 h 283804"/>
              <a:gd name="T66" fmla="*/ 8680 w 285397"/>
              <a:gd name="T67" fmla="*/ 276217 h 283804"/>
              <a:gd name="T68" fmla="*/ 154411 w 285397"/>
              <a:gd name="T69" fmla="*/ 66437 h 283804"/>
              <a:gd name="T70" fmla="*/ 8680 w 285397"/>
              <a:gd name="T71" fmla="*/ 8666 h 283804"/>
              <a:gd name="T72" fmla="*/ 286811 w 285397"/>
              <a:gd name="T73" fmla="*/ 3972 h 283804"/>
              <a:gd name="T74" fmla="*/ 265541 w 285397"/>
              <a:gd name="T75" fmla="*/ 285242 h 283804"/>
              <a:gd name="T76" fmla="*/ 278304 w 285397"/>
              <a:gd name="T77" fmla="*/ 276217 h 283804"/>
              <a:gd name="T78" fmla="*/ 261640 w 285397"/>
              <a:gd name="T79" fmla="*/ 3972 h 283804"/>
              <a:gd name="T80" fmla="*/ 247385 w 285397"/>
              <a:gd name="T81" fmla="*/ 0 h 283804"/>
              <a:gd name="T82" fmla="*/ 247385 w 285397"/>
              <a:gd name="T83" fmla="*/ 285242 h 283804"/>
              <a:gd name="T84" fmla="*/ 230093 w 285397"/>
              <a:gd name="T85" fmla="*/ 276217 h 283804"/>
              <a:gd name="T86" fmla="*/ 178218 w 285397"/>
              <a:gd name="T87" fmla="*/ 8666 h 283804"/>
              <a:gd name="T88" fmla="*/ 4338 w 285397"/>
              <a:gd name="T89" fmla="*/ 0 h 283804"/>
              <a:gd name="T90" fmla="*/ 215162 w 285397"/>
              <a:gd name="T91" fmla="*/ 58853 h 283804"/>
              <a:gd name="T92" fmla="*/ 212269 w 285397"/>
              <a:gd name="T93" fmla="*/ 285242 h 283804"/>
              <a:gd name="T94" fmla="*/ 0 w 285397"/>
              <a:gd name="T95" fmla="*/ 3972 h 28380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5397" h="283804">
                <a:moveTo>
                  <a:pt x="91620" y="246063"/>
                </a:moveTo>
                <a:lnTo>
                  <a:pt x="153724" y="246063"/>
                </a:lnTo>
                <a:cubicBezTo>
                  <a:pt x="156237" y="246063"/>
                  <a:pt x="158391" y="248261"/>
                  <a:pt x="158391" y="250826"/>
                </a:cubicBezTo>
                <a:cubicBezTo>
                  <a:pt x="158391" y="253024"/>
                  <a:pt x="156237" y="255222"/>
                  <a:pt x="153724" y="255222"/>
                </a:cubicBezTo>
                <a:lnTo>
                  <a:pt x="91620" y="255222"/>
                </a:lnTo>
                <a:cubicBezTo>
                  <a:pt x="89466" y="255222"/>
                  <a:pt x="87312" y="253024"/>
                  <a:pt x="87312" y="250826"/>
                </a:cubicBezTo>
                <a:cubicBezTo>
                  <a:pt x="87312" y="248261"/>
                  <a:pt x="89466" y="246063"/>
                  <a:pt x="91620" y="246063"/>
                </a:cubicBezTo>
                <a:close/>
                <a:moveTo>
                  <a:pt x="34464" y="246063"/>
                </a:moveTo>
                <a:lnTo>
                  <a:pt x="69952" y="246063"/>
                </a:lnTo>
                <a:cubicBezTo>
                  <a:pt x="72103" y="246063"/>
                  <a:pt x="74254" y="248261"/>
                  <a:pt x="74254" y="250826"/>
                </a:cubicBezTo>
                <a:cubicBezTo>
                  <a:pt x="74254" y="253024"/>
                  <a:pt x="72103" y="255222"/>
                  <a:pt x="69952" y="255222"/>
                </a:cubicBezTo>
                <a:lnTo>
                  <a:pt x="34464" y="255222"/>
                </a:lnTo>
                <a:cubicBezTo>
                  <a:pt x="31954" y="255222"/>
                  <a:pt x="30162" y="253024"/>
                  <a:pt x="30162" y="250826"/>
                </a:cubicBezTo>
                <a:cubicBezTo>
                  <a:pt x="30162" y="248261"/>
                  <a:pt x="31954" y="246063"/>
                  <a:pt x="34464" y="246063"/>
                </a:cubicBezTo>
                <a:close/>
                <a:moveTo>
                  <a:pt x="131185" y="175111"/>
                </a:moveTo>
                <a:lnTo>
                  <a:pt x="131185" y="218002"/>
                </a:lnTo>
                <a:lnTo>
                  <a:pt x="179892" y="218002"/>
                </a:lnTo>
                <a:lnTo>
                  <a:pt x="179892" y="175111"/>
                </a:lnTo>
                <a:lnTo>
                  <a:pt x="131185" y="175111"/>
                </a:lnTo>
                <a:close/>
                <a:moveTo>
                  <a:pt x="73457" y="175111"/>
                </a:moveTo>
                <a:lnTo>
                  <a:pt x="73457" y="218002"/>
                </a:lnTo>
                <a:lnTo>
                  <a:pt x="122165" y="218002"/>
                </a:lnTo>
                <a:lnTo>
                  <a:pt x="122165" y="175111"/>
                </a:lnTo>
                <a:lnTo>
                  <a:pt x="73457" y="175111"/>
                </a:lnTo>
                <a:close/>
                <a:moveTo>
                  <a:pt x="38821" y="175111"/>
                </a:moveTo>
                <a:lnTo>
                  <a:pt x="38821" y="218002"/>
                </a:lnTo>
                <a:lnTo>
                  <a:pt x="64798" y="218002"/>
                </a:lnTo>
                <a:lnTo>
                  <a:pt x="64798" y="175111"/>
                </a:lnTo>
                <a:lnTo>
                  <a:pt x="38821" y="175111"/>
                </a:lnTo>
                <a:close/>
                <a:moveTo>
                  <a:pt x="131185" y="128616"/>
                </a:moveTo>
                <a:lnTo>
                  <a:pt x="131185" y="166101"/>
                </a:lnTo>
                <a:lnTo>
                  <a:pt x="179892" y="166101"/>
                </a:lnTo>
                <a:lnTo>
                  <a:pt x="179892" y="128616"/>
                </a:lnTo>
                <a:lnTo>
                  <a:pt x="131185" y="128616"/>
                </a:lnTo>
                <a:close/>
                <a:moveTo>
                  <a:pt x="73457" y="128616"/>
                </a:moveTo>
                <a:lnTo>
                  <a:pt x="73457" y="166101"/>
                </a:lnTo>
                <a:lnTo>
                  <a:pt x="122165" y="166101"/>
                </a:lnTo>
                <a:lnTo>
                  <a:pt x="122165" y="128616"/>
                </a:lnTo>
                <a:lnTo>
                  <a:pt x="73457" y="128616"/>
                </a:lnTo>
                <a:close/>
                <a:moveTo>
                  <a:pt x="38821" y="128616"/>
                </a:moveTo>
                <a:lnTo>
                  <a:pt x="38821" y="166101"/>
                </a:lnTo>
                <a:lnTo>
                  <a:pt x="64798" y="166101"/>
                </a:lnTo>
                <a:lnTo>
                  <a:pt x="64798" y="128616"/>
                </a:lnTo>
                <a:lnTo>
                  <a:pt x="38821" y="128616"/>
                </a:lnTo>
                <a:close/>
                <a:moveTo>
                  <a:pt x="131185" y="94375"/>
                </a:moveTo>
                <a:lnTo>
                  <a:pt x="131185" y="120326"/>
                </a:lnTo>
                <a:lnTo>
                  <a:pt x="179892" y="120326"/>
                </a:lnTo>
                <a:lnTo>
                  <a:pt x="179892" y="94375"/>
                </a:lnTo>
                <a:lnTo>
                  <a:pt x="131185" y="94375"/>
                </a:lnTo>
                <a:close/>
                <a:moveTo>
                  <a:pt x="73457" y="94375"/>
                </a:moveTo>
                <a:lnTo>
                  <a:pt x="73457" y="120326"/>
                </a:lnTo>
                <a:lnTo>
                  <a:pt x="122165" y="120326"/>
                </a:lnTo>
                <a:lnTo>
                  <a:pt x="122165" y="94375"/>
                </a:lnTo>
                <a:lnTo>
                  <a:pt x="73457" y="94375"/>
                </a:lnTo>
                <a:close/>
                <a:moveTo>
                  <a:pt x="38821" y="94375"/>
                </a:moveTo>
                <a:lnTo>
                  <a:pt x="38821" y="120326"/>
                </a:lnTo>
                <a:lnTo>
                  <a:pt x="64798" y="120326"/>
                </a:lnTo>
                <a:lnTo>
                  <a:pt x="64798" y="94375"/>
                </a:lnTo>
                <a:lnTo>
                  <a:pt x="38821" y="94375"/>
                </a:lnTo>
                <a:close/>
                <a:moveTo>
                  <a:pt x="34492" y="85725"/>
                </a:moveTo>
                <a:lnTo>
                  <a:pt x="184222" y="85725"/>
                </a:lnTo>
                <a:cubicBezTo>
                  <a:pt x="186747" y="85725"/>
                  <a:pt x="188551" y="87888"/>
                  <a:pt x="188551" y="90050"/>
                </a:cubicBezTo>
                <a:lnTo>
                  <a:pt x="188551" y="222327"/>
                </a:lnTo>
                <a:cubicBezTo>
                  <a:pt x="188551" y="224490"/>
                  <a:pt x="186747" y="226653"/>
                  <a:pt x="184222" y="226653"/>
                </a:cubicBezTo>
                <a:lnTo>
                  <a:pt x="34492" y="226653"/>
                </a:lnTo>
                <a:cubicBezTo>
                  <a:pt x="31966" y="226653"/>
                  <a:pt x="30162" y="224490"/>
                  <a:pt x="30162" y="222327"/>
                </a:cubicBezTo>
                <a:lnTo>
                  <a:pt x="30162" y="90050"/>
                </a:lnTo>
                <a:cubicBezTo>
                  <a:pt x="30162" y="87888"/>
                  <a:pt x="31966" y="85725"/>
                  <a:pt x="34492" y="85725"/>
                </a:cubicBezTo>
                <a:close/>
                <a:moveTo>
                  <a:pt x="99571" y="57150"/>
                </a:moveTo>
                <a:lnTo>
                  <a:pt x="125134" y="57150"/>
                </a:lnTo>
                <a:cubicBezTo>
                  <a:pt x="127655" y="57150"/>
                  <a:pt x="129815" y="59348"/>
                  <a:pt x="129815" y="61546"/>
                </a:cubicBezTo>
                <a:cubicBezTo>
                  <a:pt x="129815" y="63744"/>
                  <a:pt x="127655" y="66309"/>
                  <a:pt x="125134" y="66309"/>
                </a:cubicBezTo>
                <a:lnTo>
                  <a:pt x="99571" y="66309"/>
                </a:lnTo>
                <a:cubicBezTo>
                  <a:pt x="97410" y="66309"/>
                  <a:pt x="95250" y="63744"/>
                  <a:pt x="95250" y="61546"/>
                </a:cubicBezTo>
                <a:cubicBezTo>
                  <a:pt x="95250" y="59348"/>
                  <a:pt x="97410" y="57150"/>
                  <a:pt x="99571" y="57150"/>
                </a:cubicBezTo>
                <a:close/>
                <a:moveTo>
                  <a:pt x="34498" y="57150"/>
                </a:moveTo>
                <a:lnTo>
                  <a:pt x="78214" y="57150"/>
                </a:lnTo>
                <a:cubicBezTo>
                  <a:pt x="80382" y="57150"/>
                  <a:pt x="82189" y="59348"/>
                  <a:pt x="82189" y="61546"/>
                </a:cubicBezTo>
                <a:cubicBezTo>
                  <a:pt x="82189" y="63744"/>
                  <a:pt x="80382" y="66309"/>
                  <a:pt x="78214" y="66309"/>
                </a:cubicBezTo>
                <a:lnTo>
                  <a:pt x="34498" y="66309"/>
                </a:lnTo>
                <a:cubicBezTo>
                  <a:pt x="31968" y="66309"/>
                  <a:pt x="30162" y="63744"/>
                  <a:pt x="30162" y="61546"/>
                </a:cubicBezTo>
                <a:cubicBezTo>
                  <a:pt x="30162" y="59348"/>
                  <a:pt x="31968" y="57150"/>
                  <a:pt x="34498" y="57150"/>
                </a:cubicBezTo>
                <a:close/>
                <a:moveTo>
                  <a:pt x="78530" y="28575"/>
                </a:moveTo>
                <a:lnTo>
                  <a:pt x="125189" y="28575"/>
                </a:lnTo>
                <a:cubicBezTo>
                  <a:pt x="127682" y="28575"/>
                  <a:pt x="129819" y="30773"/>
                  <a:pt x="129819" y="32971"/>
                </a:cubicBezTo>
                <a:cubicBezTo>
                  <a:pt x="129819" y="35536"/>
                  <a:pt x="127682" y="37734"/>
                  <a:pt x="125189" y="37734"/>
                </a:cubicBezTo>
                <a:lnTo>
                  <a:pt x="78530" y="37734"/>
                </a:lnTo>
                <a:cubicBezTo>
                  <a:pt x="76393" y="37734"/>
                  <a:pt x="74612" y="35536"/>
                  <a:pt x="74612" y="32971"/>
                </a:cubicBezTo>
                <a:cubicBezTo>
                  <a:pt x="74612" y="30773"/>
                  <a:pt x="76393" y="28575"/>
                  <a:pt x="78530" y="28575"/>
                </a:cubicBezTo>
                <a:close/>
                <a:moveTo>
                  <a:pt x="34592" y="28575"/>
                </a:moveTo>
                <a:lnTo>
                  <a:pt x="57113" y="28575"/>
                </a:lnTo>
                <a:cubicBezTo>
                  <a:pt x="59697" y="28575"/>
                  <a:pt x="61543" y="30773"/>
                  <a:pt x="61543" y="32971"/>
                </a:cubicBezTo>
                <a:cubicBezTo>
                  <a:pt x="61543" y="35536"/>
                  <a:pt x="59697" y="37734"/>
                  <a:pt x="57113" y="37734"/>
                </a:cubicBezTo>
                <a:lnTo>
                  <a:pt x="34592" y="37734"/>
                </a:lnTo>
                <a:cubicBezTo>
                  <a:pt x="32008" y="37734"/>
                  <a:pt x="30162" y="35536"/>
                  <a:pt x="30162" y="32971"/>
                </a:cubicBezTo>
                <a:cubicBezTo>
                  <a:pt x="30162" y="30773"/>
                  <a:pt x="32008" y="28575"/>
                  <a:pt x="34592" y="28575"/>
                </a:cubicBezTo>
                <a:close/>
                <a:moveTo>
                  <a:pt x="158327" y="14729"/>
                </a:moveTo>
                <a:lnTo>
                  <a:pt x="158327" y="57120"/>
                </a:lnTo>
                <a:lnTo>
                  <a:pt x="200787" y="57120"/>
                </a:lnTo>
                <a:lnTo>
                  <a:pt x="158327" y="14729"/>
                </a:lnTo>
                <a:close/>
                <a:moveTo>
                  <a:pt x="8636" y="8622"/>
                </a:moveTo>
                <a:lnTo>
                  <a:pt x="8636" y="274823"/>
                </a:lnTo>
                <a:lnTo>
                  <a:pt x="206904" y="274823"/>
                </a:lnTo>
                <a:lnTo>
                  <a:pt x="206904" y="66101"/>
                </a:lnTo>
                <a:lnTo>
                  <a:pt x="153649" y="66101"/>
                </a:lnTo>
                <a:cubicBezTo>
                  <a:pt x="151490" y="66101"/>
                  <a:pt x="149331" y="63586"/>
                  <a:pt x="149331" y="61431"/>
                </a:cubicBezTo>
                <a:lnTo>
                  <a:pt x="149331" y="8622"/>
                </a:lnTo>
                <a:lnTo>
                  <a:pt x="8636" y="8622"/>
                </a:lnTo>
                <a:close/>
                <a:moveTo>
                  <a:pt x="264231" y="0"/>
                </a:moveTo>
                <a:lnTo>
                  <a:pt x="281164" y="0"/>
                </a:lnTo>
                <a:cubicBezTo>
                  <a:pt x="283633" y="0"/>
                  <a:pt x="285397" y="1796"/>
                  <a:pt x="285397" y="3952"/>
                </a:cubicBezTo>
                <a:lnTo>
                  <a:pt x="285397" y="279134"/>
                </a:lnTo>
                <a:cubicBezTo>
                  <a:pt x="285397" y="281648"/>
                  <a:pt x="283633" y="283804"/>
                  <a:pt x="281164" y="283804"/>
                </a:cubicBezTo>
                <a:lnTo>
                  <a:pt x="264231" y="283804"/>
                </a:lnTo>
                <a:cubicBezTo>
                  <a:pt x="262114" y="283804"/>
                  <a:pt x="260350" y="281648"/>
                  <a:pt x="260350" y="279134"/>
                </a:cubicBezTo>
                <a:cubicBezTo>
                  <a:pt x="260350" y="276978"/>
                  <a:pt x="262114" y="274823"/>
                  <a:pt x="264231" y="274823"/>
                </a:cubicBezTo>
                <a:lnTo>
                  <a:pt x="276931" y="274823"/>
                </a:lnTo>
                <a:lnTo>
                  <a:pt x="276931" y="8622"/>
                </a:lnTo>
                <a:lnTo>
                  <a:pt x="264231" y="8622"/>
                </a:lnTo>
                <a:cubicBezTo>
                  <a:pt x="262114" y="8622"/>
                  <a:pt x="260350" y="6466"/>
                  <a:pt x="260350" y="3952"/>
                </a:cubicBezTo>
                <a:cubicBezTo>
                  <a:pt x="260350" y="1796"/>
                  <a:pt x="262114" y="0"/>
                  <a:pt x="264231" y="0"/>
                </a:cubicBezTo>
                <a:close/>
                <a:moveTo>
                  <a:pt x="177339" y="0"/>
                </a:moveTo>
                <a:lnTo>
                  <a:pt x="246165" y="0"/>
                </a:lnTo>
                <a:cubicBezTo>
                  <a:pt x="248316" y="0"/>
                  <a:pt x="250467" y="1796"/>
                  <a:pt x="250467" y="3952"/>
                </a:cubicBezTo>
                <a:lnTo>
                  <a:pt x="250467" y="279134"/>
                </a:lnTo>
                <a:cubicBezTo>
                  <a:pt x="250467" y="281648"/>
                  <a:pt x="248316" y="283804"/>
                  <a:pt x="246165" y="283804"/>
                </a:cubicBezTo>
                <a:lnTo>
                  <a:pt x="228958" y="283804"/>
                </a:lnTo>
                <a:cubicBezTo>
                  <a:pt x="226449" y="283804"/>
                  <a:pt x="224657" y="281648"/>
                  <a:pt x="224657" y="279134"/>
                </a:cubicBezTo>
                <a:cubicBezTo>
                  <a:pt x="224657" y="276978"/>
                  <a:pt x="226449" y="274823"/>
                  <a:pt x="228958" y="274823"/>
                </a:cubicBezTo>
                <a:lnTo>
                  <a:pt x="241505" y="274823"/>
                </a:lnTo>
                <a:lnTo>
                  <a:pt x="241505" y="8622"/>
                </a:lnTo>
                <a:lnTo>
                  <a:pt x="177339" y="8622"/>
                </a:lnTo>
                <a:cubicBezTo>
                  <a:pt x="175188" y="8622"/>
                  <a:pt x="173037" y="6466"/>
                  <a:pt x="173037" y="3952"/>
                </a:cubicBezTo>
                <a:cubicBezTo>
                  <a:pt x="173037" y="1796"/>
                  <a:pt x="175188" y="0"/>
                  <a:pt x="177339" y="0"/>
                </a:cubicBezTo>
                <a:close/>
                <a:moveTo>
                  <a:pt x="4318" y="0"/>
                </a:moveTo>
                <a:lnTo>
                  <a:pt x="153649" y="0"/>
                </a:lnTo>
                <a:cubicBezTo>
                  <a:pt x="155088" y="0"/>
                  <a:pt x="156168" y="359"/>
                  <a:pt x="156887" y="1078"/>
                </a:cubicBezTo>
                <a:lnTo>
                  <a:pt x="214101" y="58557"/>
                </a:lnTo>
                <a:cubicBezTo>
                  <a:pt x="214820" y="59275"/>
                  <a:pt x="215540" y="60353"/>
                  <a:pt x="215540" y="61431"/>
                </a:cubicBezTo>
                <a:lnTo>
                  <a:pt x="215540" y="279134"/>
                </a:lnTo>
                <a:cubicBezTo>
                  <a:pt x="215540" y="281648"/>
                  <a:pt x="213741" y="283804"/>
                  <a:pt x="211222" y="283804"/>
                </a:cubicBezTo>
                <a:lnTo>
                  <a:pt x="4318" y="283804"/>
                </a:lnTo>
                <a:cubicBezTo>
                  <a:pt x="2159" y="283804"/>
                  <a:pt x="0" y="281648"/>
                  <a:pt x="0" y="279134"/>
                </a:cubicBezTo>
                <a:lnTo>
                  <a:pt x="0" y="3952"/>
                </a:lnTo>
                <a:cubicBezTo>
                  <a:pt x="0" y="1796"/>
                  <a:pt x="2159" y="0"/>
                  <a:pt x="4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7" name="Freeform 941">
            <a:extLst>
              <a:ext uri="{FF2B5EF4-FFF2-40B4-BE49-F238E27FC236}">
                <a16:creationId xmlns:a16="http://schemas.microsoft.com/office/drawing/2014/main" id="{5EFE7FFE-86A8-C843-98D7-05A9F12DCE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3038" y="10373198"/>
            <a:ext cx="954925" cy="954925"/>
          </a:xfrm>
          <a:custGeom>
            <a:avLst/>
            <a:gdLst>
              <a:gd name="T0" fmla="*/ 234694 w 283804"/>
              <a:gd name="T1" fmla="*/ 196059 h 283803"/>
              <a:gd name="T2" fmla="*/ 193533 w 283804"/>
              <a:gd name="T3" fmla="*/ 170062 h 283803"/>
              <a:gd name="T4" fmla="*/ 50550 w 283804"/>
              <a:gd name="T5" fmla="*/ 196059 h 283803"/>
              <a:gd name="T6" fmla="*/ 9025 w 283804"/>
              <a:gd name="T7" fmla="*/ 170062 h 283803"/>
              <a:gd name="T8" fmla="*/ 132511 w 283804"/>
              <a:gd name="T9" fmla="*/ 208335 h 283803"/>
              <a:gd name="T10" fmla="*/ 100737 w 283804"/>
              <a:gd name="T11" fmla="*/ 252385 h 283803"/>
              <a:gd name="T12" fmla="*/ 18777 w 283804"/>
              <a:gd name="T13" fmla="*/ 256356 h 283803"/>
              <a:gd name="T14" fmla="*/ 18777 w 283804"/>
              <a:gd name="T15" fmla="*/ 276576 h 283803"/>
              <a:gd name="T16" fmla="*/ 276577 w 283804"/>
              <a:gd name="T17" fmla="*/ 266466 h 283803"/>
              <a:gd name="T18" fmla="*/ 188839 w 283804"/>
              <a:gd name="T19" fmla="*/ 256356 h 283803"/>
              <a:gd name="T20" fmla="*/ 155620 w 283804"/>
              <a:gd name="T21" fmla="*/ 212668 h 283803"/>
              <a:gd name="T22" fmla="*/ 152731 w 283804"/>
              <a:gd name="T23" fmla="*/ 99654 h 283803"/>
              <a:gd name="T24" fmla="*/ 132511 w 283804"/>
              <a:gd name="T25" fmla="*/ 99654 h 283803"/>
              <a:gd name="T26" fmla="*/ 206168 w 283804"/>
              <a:gd name="T27" fmla="*/ 161396 h 283803"/>
              <a:gd name="T28" fmla="*/ 234694 w 283804"/>
              <a:gd name="T29" fmla="*/ 78352 h 283803"/>
              <a:gd name="T30" fmla="*/ 22026 w 283804"/>
              <a:gd name="T31" fmla="*/ 161396 h 283803"/>
              <a:gd name="T32" fmla="*/ 50550 w 283804"/>
              <a:gd name="T33" fmla="*/ 78352 h 283803"/>
              <a:gd name="T34" fmla="*/ 129807 w 283804"/>
              <a:gd name="T35" fmla="*/ 50081 h 283803"/>
              <a:gd name="T36" fmla="*/ 155441 w 283804"/>
              <a:gd name="T37" fmla="*/ 50081 h 283803"/>
              <a:gd name="T38" fmla="*/ 142625 w 283804"/>
              <a:gd name="T39" fmla="*/ 28719 h 283803"/>
              <a:gd name="T40" fmla="*/ 142625 w 283804"/>
              <a:gd name="T41" fmla="*/ 71443 h 283803"/>
              <a:gd name="T42" fmla="*/ 142625 w 283804"/>
              <a:gd name="T43" fmla="*/ 28719 h 283803"/>
              <a:gd name="T44" fmla="*/ 102905 w 283804"/>
              <a:gd name="T45" fmla="*/ 37549 h 283803"/>
              <a:gd name="T46" fmla="*/ 18777 w 283804"/>
              <a:gd name="T47" fmla="*/ 40439 h 283803"/>
              <a:gd name="T48" fmla="*/ 18777 w 283804"/>
              <a:gd name="T49" fmla="*/ 60298 h 283803"/>
              <a:gd name="T50" fmla="*/ 102905 w 283804"/>
              <a:gd name="T51" fmla="*/ 63547 h 283803"/>
              <a:gd name="T52" fmla="*/ 182338 w 283804"/>
              <a:gd name="T53" fmla="*/ 63547 h 283803"/>
              <a:gd name="T54" fmla="*/ 266467 w 283804"/>
              <a:gd name="T55" fmla="*/ 60298 h 283803"/>
              <a:gd name="T56" fmla="*/ 266467 w 283804"/>
              <a:gd name="T57" fmla="*/ 40439 h 283803"/>
              <a:gd name="T58" fmla="*/ 182338 w 283804"/>
              <a:gd name="T59" fmla="*/ 37549 h 283803"/>
              <a:gd name="T60" fmla="*/ 142622 w 283804"/>
              <a:gd name="T61" fmla="*/ 0 h 283803"/>
              <a:gd name="T62" fmla="*/ 266467 w 283804"/>
              <a:gd name="T63" fmla="*/ 31774 h 283803"/>
              <a:gd name="T64" fmla="*/ 266467 w 283804"/>
              <a:gd name="T65" fmla="*/ 69324 h 283803"/>
              <a:gd name="T66" fmla="*/ 272605 w 283804"/>
              <a:gd name="T67" fmla="*/ 161396 h 283803"/>
              <a:gd name="T68" fmla="*/ 285242 w 283804"/>
              <a:gd name="T69" fmla="*/ 165729 h 283803"/>
              <a:gd name="T70" fmla="*/ 184144 w 283804"/>
              <a:gd name="T71" fmla="*/ 165729 h 283803"/>
              <a:gd name="T72" fmla="*/ 197142 w 283804"/>
              <a:gd name="T73" fmla="*/ 161396 h 283803"/>
              <a:gd name="T74" fmla="*/ 189199 w 283804"/>
              <a:gd name="T75" fmla="*/ 69324 h 283803"/>
              <a:gd name="T76" fmla="*/ 161397 w 283804"/>
              <a:gd name="T77" fmla="*/ 205447 h 283803"/>
              <a:gd name="T78" fmla="*/ 266467 w 283804"/>
              <a:gd name="T79" fmla="*/ 247691 h 283803"/>
              <a:gd name="T80" fmla="*/ 266467 w 283804"/>
              <a:gd name="T81" fmla="*/ 285241 h 283803"/>
              <a:gd name="T82" fmla="*/ 0 w 283804"/>
              <a:gd name="T83" fmla="*/ 266466 h 283803"/>
              <a:gd name="T84" fmla="*/ 92433 w 283804"/>
              <a:gd name="T85" fmla="*/ 247691 h 283803"/>
              <a:gd name="T86" fmla="*/ 123845 w 283804"/>
              <a:gd name="T87" fmla="*/ 97127 h 283803"/>
              <a:gd name="T88" fmla="*/ 56326 w 283804"/>
              <a:gd name="T89" fmla="*/ 69324 h 283803"/>
              <a:gd name="T90" fmla="*/ 96404 w 283804"/>
              <a:gd name="T91" fmla="*/ 161396 h 283803"/>
              <a:gd name="T92" fmla="*/ 50550 w 283804"/>
              <a:gd name="T93" fmla="*/ 204724 h 283803"/>
              <a:gd name="T94" fmla="*/ 4331 w 283804"/>
              <a:gd name="T95" fmla="*/ 161396 h 283803"/>
              <a:gd name="T96" fmla="*/ 44411 w 283804"/>
              <a:gd name="T97" fmla="*/ 69324 h 283803"/>
              <a:gd name="T98" fmla="*/ 0 w 283804"/>
              <a:gd name="T99" fmla="*/ 50550 h 283803"/>
              <a:gd name="T100" fmla="*/ 95683 w 283804"/>
              <a:gd name="T101" fmla="*/ 31774 h 28380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3804" h="283803">
                <a:moveTo>
                  <a:pt x="192556" y="169204"/>
                </a:moveTo>
                <a:cubicBezTo>
                  <a:pt x="195430" y="183933"/>
                  <a:pt x="212673" y="195070"/>
                  <a:pt x="233510" y="195070"/>
                </a:cubicBezTo>
                <a:cubicBezTo>
                  <a:pt x="254346" y="195070"/>
                  <a:pt x="271590" y="183933"/>
                  <a:pt x="274464" y="169204"/>
                </a:cubicBezTo>
                <a:lnTo>
                  <a:pt x="192556" y="169204"/>
                </a:lnTo>
                <a:close/>
                <a:moveTo>
                  <a:pt x="8981" y="169204"/>
                </a:moveTo>
                <a:cubicBezTo>
                  <a:pt x="11855" y="183933"/>
                  <a:pt x="29458" y="195070"/>
                  <a:pt x="50294" y="195070"/>
                </a:cubicBezTo>
                <a:cubicBezTo>
                  <a:pt x="71130" y="195070"/>
                  <a:pt x="88374" y="183933"/>
                  <a:pt x="91248" y="169204"/>
                </a:cubicBezTo>
                <a:lnTo>
                  <a:pt x="8981" y="169204"/>
                </a:lnTo>
                <a:close/>
                <a:moveTo>
                  <a:pt x="131843" y="99151"/>
                </a:moveTo>
                <a:lnTo>
                  <a:pt x="131843" y="207284"/>
                </a:lnTo>
                <a:cubicBezTo>
                  <a:pt x="131843" y="209080"/>
                  <a:pt x="130766" y="210876"/>
                  <a:pt x="128969" y="211595"/>
                </a:cubicBezTo>
                <a:cubicBezTo>
                  <a:pt x="111725" y="216983"/>
                  <a:pt x="100229" y="233149"/>
                  <a:pt x="100229" y="251112"/>
                </a:cubicBezTo>
                <a:cubicBezTo>
                  <a:pt x="100229" y="253267"/>
                  <a:pt x="98433" y="255063"/>
                  <a:pt x="95918" y="255063"/>
                </a:cubicBezTo>
                <a:lnTo>
                  <a:pt x="18681" y="255063"/>
                </a:lnTo>
                <a:cubicBezTo>
                  <a:pt x="12933" y="255063"/>
                  <a:pt x="8622" y="259733"/>
                  <a:pt x="8622" y="265122"/>
                </a:cubicBezTo>
                <a:cubicBezTo>
                  <a:pt x="8622" y="270870"/>
                  <a:pt x="12933" y="275181"/>
                  <a:pt x="18681" y="275181"/>
                </a:cubicBezTo>
                <a:lnTo>
                  <a:pt x="265123" y="275181"/>
                </a:lnTo>
                <a:cubicBezTo>
                  <a:pt x="270512" y="275181"/>
                  <a:pt x="275182" y="270870"/>
                  <a:pt x="275182" y="265122"/>
                </a:cubicBezTo>
                <a:cubicBezTo>
                  <a:pt x="275182" y="259733"/>
                  <a:pt x="270512" y="255063"/>
                  <a:pt x="265123" y="255063"/>
                </a:cubicBezTo>
                <a:lnTo>
                  <a:pt x="187886" y="255063"/>
                </a:lnTo>
                <a:cubicBezTo>
                  <a:pt x="185371" y="255063"/>
                  <a:pt x="183575" y="253267"/>
                  <a:pt x="183575" y="251112"/>
                </a:cubicBezTo>
                <a:cubicBezTo>
                  <a:pt x="183575" y="232790"/>
                  <a:pt x="172079" y="216983"/>
                  <a:pt x="154835" y="211595"/>
                </a:cubicBezTo>
                <a:cubicBezTo>
                  <a:pt x="153039" y="210876"/>
                  <a:pt x="151961" y="209080"/>
                  <a:pt x="151961" y="207284"/>
                </a:cubicBezTo>
                <a:lnTo>
                  <a:pt x="151961" y="99151"/>
                </a:lnTo>
                <a:cubicBezTo>
                  <a:pt x="148728" y="99870"/>
                  <a:pt x="145495" y="100588"/>
                  <a:pt x="141902" y="100588"/>
                </a:cubicBezTo>
                <a:cubicBezTo>
                  <a:pt x="138310" y="100588"/>
                  <a:pt x="135076" y="99870"/>
                  <a:pt x="131843" y="99151"/>
                </a:cubicBezTo>
                <a:close/>
                <a:moveTo>
                  <a:pt x="233510" y="77956"/>
                </a:moveTo>
                <a:lnTo>
                  <a:pt x="205129" y="160582"/>
                </a:lnTo>
                <a:lnTo>
                  <a:pt x="261890" y="160582"/>
                </a:lnTo>
                <a:lnTo>
                  <a:pt x="233510" y="77956"/>
                </a:lnTo>
                <a:close/>
                <a:moveTo>
                  <a:pt x="50294" y="77956"/>
                </a:moveTo>
                <a:lnTo>
                  <a:pt x="21914" y="160582"/>
                </a:lnTo>
                <a:lnTo>
                  <a:pt x="78315" y="160582"/>
                </a:lnTo>
                <a:lnTo>
                  <a:pt x="50294" y="77956"/>
                </a:lnTo>
                <a:close/>
                <a:moveTo>
                  <a:pt x="141905" y="37077"/>
                </a:moveTo>
                <a:cubicBezTo>
                  <a:pt x="134820" y="37077"/>
                  <a:pt x="129152" y="42744"/>
                  <a:pt x="129152" y="49829"/>
                </a:cubicBezTo>
                <a:cubicBezTo>
                  <a:pt x="129152" y="56914"/>
                  <a:pt x="134820" y="62581"/>
                  <a:pt x="141905" y="62581"/>
                </a:cubicBezTo>
                <a:cubicBezTo>
                  <a:pt x="148989" y="62581"/>
                  <a:pt x="154657" y="56914"/>
                  <a:pt x="154657" y="49829"/>
                </a:cubicBezTo>
                <a:cubicBezTo>
                  <a:pt x="154657" y="42744"/>
                  <a:pt x="148989" y="37077"/>
                  <a:pt x="141905" y="37077"/>
                </a:cubicBezTo>
                <a:close/>
                <a:moveTo>
                  <a:pt x="141905" y="28575"/>
                </a:moveTo>
                <a:cubicBezTo>
                  <a:pt x="153595" y="28575"/>
                  <a:pt x="163159" y="38139"/>
                  <a:pt x="163159" y="49829"/>
                </a:cubicBezTo>
                <a:cubicBezTo>
                  <a:pt x="163159" y="61519"/>
                  <a:pt x="153595" y="71083"/>
                  <a:pt x="141905" y="71083"/>
                </a:cubicBezTo>
                <a:cubicBezTo>
                  <a:pt x="130215" y="71083"/>
                  <a:pt x="120650" y="61519"/>
                  <a:pt x="120650" y="49829"/>
                </a:cubicBezTo>
                <a:cubicBezTo>
                  <a:pt x="120650" y="38139"/>
                  <a:pt x="130215" y="28575"/>
                  <a:pt x="141905" y="28575"/>
                </a:cubicBezTo>
                <a:close/>
                <a:moveTo>
                  <a:pt x="141902" y="8622"/>
                </a:moveTo>
                <a:cubicBezTo>
                  <a:pt x="123940" y="8622"/>
                  <a:pt x="108133" y="20118"/>
                  <a:pt x="102385" y="37361"/>
                </a:cubicBezTo>
                <a:cubicBezTo>
                  <a:pt x="102025" y="39158"/>
                  <a:pt x="100229" y="40235"/>
                  <a:pt x="98433" y="40235"/>
                </a:cubicBezTo>
                <a:lnTo>
                  <a:pt x="18681" y="40235"/>
                </a:lnTo>
                <a:cubicBezTo>
                  <a:pt x="12933" y="40235"/>
                  <a:pt x="8622" y="44906"/>
                  <a:pt x="8622" y="50294"/>
                </a:cubicBezTo>
                <a:cubicBezTo>
                  <a:pt x="8622" y="55683"/>
                  <a:pt x="12933" y="59994"/>
                  <a:pt x="18681" y="59994"/>
                </a:cubicBezTo>
                <a:lnTo>
                  <a:pt x="98433" y="59994"/>
                </a:lnTo>
                <a:cubicBezTo>
                  <a:pt x="100229" y="59994"/>
                  <a:pt x="102025" y="61431"/>
                  <a:pt x="102385" y="63227"/>
                </a:cubicBezTo>
                <a:cubicBezTo>
                  <a:pt x="108133" y="80111"/>
                  <a:pt x="123940" y="91966"/>
                  <a:pt x="141902" y="91966"/>
                </a:cubicBezTo>
                <a:cubicBezTo>
                  <a:pt x="159864" y="91966"/>
                  <a:pt x="175671" y="80111"/>
                  <a:pt x="181419" y="63227"/>
                </a:cubicBezTo>
                <a:cubicBezTo>
                  <a:pt x="181778" y="61431"/>
                  <a:pt x="183575" y="59994"/>
                  <a:pt x="185371" y="59994"/>
                </a:cubicBezTo>
                <a:lnTo>
                  <a:pt x="265123" y="59994"/>
                </a:lnTo>
                <a:cubicBezTo>
                  <a:pt x="270512" y="59994"/>
                  <a:pt x="275182" y="55683"/>
                  <a:pt x="275182" y="50294"/>
                </a:cubicBezTo>
                <a:cubicBezTo>
                  <a:pt x="275182" y="44906"/>
                  <a:pt x="270512" y="40235"/>
                  <a:pt x="265123" y="40235"/>
                </a:cubicBezTo>
                <a:lnTo>
                  <a:pt x="185371" y="40235"/>
                </a:lnTo>
                <a:cubicBezTo>
                  <a:pt x="183575" y="40235"/>
                  <a:pt x="181778" y="39158"/>
                  <a:pt x="181419" y="37361"/>
                </a:cubicBezTo>
                <a:cubicBezTo>
                  <a:pt x="175671" y="20118"/>
                  <a:pt x="159864" y="8622"/>
                  <a:pt x="141902" y="8622"/>
                </a:cubicBezTo>
                <a:close/>
                <a:moveTo>
                  <a:pt x="141902" y="0"/>
                </a:moveTo>
                <a:cubicBezTo>
                  <a:pt x="162379" y="0"/>
                  <a:pt x="180701" y="12574"/>
                  <a:pt x="188245" y="31614"/>
                </a:cubicBezTo>
                <a:lnTo>
                  <a:pt x="265123" y="31614"/>
                </a:lnTo>
                <a:cubicBezTo>
                  <a:pt x="275182" y="31614"/>
                  <a:pt x="283804" y="39876"/>
                  <a:pt x="283804" y="50294"/>
                </a:cubicBezTo>
                <a:cubicBezTo>
                  <a:pt x="283804" y="60712"/>
                  <a:pt x="275182" y="68975"/>
                  <a:pt x="265123" y="68975"/>
                </a:cubicBezTo>
                <a:lnTo>
                  <a:pt x="239617" y="68975"/>
                </a:lnTo>
                <a:lnTo>
                  <a:pt x="271230" y="160582"/>
                </a:lnTo>
                <a:lnTo>
                  <a:pt x="279493" y="160582"/>
                </a:lnTo>
                <a:cubicBezTo>
                  <a:pt x="281649" y="160582"/>
                  <a:pt x="283804" y="162378"/>
                  <a:pt x="283804" y="164893"/>
                </a:cubicBezTo>
                <a:cubicBezTo>
                  <a:pt x="283804" y="186088"/>
                  <a:pt x="261172" y="203691"/>
                  <a:pt x="233510" y="203691"/>
                </a:cubicBezTo>
                <a:cubicBezTo>
                  <a:pt x="205848" y="203691"/>
                  <a:pt x="183215" y="186088"/>
                  <a:pt x="183215" y="164893"/>
                </a:cubicBezTo>
                <a:cubicBezTo>
                  <a:pt x="183215" y="162378"/>
                  <a:pt x="185371" y="160582"/>
                  <a:pt x="187886" y="160582"/>
                </a:cubicBezTo>
                <a:lnTo>
                  <a:pt x="196148" y="160582"/>
                </a:lnTo>
                <a:lnTo>
                  <a:pt x="227762" y="68975"/>
                </a:lnTo>
                <a:lnTo>
                  <a:pt x="188245" y="68975"/>
                </a:lnTo>
                <a:cubicBezTo>
                  <a:pt x="183215" y="81908"/>
                  <a:pt x="172797" y="91607"/>
                  <a:pt x="160583" y="96637"/>
                </a:cubicBezTo>
                <a:lnTo>
                  <a:pt x="160583" y="204410"/>
                </a:lnTo>
                <a:cubicBezTo>
                  <a:pt x="178186" y="211236"/>
                  <a:pt x="190400" y="227761"/>
                  <a:pt x="191837" y="246441"/>
                </a:cubicBezTo>
                <a:lnTo>
                  <a:pt x="265123" y="246441"/>
                </a:lnTo>
                <a:cubicBezTo>
                  <a:pt x="275182" y="246441"/>
                  <a:pt x="283804" y="255063"/>
                  <a:pt x="283804" y="265122"/>
                </a:cubicBezTo>
                <a:cubicBezTo>
                  <a:pt x="283804" y="275540"/>
                  <a:pt x="275182" y="283803"/>
                  <a:pt x="265123" y="283803"/>
                </a:cubicBezTo>
                <a:lnTo>
                  <a:pt x="18681" y="283803"/>
                </a:lnTo>
                <a:cubicBezTo>
                  <a:pt x="8262" y="283803"/>
                  <a:pt x="0" y="275540"/>
                  <a:pt x="0" y="265122"/>
                </a:cubicBezTo>
                <a:cubicBezTo>
                  <a:pt x="0" y="255063"/>
                  <a:pt x="8262" y="246441"/>
                  <a:pt x="18681" y="246441"/>
                </a:cubicBezTo>
                <a:lnTo>
                  <a:pt x="91967" y="246441"/>
                </a:lnTo>
                <a:cubicBezTo>
                  <a:pt x="93404" y="227761"/>
                  <a:pt x="105618" y="211595"/>
                  <a:pt x="123221" y="204410"/>
                </a:cubicBezTo>
                <a:lnTo>
                  <a:pt x="123221" y="96637"/>
                </a:lnTo>
                <a:cubicBezTo>
                  <a:pt x="110647" y="91607"/>
                  <a:pt x="100229" y="81908"/>
                  <a:pt x="95200" y="68975"/>
                </a:cubicBezTo>
                <a:lnTo>
                  <a:pt x="56042" y="68975"/>
                </a:lnTo>
                <a:lnTo>
                  <a:pt x="87656" y="160582"/>
                </a:lnTo>
                <a:lnTo>
                  <a:pt x="95918" y="160582"/>
                </a:lnTo>
                <a:cubicBezTo>
                  <a:pt x="98433" y="160582"/>
                  <a:pt x="100229" y="162378"/>
                  <a:pt x="100229" y="164893"/>
                </a:cubicBezTo>
                <a:cubicBezTo>
                  <a:pt x="100229" y="186088"/>
                  <a:pt x="77956" y="203691"/>
                  <a:pt x="50294" y="203691"/>
                </a:cubicBezTo>
                <a:cubicBezTo>
                  <a:pt x="22632" y="203691"/>
                  <a:pt x="0" y="186088"/>
                  <a:pt x="0" y="164893"/>
                </a:cubicBezTo>
                <a:cubicBezTo>
                  <a:pt x="0" y="162378"/>
                  <a:pt x="1796" y="160582"/>
                  <a:pt x="4311" y="160582"/>
                </a:cubicBezTo>
                <a:lnTo>
                  <a:pt x="12573" y="160582"/>
                </a:lnTo>
                <a:lnTo>
                  <a:pt x="44187" y="68975"/>
                </a:lnTo>
                <a:lnTo>
                  <a:pt x="18681" y="68975"/>
                </a:lnTo>
                <a:cubicBezTo>
                  <a:pt x="8262" y="68975"/>
                  <a:pt x="0" y="60712"/>
                  <a:pt x="0" y="50294"/>
                </a:cubicBezTo>
                <a:cubicBezTo>
                  <a:pt x="0" y="39876"/>
                  <a:pt x="8262" y="31614"/>
                  <a:pt x="18681" y="31614"/>
                </a:cubicBezTo>
                <a:lnTo>
                  <a:pt x="95200" y="31614"/>
                </a:lnTo>
                <a:cubicBezTo>
                  <a:pt x="102744" y="12574"/>
                  <a:pt x="121425" y="0"/>
                  <a:pt x="1419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8" name="Freeform 940">
            <a:extLst>
              <a:ext uri="{FF2B5EF4-FFF2-40B4-BE49-F238E27FC236}">
                <a16:creationId xmlns:a16="http://schemas.microsoft.com/office/drawing/2014/main" id="{0BDF1A9F-62AA-894E-A7B7-4BF263344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796" y="10373197"/>
            <a:ext cx="960258" cy="954925"/>
          </a:xfrm>
          <a:custGeom>
            <a:avLst/>
            <a:gdLst>
              <a:gd name="T0" fmla="*/ 259466 w 285387"/>
              <a:gd name="T1" fmla="*/ 272244 h 283803"/>
              <a:gd name="T2" fmla="*/ 148510 w 285387"/>
              <a:gd name="T3" fmla="*/ 231354 h 283803"/>
              <a:gd name="T4" fmla="*/ 85323 w 285387"/>
              <a:gd name="T5" fmla="*/ 240545 h 283803"/>
              <a:gd name="T6" fmla="*/ 47684 w 285387"/>
              <a:gd name="T7" fmla="*/ 209792 h 283803"/>
              <a:gd name="T8" fmla="*/ 57896 w 285387"/>
              <a:gd name="T9" fmla="*/ 219638 h 283803"/>
              <a:gd name="T10" fmla="*/ 178747 w 285387"/>
              <a:gd name="T11" fmla="*/ 201039 h 283803"/>
              <a:gd name="T12" fmla="*/ 132028 w 285387"/>
              <a:gd name="T13" fmla="*/ 210230 h 283803"/>
              <a:gd name="T14" fmla="*/ 85363 w 285387"/>
              <a:gd name="T15" fmla="*/ 201039 h 283803"/>
              <a:gd name="T16" fmla="*/ 108573 w 285387"/>
              <a:gd name="T17" fmla="*/ 210230 h 283803"/>
              <a:gd name="T18" fmla="*/ 85363 w 285387"/>
              <a:gd name="T19" fmla="*/ 201039 h 283803"/>
              <a:gd name="T20" fmla="*/ 47684 w 285387"/>
              <a:gd name="T21" fmla="*/ 238968 h 283803"/>
              <a:gd name="T22" fmla="*/ 154289 w 285387"/>
              <a:gd name="T23" fmla="*/ 172319 h 283803"/>
              <a:gd name="T24" fmla="*/ 177237 w 285387"/>
              <a:gd name="T25" fmla="*/ 181509 h 283803"/>
              <a:gd name="T26" fmla="*/ 154289 w 285387"/>
              <a:gd name="T27" fmla="*/ 172319 h 283803"/>
              <a:gd name="T28" fmla="*/ 135268 w 285387"/>
              <a:gd name="T29" fmla="*/ 176915 h 283803"/>
              <a:gd name="T30" fmla="*/ 81374 w 285387"/>
              <a:gd name="T31" fmla="*/ 176915 h 283803"/>
              <a:gd name="T32" fmla="*/ 37473 w 285387"/>
              <a:gd name="T33" fmla="*/ 162564 h 283803"/>
              <a:gd name="T34" fmla="*/ 47684 w 285387"/>
              <a:gd name="T35" fmla="*/ 152352 h 283803"/>
              <a:gd name="T36" fmla="*/ 183128 w 285387"/>
              <a:gd name="T37" fmla="*/ 148195 h 283803"/>
              <a:gd name="T38" fmla="*/ 127648 w 285387"/>
              <a:gd name="T39" fmla="*/ 148195 h 283803"/>
              <a:gd name="T40" fmla="*/ 108573 w 285387"/>
              <a:gd name="T41" fmla="*/ 143599 h 283803"/>
              <a:gd name="T42" fmla="*/ 85363 w 285387"/>
              <a:gd name="T43" fmla="*/ 152790 h 283803"/>
              <a:gd name="T44" fmla="*/ 47684 w 285387"/>
              <a:gd name="T45" fmla="*/ 143599 h 283803"/>
              <a:gd name="T46" fmla="*/ 28719 w 285387"/>
              <a:gd name="T47" fmla="*/ 162564 h 283803"/>
              <a:gd name="T48" fmla="*/ 126111 w 285387"/>
              <a:gd name="T49" fmla="*/ 114880 h 283803"/>
              <a:gd name="T50" fmla="*/ 85375 w 285387"/>
              <a:gd name="T51" fmla="*/ 122524 h 283803"/>
              <a:gd name="T52" fmla="*/ 47684 w 285387"/>
              <a:gd name="T53" fmla="*/ 94628 h 283803"/>
              <a:gd name="T54" fmla="*/ 57896 w 285387"/>
              <a:gd name="T55" fmla="*/ 104938 h 283803"/>
              <a:gd name="T56" fmla="*/ 178662 w 285387"/>
              <a:gd name="T57" fmla="*/ 86160 h 283803"/>
              <a:gd name="T58" fmla="*/ 160827 w 285387"/>
              <a:gd name="T59" fmla="*/ 93804 h 283803"/>
              <a:gd name="T60" fmla="*/ 85344 w 285387"/>
              <a:gd name="T61" fmla="*/ 86160 h 283803"/>
              <a:gd name="T62" fmla="*/ 137315 w 285387"/>
              <a:gd name="T63" fmla="*/ 93804 h 283803"/>
              <a:gd name="T64" fmla="*/ 85344 w 285387"/>
              <a:gd name="T65" fmla="*/ 86160 h 283803"/>
              <a:gd name="T66" fmla="*/ 47684 w 285387"/>
              <a:gd name="T67" fmla="*/ 124085 h 283803"/>
              <a:gd name="T68" fmla="*/ 33029 w 285387"/>
              <a:gd name="T69" fmla="*/ 57439 h 283803"/>
              <a:gd name="T70" fmla="*/ 95855 w 285387"/>
              <a:gd name="T71" fmla="*/ 66630 h 283803"/>
              <a:gd name="T72" fmla="*/ 33029 w 285387"/>
              <a:gd name="T73" fmla="*/ 57439 h 283803"/>
              <a:gd name="T74" fmla="*/ 278081 w 285387"/>
              <a:gd name="T75" fmla="*/ 236137 h 283803"/>
              <a:gd name="T76" fmla="*/ 240121 w 285387"/>
              <a:gd name="T77" fmla="*/ 37913 h 283803"/>
              <a:gd name="T78" fmla="*/ 254721 w 285387"/>
              <a:gd name="T79" fmla="*/ 37913 h 283803"/>
              <a:gd name="T80" fmla="*/ 119773 w 285387"/>
              <a:gd name="T81" fmla="*/ 28719 h 283803"/>
              <a:gd name="T82" fmla="*/ 84104 w 285387"/>
              <a:gd name="T83" fmla="*/ 37911 h 283803"/>
              <a:gd name="T84" fmla="*/ 33081 w 285387"/>
              <a:gd name="T85" fmla="*/ 28719 h 283803"/>
              <a:gd name="T86" fmla="*/ 60695 w 285387"/>
              <a:gd name="T87" fmla="*/ 37911 h 283803"/>
              <a:gd name="T88" fmla="*/ 33081 w 285387"/>
              <a:gd name="T89" fmla="*/ 28719 h 283803"/>
              <a:gd name="T90" fmla="*/ 195445 w 285387"/>
              <a:gd name="T91" fmla="*/ 57771 h 283803"/>
              <a:gd name="T92" fmla="*/ 240121 w 285387"/>
              <a:gd name="T93" fmla="*/ 15887 h 283803"/>
              <a:gd name="T94" fmla="*/ 278081 w 285387"/>
              <a:gd name="T95" fmla="*/ 15887 h 283803"/>
              <a:gd name="T96" fmla="*/ 247421 w 285387"/>
              <a:gd name="T97" fmla="*/ 8666 h 283803"/>
              <a:gd name="T98" fmla="*/ 201586 w 285387"/>
              <a:gd name="T99" fmla="*/ 276576 h 283803"/>
              <a:gd name="T100" fmla="*/ 144145 w 285387"/>
              <a:gd name="T101" fmla="*/ 62102 h 283803"/>
              <a:gd name="T102" fmla="*/ 247421 w 285387"/>
              <a:gd name="T103" fmla="*/ 0 h 283803"/>
              <a:gd name="T104" fmla="*/ 286477 w 285387"/>
              <a:gd name="T105" fmla="*/ 15887 h 283803"/>
              <a:gd name="T106" fmla="*/ 263116 w 285387"/>
              <a:gd name="T107" fmla="*/ 283075 h 283803"/>
              <a:gd name="T108" fmla="*/ 232091 w 285387"/>
              <a:gd name="T109" fmla="*/ 242636 h 283803"/>
              <a:gd name="T110" fmla="*/ 247421 w 285387"/>
              <a:gd name="T111" fmla="*/ 0 h 283803"/>
              <a:gd name="T112" fmla="*/ 151371 w 285387"/>
              <a:gd name="T113" fmla="*/ 1445 h 283803"/>
              <a:gd name="T114" fmla="*/ 210257 w 285387"/>
              <a:gd name="T115" fmla="*/ 280909 h 283803"/>
              <a:gd name="T116" fmla="*/ 0 w 285387"/>
              <a:gd name="T117" fmla="*/ 280909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69" name="Freeform 939">
            <a:extLst>
              <a:ext uri="{FF2B5EF4-FFF2-40B4-BE49-F238E27FC236}">
                <a16:creationId xmlns:a16="http://schemas.microsoft.com/office/drawing/2014/main" id="{A99793D2-CEA8-8343-B406-73C43FF9B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8518" y="10373196"/>
            <a:ext cx="954925" cy="954925"/>
          </a:xfrm>
          <a:custGeom>
            <a:avLst/>
            <a:gdLst>
              <a:gd name="T0" fmla="*/ 222417 w 283804"/>
              <a:gd name="T1" fmla="*/ 276576 h 283803"/>
              <a:gd name="T2" fmla="*/ 240471 w 283804"/>
              <a:gd name="T3" fmla="*/ 262133 h 283803"/>
              <a:gd name="T4" fmla="*/ 26357 w 283804"/>
              <a:gd name="T5" fmla="*/ 276576 h 283803"/>
              <a:gd name="T6" fmla="*/ 44771 w 283804"/>
              <a:gd name="T7" fmla="*/ 262133 h 283803"/>
              <a:gd name="T8" fmla="*/ 72574 w 283804"/>
              <a:gd name="T9" fmla="*/ 276576 h 283803"/>
              <a:gd name="T10" fmla="*/ 102182 w 283804"/>
              <a:gd name="T11" fmla="*/ 250579 h 283803"/>
              <a:gd name="T12" fmla="*/ 141538 w 283804"/>
              <a:gd name="T13" fmla="*/ 276576 h 283803"/>
              <a:gd name="T14" fmla="*/ 177284 w 283804"/>
              <a:gd name="T15" fmla="*/ 245164 h 283803"/>
              <a:gd name="T16" fmla="*/ 113736 w 283804"/>
              <a:gd name="T17" fmla="*/ 216278 h 283803"/>
              <a:gd name="T18" fmla="*/ 67881 w 283804"/>
              <a:gd name="T19" fmla="*/ 155619 h 283803"/>
              <a:gd name="T20" fmla="*/ 206168 w 283804"/>
              <a:gd name="T21" fmla="*/ 132511 h 283803"/>
              <a:gd name="T22" fmla="*/ 159952 w 283804"/>
              <a:gd name="T23" fmla="*/ 193170 h 283803"/>
              <a:gd name="T24" fmla="*/ 206168 w 283804"/>
              <a:gd name="T25" fmla="*/ 132511 h 283803"/>
              <a:gd name="T26" fmla="*/ 176723 w 283804"/>
              <a:gd name="T27" fmla="*/ 62034 h 283803"/>
              <a:gd name="T28" fmla="*/ 167533 w 283804"/>
              <a:gd name="T29" fmla="*/ 62034 h 283803"/>
              <a:gd name="T30" fmla="*/ 101924 w 283804"/>
              <a:gd name="T31" fmla="*/ 57439 h 283803"/>
              <a:gd name="T32" fmla="*/ 101924 w 283804"/>
              <a:gd name="T33" fmla="*/ 66630 h 283803"/>
              <a:gd name="T34" fmla="*/ 101924 w 283804"/>
              <a:gd name="T35" fmla="*/ 57439 h 283803"/>
              <a:gd name="T36" fmla="*/ 141584 w 283804"/>
              <a:gd name="T37" fmla="*/ 23522 h 283803"/>
              <a:gd name="T38" fmla="*/ 156504 w 283804"/>
              <a:gd name="T39" fmla="*/ 39559 h 283803"/>
              <a:gd name="T40" fmla="*/ 148498 w 283804"/>
              <a:gd name="T41" fmla="*/ 42839 h 283803"/>
              <a:gd name="T42" fmla="*/ 125209 w 283804"/>
              <a:gd name="T43" fmla="*/ 46485 h 283803"/>
              <a:gd name="T44" fmla="*/ 157596 w 283804"/>
              <a:gd name="T45" fmla="*/ 76009 h 283803"/>
              <a:gd name="T46" fmla="*/ 141584 w 283804"/>
              <a:gd name="T47" fmla="*/ 99335 h 283803"/>
              <a:gd name="T48" fmla="*/ 132851 w 283804"/>
              <a:gd name="T49" fmla="*/ 99335 h 283803"/>
              <a:gd name="T50" fmla="*/ 117931 w 283804"/>
              <a:gd name="T51" fmla="*/ 83298 h 283803"/>
              <a:gd name="T52" fmla="*/ 125937 w 283804"/>
              <a:gd name="T53" fmla="*/ 79654 h 283803"/>
              <a:gd name="T54" fmla="*/ 149226 w 283804"/>
              <a:gd name="T55" fmla="*/ 76009 h 283803"/>
              <a:gd name="T56" fmla="*/ 116476 w 283804"/>
              <a:gd name="T57" fmla="*/ 46485 h 283803"/>
              <a:gd name="T58" fmla="*/ 132851 w 283804"/>
              <a:gd name="T59" fmla="*/ 23522 h 283803"/>
              <a:gd name="T60" fmla="*/ 136844 w 283804"/>
              <a:gd name="T61" fmla="*/ 8666 h 283803"/>
              <a:gd name="T62" fmla="*/ 136844 w 283804"/>
              <a:gd name="T63" fmla="*/ 115541 h 283803"/>
              <a:gd name="T64" fmla="*/ 136844 w 283804"/>
              <a:gd name="T65" fmla="*/ 8666 h 283803"/>
              <a:gd name="T66" fmla="*/ 198947 w 283804"/>
              <a:gd name="T67" fmla="*/ 62102 h 283803"/>
              <a:gd name="T68" fmla="*/ 141177 w 283804"/>
              <a:gd name="T69" fmla="*/ 162840 h 283803"/>
              <a:gd name="T70" fmla="*/ 228916 w 283804"/>
              <a:gd name="T71" fmla="*/ 123845 h 283803"/>
              <a:gd name="T72" fmla="*/ 159952 w 283804"/>
              <a:gd name="T73" fmla="*/ 201835 h 283803"/>
              <a:gd name="T74" fmla="*/ 141177 w 283804"/>
              <a:gd name="T75" fmla="*/ 254551 h 283803"/>
              <a:gd name="T76" fmla="*/ 218806 w 283804"/>
              <a:gd name="T77" fmla="*/ 264661 h 283803"/>
              <a:gd name="T78" fmla="*/ 267551 w 283804"/>
              <a:gd name="T79" fmla="*/ 276576 h 283803"/>
              <a:gd name="T80" fmla="*/ 285242 w 283804"/>
              <a:gd name="T81" fmla="*/ 280909 h 283803"/>
              <a:gd name="T82" fmla="*/ 4331 w 283804"/>
              <a:gd name="T83" fmla="*/ 285241 h 283803"/>
              <a:gd name="T84" fmla="*/ 4331 w 283804"/>
              <a:gd name="T85" fmla="*/ 276576 h 283803"/>
              <a:gd name="T86" fmla="*/ 44771 w 283804"/>
              <a:gd name="T87" fmla="*/ 253829 h 283803"/>
              <a:gd name="T88" fmla="*/ 102182 w 283804"/>
              <a:gd name="T89" fmla="*/ 241914 h 283803"/>
              <a:gd name="T90" fmla="*/ 132511 w 283804"/>
              <a:gd name="T91" fmla="*/ 224943 h 283803"/>
              <a:gd name="T92" fmla="*/ 40439 w 283804"/>
              <a:gd name="T93" fmla="*/ 151286 h 283803"/>
              <a:gd name="T94" fmla="*/ 67881 w 283804"/>
              <a:gd name="T95" fmla="*/ 146953 h 283803"/>
              <a:gd name="T96" fmla="*/ 132511 w 283804"/>
              <a:gd name="T97" fmla="*/ 123845 h 283803"/>
              <a:gd name="T98" fmla="*/ 136844 w 283804"/>
              <a:gd name="T99" fmla="*/ 0 h 2838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3804" h="283803">
                <a:moveTo>
                  <a:pt x="239258" y="260811"/>
                </a:moveTo>
                <a:cubicBezTo>
                  <a:pt x="230636" y="260811"/>
                  <a:pt x="223092" y="266918"/>
                  <a:pt x="221295" y="275181"/>
                </a:cubicBezTo>
                <a:lnTo>
                  <a:pt x="257220" y="275181"/>
                </a:lnTo>
                <a:cubicBezTo>
                  <a:pt x="255424" y="266918"/>
                  <a:pt x="247879" y="260811"/>
                  <a:pt x="239258" y="260811"/>
                </a:cubicBezTo>
                <a:close/>
                <a:moveTo>
                  <a:pt x="44546" y="260811"/>
                </a:moveTo>
                <a:cubicBezTo>
                  <a:pt x="35565" y="260811"/>
                  <a:pt x="28380" y="266918"/>
                  <a:pt x="26225" y="275181"/>
                </a:cubicBezTo>
                <a:lnTo>
                  <a:pt x="62508" y="275181"/>
                </a:lnTo>
                <a:cubicBezTo>
                  <a:pt x="60353" y="266918"/>
                  <a:pt x="53168" y="260811"/>
                  <a:pt x="44546" y="260811"/>
                </a:cubicBezTo>
                <a:close/>
                <a:moveTo>
                  <a:pt x="101666" y="249315"/>
                </a:moveTo>
                <a:cubicBezTo>
                  <a:pt x="86578" y="249315"/>
                  <a:pt x="74004" y="260452"/>
                  <a:pt x="72208" y="275181"/>
                </a:cubicBezTo>
                <a:lnTo>
                  <a:pt x="131484" y="275181"/>
                </a:lnTo>
                <a:cubicBezTo>
                  <a:pt x="129328" y="260452"/>
                  <a:pt x="116754" y="249315"/>
                  <a:pt x="101666" y="249315"/>
                </a:cubicBezTo>
                <a:close/>
                <a:moveTo>
                  <a:pt x="176390" y="243927"/>
                </a:moveTo>
                <a:cubicBezTo>
                  <a:pt x="158068" y="243927"/>
                  <a:pt x="142620" y="257578"/>
                  <a:pt x="140824" y="275181"/>
                </a:cubicBezTo>
                <a:lnTo>
                  <a:pt x="211596" y="275181"/>
                </a:lnTo>
                <a:cubicBezTo>
                  <a:pt x="209799" y="257578"/>
                  <a:pt x="194711" y="243927"/>
                  <a:pt x="176390" y="243927"/>
                </a:cubicBezTo>
                <a:close/>
                <a:moveTo>
                  <a:pt x="48857" y="154834"/>
                </a:moveTo>
                <a:cubicBezTo>
                  <a:pt x="51013" y="188603"/>
                  <a:pt x="79034" y="215187"/>
                  <a:pt x="113162" y="215187"/>
                </a:cubicBezTo>
                <a:lnTo>
                  <a:pt x="131843" y="215187"/>
                </a:lnTo>
                <a:cubicBezTo>
                  <a:pt x="129328" y="181418"/>
                  <a:pt x="101307" y="154834"/>
                  <a:pt x="67538" y="154834"/>
                </a:cubicBezTo>
                <a:lnTo>
                  <a:pt x="48857" y="154834"/>
                </a:lnTo>
                <a:close/>
                <a:moveTo>
                  <a:pt x="205129" y="131843"/>
                </a:moveTo>
                <a:cubicBezTo>
                  <a:pt x="170642" y="131843"/>
                  <a:pt x="142620" y="158427"/>
                  <a:pt x="140824" y="192196"/>
                </a:cubicBezTo>
                <a:lnTo>
                  <a:pt x="159145" y="192196"/>
                </a:lnTo>
                <a:cubicBezTo>
                  <a:pt x="193274" y="192196"/>
                  <a:pt x="221295" y="165612"/>
                  <a:pt x="223451" y="131843"/>
                </a:cubicBezTo>
                <a:lnTo>
                  <a:pt x="205129" y="131843"/>
                </a:lnTo>
                <a:close/>
                <a:moveTo>
                  <a:pt x="171260" y="57150"/>
                </a:moveTo>
                <a:cubicBezTo>
                  <a:pt x="173546" y="57150"/>
                  <a:pt x="175832" y="59055"/>
                  <a:pt x="175832" y="61722"/>
                </a:cubicBezTo>
                <a:cubicBezTo>
                  <a:pt x="175832" y="64008"/>
                  <a:pt x="173546" y="66294"/>
                  <a:pt x="171260" y="66294"/>
                </a:cubicBezTo>
                <a:cubicBezTo>
                  <a:pt x="168593" y="66294"/>
                  <a:pt x="166688" y="64008"/>
                  <a:pt x="166688" y="61722"/>
                </a:cubicBezTo>
                <a:cubicBezTo>
                  <a:pt x="166688" y="59055"/>
                  <a:pt x="168593" y="57150"/>
                  <a:pt x="171260" y="57150"/>
                </a:cubicBezTo>
                <a:close/>
                <a:moveTo>
                  <a:pt x="101410" y="57150"/>
                </a:moveTo>
                <a:cubicBezTo>
                  <a:pt x="104077" y="57150"/>
                  <a:pt x="105982" y="59055"/>
                  <a:pt x="105982" y="61722"/>
                </a:cubicBezTo>
                <a:cubicBezTo>
                  <a:pt x="105982" y="64008"/>
                  <a:pt x="104077" y="66294"/>
                  <a:pt x="101410" y="66294"/>
                </a:cubicBezTo>
                <a:cubicBezTo>
                  <a:pt x="98743" y="66294"/>
                  <a:pt x="96838" y="64008"/>
                  <a:pt x="96838" y="61722"/>
                </a:cubicBezTo>
                <a:cubicBezTo>
                  <a:pt x="96838" y="59055"/>
                  <a:pt x="98743" y="57150"/>
                  <a:pt x="101410" y="57150"/>
                </a:cubicBezTo>
                <a:close/>
                <a:moveTo>
                  <a:pt x="136525" y="19050"/>
                </a:moveTo>
                <a:cubicBezTo>
                  <a:pt x="139060" y="19050"/>
                  <a:pt x="140870" y="20863"/>
                  <a:pt x="140870" y="23402"/>
                </a:cubicBezTo>
                <a:lnTo>
                  <a:pt x="140870" y="27754"/>
                </a:lnTo>
                <a:cubicBezTo>
                  <a:pt x="147387" y="29204"/>
                  <a:pt x="152818" y="33194"/>
                  <a:pt x="155715" y="39359"/>
                </a:cubicBezTo>
                <a:cubicBezTo>
                  <a:pt x="156439" y="41535"/>
                  <a:pt x="155715" y="44073"/>
                  <a:pt x="153180" y="45161"/>
                </a:cubicBezTo>
                <a:cubicBezTo>
                  <a:pt x="151008" y="45887"/>
                  <a:pt x="148473" y="45161"/>
                  <a:pt x="147749" y="42623"/>
                </a:cubicBezTo>
                <a:cubicBezTo>
                  <a:pt x="145939" y="38634"/>
                  <a:pt x="141594" y="35732"/>
                  <a:pt x="136525" y="35732"/>
                </a:cubicBezTo>
                <a:cubicBezTo>
                  <a:pt x="130008" y="35732"/>
                  <a:pt x="124577" y="40447"/>
                  <a:pt x="124577" y="46249"/>
                </a:cubicBezTo>
                <a:cubicBezTo>
                  <a:pt x="124577" y="53140"/>
                  <a:pt x="128560" y="56767"/>
                  <a:pt x="136525" y="56767"/>
                </a:cubicBezTo>
                <a:cubicBezTo>
                  <a:pt x="151732" y="56767"/>
                  <a:pt x="156801" y="66558"/>
                  <a:pt x="156801" y="75625"/>
                </a:cubicBezTo>
                <a:cubicBezTo>
                  <a:pt x="156801" y="84691"/>
                  <a:pt x="150284" y="92670"/>
                  <a:pt x="140870" y="94483"/>
                </a:cubicBezTo>
                <a:lnTo>
                  <a:pt x="140870" y="98835"/>
                </a:lnTo>
                <a:cubicBezTo>
                  <a:pt x="140870" y="101011"/>
                  <a:pt x="139060" y="102824"/>
                  <a:pt x="136525" y="102824"/>
                </a:cubicBezTo>
                <a:cubicBezTo>
                  <a:pt x="133991" y="102824"/>
                  <a:pt x="132181" y="101011"/>
                  <a:pt x="132181" y="98835"/>
                </a:cubicBezTo>
                <a:lnTo>
                  <a:pt x="132181" y="94483"/>
                </a:lnTo>
                <a:cubicBezTo>
                  <a:pt x="125663" y="93033"/>
                  <a:pt x="119870" y="89043"/>
                  <a:pt x="117336" y="82878"/>
                </a:cubicBezTo>
                <a:cubicBezTo>
                  <a:pt x="116250" y="80702"/>
                  <a:pt x="117336" y="78164"/>
                  <a:pt x="119870" y="77076"/>
                </a:cubicBezTo>
                <a:cubicBezTo>
                  <a:pt x="122043" y="75988"/>
                  <a:pt x="124577" y="77076"/>
                  <a:pt x="125301" y="79252"/>
                </a:cubicBezTo>
                <a:cubicBezTo>
                  <a:pt x="127112" y="83241"/>
                  <a:pt x="131818" y="86142"/>
                  <a:pt x="136525" y="86142"/>
                </a:cubicBezTo>
                <a:cubicBezTo>
                  <a:pt x="143042" y="86142"/>
                  <a:pt x="148473" y="81427"/>
                  <a:pt x="148473" y="75625"/>
                </a:cubicBezTo>
                <a:cubicBezTo>
                  <a:pt x="148473" y="69097"/>
                  <a:pt x="144491" y="65470"/>
                  <a:pt x="136525" y="65470"/>
                </a:cubicBezTo>
                <a:cubicBezTo>
                  <a:pt x="121319" y="65470"/>
                  <a:pt x="115888" y="55316"/>
                  <a:pt x="115888" y="46249"/>
                </a:cubicBezTo>
                <a:cubicBezTo>
                  <a:pt x="115888" y="37183"/>
                  <a:pt x="123129" y="29567"/>
                  <a:pt x="132181" y="27391"/>
                </a:cubicBezTo>
                <a:lnTo>
                  <a:pt x="132181" y="23402"/>
                </a:lnTo>
                <a:cubicBezTo>
                  <a:pt x="132181" y="20863"/>
                  <a:pt x="133991" y="19050"/>
                  <a:pt x="136525" y="19050"/>
                </a:cubicBezTo>
                <a:close/>
                <a:moveTo>
                  <a:pt x="136154" y="8622"/>
                </a:moveTo>
                <a:cubicBezTo>
                  <a:pt x="107055" y="8622"/>
                  <a:pt x="82985" y="32691"/>
                  <a:pt x="82985" y="61790"/>
                </a:cubicBezTo>
                <a:cubicBezTo>
                  <a:pt x="82985" y="90889"/>
                  <a:pt x="107055" y="114958"/>
                  <a:pt x="136154" y="114958"/>
                </a:cubicBezTo>
                <a:cubicBezTo>
                  <a:pt x="165253" y="114958"/>
                  <a:pt x="189322" y="90889"/>
                  <a:pt x="189322" y="61790"/>
                </a:cubicBezTo>
                <a:cubicBezTo>
                  <a:pt x="189322" y="32691"/>
                  <a:pt x="165253" y="8622"/>
                  <a:pt x="136154" y="8622"/>
                </a:cubicBezTo>
                <a:close/>
                <a:moveTo>
                  <a:pt x="136154" y="0"/>
                </a:moveTo>
                <a:cubicBezTo>
                  <a:pt x="170282" y="0"/>
                  <a:pt x="197944" y="27662"/>
                  <a:pt x="197944" y="61790"/>
                </a:cubicBezTo>
                <a:cubicBezTo>
                  <a:pt x="197944" y="94122"/>
                  <a:pt x="172438" y="121065"/>
                  <a:pt x="140465" y="123221"/>
                </a:cubicBezTo>
                <a:lnTo>
                  <a:pt x="140465" y="162019"/>
                </a:lnTo>
                <a:cubicBezTo>
                  <a:pt x="152679" y="139027"/>
                  <a:pt x="177108" y="123221"/>
                  <a:pt x="205129" y="123221"/>
                </a:cubicBezTo>
                <a:lnTo>
                  <a:pt x="227762" y="123221"/>
                </a:lnTo>
                <a:cubicBezTo>
                  <a:pt x="230276" y="123221"/>
                  <a:pt x="232073" y="125017"/>
                  <a:pt x="232073" y="127891"/>
                </a:cubicBezTo>
                <a:cubicBezTo>
                  <a:pt x="232073" y="168126"/>
                  <a:pt x="199381" y="200817"/>
                  <a:pt x="159145" y="200817"/>
                </a:cubicBezTo>
                <a:lnTo>
                  <a:pt x="140465" y="200817"/>
                </a:lnTo>
                <a:lnTo>
                  <a:pt x="140465" y="253267"/>
                </a:lnTo>
                <a:cubicBezTo>
                  <a:pt x="148368" y="242130"/>
                  <a:pt x="161660" y="234946"/>
                  <a:pt x="176390" y="234946"/>
                </a:cubicBezTo>
                <a:cubicBezTo>
                  <a:pt x="195070" y="234946"/>
                  <a:pt x="211236" y="246801"/>
                  <a:pt x="217703" y="263326"/>
                </a:cubicBezTo>
                <a:cubicBezTo>
                  <a:pt x="222373" y="256500"/>
                  <a:pt x="230276" y="252549"/>
                  <a:pt x="239258" y="252549"/>
                </a:cubicBezTo>
                <a:cubicBezTo>
                  <a:pt x="252909" y="252549"/>
                  <a:pt x="264045" y="262248"/>
                  <a:pt x="266201" y="275181"/>
                </a:cubicBezTo>
                <a:lnTo>
                  <a:pt x="279493" y="275181"/>
                </a:lnTo>
                <a:cubicBezTo>
                  <a:pt x="281649" y="275181"/>
                  <a:pt x="283804" y="276977"/>
                  <a:pt x="283804" y="279492"/>
                </a:cubicBezTo>
                <a:cubicBezTo>
                  <a:pt x="283804" y="282007"/>
                  <a:pt x="281649" y="283803"/>
                  <a:pt x="279493" y="283803"/>
                </a:cubicBezTo>
                <a:lnTo>
                  <a:pt x="4311" y="283803"/>
                </a:lnTo>
                <a:cubicBezTo>
                  <a:pt x="2155" y="283803"/>
                  <a:pt x="0" y="282007"/>
                  <a:pt x="0" y="279492"/>
                </a:cubicBezTo>
                <a:cubicBezTo>
                  <a:pt x="0" y="276977"/>
                  <a:pt x="2155" y="275181"/>
                  <a:pt x="4311" y="275181"/>
                </a:cubicBezTo>
                <a:lnTo>
                  <a:pt x="17603" y="275181"/>
                </a:lnTo>
                <a:cubicBezTo>
                  <a:pt x="19758" y="262248"/>
                  <a:pt x="30895" y="252549"/>
                  <a:pt x="44546" y="252549"/>
                </a:cubicBezTo>
                <a:cubicBezTo>
                  <a:pt x="53527" y="252549"/>
                  <a:pt x="61431" y="256859"/>
                  <a:pt x="66460" y="263685"/>
                </a:cubicBezTo>
                <a:cubicBezTo>
                  <a:pt x="72567" y="250393"/>
                  <a:pt x="86219" y="240694"/>
                  <a:pt x="101666" y="240694"/>
                </a:cubicBezTo>
                <a:cubicBezTo>
                  <a:pt x="113881" y="240694"/>
                  <a:pt x="124658" y="246441"/>
                  <a:pt x="131843" y="255423"/>
                </a:cubicBezTo>
                <a:lnTo>
                  <a:pt x="131843" y="223809"/>
                </a:lnTo>
                <a:lnTo>
                  <a:pt x="113162" y="223809"/>
                </a:lnTo>
                <a:cubicBezTo>
                  <a:pt x="72927" y="223809"/>
                  <a:pt x="40235" y="190759"/>
                  <a:pt x="40235" y="150523"/>
                </a:cubicBezTo>
                <a:cubicBezTo>
                  <a:pt x="40235" y="148009"/>
                  <a:pt x="42031" y="146212"/>
                  <a:pt x="44546" y="146212"/>
                </a:cubicBezTo>
                <a:lnTo>
                  <a:pt x="67538" y="146212"/>
                </a:lnTo>
                <a:cubicBezTo>
                  <a:pt x="95200" y="146212"/>
                  <a:pt x="119628" y="162019"/>
                  <a:pt x="131843" y="185011"/>
                </a:cubicBezTo>
                <a:lnTo>
                  <a:pt x="131843" y="123221"/>
                </a:lnTo>
                <a:cubicBezTo>
                  <a:pt x="99870" y="121065"/>
                  <a:pt x="74723" y="94122"/>
                  <a:pt x="74723" y="61790"/>
                </a:cubicBezTo>
                <a:cubicBezTo>
                  <a:pt x="74723" y="27662"/>
                  <a:pt x="102385" y="0"/>
                  <a:pt x="1361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0" name="Freeform 938">
            <a:extLst>
              <a:ext uri="{FF2B5EF4-FFF2-40B4-BE49-F238E27FC236}">
                <a16:creationId xmlns:a16="http://schemas.microsoft.com/office/drawing/2014/main" id="{0B935A75-4917-0944-98B4-C2C50FED5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24656" y="10388576"/>
            <a:ext cx="954921" cy="954925"/>
          </a:xfrm>
          <a:custGeom>
            <a:avLst/>
            <a:gdLst>
              <a:gd name="T0" fmla="*/ 71421 w 283803"/>
              <a:gd name="T1" fmla="*/ 207616 h 283803"/>
              <a:gd name="T2" fmla="*/ 168150 w 283803"/>
              <a:gd name="T3" fmla="*/ 176236 h 283803"/>
              <a:gd name="T4" fmla="*/ 178256 w 283803"/>
              <a:gd name="T5" fmla="*/ 186335 h 283803"/>
              <a:gd name="T6" fmla="*/ 109679 w 283803"/>
              <a:gd name="T7" fmla="*/ 157479 h 283803"/>
              <a:gd name="T8" fmla="*/ 119785 w 283803"/>
              <a:gd name="T9" fmla="*/ 147380 h 283803"/>
              <a:gd name="T10" fmla="*/ 216515 w 283803"/>
              <a:gd name="T11" fmla="*/ 132953 h 283803"/>
              <a:gd name="T12" fmla="*/ 71800 w 283803"/>
              <a:gd name="T13" fmla="*/ 103711 h 283803"/>
              <a:gd name="T14" fmla="*/ 71800 w 283803"/>
              <a:gd name="T15" fmla="*/ 163982 h 283803"/>
              <a:gd name="T16" fmla="*/ 71800 w 283803"/>
              <a:gd name="T17" fmla="*/ 103711 h 283803"/>
              <a:gd name="T18" fmla="*/ 264879 w 283803"/>
              <a:gd name="T19" fmla="*/ 109867 h 283803"/>
              <a:gd name="T20" fmla="*/ 264879 w 283803"/>
              <a:gd name="T21" fmla="*/ 81373 h 283803"/>
              <a:gd name="T22" fmla="*/ 250441 w 283803"/>
              <a:gd name="T23" fmla="*/ 111672 h 283803"/>
              <a:gd name="T24" fmla="*/ 216515 w 283803"/>
              <a:gd name="T25" fmla="*/ 141609 h 283803"/>
              <a:gd name="T26" fmla="*/ 186557 w 283803"/>
              <a:gd name="T27" fmla="*/ 186335 h 283803"/>
              <a:gd name="T28" fmla="*/ 150103 w 283803"/>
              <a:gd name="T29" fmla="*/ 180564 h 283803"/>
              <a:gd name="T30" fmla="*/ 108597 w 283803"/>
              <a:gd name="T31" fmla="*/ 172629 h 283803"/>
              <a:gd name="T32" fmla="*/ 71421 w 283803"/>
              <a:gd name="T33" fmla="*/ 216634 h 283803"/>
              <a:gd name="T34" fmla="*/ 82250 w 283803"/>
              <a:gd name="T35" fmla="*/ 182729 h 283803"/>
              <a:gd name="T36" fmla="*/ 119785 w 283803"/>
              <a:gd name="T37" fmla="*/ 138724 h 283803"/>
              <a:gd name="T38" fmla="*/ 154796 w 283803"/>
              <a:gd name="T39" fmla="*/ 173350 h 283803"/>
              <a:gd name="T40" fmla="*/ 202077 w 283803"/>
              <a:gd name="T41" fmla="*/ 134756 h 283803"/>
              <a:gd name="T42" fmla="*/ 230951 w 283803"/>
              <a:gd name="T43" fmla="*/ 111310 h 283803"/>
              <a:gd name="T44" fmla="*/ 264879 w 283803"/>
              <a:gd name="T45" fmla="*/ 81373 h 283803"/>
              <a:gd name="T46" fmla="*/ 173531 w 283803"/>
              <a:gd name="T47" fmla="*/ 148434 h 283803"/>
              <a:gd name="T48" fmla="*/ 164341 w 283803"/>
              <a:gd name="T49" fmla="*/ 72982 h 283803"/>
              <a:gd name="T50" fmla="*/ 124070 w 283803"/>
              <a:gd name="T51" fmla="*/ 67792 h 283803"/>
              <a:gd name="T52" fmla="*/ 114880 w 283803"/>
              <a:gd name="T53" fmla="*/ 119761 h 283803"/>
              <a:gd name="T54" fmla="*/ 216803 w 283803"/>
              <a:gd name="T55" fmla="*/ 22337 h 283803"/>
              <a:gd name="T56" fmla="*/ 216803 w 283803"/>
              <a:gd name="T57" fmla="*/ 88986 h 283803"/>
              <a:gd name="T58" fmla="*/ 216803 w 283803"/>
              <a:gd name="T59" fmla="*/ 22337 h 283803"/>
              <a:gd name="T60" fmla="*/ 269264 w 283803"/>
              <a:gd name="T61" fmla="*/ 62305 h 283803"/>
              <a:gd name="T62" fmla="*/ 260074 w 283803"/>
              <a:gd name="T63" fmla="*/ 4709 h 283803"/>
              <a:gd name="T64" fmla="*/ 26030 w 283803"/>
              <a:gd name="T65" fmla="*/ 4694 h 283803"/>
              <a:gd name="T66" fmla="*/ 65435 w 283803"/>
              <a:gd name="T67" fmla="*/ 234693 h 283803"/>
              <a:gd name="T68" fmla="*/ 74474 w 283803"/>
              <a:gd name="T69" fmla="*/ 259606 h 283803"/>
              <a:gd name="T70" fmla="*/ 118579 w 283803"/>
              <a:gd name="T71" fmla="*/ 190281 h 283803"/>
              <a:gd name="T72" fmla="*/ 162686 w 283803"/>
              <a:gd name="T73" fmla="*/ 259606 h 283803"/>
              <a:gd name="T74" fmla="*/ 171361 w 283803"/>
              <a:gd name="T75" fmla="*/ 223499 h 283803"/>
              <a:gd name="T76" fmla="*/ 211129 w 283803"/>
              <a:gd name="T77" fmla="*/ 159952 h 283803"/>
              <a:gd name="T78" fmla="*/ 219806 w 283803"/>
              <a:gd name="T79" fmla="*/ 259606 h 283803"/>
              <a:gd name="T80" fmla="*/ 263911 w 283803"/>
              <a:gd name="T81" fmla="*/ 132511 h 283803"/>
              <a:gd name="T82" fmla="*/ 281264 w 283803"/>
              <a:gd name="T83" fmla="*/ 259606 h 283803"/>
              <a:gd name="T84" fmla="*/ 26030 w 283803"/>
              <a:gd name="T85" fmla="*/ 267910 h 283803"/>
              <a:gd name="T86" fmla="*/ 17353 w 283803"/>
              <a:gd name="T87" fmla="*/ 280909 h 283803"/>
              <a:gd name="T88" fmla="*/ 0 w 283803"/>
              <a:gd name="T89" fmla="*/ 263578 h 283803"/>
              <a:gd name="T90" fmla="*/ 17353 w 283803"/>
              <a:gd name="T91" fmla="*/ 227471 h 283803"/>
              <a:gd name="T92" fmla="*/ 4336 w 283803"/>
              <a:gd name="T93" fmla="*/ 218805 h 283803"/>
              <a:gd name="T94" fmla="*/ 4336 w 283803"/>
              <a:gd name="T95" fmla="*/ 187393 h 283803"/>
              <a:gd name="T96" fmla="*/ 17353 w 283803"/>
              <a:gd name="T97" fmla="*/ 178728 h 283803"/>
              <a:gd name="T98" fmla="*/ 0 w 283803"/>
              <a:gd name="T99" fmla="*/ 142982 h 283803"/>
              <a:gd name="T100" fmla="*/ 17353 w 283803"/>
              <a:gd name="T101" fmla="*/ 106876 h 283803"/>
              <a:gd name="T102" fmla="*/ 4336 w 283803"/>
              <a:gd name="T103" fmla="*/ 97848 h 283803"/>
              <a:gd name="T104" fmla="*/ 4336 w 283803"/>
              <a:gd name="T105" fmla="*/ 66437 h 283803"/>
              <a:gd name="T106" fmla="*/ 17353 w 283803"/>
              <a:gd name="T107" fmla="*/ 57771 h 283803"/>
              <a:gd name="T108" fmla="*/ 0 w 283803"/>
              <a:gd name="T109" fmla="*/ 21663 h 283803"/>
              <a:gd name="T110" fmla="*/ 17353 w 283803"/>
              <a:gd name="T111" fmla="*/ 4694 h 2838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3803" h="283803">
                <a:moveTo>
                  <a:pt x="71061" y="186831"/>
                </a:moveTo>
                <a:cubicBezTo>
                  <a:pt x="65674" y="186831"/>
                  <a:pt x="61005" y="191137"/>
                  <a:pt x="61005" y="196880"/>
                </a:cubicBezTo>
                <a:cubicBezTo>
                  <a:pt x="61005" y="202263"/>
                  <a:pt x="65674" y="206569"/>
                  <a:pt x="71061" y="206569"/>
                </a:cubicBezTo>
                <a:cubicBezTo>
                  <a:pt x="76447" y="206569"/>
                  <a:pt x="80757" y="202263"/>
                  <a:pt x="80757" y="196880"/>
                </a:cubicBezTo>
                <a:cubicBezTo>
                  <a:pt x="80757" y="191137"/>
                  <a:pt x="76447" y="186831"/>
                  <a:pt x="71061" y="186831"/>
                </a:cubicBezTo>
                <a:close/>
                <a:moveTo>
                  <a:pt x="167302" y="175347"/>
                </a:moveTo>
                <a:cubicBezTo>
                  <a:pt x="161556" y="175347"/>
                  <a:pt x="157247" y="179653"/>
                  <a:pt x="157247" y="185395"/>
                </a:cubicBezTo>
                <a:cubicBezTo>
                  <a:pt x="157247" y="190779"/>
                  <a:pt x="161556" y="195444"/>
                  <a:pt x="167302" y="195444"/>
                </a:cubicBezTo>
                <a:cubicBezTo>
                  <a:pt x="172688" y="195444"/>
                  <a:pt x="177357" y="190779"/>
                  <a:pt x="177357" y="185395"/>
                </a:cubicBezTo>
                <a:cubicBezTo>
                  <a:pt x="177357" y="179653"/>
                  <a:pt x="172688" y="175347"/>
                  <a:pt x="167302" y="175347"/>
                </a:cubicBezTo>
                <a:close/>
                <a:moveTo>
                  <a:pt x="119181" y="146637"/>
                </a:moveTo>
                <a:cubicBezTo>
                  <a:pt x="113436" y="146637"/>
                  <a:pt x="109126" y="151302"/>
                  <a:pt x="109126" y="156685"/>
                </a:cubicBezTo>
                <a:cubicBezTo>
                  <a:pt x="109126" y="162427"/>
                  <a:pt x="113436" y="166734"/>
                  <a:pt x="119181" y="166734"/>
                </a:cubicBezTo>
                <a:cubicBezTo>
                  <a:pt x="124568" y="166734"/>
                  <a:pt x="128877" y="162427"/>
                  <a:pt x="128877" y="156685"/>
                </a:cubicBezTo>
                <a:cubicBezTo>
                  <a:pt x="128877" y="151302"/>
                  <a:pt x="124568" y="146637"/>
                  <a:pt x="119181" y="146637"/>
                </a:cubicBezTo>
                <a:close/>
                <a:moveTo>
                  <a:pt x="215422" y="112184"/>
                </a:moveTo>
                <a:cubicBezTo>
                  <a:pt x="209676" y="112184"/>
                  <a:pt x="205367" y="116850"/>
                  <a:pt x="205367" y="122592"/>
                </a:cubicBezTo>
                <a:cubicBezTo>
                  <a:pt x="205367" y="127975"/>
                  <a:pt x="209676" y="132282"/>
                  <a:pt x="215422" y="132282"/>
                </a:cubicBezTo>
                <a:cubicBezTo>
                  <a:pt x="221168" y="132282"/>
                  <a:pt x="225477" y="127975"/>
                  <a:pt x="225477" y="122592"/>
                </a:cubicBezTo>
                <a:cubicBezTo>
                  <a:pt x="225477" y="116850"/>
                  <a:pt x="221168" y="112184"/>
                  <a:pt x="215422" y="112184"/>
                </a:cubicBezTo>
                <a:close/>
                <a:moveTo>
                  <a:pt x="71438" y="103187"/>
                </a:moveTo>
                <a:cubicBezTo>
                  <a:pt x="73636" y="103187"/>
                  <a:pt x="75834" y="105329"/>
                  <a:pt x="75834" y="107827"/>
                </a:cubicBezTo>
                <a:lnTo>
                  <a:pt x="75834" y="158872"/>
                </a:lnTo>
                <a:cubicBezTo>
                  <a:pt x="75834" y="161013"/>
                  <a:pt x="73636" y="163155"/>
                  <a:pt x="71438" y="163155"/>
                </a:cubicBezTo>
                <a:cubicBezTo>
                  <a:pt x="69240" y="163155"/>
                  <a:pt x="66675" y="161013"/>
                  <a:pt x="66675" y="158872"/>
                </a:cubicBezTo>
                <a:lnTo>
                  <a:pt x="66675" y="107827"/>
                </a:lnTo>
                <a:cubicBezTo>
                  <a:pt x="66675" y="105329"/>
                  <a:pt x="69240" y="103187"/>
                  <a:pt x="71438" y="103187"/>
                </a:cubicBezTo>
                <a:close/>
                <a:moveTo>
                  <a:pt x="263543" y="89216"/>
                </a:moveTo>
                <a:cubicBezTo>
                  <a:pt x="257797" y="89216"/>
                  <a:pt x="253488" y="93882"/>
                  <a:pt x="253488" y="99624"/>
                </a:cubicBezTo>
                <a:cubicBezTo>
                  <a:pt x="253488" y="105007"/>
                  <a:pt x="257797" y="109313"/>
                  <a:pt x="263543" y="109313"/>
                </a:cubicBezTo>
                <a:cubicBezTo>
                  <a:pt x="268929" y="109313"/>
                  <a:pt x="273598" y="105007"/>
                  <a:pt x="273598" y="99624"/>
                </a:cubicBezTo>
                <a:cubicBezTo>
                  <a:pt x="273598" y="93882"/>
                  <a:pt x="268929" y="89216"/>
                  <a:pt x="263543" y="89216"/>
                </a:cubicBezTo>
                <a:close/>
                <a:moveTo>
                  <a:pt x="263543" y="80962"/>
                </a:moveTo>
                <a:cubicBezTo>
                  <a:pt x="273598" y="80962"/>
                  <a:pt x="282216" y="89216"/>
                  <a:pt x="282216" y="99624"/>
                </a:cubicBezTo>
                <a:cubicBezTo>
                  <a:pt x="282216" y="110031"/>
                  <a:pt x="273598" y="117926"/>
                  <a:pt x="263543" y="117926"/>
                </a:cubicBezTo>
                <a:cubicBezTo>
                  <a:pt x="257797" y="117926"/>
                  <a:pt x="252410" y="115414"/>
                  <a:pt x="249178" y="111108"/>
                </a:cubicBezTo>
                <a:lnTo>
                  <a:pt x="233737" y="118285"/>
                </a:lnTo>
                <a:cubicBezTo>
                  <a:pt x="233737" y="119721"/>
                  <a:pt x="234096" y="121156"/>
                  <a:pt x="234096" y="122592"/>
                </a:cubicBezTo>
                <a:cubicBezTo>
                  <a:pt x="234096" y="132640"/>
                  <a:pt x="225477" y="140895"/>
                  <a:pt x="215422" y="140895"/>
                </a:cubicBezTo>
                <a:cubicBezTo>
                  <a:pt x="212908" y="140895"/>
                  <a:pt x="210035" y="140536"/>
                  <a:pt x="207522" y="139459"/>
                </a:cubicBezTo>
                <a:lnTo>
                  <a:pt x="181666" y="173552"/>
                </a:lnTo>
                <a:cubicBezTo>
                  <a:pt x="184180" y="176782"/>
                  <a:pt x="185616" y="180730"/>
                  <a:pt x="185616" y="185395"/>
                </a:cubicBezTo>
                <a:cubicBezTo>
                  <a:pt x="185616" y="195444"/>
                  <a:pt x="177716" y="204057"/>
                  <a:pt x="167302" y="204057"/>
                </a:cubicBezTo>
                <a:cubicBezTo>
                  <a:pt x="156888" y="204057"/>
                  <a:pt x="148628" y="195444"/>
                  <a:pt x="148628" y="185395"/>
                </a:cubicBezTo>
                <a:cubicBezTo>
                  <a:pt x="148628" y="183242"/>
                  <a:pt x="148987" y="181448"/>
                  <a:pt x="149346" y="179653"/>
                </a:cubicBezTo>
                <a:lnTo>
                  <a:pt x="132468" y="169605"/>
                </a:lnTo>
                <a:cubicBezTo>
                  <a:pt x="128877" y="173194"/>
                  <a:pt x="124209" y="175347"/>
                  <a:pt x="119181" y="175347"/>
                </a:cubicBezTo>
                <a:cubicBezTo>
                  <a:pt x="114872" y="175347"/>
                  <a:pt x="111281" y="173911"/>
                  <a:pt x="108049" y="171758"/>
                </a:cubicBezTo>
                <a:lnTo>
                  <a:pt x="87580" y="188625"/>
                </a:lnTo>
                <a:cubicBezTo>
                  <a:pt x="88657" y="191137"/>
                  <a:pt x="89734" y="194008"/>
                  <a:pt x="89734" y="196880"/>
                </a:cubicBezTo>
                <a:cubicBezTo>
                  <a:pt x="89734" y="206928"/>
                  <a:pt x="81116" y="215541"/>
                  <a:pt x="71061" y="215541"/>
                </a:cubicBezTo>
                <a:cubicBezTo>
                  <a:pt x="60646" y="215541"/>
                  <a:pt x="52387" y="206928"/>
                  <a:pt x="52387" y="196880"/>
                </a:cubicBezTo>
                <a:cubicBezTo>
                  <a:pt x="52387" y="186472"/>
                  <a:pt x="60646" y="178218"/>
                  <a:pt x="71061" y="178218"/>
                </a:cubicBezTo>
                <a:cubicBezTo>
                  <a:pt x="75370" y="178218"/>
                  <a:pt x="78961" y="179653"/>
                  <a:pt x="81834" y="181807"/>
                </a:cubicBezTo>
                <a:lnTo>
                  <a:pt x="102303" y="164939"/>
                </a:lnTo>
                <a:cubicBezTo>
                  <a:pt x="101226" y="162427"/>
                  <a:pt x="100508" y="159915"/>
                  <a:pt x="100508" y="156685"/>
                </a:cubicBezTo>
                <a:cubicBezTo>
                  <a:pt x="100508" y="146637"/>
                  <a:pt x="108767" y="138024"/>
                  <a:pt x="119181" y="138024"/>
                </a:cubicBezTo>
                <a:cubicBezTo>
                  <a:pt x="129595" y="138024"/>
                  <a:pt x="137855" y="146637"/>
                  <a:pt x="137855" y="156685"/>
                </a:cubicBezTo>
                <a:cubicBezTo>
                  <a:pt x="137855" y="158838"/>
                  <a:pt x="137137" y="160274"/>
                  <a:pt x="136778" y="162427"/>
                </a:cubicBezTo>
                <a:lnTo>
                  <a:pt x="154015" y="172476"/>
                </a:lnTo>
                <a:cubicBezTo>
                  <a:pt x="157247" y="168887"/>
                  <a:pt x="161915" y="166734"/>
                  <a:pt x="167302" y="166734"/>
                </a:cubicBezTo>
                <a:cubicBezTo>
                  <a:pt x="169815" y="166734"/>
                  <a:pt x="172329" y="167452"/>
                  <a:pt x="174843" y="168528"/>
                </a:cubicBezTo>
                <a:lnTo>
                  <a:pt x="201058" y="134076"/>
                </a:lnTo>
                <a:cubicBezTo>
                  <a:pt x="198544" y="130846"/>
                  <a:pt x="196749" y="126898"/>
                  <a:pt x="196749" y="122592"/>
                </a:cubicBezTo>
                <a:cubicBezTo>
                  <a:pt x="196749" y="112184"/>
                  <a:pt x="205008" y="103571"/>
                  <a:pt x="215422" y="103571"/>
                </a:cubicBezTo>
                <a:cubicBezTo>
                  <a:pt x="221168" y="103571"/>
                  <a:pt x="226554" y="106442"/>
                  <a:pt x="229786" y="110749"/>
                </a:cubicBezTo>
                <a:lnTo>
                  <a:pt x="245228" y="103212"/>
                </a:lnTo>
                <a:cubicBezTo>
                  <a:pt x="244869" y="102136"/>
                  <a:pt x="244869" y="100700"/>
                  <a:pt x="244869" y="99624"/>
                </a:cubicBezTo>
                <a:cubicBezTo>
                  <a:pt x="244869" y="89216"/>
                  <a:pt x="253128" y="80962"/>
                  <a:pt x="263543" y="80962"/>
                </a:cubicBezTo>
                <a:close/>
                <a:moveTo>
                  <a:pt x="168084" y="68262"/>
                </a:moveTo>
                <a:cubicBezTo>
                  <a:pt x="170370" y="68262"/>
                  <a:pt x="172656" y="70075"/>
                  <a:pt x="172656" y="72614"/>
                </a:cubicBezTo>
                <a:lnTo>
                  <a:pt x="172656" y="147685"/>
                </a:lnTo>
                <a:cubicBezTo>
                  <a:pt x="172656" y="150224"/>
                  <a:pt x="170370" y="152037"/>
                  <a:pt x="168084" y="152037"/>
                </a:cubicBezTo>
                <a:cubicBezTo>
                  <a:pt x="165417" y="152037"/>
                  <a:pt x="163512" y="150224"/>
                  <a:pt x="163512" y="147685"/>
                </a:cubicBezTo>
                <a:lnTo>
                  <a:pt x="163512" y="72614"/>
                </a:lnTo>
                <a:cubicBezTo>
                  <a:pt x="163512" y="70075"/>
                  <a:pt x="165417" y="68262"/>
                  <a:pt x="168084" y="68262"/>
                </a:cubicBezTo>
                <a:close/>
                <a:moveTo>
                  <a:pt x="118872" y="63500"/>
                </a:moveTo>
                <a:cubicBezTo>
                  <a:pt x="121158" y="63500"/>
                  <a:pt x="123444" y="65295"/>
                  <a:pt x="123444" y="67450"/>
                </a:cubicBezTo>
                <a:lnTo>
                  <a:pt x="123444" y="119157"/>
                </a:lnTo>
                <a:cubicBezTo>
                  <a:pt x="123444" y="121671"/>
                  <a:pt x="121158" y="123466"/>
                  <a:pt x="118872" y="123466"/>
                </a:cubicBezTo>
                <a:cubicBezTo>
                  <a:pt x="116205" y="123466"/>
                  <a:pt x="114300" y="121671"/>
                  <a:pt x="114300" y="119157"/>
                </a:cubicBezTo>
                <a:lnTo>
                  <a:pt x="114300" y="67450"/>
                </a:lnTo>
                <a:cubicBezTo>
                  <a:pt x="114300" y="65295"/>
                  <a:pt x="116205" y="63500"/>
                  <a:pt x="118872" y="63500"/>
                </a:cubicBezTo>
                <a:close/>
                <a:moveTo>
                  <a:pt x="215709" y="22225"/>
                </a:moveTo>
                <a:cubicBezTo>
                  <a:pt x="218376" y="22225"/>
                  <a:pt x="220281" y="24037"/>
                  <a:pt x="220281" y="26573"/>
                </a:cubicBezTo>
                <a:lnTo>
                  <a:pt x="220281" y="84552"/>
                </a:lnTo>
                <a:cubicBezTo>
                  <a:pt x="220281" y="86726"/>
                  <a:pt x="218376" y="88538"/>
                  <a:pt x="215709" y="88538"/>
                </a:cubicBezTo>
                <a:cubicBezTo>
                  <a:pt x="213042" y="88538"/>
                  <a:pt x="211137" y="86726"/>
                  <a:pt x="211137" y="84552"/>
                </a:cubicBezTo>
                <a:lnTo>
                  <a:pt x="211137" y="26573"/>
                </a:lnTo>
                <a:cubicBezTo>
                  <a:pt x="211137" y="24037"/>
                  <a:pt x="213042" y="22225"/>
                  <a:pt x="215709" y="22225"/>
                </a:cubicBezTo>
                <a:close/>
                <a:moveTo>
                  <a:pt x="263334" y="0"/>
                </a:moveTo>
                <a:cubicBezTo>
                  <a:pt x="266001" y="0"/>
                  <a:pt x="267906" y="1802"/>
                  <a:pt x="267906" y="4685"/>
                </a:cubicBezTo>
                <a:lnTo>
                  <a:pt x="267906" y="61990"/>
                </a:lnTo>
                <a:cubicBezTo>
                  <a:pt x="267906" y="64513"/>
                  <a:pt x="266001" y="66315"/>
                  <a:pt x="263334" y="66315"/>
                </a:cubicBezTo>
                <a:cubicBezTo>
                  <a:pt x="260667" y="66315"/>
                  <a:pt x="258762" y="64513"/>
                  <a:pt x="258762" y="61990"/>
                </a:cubicBezTo>
                <a:lnTo>
                  <a:pt x="258762" y="4685"/>
                </a:lnTo>
                <a:cubicBezTo>
                  <a:pt x="258762" y="1802"/>
                  <a:pt x="260667" y="0"/>
                  <a:pt x="263334" y="0"/>
                </a:cubicBezTo>
                <a:close/>
                <a:moveTo>
                  <a:pt x="21582" y="0"/>
                </a:moveTo>
                <a:cubicBezTo>
                  <a:pt x="24100" y="0"/>
                  <a:pt x="25898" y="1796"/>
                  <a:pt x="25898" y="4670"/>
                </a:cubicBezTo>
                <a:lnTo>
                  <a:pt x="25898" y="258296"/>
                </a:lnTo>
                <a:lnTo>
                  <a:pt x="65105" y="258296"/>
                </a:lnTo>
                <a:lnTo>
                  <a:pt x="65105" y="233509"/>
                </a:lnTo>
                <a:cubicBezTo>
                  <a:pt x="65105" y="231353"/>
                  <a:pt x="67624" y="229557"/>
                  <a:pt x="69782" y="229557"/>
                </a:cubicBezTo>
                <a:cubicBezTo>
                  <a:pt x="71940" y="229557"/>
                  <a:pt x="74098" y="231353"/>
                  <a:pt x="74098" y="233509"/>
                </a:cubicBezTo>
                <a:lnTo>
                  <a:pt x="74098" y="258296"/>
                </a:lnTo>
                <a:lnTo>
                  <a:pt x="113665" y="258296"/>
                </a:lnTo>
                <a:lnTo>
                  <a:pt x="113665" y="193633"/>
                </a:lnTo>
                <a:cubicBezTo>
                  <a:pt x="113665" y="191118"/>
                  <a:pt x="115464" y="189322"/>
                  <a:pt x="117981" y="189322"/>
                </a:cubicBezTo>
                <a:cubicBezTo>
                  <a:pt x="120140" y="189322"/>
                  <a:pt x="122298" y="191118"/>
                  <a:pt x="122298" y="193633"/>
                </a:cubicBezTo>
                <a:lnTo>
                  <a:pt x="122298" y="258296"/>
                </a:lnTo>
                <a:lnTo>
                  <a:pt x="161865" y="258296"/>
                </a:lnTo>
                <a:lnTo>
                  <a:pt x="161865" y="222372"/>
                </a:lnTo>
                <a:cubicBezTo>
                  <a:pt x="161865" y="219857"/>
                  <a:pt x="163663" y="217702"/>
                  <a:pt x="166181" y="217702"/>
                </a:cubicBezTo>
                <a:cubicBezTo>
                  <a:pt x="168339" y="217702"/>
                  <a:pt x="170497" y="219857"/>
                  <a:pt x="170497" y="222372"/>
                </a:cubicBezTo>
                <a:lnTo>
                  <a:pt x="170497" y="258296"/>
                </a:lnTo>
                <a:lnTo>
                  <a:pt x="210064" y="258296"/>
                </a:lnTo>
                <a:lnTo>
                  <a:pt x="210064" y="159145"/>
                </a:lnTo>
                <a:cubicBezTo>
                  <a:pt x="210064" y="156990"/>
                  <a:pt x="211863" y="154834"/>
                  <a:pt x="214381" y="154834"/>
                </a:cubicBezTo>
                <a:cubicBezTo>
                  <a:pt x="216899" y="154834"/>
                  <a:pt x="218697" y="156990"/>
                  <a:pt x="218697" y="159145"/>
                </a:cubicBezTo>
                <a:lnTo>
                  <a:pt x="218697" y="258296"/>
                </a:lnTo>
                <a:lnTo>
                  <a:pt x="258264" y="258296"/>
                </a:lnTo>
                <a:lnTo>
                  <a:pt x="258264" y="136154"/>
                </a:lnTo>
                <a:cubicBezTo>
                  <a:pt x="258264" y="133639"/>
                  <a:pt x="260062" y="131843"/>
                  <a:pt x="262580" y="131843"/>
                </a:cubicBezTo>
                <a:cubicBezTo>
                  <a:pt x="265098" y="131843"/>
                  <a:pt x="266897" y="133639"/>
                  <a:pt x="266897" y="136154"/>
                </a:cubicBezTo>
                <a:lnTo>
                  <a:pt x="266897" y="258296"/>
                </a:lnTo>
                <a:lnTo>
                  <a:pt x="279846" y="258296"/>
                </a:lnTo>
                <a:cubicBezTo>
                  <a:pt x="282004" y="258296"/>
                  <a:pt x="283803" y="260093"/>
                  <a:pt x="283803" y="262248"/>
                </a:cubicBezTo>
                <a:cubicBezTo>
                  <a:pt x="283803" y="264763"/>
                  <a:pt x="282004" y="266559"/>
                  <a:pt x="279846" y="266559"/>
                </a:cubicBezTo>
                <a:lnTo>
                  <a:pt x="25898" y="266559"/>
                </a:lnTo>
                <a:lnTo>
                  <a:pt x="25898" y="279492"/>
                </a:lnTo>
                <a:cubicBezTo>
                  <a:pt x="25898" y="282007"/>
                  <a:pt x="24100" y="283803"/>
                  <a:pt x="21582" y="283803"/>
                </a:cubicBezTo>
                <a:cubicBezTo>
                  <a:pt x="19064" y="283803"/>
                  <a:pt x="17265" y="282007"/>
                  <a:pt x="17265" y="279492"/>
                </a:cubicBezTo>
                <a:lnTo>
                  <a:pt x="17265" y="266559"/>
                </a:lnTo>
                <a:lnTo>
                  <a:pt x="4316" y="266559"/>
                </a:lnTo>
                <a:cubicBezTo>
                  <a:pt x="1798" y="266559"/>
                  <a:pt x="0" y="264763"/>
                  <a:pt x="0" y="262248"/>
                </a:cubicBezTo>
                <a:cubicBezTo>
                  <a:pt x="0" y="260093"/>
                  <a:pt x="1798" y="258296"/>
                  <a:pt x="4316" y="258296"/>
                </a:cubicBezTo>
                <a:lnTo>
                  <a:pt x="17265" y="258296"/>
                </a:lnTo>
                <a:lnTo>
                  <a:pt x="17265" y="226324"/>
                </a:lnTo>
                <a:lnTo>
                  <a:pt x="4316" y="226324"/>
                </a:lnTo>
                <a:cubicBezTo>
                  <a:pt x="1798" y="226324"/>
                  <a:pt x="0" y="224528"/>
                  <a:pt x="0" y="222372"/>
                </a:cubicBezTo>
                <a:cubicBezTo>
                  <a:pt x="0" y="219857"/>
                  <a:pt x="1798" y="217702"/>
                  <a:pt x="4316" y="217702"/>
                </a:cubicBezTo>
                <a:lnTo>
                  <a:pt x="17265" y="217702"/>
                </a:lnTo>
                <a:lnTo>
                  <a:pt x="17265" y="186448"/>
                </a:lnTo>
                <a:lnTo>
                  <a:pt x="4316" y="186448"/>
                </a:lnTo>
                <a:cubicBezTo>
                  <a:pt x="1798" y="186448"/>
                  <a:pt x="0" y="184292"/>
                  <a:pt x="0" y="182137"/>
                </a:cubicBezTo>
                <a:cubicBezTo>
                  <a:pt x="0" y="179622"/>
                  <a:pt x="1798" y="177826"/>
                  <a:pt x="4316" y="177826"/>
                </a:cubicBezTo>
                <a:lnTo>
                  <a:pt x="17265" y="177826"/>
                </a:lnTo>
                <a:lnTo>
                  <a:pt x="17265" y="146212"/>
                </a:lnTo>
                <a:lnTo>
                  <a:pt x="4316" y="146212"/>
                </a:lnTo>
                <a:cubicBezTo>
                  <a:pt x="1798" y="146212"/>
                  <a:pt x="0" y="144416"/>
                  <a:pt x="0" y="142261"/>
                </a:cubicBezTo>
                <a:cubicBezTo>
                  <a:pt x="0" y="139387"/>
                  <a:pt x="1798" y="137590"/>
                  <a:pt x="4316" y="137590"/>
                </a:cubicBezTo>
                <a:lnTo>
                  <a:pt x="17265" y="137590"/>
                </a:lnTo>
                <a:lnTo>
                  <a:pt x="17265" y="106336"/>
                </a:lnTo>
                <a:lnTo>
                  <a:pt x="4316" y="106336"/>
                </a:lnTo>
                <a:cubicBezTo>
                  <a:pt x="1798" y="106336"/>
                  <a:pt x="0" y="104181"/>
                  <a:pt x="0" y="101666"/>
                </a:cubicBezTo>
                <a:cubicBezTo>
                  <a:pt x="0" y="99511"/>
                  <a:pt x="1798" y="97355"/>
                  <a:pt x="4316" y="97355"/>
                </a:cubicBezTo>
                <a:lnTo>
                  <a:pt x="17265" y="97355"/>
                </a:lnTo>
                <a:lnTo>
                  <a:pt x="17265" y="66101"/>
                </a:lnTo>
                <a:lnTo>
                  <a:pt x="4316" y="66101"/>
                </a:lnTo>
                <a:cubicBezTo>
                  <a:pt x="1798" y="66101"/>
                  <a:pt x="0" y="63945"/>
                  <a:pt x="0" y="61790"/>
                </a:cubicBezTo>
                <a:cubicBezTo>
                  <a:pt x="0" y="59275"/>
                  <a:pt x="1798" y="57479"/>
                  <a:pt x="4316" y="57479"/>
                </a:cubicBezTo>
                <a:lnTo>
                  <a:pt x="17265" y="57479"/>
                </a:lnTo>
                <a:lnTo>
                  <a:pt x="17265" y="25866"/>
                </a:lnTo>
                <a:lnTo>
                  <a:pt x="4316" y="25866"/>
                </a:lnTo>
                <a:cubicBezTo>
                  <a:pt x="1798" y="25866"/>
                  <a:pt x="0" y="23710"/>
                  <a:pt x="0" y="21555"/>
                </a:cubicBezTo>
                <a:cubicBezTo>
                  <a:pt x="0" y="19399"/>
                  <a:pt x="1798" y="17244"/>
                  <a:pt x="4316" y="17244"/>
                </a:cubicBezTo>
                <a:lnTo>
                  <a:pt x="17265" y="17244"/>
                </a:lnTo>
                <a:lnTo>
                  <a:pt x="17265" y="4670"/>
                </a:lnTo>
                <a:cubicBezTo>
                  <a:pt x="17265" y="1796"/>
                  <a:pt x="19064" y="0"/>
                  <a:pt x="215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1" name="Freeform 1041">
            <a:extLst>
              <a:ext uri="{FF2B5EF4-FFF2-40B4-BE49-F238E27FC236}">
                <a16:creationId xmlns:a16="http://schemas.microsoft.com/office/drawing/2014/main" id="{17067CE6-FADF-5544-9D81-FBA744CA5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46343" y="10373196"/>
            <a:ext cx="960258" cy="954925"/>
          </a:xfrm>
          <a:custGeom>
            <a:avLst/>
            <a:gdLst>
              <a:gd name="T0" fmla="*/ 198356 w 284789"/>
              <a:gd name="T1" fmla="*/ 263838 h 283801"/>
              <a:gd name="T2" fmla="*/ 204928 w 284789"/>
              <a:gd name="T3" fmla="*/ 246057 h 283801"/>
              <a:gd name="T4" fmla="*/ 185710 w 284789"/>
              <a:gd name="T5" fmla="*/ 124652 h 283801"/>
              <a:gd name="T6" fmla="*/ 133282 w 284789"/>
              <a:gd name="T7" fmla="*/ 188083 h 283801"/>
              <a:gd name="T8" fmla="*/ 96144 w 284789"/>
              <a:gd name="T9" fmla="*/ 157264 h 283801"/>
              <a:gd name="T10" fmla="*/ 130368 w 284789"/>
              <a:gd name="T11" fmla="*/ 179125 h 283801"/>
              <a:gd name="T12" fmla="*/ 13617 w 284789"/>
              <a:gd name="T13" fmla="*/ 104172 h 283801"/>
              <a:gd name="T14" fmla="*/ 190325 w 284789"/>
              <a:gd name="T15" fmla="*/ 268555 h 283801"/>
              <a:gd name="T16" fmla="*/ 54507 w 284789"/>
              <a:gd name="T17" fmla="*/ 180013 h 283801"/>
              <a:gd name="T18" fmla="*/ 16903 w 284789"/>
              <a:gd name="T19" fmla="*/ 96189 h 283801"/>
              <a:gd name="T20" fmla="*/ 57428 w 284789"/>
              <a:gd name="T21" fmla="*/ 124130 h 283801"/>
              <a:gd name="T22" fmla="*/ 64001 w 284789"/>
              <a:gd name="T23" fmla="*/ 105624 h 283801"/>
              <a:gd name="T24" fmla="*/ 33516 w 284789"/>
              <a:gd name="T25" fmla="*/ 70333 h 283801"/>
              <a:gd name="T26" fmla="*/ 75318 w 284789"/>
              <a:gd name="T27" fmla="*/ 111792 h 283801"/>
              <a:gd name="T28" fmla="*/ 52317 w 284789"/>
              <a:gd name="T29" fmla="*/ 153524 h 283801"/>
              <a:gd name="T30" fmla="*/ 152719 w 284789"/>
              <a:gd name="T31" fmla="*/ 224647 h 283801"/>
              <a:gd name="T32" fmla="*/ 211135 w 284789"/>
              <a:gd name="T33" fmla="*/ 239525 h 283801"/>
              <a:gd name="T34" fmla="*/ 184481 w 284789"/>
              <a:gd name="T35" fmla="*/ 279804 h 283801"/>
              <a:gd name="T36" fmla="*/ 5219 w 284789"/>
              <a:gd name="T37" fmla="*/ 101994 h 283801"/>
              <a:gd name="T38" fmla="*/ 144160 w 284789"/>
              <a:gd name="T39" fmla="*/ 57442 h 283801"/>
              <a:gd name="T40" fmla="*/ 202467 w 284789"/>
              <a:gd name="T41" fmla="*/ 203874 h 283801"/>
              <a:gd name="T42" fmla="*/ 199167 w 284789"/>
              <a:gd name="T43" fmla="*/ 88535 h 283801"/>
              <a:gd name="T44" fmla="*/ 83285 w 284789"/>
              <a:gd name="T45" fmla="*/ 88535 h 283801"/>
              <a:gd name="T46" fmla="*/ 133966 w 284789"/>
              <a:gd name="T47" fmla="*/ 0 h 283801"/>
              <a:gd name="T48" fmla="*/ 166146 w 284789"/>
              <a:gd name="T49" fmla="*/ 26456 h 283801"/>
              <a:gd name="T50" fmla="*/ 198692 w 284789"/>
              <a:gd name="T51" fmla="*/ 13048 h 283801"/>
              <a:gd name="T52" fmla="*/ 229777 w 284789"/>
              <a:gd name="T53" fmla="*/ 39865 h 283801"/>
              <a:gd name="T54" fmla="*/ 248427 w 284789"/>
              <a:gd name="T55" fmla="*/ 58709 h 283801"/>
              <a:gd name="T56" fmla="*/ 274757 w 284789"/>
              <a:gd name="T57" fmla="*/ 80817 h 283801"/>
              <a:gd name="T58" fmla="*/ 262322 w 284789"/>
              <a:gd name="T59" fmla="*/ 121768 h 283801"/>
              <a:gd name="T60" fmla="*/ 288652 w 284789"/>
              <a:gd name="T61" fmla="*/ 153660 h 283801"/>
              <a:gd name="T62" fmla="*/ 257569 w 284789"/>
              <a:gd name="T63" fmla="*/ 183016 h 283801"/>
              <a:gd name="T64" fmla="*/ 264150 w 284789"/>
              <a:gd name="T65" fmla="*/ 223604 h 283801"/>
              <a:gd name="T66" fmla="*/ 248427 w 284789"/>
              <a:gd name="T67" fmla="*/ 227953 h 283801"/>
              <a:gd name="T68" fmla="*/ 222828 w 284789"/>
              <a:gd name="T69" fmla="*/ 227229 h 283801"/>
              <a:gd name="T70" fmla="*/ 236724 w 284789"/>
              <a:gd name="T71" fmla="*/ 210921 h 283801"/>
              <a:gd name="T72" fmla="*/ 256473 w 284789"/>
              <a:gd name="T73" fmla="*/ 219618 h 283801"/>
              <a:gd name="T74" fmla="*/ 249890 w 284789"/>
              <a:gd name="T75" fmla="*/ 188814 h 283801"/>
              <a:gd name="T76" fmla="*/ 258666 w 284789"/>
              <a:gd name="T77" fmla="*/ 156197 h 283801"/>
              <a:gd name="T78" fmla="*/ 279876 w 284789"/>
              <a:gd name="T79" fmla="*/ 133003 h 283801"/>
              <a:gd name="T80" fmla="*/ 254277 w 284789"/>
              <a:gd name="T81" fmla="*/ 126479 h 283801"/>
              <a:gd name="T82" fmla="*/ 265982 w 284789"/>
              <a:gd name="T83" fmla="*/ 88790 h 283801"/>
              <a:gd name="T84" fmla="*/ 255010 w 284789"/>
              <a:gd name="T85" fmla="*/ 65958 h 283801"/>
              <a:gd name="T86" fmla="*/ 231239 w 284789"/>
              <a:gd name="T87" fmla="*/ 74292 h 283801"/>
              <a:gd name="T88" fmla="*/ 222096 w 284789"/>
              <a:gd name="T89" fmla="*/ 35516 h 283801"/>
              <a:gd name="T90" fmla="*/ 201253 w 284789"/>
              <a:gd name="T91" fmla="*/ 21381 h 283801"/>
              <a:gd name="T92" fmla="*/ 184795 w 284789"/>
              <a:gd name="T93" fmla="*/ 40589 h 283801"/>
              <a:gd name="T94" fmla="*/ 157369 w 284789"/>
              <a:gd name="T95" fmla="*/ 11234 h 283801"/>
              <a:gd name="T96" fmla="*/ 131405 w 284789"/>
              <a:gd name="T97" fmla="*/ 11234 h 283801"/>
              <a:gd name="T98" fmla="*/ 103979 w 284789"/>
              <a:gd name="T99" fmla="*/ 40589 h 283801"/>
              <a:gd name="T100" fmla="*/ 85328 w 284789"/>
              <a:gd name="T101" fmla="*/ 21381 h 283801"/>
              <a:gd name="T102" fmla="*/ 75820 w 284789"/>
              <a:gd name="T103" fmla="*/ 51825 h 283801"/>
              <a:gd name="T104" fmla="*/ 59365 w 284789"/>
              <a:gd name="T105" fmla="*/ 65234 h 283801"/>
              <a:gd name="T106" fmla="*/ 58998 w 284789"/>
              <a:gd name="T107" fmla="*/ 39865 h 283801"/>
              <a:gd name="T108" fmla="*/ 96665 w 284789"/>
              <a:gd name="T109" fmla="*/ 18120 h 283801"/>
              <a:gd name="T110" fmla="*/ 122263 w 284789"/>
              <a:gd name="T111" fmla="*/ 11234 h 2838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4789" h="283801">
                <a:moveTo>
                  <a:pt x="165804" y="220620"/>
                </a:moveTo>
                <a:lnTo>
                  <a:pt x="159680" y="226757"/>
                </a:lnTo>
                <a:lnTo>
                  <a:pt x="195701" y="262500"/>
                </a:lnTo>
                <a:cubicBezTo>
                  <a:pt x="197863" y="260695"/>
                  <a:pt x="200024" y="259251"/>
                  <a:pt x="202185" y="256723"/>
                </a:cubicBezTo>
                <a:cubicBezTo>
                  <a:pt x="203626" y="255279"/>
                  <a:pt x="204707" y="253113"/>
                  <a:pt x="204707" y="250947"/>
                </a:cubicBezTo>
                <a:cubicBezTo>
                  <a:pt x="204707" y="248419"/>
                  <a:pt x="203626" y="245892"/>
                  <a:pt x="202185" y="244809"/>
                </a:cubicBezTo>
                <a:lnTo>
                  <a:pt x="178411" y="220620"/>
                </a:lnTo>
                <a:cubicBezTo>
                  <a:pt x="174809" y="217370"/>
                  <a:pt x="169406" y="217370"/>
                  <a:pt x="165804" y="220620"/>
                </a:cubicBezTo>
                <a:close/>
                <a:moveTo>
                  <a:pt x="183225" y="124020"/>
                </a:moveTo>
                <a:cubicBezTo>
                  <a:pt x="185021" y="122237"/>
                  <a:pt x="187536" y="122237"/>
                  <a:pt x="189332" y="124020"/>
                </a:cubicBezTo>
                <a:cubicBezTo>
                  <a:pt x="191128" y="125803"/>
                  <a:pt x="191128" y="128298"/>
                  <a:pt x="189332" y="130081"/>
                </a:cubicBezTo>
                <a:lnTo>
                  <a:pt x="131498" y="187129"/>
                </a:lnTo>
                <a:cubicBezTo>
                  <a:pt x="130780" y="188199"/>
                  <a:pt x="129702" y="188555"/>
                  <a:pt x="128624" y="188555"/>
                </a:cubicBezTo>
                <a:cubicBezTo>
                  <a:pt x="127547" y="188555"/>
                  <a:pt x="126469" y="188199"/>
                  <a:pt x="125751" y="187129"/>
                </a:cubicBezTo>
                <a:lnTo>
                  <a:pt x="94858" y="156466"/>
                </a:lnTo>
                <a:cubicBezTo>
                  <a:pt x="93062" y="154683"/>
                  <a:pt x="93062" y="152187"/>
                  <a:pt x="94858" y="150761"/>
                </a:cubicBezTo>
                <a:cubicBezTo>
                  <a:pt x="96295" y="148978"/>
                  <a:pt x="98809" y="148978"/>
                  <a:pt x="100606" y="150761"/>
                </a:cubicBezTo>
                <a:lnTo>
                  <a:pt x="128624" y="178216"/>
                </a:lnTo>
                <a:lnTo>
                  <a:pt x="183225" y="124020"/>
                </a:lnTo>
                <a:close/>
                <a:moveTo>
                  <a:pt x="16677" y="95701"/>
                </a:moveTo>
                <a:cubicBezTo>
                  <a:pt x="15596" y="98228"/>
                  <a:pt x="14155" y="100755"/>
                  <a:pt x="13435" y="103644"/>
                </a:cubicBezTo>
                <a:cubicBezTo>
                  <a:pt x="467" y="150578"/>
                  <a:pt x="13435" y="201124"/>
                  <a:pt x="48015" y="235783"/>
                </a:cubicBezTo>
                <a:cubicBezTo>
                  <a:pt x="82235" y="270082"/>
                  <a:pt x="133025" y="283440"/>
                  <a:pt x="179852" y="270443"/>
                </a:cubicBezTo>
                <a:cubicBezTo>
                  <a:pt x="182734" y="269360"/>
                  <a:pt x="185255" y="268276"/>
                  <a:pt x="187777" y="267193"/>
                </a:cubicBezTo>
                <a:lnTo>
                  <a:pt x="153557" y="232895"/>
                </a:lnTo>
                <a:cubicBezTo>
                  <a:pt x="139148" y="244087"/>
                  <a:pt x="117896" y="243004"/>
                  <a:pt x="104568" y="229645"/>
                </a:cubicBezTo>
                <a:lnTo>
                  <a:pt x="53778" y="179100"/>
                </a:lnTo>
                <a:cubicBezTo>
                  <a:pt x="46934" y="172241"/>
                  <a:pt x="42972" y="162854"/>
                  <a:pt x="42972" y="152745"/>
                </a:cubicBezTo>
                <a:cubicBezTo>
                  <a:pt x="42972" y="144441"/>
                  <a:pt x="45854" y="136498"/>
                  <a:pt x="50897" y="129999"/>
                </a:cubicBezTo>
                <a:lnTo>
                  <a:pt x="16677" y="95701"/>
                </a:lnTo>
                <a:close/>
                <a:moveTo>
                  <a:pt x="26763" y="81259"/>
                </a:moveTo>
                <a:cubicBezTo>
                  <a:pt x="24962" y="83426"/>
                  <a:pt x="22800" y="85592"/>
                  <a:pt x="21359" y="87758"/>
                </a:cubicBezTo>
                <a:lnTo>
                  <a:pt x="56660" y="123501"/>
                </a:lnTo>
                <a:lnTo>
                  <a:pt x="63144" y="117363"/>
                </a:lnTo>
                <a:cubicBezTo>
                  <a:pt x="64585" y="115558"/>
                  <a:pt x="65665" y="113392"/>
                  <a:pt x="65665" y="111225"/>
                </a:cubicBezTo>
                <a:cubicBezTo>
                  <a:pt x="65665" y="109059"/>
                  <a:pt x="64585" y="106893"/>
                  <a:pt x="63144" y="105088"/>
                </a:cubicBezTo>
                <a:lnTo>
                  <a:pt x="39370" y="81259"/>
                </a:lnTo>
                <a:cubicBezTo>
                  <a:pt x="35768" y="77649"/>
                  <a:pt x="30365" y="77649"/>
                  <a:pt x="26763" y="81259"/>
                </a:cubicBezTo>
                <a:close/>
                <a:moveTo>
                  <a:pt x="33067" y="69977"/>
                </a:moveTo>
                <a:cubicBezTo>
                  <a:pt x="37569" y="69977"/>
                  <a:pt x="42072" y="71692"/>
                  <a:pt x="45494" y="75122"/>
                </a:cubicBezTo>
                <a:lnTo>
                  <a:pt x="68907" y="98950"/>
                </a:lnTo>
                <a:cubicBezTo>
                  <a:pt x="72509" y="102199"/>
                  <a:pt x="74310" y="106532"/>
                  <a:pt x="74310" y="111225"/>
                </a:cubicBezTo>
                <a:cubicBezTo>
                  <a:pt x="74310" y="115919"/>
                  <a:pt x="72509" y="120251"/>
                  <a:pt x="68907" y="123501"/>
                </a:cubicBezTo>
                <a:lnTo>
                  <a:pt x="59902" y="132888"/>
                </a:lnTo>
                <a:cubicBezTo>
                  <a:pt x="54499" y="138303"/>
                  <a:pt x="51617" y="145163"/>
                  <a:pt x="51617" y="152745"/>
                </a:cubicBezTo>
                <a:cubicBezTo>
                  <a:pt x="51617" y="160326"/>
                  <a:pt x="54499" y="167547"/>
                  <a:pt x="59902" y="172963"/>
                </a:cubicBezTo>
                <a:lnTo>
                  <a:pt x="110692" y="223508"/>
                </a:lnTo>
                <a:cubicBezTo>
                  <a:pt x="121858" y="234700"/>
                  <a:pt x="139509" y="234700"/>
                  <a:pt x="150675" y="223508"/>
                </a:cubicBezTo>
                <a:lnTo>
                  <a:pt x="159680" y="214482"/>
                </a:lnTo>
                <a:cubicBezTo>
                  <a:pt x="166524" y="207622"/>
                  <a:pt x="177691" y="207622"/>
                  <a:pt x="184535" y="214482"/>
                </a:cubicBezTo>
                <a:lnTo>
                  <a:pt x="208309" y="238310"/>
                </a:lnTo>
                <a:cubicBezTo>
                  <a:pt x="211551" y="241560"/>
                  <a:pt x="213352" y="245892"/>
                  <a:pt x="213352" y="250947"/>
                </a:cubicBezTo>
                <a:cubicBezTo>
                  <a:pt x="213352" y="255640"/>
                  <a:pt x="211551" y="259612"/>
                  <a:pt x="208309" y="263222"/>
                </a:cubicBezTo>
                <a:cubicBezTo>
                  <a:pt x="200744" y="270443"/>
                  <a:pt x="191739" y="275858"/>
                  <a:pt x="182013" y="278385"/>
                </a:cubicBezTo>
                <a:cubicBezTo>
                  <a:pt x="169406" y="281996"/>
                  <a:pt x="156438" y="283801"/>
                  <a:pt x="143471" y="283801"/>
                </a:cubicBezTo>
                <a:cubicBezTo>
                  <a:pt x="105649" y="283801"/>
                  <a:pt x="69268" y="268998"/>
                  <a:pt x="41891" y="241560"/>
                </a:cubicBezTo>
                <a:cubicBezTo>
                  <a:pt x="5510" y="205095"/>
                  <a:pt x="-8538" y="151300"/>
                  <a:pt x="5150" y="101477"/>
                </a:cubicBezTo>
                <a:cubicBezTo>
                  <a:pt x="7671" y="91368"/>
                  <a:pt x="13435" y="82342"/>
                  <a:pt x="20639" y="75122"/>
                </a:cubicBezTo>
                <a:cubicBezTo>
                  <a:pt x="24061" y="71692"/>
                  <a:pt x="28564" y="69977"/>
                  <a:pt x="33067" y="69977"/>
                </a:cubicBezTo>
                <a:close/>
                <a:moveTo>
                  <a:pt x="142230" y="57150"/>
                </a:moveTo>
                <a:cubicBezTo>
                  <a:pt x="165024" y="57150"/>
                  <a:pt x="186370" y="66143"/>
                  <a:pt x="202651" y="81971"/>
                </a:cubicBezTo>
                <a:cubicBezTo>
                  <a:pt x="235575" y="115066"/>
                  <a:pt x="235575" y="168666"/>
                  <a:pt x="202651" y="201761"/>
                </a:cubicBezTo>
                <a:cubicBezTo>
                  <a:pt x="201566" y="202481"/>
                  <a:pt x="200480" y="202840"/>
                  <a:pt x="199757" y="202840"/>
                </a:cubicBezTo>
                <a:cubicBezTo>
                  <a:pt x="198671" y="202840"/>
                  <a:pt x="197224" y="202481"/>
                  <a:pt x="196501" y="201761"/>
                </a:cubicBezTo>
                <a:cubicBezTo>
                  <a:pt x="194692" y="199962"/>
                  <a:pt x="194692" y="197085"/>
                  <a:pt x="196501" y="195646"/>
                </a:cubicBezTo>
                <a:cubicBezTo>
                  <a:pt x="226168" y="165788"/>
                  <a:pt x="226168" y="117584"/>
                  <a:pt x="196501" y="88087"/>
                </a:cubicBezTo>
                <a:cubicBezTo>
                  <a:pt x="182028" y="73698"/>
                  <a:pt x="162853" y="65783"/>
                  <a:pt x="142230" y="65783"/>
                </a:cubicBezTo>
                <a:cubicBezTo>
                  <a:pt x="121969" y="65783"/>
                  <a:pt x="102794" y="73698"/>
                  <a:pt x="88322" y="88087"/>
                </a:cubicBezTo>
                <a:cubicBezTo>
                  <a:pt x="86513" y="89526"/>
                  <a:pt x="83618" y="89526"/>
                  <a:pt x="82171" y="88087"/>
                </a:cubicBezTo>
                <a:cubicBezTo>
                  <a:pt x="80362" y="86288"/>
                  <a:pt x="80362" y="83410"/>
                  <a:pt x="82171" y="81971"/>
                </a:cubicBezTo>
                <a:cubicBezTo>
                  <a:pt x="98090" y="66143"/>
                  <a:pt x="119798" y="57150"/>
                  <a:pt x="142230" y="57150"/>
                </a:cubicBezTo>
                <a:close/>
                <a:moveTo>
                  <a:pt x="132172" y="0"/>
                </a:moveTo>
                <a:lnTo>
                  <a:pt x="152738" y="0"/>
                </a:lnTo>
                <a:cubicBezTo>
                  <a:pt x="158871" y="0"/>
                  <a:pt x="163922" y="5048"/>
                  <a:pt x="163922" y="11178"/>
                </a:cubicBezTo>
                <a:lnTo>
                  <a:pt x="163922" y="26321"/>
                </a:lnTo>
                <a:cubicBezTo>
                  <a:pt x="170056" y="27403"/>
                  <a:pt x="175829" y="28845"/>
                  <a:pt x="181962" y="31009"/>
                </a:cubicBezTo>
                <a:lnTo>
                  <a:pt x="189178" y="18028"/>
                </a:lnTo>
                <a:cubicBezTo>
                  <a:pt x="190621" y="15504"/>
                  <a:pt x="193147" y="13702"/>
                  <a:pt x="196033" y="12980"/>
                </a:cubicBezTo>
                <a:cubicBezTo>
                  <a:pt x="198920" y="12259"/>
                  <a:pt x="202167" y="12620"/>
                  <a:pt x="204692" y="14062"/>
                </a:cubicBezTo>
                <a:lnTo>
                  <a:pt x="222371" y="24519"/>
                </a:lnTo>
                <a:cubicBezTo>
                  <a:pt x="228144" y="27403"/>
                  <a:pt x="229587" y="34254"/>
                  <a:pt x="226701" y="39662"/>
                </a:cubicBezTo>
                <a:lnTo>
                  <a:pt x="219124" y="52643"/>
                </a:lnTo>
                <a:cubicBezTo>
                  <a:pt x="224175" y="56609"/>
                  <a:pt x="228144" y="60936"/>
                  <a:pt x="232474" y="65623"/>
                </a:cubicBezTo>
                <a:lnTo>
                  <a:pt x="245102" y="58412"/>
                </a:lnTo>
                <a:cubicBezTo>
                  <a:pt x="247988" y="56970"/>
                  <a:pt x="250874" y="56249"/>
                  <a:pt x="253761" y="56970"/>
                </a:cubicBezTo>
                <a:cubicBezTo>
                  <a:pt x="256647" y="57691"/>
                  <a:pt x="259173" y="59854"/>
                  <a:pt x="260616" y="62378"/>
                </a:cubicBezTo>
                <a:lnTo>
                  <a:pt x="271079" y="80407"/>
                </a:lnTo>
                <a:cubicBezTo>
                  <a:pt x="273965" y="85455"/>
                  <a:pt x="272161" y="92305"/>
                  <a:pt x="266749" y="95550"/>
                </a:cubicBezTo>
                <a:lnTo>
                  <a:pt x="254122" y="103122"/>
                </a:lnTo>
                <a:cubicBezTo>
                  <a:pt x="255926" y="108891"/>
                  <a:pt x="257729" y="114661"/>
                  <a:pt x="258812" y="121151"/>
                </a:cubicBezTo>
                <a:lnTo>
                  <a:pt x="273605" y="121151"/>
                </a:lnTo>
                <a:cubicBezTo>
                  <a:pt x="279738" y="121151"/>
                  <a:pt x="284789" y="125838"/>
                  <a:pt x="284789" y="132328"/>
                </a:cubicBezTo>
                <a:lnTo>
                  <a:pt x="284789" y="152881"/>
                </a:lnTo>
                <a:cubicBezTo>
                  <a:pt x="284789" y="159010"/>
                  <a:pt x="279738" y="164058"/>
                  <a:pt x="273605" y="164058"/>
                </a:cubicBezTo>
                <a:lnTo>
                  <a:pt x="258812" y="164058"/>
                </a:lnTo>
                <a:cubicBezTo>
                  <a:pt x="257729" y="170188"/>
                  <a:pt x="255926" y="175957"/>
                  <a:pt x="254122" y="182087"/>
                </a:cubicBezTo>
                <a:lnTo>
                  <a:pt x="266749" y="189298"/>
                </a:lnTo>
                <a:cubicBezTo>
                  <a:pt x="272161" y="192543"/>
                  <a:pt x="273965" y="199394"/>
                  <a:pt x="271079" y="204803"/>
                </a:cubicBezTo>
                <a:lnTo>
                  <a:pt x="260616" y="222470"/>
                </a:lnTo>
                <a:cubicBezTo>
                  <a:pt x="259173" y="224994"/>
                  <a:pt x="256647" y="227158"/>
                  <a:pt x="253761" y="227879"/>
                </a:cubicBezTo>
                <a:cubicBezTo>
                  <a:pt x="252678" y="228239"/>
                  <a:pt x="251957" y="228239"/>
                  <a:pt x="250874" y="228239"/>
                </a:cubicBezTo>
                <a:cubicBezTo>
                  <a:pt x="249070" y="228239"/>
                  <a:pt x="246906" y="227879"/>
                  <a:pt x="245102" y="226797"/>
                </a:cubicBezTo>
                <a:lnTo>
                  <a:pt x="232474" y="219225"/>
                </a:lnTo>
                <a:cubicBezTo>
                  <a:pt x="230309" y="221389"/>
                  <a:pt x="228144" y="223913"/>
                  <a:pt x="225979" y="226076"/>
                </a:cubicBezTo>
                <a:cubicBezTo>
                  <a:pt x="224536" y="227879"/>
                  <a:pt x="221650" y="227879"/>
                  <a:pt x="219846" y="226076"/>
                </a:cubicBezTo>
                <a:cubicBezTo>
                  <a:pt x="218403" y="224273"/>
                  <a:pt x="218403" y="221389"/>
                  <a:pt x="219846" y="219946"/>
                </a:cubicBezTo>
                <a:cubicBezTo>
                  <a:pt x="222732" y="217062"/>
                  <a:pt x="225619" y="214177"/>
                  <a:pt x="228144" y="210932"/>
                </a:cubicBezTo>
                <a:cubicBezTo>
                  <a:pt x="229227" y="209490"/>
                  <a:pt x="231752" y="208769"/>
                  <a:pt x="233556" y="209851"/>
                </a:cubicBezTo>
                <a:lnTo>
                  <a:pt x="249792" y="219225"/>
                </a:lnTo>
                <a:cubicBezTo>
                  <a:pt x="250514" y="219586"/>
                  <a:pt x="250874" y="219586"/>
                  <a:pt x="251596" y="219586"/>
                </a:cubicBezTo>
                <a:cubicBezTo>
                  <a:pt x="252318" y="219586"/>
                  <a:pt x="252678" y="219225"/>
                  <a:pt x="253039" y="218504"/>
                </a:cubicBezTo>
                <a:lnTo>
                  <a:pt x="263502" y="200476"/>
                </a:lnTo>
                <a:cubicBezTo>
                  <a:pt x="264224" y="199033"/>
                  <a:pt x="263863" y="197591"/>
                  <a:pt x="262420" y="196870"/>
                </a:cubicBezTo>
                <a:lnTo>
                  <a:pt x="246545" y="187856"/>
                </a:lnTo>
                <a:cubicBezTo>
                  <a:pt x="244741" y="186414"/>
                  <a:pt x="243658" y="184250"/>
                  <a:pt x="244741" y="182087"/>
                </a:cubicBezTo>
                <a:cubicBezTo>
                  <a:pt x="247627" y="174875"/>
                  <a:pt x="249792" y="166943"/>
                  <a:pt x="250874" y="159010"/>
                </a:cubicBezTo>
                <a:cubicBezTo>
                  <a:pt x="251235" y="156847"/>
                  <a:pt x="252678" y="155405"/>
                  <a:pt x="255204" y="155405"/>
                </a:cubicBezTo>
                <a:lnTo>
                  <a:pt x="273605" y="155405"/>
                </a:lnTo>
                <a:cubicBezTo>
                  <a:pt x="275048" y="155405"/>
                  <a:pt x="276130" y="154323"/>
                  <a:pt x="276130" y="152881"/>
                </a:cubicBezTo>
                <a:lnTo>
                  <a:pt x="276130" y="132328"/>
                </a:lnTo>
                <a:cubicBezTo>
                  <a:pt x="276130" y="130526"/>
                  <a:pt x="275048" y="129444"/>
                  <a:pt x="273605" y="129444"/>
                </a:cubicBezTo>
                <a:lnTo>
                  <a:pt x="255204" y="129444"/>
                </a:lnTo>
                <a:cubicBezTo>
                  <a:pt x="252678" y="129444"/>
                  <a:pt x="251235" y="128002"/>
                  <a:pt x="250874" y="125838"/>
                </a:cubicBezTo>
                <a:cubicBezTo>
                  <a:pt x="249792" y="117906"/>
                  <a:pt x="247627" y="110334"/>
                  <a:pt x="244741" y="102762"/>
                </a:cubicBezTo>
                <a:cubicBezTo>
                  <a:pt x="243658" y="100598"/>
                  <a:pt x="244741" y="98435"/>
                  <a:pt x="246545" y="97353"/>
                </a:cubicBezTo>
                <a:lnTo>
                  <a:pt x="262420" y="88339"/>
                </a:lnTo>
                <a:cubicBezTo>
                  <a:pt x="263863" y="87257"/>
                  <a:pt x="264224" y="85815"/>
                  <a:pt x="263502" y="84733"/>
                </a:cubicBezTo>
                <a:lnTo>
                  <a:pt x="253039" y="66705"/>
                </a:lnTo>
                <a:cubicBezTo>
                  <a:pt x="252678" y="66344"/>
                  <a:pt x="252318" y="65623"/>
                  <a:pt x="251596" y="65623"/>
                </a:cubicBezTo>
                <a:cubicBezTo>
                  <a:pt x="250874" y="65263"/>
                  <a:pt x="250514" y="65263"/>
                  <a:pt x="249792" y="65623"/>
                </a:cubicBezTo>
                <a:lnTo>
                  <a:pt x="233556" y="74998"/>
                </a:lnTo>
                <a:cubicBezTo>
                  <a:pt x="231752" y="76080"/>
                  <a:pt x="229227" y="75719"/>
                  <a:pt x="228144" y="73916"/>
                </a:cubicBezTo>
                <a:cubicBezTo>
                  <a:pt x="223093" y="67426"/>
                  <a:pt x="217320" y="62018"/>
                  <a:pt x="210826" y="56970"/>
                </a:cubicBezTo>
                <a:cubicBezTo>
                  <a:pt x="209383" y="55888"/>
                  <a:pt x="208661" y="53364"/>
                  <a:pt x="210104" y="51561"/>
                </a:cubicBezTo>
                <a:lnTo>
                  <a:pt x="219124" y="35336"/>
                </a:lnTo>
                <a:cubicBezTo>
                  <a:pt x="219846" y="34254"/>
                  <a:pt x="219485" y="32451"/>
                  <a:pt x="218403" y="31730"/>
                </a:cubicBezTo>
                <a:lnTo>
                  <a:pt x="200363" y="21273"/>
                </a:lnTo>
                <a:cubicBezTo>
                  <a:pt x="199641" y="20913"/>
                  <a:pt x="198920" y="20913"/>
                  <a:pt x="198559" y="21273"/>
                </a:cubicBezTo>
                <a:cubicBezTo>
                  <a:pt x="197837" y="21273"/>
                  <a:pt x="197116" y="21995"/>
                  <a:pt x="196755" y="22716"/>
                </a:cubicBezTo>
                <a:lnTo>
                  <a:pt x="187735" y="38581"/>
                </a:lnTo>
                <a:cubicBezTo>
                  <a:pt x="186653" y="40384"/>
                  <a:pt x="184127" y="41105"/>
                  <a:pt x="182323" y="40384"/>
                </a:cubicBezTo>
                <a:cubicBezTo>
                  <a:pt x="174746" y="37499"/>
                  <a:pt x="166809" y="35336"/>
                  <a:pt x="158871" y="34254"/>
                </a:cubicBezTo>
                <a:cubicBezTo>
                  <a:pt x="156707" y="33893"/>
                  <a:pt x="155263" y="32091"/>
                  <a:pt x="155263" y="29927"/>
                </a:cubicBezTo>
                <a:lnTo>
                  <a:pt x="155263" y="11178"/>
                </a:lnTo>
                <a:cubicBezTo>
                  <a:pt x="155263" y="9735"/>
                  <a:pt x="154181" y="8654"/>
                  <a:pt x="152738" y="8654"/>
                </a:cubicBezTo>
                <a:lnTo>
                  <a:pt x="132172" y="8654"/>
                </a:lnTo>
                <a:cubicBezTo>
                  <a:pt x="130729" y="8654"/>
                  <a:pt x="129647" y="9735"/>
                  <a:pt x="129647" y="11178"/>
                </a:cubicBezTo>
                <a:lnTo>
                  <a:pt x="129647" y="29927"/>
                </a:lnTo>
                <a:cubicBezTo>
                  <a:pt x="129647" y="32091"/>
                  <a:pt x="127843" y="33893"/>
                  <a:pt x="125678" y="34254"/>
                </a:cubicBezTo>
                <a:cubicBezTo>
                  <a:pt x="117741" y="35336"/>
                  <a:pt x="110164" y="37499"/>
                  <a:pt x="102587" y="40384"/>
                </a:cubicBezTo>
                <a:cubicBezTo>
                  <a:pt x="100783" y="41105"/>
                  <a:pt x="98258" y="40384"/>
                  <a:pt x="97536" y="38581"/>
                </a:cubicBezTo>
                <a:lnTo>
                  <a:pt x="87794" y="22716"/>
                </a:lnTo>
                <a:cubicBezTo>
                  <a:pt x="87434" y="21273"/>
                  <a:pt x="85630" y="20913"/>
                  <a:pt x="84186" y="21273"/>
                </a:cubicBezTo>
                <a:lnTo>
                  <a:pt x="66507" y="31730"/>
                </a:lnTo>
                <a:cubicBezTo>
                  <a:pt x="65425" y="32451"/>
                  <a:pt x="65064" y="34254"/>
                  <a:pt x="65425" y="35336"/>
                </a:cubicBezTo>
                <a:lnTo>
                  <a:pt x="74806" y="51561"/>
                </a:lnTo>
                <a:cubicBezTo>
                  <a:pt x="75888" y="53364"/>
                  <a:pt x="75527" y="55888"/>
                  <a:pt x="73723" y="56970"/>
                </a:cubicBezTo>
                <a:cubicBezTo>
                  <a:pt x="70476" y="59494"/>
                  <a:pt x="67590" y="62018"/>
                  <a:pt x="65064" y="64902"/>
                </a:cubicBezTo>
                <a:cubicBezTo>
                  <a:pt x="63260" y="66705"/>
                  <a:pt x="60374" y="66705"/>
                  <a:pt x="58570" y="64902"/>
                </a:cubicBezTo>
                <a:cubicBezTo>
                  <a:pt x="57127" y="63460"/>
                  <a:pt x="57127" y="60575"/>
                  <a:pt x="58570" y="59133"/>
                </a:cubicBezTo>
                <a:cubicBezTo>
                  <a:pt x="60735" y="56970"/>
                  <a:pt x="63260" y="54806"/>
                  <a:pt x="65425" y="52643"/>
                </a:cubicBezTo>
                <a:lnTo>
                  <a:pt x="58209" y="39662"/>
                </a:lnTo>
                <a:cubicBezTo>
                  <a:pt x="54962" y="34254"/>
                  <a:pt x="56766" y="27403"/>
                  <a:pt x="62178" y="24519"/>
                </a:cubicBezTo>
                <a:lnTo>
                  <a:pt x="80218" y="14062"/>
                </a:lnTo>
                <a:cubicBezTo>
                  <a:pt x="85630" y="10817"/>
                  <a:pt x="92485" y="12620"/>
                  <a:pt x="95371" y="18028"/>
                </a:cubicBezTo>
                <a:lnTo>
                  <a:pt x="102948" y="31009"/>
                </a:lnTo>
                <a:cubicBezTo>
                  <a:pt x="108721" y="28845"/>
                  <a:pt x="114854" y="27403"/>
                  <a:pt x="120627" y="26321"/>
                </a:cubicBezTo>
                <a:lnTo>
                  <a:pt x="120627" y="11178"/>
                </a:lnTo>
                <a:cubicBezTo>
                  <a:pt x="120627" y="5048"/>
                  <a:pt x="126039" y="0"/>
                  <a:pt x="1321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D8E65B-7765-7D42-B607-85B910A539BC}"/>
              </a:ext>
            </a:extLst>
          </p:cNvPr>
          <p:cNvSpPr txBox="1"/>
          <p:nvPr/>
        </p:nvSpPr>
        <p:spPr>
          <a:xfrm>
            <a:off x="2832693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F90105-E4D0-A04B-BC03-E2A353AD1035}"/>
              </a:ext>
            </a:extLst>
          </p:cNvPr>
          <p:cNvSpPr txBox="1"/>
          <p:nvPr/>
        </p:nvSpPr>
        <p:spPr>
          <a:xfrm>
            <a:off x="6176286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DF3194-97E4-C543-BD49-293844FF1186}"/>
              </a:ext>
            </a:extLst>
          </p:cNvPr>
          <p:cNvSpPr txBox="1"/>
          <p:nvPr/>
        </p:nvSpPr>
        <p:spPr>
          <a:xfrm>
            <a:off x="9504347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5B32DB-CE19-6A4D-BB56-E5FBCE82E327}"/>
              </a:ext>
            </a:extLst>
          </p:cNvPr>
          <p:cNvSpPr txBox="1"/>
          <p:nvPr/>
        </p:nvSpPr>
        <p:spPr>
          <a:xfrm>
            <a:off x="12794073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5AD549-B4CF-2A43-8F33-1D19BA24CC2A}"/>
              </a:ext>
            </a:extLst>
          </p:cNvPr>
          <p:cNvSpPr txBox="1"/>
          <p:nvPr/>
        </p:nvSpPr>
        <p:spPr>
          <a:xfrm>
            <a:off x="16144005" y="723868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Freeform 968">
            <a:extLst>
              <a:ext uri="{FF2B5EF4-FFF2-40B4-BE49-F238E27FC236}">
                <a16:creationId xmlns:a16="http://schemas.microsoft.com/office/drawing/2014/main" id="{C2CF16D3-6DE4-C646-A18A-100BDB6AF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75443" y="6337793"/>
            <a:ext cx="1208662" cy="1208666"/>
          </a:xfrm>
          <a:custGeom>
            <a:avLst/>
            <a:gdLst>
              <a:gd name="T0" fmla="*/ 250311 w 283804"/>
              <a:gd name="T1" fmla="*/ 218653 h 283805"/>
              <a:gd name="T2" fmla="*/ 226785 w 283804"/>
              <a:gd name="T3" fmla="*/ 224480 h 283805"/>
              <a:gd name="T4" fmla="*/ 239261 w 283804"/>
              <a:gd name="T5" fmla="*/ 264905 h 283805"/>
              <a:gd name="T6" fmla="*/ 219656 w 283804"/>
              <a:gd name="T7" fmla="*/ 253251 h 283805"/>
              <a:gd name="T8" fmla="*/ 243182 w 283804"/>
              <a:gd name="T9" fmla="*/ 247424 h 283805"/>
              <a:gd name="T10" fmla="*/ 230707 w 283804"/>
              <a:gd name="T11" fmla="*/ 206998 h 283805"/>
              <a:gd name="T12" fmla="*/ 56132 w 283804"/>
              <a:gd name="T13" fmla="*/ 209184 h 283805"/>
              <a:gd name="T14" fmla="*/ 51499 w 283804"/>
              <a:gd name="T15" fmla="*/ 217560 h 283805"/>
              <a:gd name="T16" fmla="*/ 56132 w 283804"/>
              <a:gd name="T17" fmla="*/ 262720 h 283805"/>
              <a:gd name="T18" fmla="*/ 47577 w 283804"/>
              <a:gd name="T19" fmla="*/ 262720 h 283805"/>
              <a:gd name="T20" fmla="*/ 51499 w 283804"/>
              <a:gd name="T21" fmla="*/ 254344 h 283805"/>
              <a:gd name="T22" fmla="*/ 47577 w 283804"/>
              <a:gd name="T23" fmla="*/ 209184 h 283805"/>
              <a:gd name="T24" fmla="*/ 285238 w 283804"/>
              <a:gd name="T25" fmla="*/ 235337 h 283805"/>
              <a:gd name="T26" fmla="*/ 193368 w 283804"/>
              <a:gd name="T27" fmla="*/ 235337 h 283805"/>
              <a:gd name="T28" fmla="*/ 230836 w 283804"/>
              <a:gd name="T29" fmla="*/ 189386 h 283805"/>
              <a:gd name="T30" fmla="*/ 49901 w 283804"/>
              <a:gd name="T31" fmla="*/ 193694 h 283805"/>
              <a:gd name="T32" fmla="*/ 95851 w 283804"/>
              <a:gd name="T33" fmla="*/ 230670 h 283805"/>
              <a:gd name="T34" fmla="*/ 49901 w 283804"/>
              <a:gd name="T35" fmla="*/ 185079 h 283805"/>
              <a:gd name="T36" fmla="*/ 96476 w 283804"/>
              <a:gd name="T37" fmla="*/ 109254 h 283805"/>
              <a:gd name="T38" fmla="*/ 90329 w 283804"/>
              <a:gd name="T39" fmla="*/ 175620 h 283805"/>
              <a:gd name="T40" fmla="*/ 110580 w 283804"/>
              <a:gd name="T41" fmla="*/ 196179 h 283805"/>
              <a:gd name="T42" fmla="*/ 177486 w 283804"/>
              <a:gd name="T43" fmla="*/ 190047 h 283805"/>
              <a:gd name="T44" fmla="*/ 203163 w 283804"/>
              <a:gd name="T45" fmla="*/ 170210 h 283805"/>
              <a:gd name="T46" fmla="*/ 160488 w 283804"/>
              <a:gd name="T47" fmla="*/ 142436 h 283805"/>
              <a:gd name="T48" fmla="*/ 203163 w 283804"/>
              <a:gd name="T49" fmla="*/ 114665 h 283805"/>
              <a:gd name="T50" fmla="*/ 178933 w 283804"/>
              <a:gd name="T51" fmla="*/ 92302 h 283805"/>
              <a:gd name="T52" fmla="*/ 110580 w 283804"/>
              <a:gd name="T53" fmla="*/ 95186 h 283805"/>
              <a:gd name="T54" fmla="*/ 80562 w 283804"/>
              <a:gd name="T55" fmla="*/ 74988 h 283805"/>
              <a:gd name="T56" fmla="*/ 120345 w 283804"/>
              <a:gd name="T57" fmla="*/ 92302 h 283805"/>
              <a:gd name="T58" fmla="*/ 157596 w 283804"/>
              <a:gd name="T59" fmla="*/ 77512 h 283805"/>
              <a:gd name="T60" fmla="*/ 211843 w 283804"/>
              <a:gd name="T61" fmla="*/ 125124 h 283805"/>
              <a:gd name="T62" fmla="*/ 170615 w 283804"/>
              <a:gd name="T63" fmla="*/ 142436 h 283805"/>
              <a:gd name="T64" fmla="*/ 211843 w 283804"/>
              <a:gd name="T65" fmla="*/ 159749 h 283805"/>
              <a:gd name="T66" fmla="*/ 157596 w 283804"/>
              <a:gd name="T67" fmla="*/ 207361 h 283805"/>
              <a:gd name="T68" fmla="*/ 120345 w 283804"/>
              <a:gd name="T69" fmla="*/ 192932 h 283805"/>
              <a:gd name="T70" fmla="*/ 80562 w 283804"/>
              <a:gd name="T71" fmla="*/ 210245 h 283805"/>
              <a:gd name="T72" fmla="*/ 83818 w 283804"/>
              <a:gd name="T73" fmla="*/ 156864 h 283805"/>
              <a:gd name="T74" fmla="*/ 83818 w 283804"/>
              <a:gd name="T75" fmla="*/ 128370 h 283805"/>
              <a:gd name="T76" fmla="*/ 80562 w 283804"/>
              <a:gd name="T77" fmla="*/ 74988 h 283805"/>
              <a:gd name="T78" fmla="*/ 250311 w 283804"/>
              <a:gd name="T79" fmla="*/ 33939 h 283805"/>
              <a:gd name="T80" fmla="*/ 226785 w 283804"/>
              <a:gd name="T81" fmla="*/ 39400 h 283805"/>
              <a:gd name="T82" fmla="*/ 239261 w 283804"/>
              <a:gd name="T83" fmla="*/ 79826 h 283805"/>
              <a:gd name="T84" fmla="*/ 219656 w 283804"/>
              <a:gd name="T85" fmla="*/ 68172 h 283805"/>
              <a:gd name="T86" fmla="*/ 243182 w 283804"/>
              <a:gd name="T87" fmla="*/ 62345 h 283805"/>
              <a:gd name="T88" fmla="*/ 230707 w 283804"/>
              <a:gd name="T89" fmla="*/ 21920 h 283805"/>
              <a:gd name="T90" fmla="*/ 56132 w 283804"/>
              <a:gd name="T91" fmla="*/ 24471 h 283805"/>
              <a:gd name="T92" fmla="*/ 51499 w 283804"/>
              <a:gd name="T93" fmla="*/ 32483 h 283805"/>
              <a:gd name="T94" fmla="*/ 56132 w 283804"/>
              <a:gd name="T95" fmla="*/ 77641 h 283805"/>
              <a:gd name="T96" fmla="*/ 47577 w 283804"/>
              <a:gd name="T97" fmla="*/ 77641 h 283805"/>
              <a:gd name="T98" fmla="*/ 51499 w 283804"/>
              <a:gd name="T99" fmla="*/ 69266 h 283805"/>
              <a:gd name="T100" fmla="*/ 47577 w 283804"/>
              <a:gd name="T101" fmla="*/ 24471 h 283805"/>
              <a:gd name="T102" fmla="*/ 285238 w 283804"/>
              <a:gd name="T103" fmla="*/ 50258 h 283805"/>
              <a:gd name="T104" fmla="*/ 276952 w 283804"/>
              <a:gd name="T105" fmla="*/ 50258 h 283805"/>
              <a:gd name="T106" fmla="*/ 185081 w 283804"/>
              <a:gd name="T107" fmla="*/ 50258 h 283805"/>
              <a:gd name="T108" fmla="*/ 95851 w 283804"/>
              <a:gd name="T109" fmla="*/ 54565 h 283805"/>
              <a:gd name="T110" fmla="*/ 49901 w 283804"/>
              <a:gd name="T111" fmla="*/ 91900 h 283805"/>
              <a:gd name="T112" fmla="*/ 49901 w 283804"/>
              <a:gd name="T113" fmla="*/ 0 h 2838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4" h="283805">
                <a:moveTo>
                  <a:pt x="233802" y="201612"/>
                </a:moveTo>
                <a:cubicBezTo>
                  <a:pt x="236284" y="201612"/>
                  <a:pt x="238058" y="203424"/>
                  <a:pt x="238058" y="205960"/>
                </a:cubicBezTo>
                <a:lnTo>
                  <a:pt x="238058" y="208135"/>
                </a:lnTo>
                <a:cubicBezTo>
                  <a:pt x="243023" y="209584"/>
                  <a:pt x="247279" y="212845"/>
                  <a:pt x="249052" y="217556"/>
                </a:cubicBezTo>
                <a:cubicBezTo>
                  <a:pt x="250116" y="220093"/>
                  <a:pt x="249052" y="222629"/>
                  <a:pt x="246924" y="223354"/>
                </a:cubicBezTo>
                <a:cubicBezTo>
                  <a:pt x="244796" y="224079"/>
                  <a:pt x="242313" y="223354"/>
                  <a:pt x="241604" y="220817"/>
                </a:cubicBezTo>
                <a:cubicBezTo>
                  <a:pt x="240185" y="218281"/>
                  <a:pt x="237348" y="216469"/>
                  <a:pt x="233802" y="216469"/>
                </a:cubicBezTo>
                <a:cubicBezTo>
                  <a:pt x="229546" y="216469"/>
                  <a:pt x="225644" y="219368"/>
                  <a:pt x="225644" y="223354"/>
                </a:cubicBezTo>
                <a:cubicBezTo>
                  <a:pt x="225644" y="228065"/>
                  <a:pt x="228482" y="230239"/>
                  <a:pt x="233802" y="230239"/>
                </a:cubicBezTo>
                <a:cubicBezTo>
                  <a:pt x="243732" y="230239"/>
                  <a:pt x="250471" y="236399"/>
                  <a:pt x="250471" y="246183"/>
                </a:cubicBezTo>
                <a:cubicBezTo>
                  <a:pt x="250471" y="253430"/>
                  <a:pt x="245151" y="259228"/>
                  <a:pt x="238058" y="261402"/>
                </a:cubicBezTo>
                <a:lnTo>
                  <a:pt x="238058" y="263576"/>
                </a:lnTo>
                <a:cubicBezTo>
                  <a:pt x="238058" y="266113"/>
                  <a:pt x="236284" y="267925"/>
                  <a:pt x="233802" y="267925"/>
                </a:cubicBezTo>
                <a:cubicBezTo>
                  <a:pt x="231319" y="267925"/>
                  <a:pt x="229546" y="266113"/>
                  <a:pt x="229546" y="263576"/>
                </a:cubicBezTo>
                <a:lnTo>
                  <a:pt x="229546" y="261402"/>
                </a:lnTo>
                <a:cubicBezTo>
                  <a:pt x="224580" y="259953"/>
                  <a:pt x="220679" y="256691"/>
                  <a:pt x="218551" y="251981"/>
                </a:cubicBezTo>
                <a:cubicBezTo>
                  <a:pt x="217487" y="249444"/>
                  <a:pt x="218551" y="246908"/>
                  <a:pt x="220679" y="246183"/>
                </a:cubicBezTo>
                <a:cubicBezTo>
                  <a:pt x="223162" y="245458"/>
                  <a:pt x="225644" y="246183"/>
                  <a:pt x="226354" y="248357"/>
                </a:cubicBezTo>
                <a:cubicBezTo>
                  <a:pt x="227418" y="251256"/>
                  <a:pt x="230610" y="253068"/>
                  <a:pt x="233802" y="253068"/>
                </a:cubicBezTo>
                <a:cubicBezTo>
                  <a:pt x="238412" y="253068"/>
                  <a:pt x="241959" y="249807"/>
                  <a:pt x="241959" y="246183"/>
                </a:cubicBezTo>
                <a:cubicBezTo>
                  <a:pt x="241959" y="241472"/>
                  <a:pt x="239121" y="238936"/>
                  <a:pt x="233802" y="238936"/>
                </a:cubicBezTo>
                <a:cubicBezTo>
                  <a:pt x="223871" y="238936"/>
                  <a:pt x="217487" y="232775"/>
                  <a:pt x="217487" y="223354"/>
                </a:cubicBezTo>
                <a:cubicBezTo>
                  <a:pt x="217487" y="216107"/>
                  <a:pt x="222807" y="210309"/>
                  <a:pt x="229546" y="208135"/>
                </a:cubicBezTo>
                <a:lnTo>
                  <a:pt x="229546" y="205960"/>
                </a:lnTo>
                <a:cubicBezTo>
                  <a:pt x="229546" y="203424"/>
                  <a:pt x="231319" y="201612"/>
                  <a:pt x="233802" y="201612"/>
                </a:cubicBezTo>
                <a:close/>
                <a:moveTo>
                  <a:pt x="51239" y="201612"/>
                </a:moveTo>
                <a:cubicBezTo>
                  <a:pt x="53721" y="201612"/>
                  <a:pt x="55849" y="203424"/>
                  <a:pt x="55849" y="205960"/>
                </a:cubicBezTo>
                <a:lnTo>
                  <a:pt x="55849" y="208135"/>
                </a:lnTo>
                <a:cubicBezTo>
                  <a:pt x="60814" y="209584"/>
                  <a:pt x="64715" y="212845"/>
                  <a:pt x="66843" y="217556"/>
                </a:cubicBezTo>
                <a:cubicBezTo>
                  <a:pt x="67552" y="220093"/>
                  <a:pt x="66489" y="222629"/>
                  <a:pt x="64361" y="223354"/>
                </a:cubicBezTo>
                <a:cubicBezTo>
                  <a:pt x="62233" y="224079"/>
                  <a:pt x="59750" y="222992"/>
                  <a:pt x="58686" y="220817"/>
                </a:cubicBezTo>
                <a:cubicBezTo>
                  <a:pt x="57977" y="218281"/>
                  <a:pt x="54785" y="216469"/>
                  <a:pt x="51239" y="216469"/>
                </a:cubicBezTo>
                <a:cubicBezTo>
                  <a:pt x="46983" y="216469"/>
                  <a:pt x="43436" y="219368"/>
                  <a:pt x="43436" y="223354"/>
                </a:cubicBezTo>
                <a:cubicBezTo>
                  <a:pt x="43436" y="228065"/>
                  <a:pt x="46274" y="230239"/>
                  <a:pt x="51239" y="230239"/>
                </a:cubicBezTo>
                <a:cubicBezTo>
                  <a:pt x="61523" y="230239"/>
                  <a:pt x="67907" y="236399"/>
                  <a:pt x="67907" y="246183"/>
                </a:cubicBezTo>
                <a:cubicBezTo>
                  <a:pt x="67907" y="253430"/>
                  <a:pt x="62587" y="259228"/>
                  <a:pt x="55849" y="261402"/>
                </a:cubicBezTo>
                <a:lnTo>
                  <a:pt x="55849" y="263576"/>
                </a:lnTo>
                <a:cubicBezTo>
                  <a:pt x="55849" y="266113"/>
                  <a:pt x="53721" y="267925"/>
                  <a:pt x="51239" y="267925"/>
                </a:cubicBezTo>
                <a:cubicBezTo>
                  <a:pt x="49111" y="267925"/>
                  <a:pt x="47337" y="266113"/>
                  <a:pt x="47337" y="263576"/>
                </a:cubicBezTo>
                <a:lnTo>
                  <a:pt x="47337" y="261402"/>
                </a:lnTo>
                <a:cubicBezTo>
                  <a:pt x="42018" y="259953"/>
                  <a:pt x="38117" y="256691"/>
                  <a:pt x="36343" y="251981"/>
                </a:cubicBezTo>
                <a:cubicBezTo>
                  <a:pt x="35279" y="249444"/>
                  <a:pt x="36343" y="246908"/>
                  <a:pt x="38471" y="246183"/>
                </a:cubicBezTo>
                <a:cubicBezTo>
                  <a:pt x="40599" y="245458"/>
                  <a:pt x="43082" y="246183"/>
                  <a:pt x="43791" y="248357"/>
                </a:cubicBezTo>
                <a:cubicBezTo>
                  <a:pt x="45210" y="251256"/>
                  <a:pt x="48047" y="253068"/>
                  <a:pt x="51239" y="253068"/>
                </a:cubicBezTo>
                <a:cubicBezTo>
                  <a:pt x="55849" y="253068"/>
                  <a:pt x="59396" y="249807"/>
                  <a:pt x="59396" y="246183"/>
                </a:cubicBezTo>
                <a:cubicBezTo>
                  <a:pt x="59396" y="241472"/>
                  <a:pt x="56913" y="238936"/>
                  <a:pt x="51239" y="238936"/>
                </a:cubicBezTo>
                <a:cubicBezTo>
                  <a:pt x="41308" y="238936"/>
                  <a:pt x="34925" y="232775"/>
                  <a:pt x="34925" y="223354"/>
                </a:cubicBezTo>
                <a:cubicBezTo>
                  <a:pt x="34925" y="216107"/>
                  <a:pt x="40244" y="210309"/>
                  <a:pt x="47337" y="208135"/>
                </a:cubicBezTo>
                <a:lnTo>
                  <a:pt x="47337" y="205960"/>
                </a:lnTo>
                <a:cubicBezTo>
                  <a:pt x="47337" y="203424"/>
                  <a:pt x="49111" y="201612"/>
                  <a:pt x="51239" y="201612"/>
                </a:cubicBezTo>
                <a:close/>
                <a:moveTo>
                  <a:pt x="233977" y="184150"/>
                </a:moveTo>
                <a:cubicBezTo>
                  <a:pt x="261579" y="184150"/>
                  <a:pt x="283804" y="206296"/>
                  <a:pt x="283804" y="234156"/>
                </a:cubicBezTo>
                <a:cubicBezTo>
                  <a:pt x="283804" y="261659"/>
                  <a:pt x="261579" y="283805"/>
                  <a:pt x="233977" y="283805"/>
                </a:cubicBezTo>
                <a:cubicBezTo>
                  <a:pt x="206375" y="283805"/>
                  <a:pt x="184150" y="261659"/>
                  <a:pt x="184150" y="234156"/>
                </a:cubicBezTo>
                <a:cubicBezTo>
                  <a:pt x="184150" y="231656"/>
                  <a:pt x="185943" y="229513"/>
                  <a:pt x="188093" y="229513"/>
                </a:cubicBezTo>
                <a:cubicBezTo>
                  <a:pt x="190603" y="229513"/>
                  <a:pt x="192395" y="231656"/>
                  <a:pt x="192395" y="234156"/>
                </a:cubicBezTo>
                <a:cubicBezTo>
                  <a:pt x="192395" y="256659"/>
                  <a:pt x="211035" y="275232"/>
                  <a:pt x="233977" y="275232"/>
                </a:cubicBezTo>
                <a:cubicBezTo>
                  <a:pt x="256919" y="275232"/>
                  <a:pt x="275559" y="256659"/>
                  <a:pt x="275559" y="234156"/>
                </a:cubicBezTo>
                <a:cubicBezTo>
                  <a:pt x="275559" y="211296"/>
                  <a:pt x="256919" y="192723"/>
                  <a:pt x="233977" y="192723"/>
                </a:cubicBezTo>
                <a:cubicBezTo>
                  <a:pt x="231826" y="192723"/>
                  <a:pt x="229675" y="190579"/>
                  <a:pt x="229675" y="188436"/>
                </a:cubicBezTo>
                <a:cubicBezTo>
                  <a:pt x="229675" y="185936"/>
                  <a:pt x="231826" y="184150"/>
                  <a:pt x="233977" y="184150"/>
                </a:cubicBezTo>
                <a:close/>
                <a:moveTo>
                  <a:pt x="49649" y="184150"/>
                </a:moveTo>
                <a:cubicBezTo>
                  <a:pt x="52149" y="184150"/>
                  <a:pt x="54292" y="185936"/>
                  <a:pt x="54292" y="188436"/>
                </a:cubicBezTo>
                <a:cubicBezTo>
                  <a:pt x="54292" y="190579"/>
                  <a:pt x="52149" y="192723"/>
                  <a:pt x="49649" y="192723"/>
                </a:cubicBezTo>
                <a:cubicBezTo>
                  <a:pt x="27146" y="192723"/>
                  <a:pt x="8572" y="211296"/>
                  <a:pt x="8572" y="234156"/>
                </a:cubicBezTo>
                <a:cubicBezTo>
                  <a:pt x="8572" y="256659"/>
                  <a:pt x="27146" y="275232"/>
                  <a:pt x="49649" y="275232"/>
                </a:cubicBezTo>
                <a:cubicBezTo>
                  <a:pt x="72508" y="275232"/>
                  <a:pt x="91083" y="256659"/>
                  <a:pt x="91083" y="234156"/>
                </a:cubicBezTo>
                <a:cubicBezTo>
                  <a:pt x="91083" y="231656"/>
                  <a:pt x="92869" y="229513"/>
                  <a:pt x="95369" y="229513"/>
                </a:cubicBezTo>
                <a:cubicBezTo>
                  <a:pt x="97869" y="229513"/>
                  <a:pt x="99655" y="231656"/>
                  <a:pt x="99655" y="234156"/>
                </a:cubicBezTo>
                <a:cubicBezTo>
                  <a:pt x="99655" y="261659"/>
                  <a:pt x="77152" y="283805"/>
                  <a:pt x="49649" y="283805"/>
                </a:cubicBezTo>
                <a:cubicBezTo>
                  <a:pt x="22145" y="283805"/>
                  <a:pt x="0" y="261659"/>
                  <a:pt x="0" y="234156"/>
                </a:cubicBezTo>
                <a:cubicBezTo>
                  <a:pt x="0" y="206296"/>
                  <a:pt x="22145" y="184150"/>
                  <a:pt x="49649" y="184150"/>
                </a:cubicBezTo>
                <a:close/>
                <a:moveTo>
                  <a:pt x="84476" y="82866"/>
                </a:moveTo>
                <a:lnTo>
                  <a:pt x="84476" y="114089"/>
                </a:lnTo>
                <a:lnTo>
                  <a:pt x="89874" y="108706"/>
                </a:lnTo>
                <a:cubicBezTo>
                  <a:pt x="91673" y="106911"/>
                  <a:pt x="94552" y="106911"/>
                  <a:pt x="95991" y="108706"/>
                </a:cubicBezTo>
                <a:lnTo>
                  <a:pt x="126217" y="138851"/>
                </a:lnTo>
                <a:cubicBezTo>
                  <a:pt x="127656" y="140287"/>
                  <a:pt x="127656" y="143158"/>
                  <a:pt x="126217" y="144593"/>
                </a:cubicBezTo>
                <a:lnTo>
                  <a:pt x="95991" y="174739"/>
                </a:lnTo>
                <a:cubicBezTo>
                  <a:pt x="94552" y="176175"/>
                  <a:pt x="91673" y="176175"/>
                  <a:pt x="89874" y="174739"/>
                </a:cubicBezTo>
                <a:lnTo>
                  <a:pt x="84476" y="169356"/>
                </a:lnTo>
                <a:lnTo>
                  <a:pt x="84476" y="200578"/>
                </a:lnTo>
                <a:lnTo>
                  <a:pt x="115782" y="200578"/>
                </a:lnTo>
                <a:lnTo>
                  <a:pt x="110024" y="195195"/>
                </a:lnTo>
                <a:cubicBezTo>
                  <a:pt x="108945" y="193401"/>
                  <a:pt x="108945" y="190530"/>
                  <a:pt x="110024" y="189094"/>
                </a:cubicBezTo>
                <a:lnTo>
                  <a:pt x="140610" y="158948"/>
                </a:lnTo>
                <a:cubicBezTo>
                  <a:pt x="142050" y="157513"/>
                  <a:pt x="144928" y="157513"/>
                  <a:pt x="146367" y="158948"/>
                </a:cubicBezTo>
                <a:lnTo>
                  <a:pt x="176593" y="189094"/>
                </a:lnTo>
                <a:cubicBezTo>
                  <a:pt x="178393" y="190530"/>
                  <a:pt x="178393" y="193401"/>
                  <a:pt x="176593" y="194836"/>
                </a:cubicBezTo>
                <a:lnTo>
                  <a:pt x="171196" y="200578"/>
                </a:lnTo>
                <a:lnTo>
                  <a:pt x="202141" y="200578"/>
                </a:lnTo>
                <a:lnTo>
                  <a:pt x="202141" y="169356"/>
                </a:lnTo>
                <a:lnTo>
                  <a:pt x="196744" y="174739"/>
                </a:lnTo>
                <a:cubicBezTo>
                  <a:pt x="195305" y="176175"/>
                  <a:pt x="192426" y="176175"/>
                  <a:pt x="190627" y="174739"/>
                </a:cubicBezTo>
                <a:lnTo>
                  <a:pt x="160761" y="144593"/>
                </a:lnTo>
                <a:cubicBezTo>
                  <a:pt x="160041" y="143876"/>
                  <a:pt x="159681" y="142799"/>
                  <a:pt x="159681" y="141722"/>
                </a:cubicBezTo>
                <a:cubicBezTo>
                  <a:pt x="159681" y="140646"/>
                  <a:pt x="160041" y="139569"/>
                  <a:pt x="160761" y="138851"/>
                </a:cubicBezTo>
                <a:lnTo>
                  <a:pt x="190627" y="108706"/>
                </a:lnTo>
                <a:cubicBezTo>
                  <a:pt x="192426" y="106911"/>
                  <a:pt x="195305" y="106911"/>
                  <a:pt x="196744" y="108706"/>
                </a:cubicBezTo>
                <a:lnTo>
                  <a:pt x="202141" y="114089"/>
                </a:lnTo>
                <a:lnTo>
                  <a:pt x="202141" y="82866"/>
                </a:lnTo>
                <a:lnTo>
                  <a:pt x="171196" y="82866"/>
                </a:lnTo>
                <a:lnTo>
                  <a:pt x="176593" y="88608"/>
                </a:lnTo>
                <a:cubicBezTo>
                  <a:pt x="177313" y="89326"/>
                  <a:pt x="178033" y="90403"/>
                  <a:pt x="178033" y="91838"/>
                </a:cubicBezTo>
                <a:cubicBezTo>
                  <a:pt x="178033" y="92556"/>
                  <a:pt x="177313" y="93633"/>
                  <a:pt x="176593" y="94709"/>
                </a:cubicBezTo>
                <a:lnTo>
                  <a:pt x="146367" y="124496"/>
                </a:lnTo>
                <a:cubicBezTo>
                  <a:pt x="144928" y="126291"/>
                  <a:pt x="142050" y="126291"/>
                  <a:pt x="140610" y="124496"/>
                </a:cubicBezTo>
                <a:lnTo>
                  <a:pt x="110024" y="94709"/>
                </a:lnTo>
                <a:cubicBezTo>
                  <a:pt x="108585" y="92915"/>
                  <a:pt x="108585" y="90044"/>
                  <a:pt x="110024" y="88608"/>
                </a:cubicBezTo>
                <a:lnTo>
                  <a:pt x="115782" y="82866"/>
                </a:lnTo>
                <a:lnTo>
                  <a:pt x="84476" y="82866"/>
                </a:lnTo>
                <a:close/>
                <a:moveTo>
                  <a:pt x="80158" y="74612"/>
                </a:moveTo>
                <a:lnTo>
                  <a:pt x="126217" y="74612"/>
                </a:lnTo>
                <a:cubicBezTo>
                  <a:pt x="128016" y="74612"/>
                  <a:pt x="129455" y="75689"/>
                  <a:pt x="130175" y="77124"/>
                </a:cubicBezTo>
                <a:cubicBezTo>
                  <a:pt x="130895" y="78560"/>
                  <a:pt x="130535" y="80713"/>
                  <a:pt x="129096" y="81790"/>
                </a:cubicBezTo>
                <a:lnTo>
                  <a:pt x="119740" y="91838"/>
                </a:lnTo>
                <a:lnTo>
                  <a:pt x="143489" y="115524"/>
                </a:lnTo>
                <a:lnTo>
                  <a:pt x="167238" y="91838"/>
                </a:lnTo>
                <a:lnTo>
                  <a:pt x="157522" y="81790"/>
                </a:lnTo>
                <a:cubicBezTo>
                  <a:pt x="156443" y="80713"/>
                  <a:pt x="156083" y="78560"/>
                  <a:pt x="156803" y="77124"/>
                </a:cubicBezTo>
                <a:cubicBezTo>
                  <a:pt x="157162" y="75689"/>
                  <a:pt x="158962" y="74612"/>
                  <a:pt x="160401" y="74612"/>
                </a:cubicBezTo>
                <a:lnTo>
                  <a:pt x="206459" y="74612"/>
                </a:lnTo>
                <a:cubicBezTo>
                  <a:pt x="208978" y="74612"/>
                  <a:pt x="210777" y="76407"/>
                  <a:pt x="210777" y="78560"/>
                </a:cubicBezTo>
                <a:lnTo>
                  <a:pt x="210777" y="124496"/>
                </a:lnTo>
                <a:cubicBezTo>
                  <a:pt x="210777" y="126291"/>
                  <a:pt x="209698" y="128085"/>
                  <a:pt x="208259" y="128444"/>
                </a:cubicBezTo>
                <a:cubicBezTo>
                  <a:pt x="206459" y="129162"/>
                  <a:pt x="204660" y="128803"/>
                  <a:pt x="203581" y="127726"/>
                </a:cubicBezTo>
                <a:lnTo>
                  <a:pt x="193505" y="118036"/>
                </a:lnTo>
                <a:lnTo>
                  <a:pt x="169757" y="141722"/>
                </a:lnTo>
                <a:lnTo>
                  <a:pt x="193505" y="165408"/>
                </a:lnTo>
                <a:lnTo>
                  <a:pt x="203581" y="156077"/>
                </a:lnTo>
                <a:cubicBezTo>
                  <a:pt x="204660" y="154642"/>
                  <a:pt x="206459" y="154283"/>
                  <a:pt x="208259" y="155001"/>
                </a:cubicBezTo>
                <a:cubicBezTo>
                  <a:pt x="209698" y="155718"/>
                  <a:pt x="210777" y="157154"/>
                  <a:pt x="210777" y="158948"/>
                </a:cubicBezTo>
                <a:lnTo>
                  <a:pt x="210777" y="204885"/>
                </a:lnTo>
                <a:cubicBezTo>
                  <a:pt x="210777" y="207038"/>
                  <a:pt x="208978" y="209191"/>
                  <a:pt x="206459" y="209191"/>
                </a:cubicBezTo>
                <a:lnTo>
                  <a:pt x="160401" y="209191"/>
                </a:lnTo>
                <a:cubicBezTo>
                  <a:pt x="158962" y="209191"/>
                  <a:pt x="157162" y="208115"/>
                  <a:pt x="156803" y="206320"/>
                </a:cubicBezTo>
                <a:cubicBezTo>
                  <a:pt x="156083" y="204885"/>
                  <a:pt x="156443" y="202731"/>
                  <a:pt x="157522" y="201655"/>
                </a:cubicBezTo>
                <a:lnTo>
                  <a:pt x="167238" y="191965"/>
                </a:lnTo>
                <a:lnTo>
                  <a:pt x="143489" y="168279"/>
                </a:lnTo>
                <a:lnTo>
                  <a:pt x="119740" y="191965"/>
                </a:lnTo>
                <a:lnTo>
                  <a:pt x="129096" y="201655"/>
                </a:lnTo>
                <a:cubicBezTo>
                  <a:pt x="130535" y="202731"/>
                  <a:pt x="130895" y="204885"/>
                  <a:pt x="130175" y="206320"/>
                </a:cubicBezTo>
                <a:cubicBezTo>
                  <a:pt x="129455" y="208115"/>
                  <a:pt x="128016" y="209191"/>
                  <a:pt x="126217" y="209191"/>
                </a:cubicBezTo>
                <a:lnTo>
                  <a:pt x="80158" y="209191"/>
                </a:lnTo>
                <a:cubicBezTo>
                  <a:pt x="77999" y="209191"/>
                  <a:pt x="76200" y="207038"/>
                  <a:pt x="76200" y="204885"/>
                </a:cubicBezTo>
                <a:lnTo>
                  <a:pt x="76200" y="158948"/>
                </a:lnTo>
                <a:cubicBezTo>
                  <a:pt x="76200" y="157154"/>
                  <a:pt x="76920" y="155718"/>
                  <a:pt x="78359" y="155001"/>
                </a:cubicBezTo>
                <a:cubicBezTo>
                  <a:pt x="80158" y="154283"/>
                  <a:pt x="81958" y="154642"/>
                  <a:pt x="83397" y="156077"/>
                </a:cubicBezTo>
                <a:lnTo>
                  <a:pt x="93112" y="165408"/>
                </a:lnTo>
                <a:lnTo>
                  <a:pt x="116861" y="141722"/>
                </a:lnTo>
                <a:lnTo>
                  <a:pt x="93112" y="117677"/>
                </a:lnTo>
                <a:lnTo>
                  <a:pt x="83397" y="127726"/>
                </a:lnTo>
                <a:cubicBezTo>
                  <a:pt x="81958" y="128803"/>
                  <a:pt x="80158" y="129162"/>
                  <a:pt x="78359" y="128444"/>
                </a:cubicBezTo>
                <a:cubicBezTo>
                  <a:pt x="76920" y="128085"/>
                  <a:pt x="76200" y="126291"/>
                  <a:pt x="76200" y="124496"/>
                </a:cubicBezTo>
                <a:lnTo>
                  <a:pt x="76200" y="78560"/>
                </a:lnTo>
                <a:cubicBezTo>
                  <a:pt x="76200" y="76407"/>
                  <a:pt x="77999" y="74612"/>
                  <a:pt x="80158" y="74612"/>
                </a:cubicBezTo>
                <a:close/>
                <a:moveTo>
                  <a:pt x="233802" y="17462"/>
                </a:moveTo>
                <a:cubicBezTo>
                  <a:pt x="236284" y="17462"/>
                  <a:pt x="238058" y="19274"/>
                  <a:pt x="238058" y="21810"/>
                </a:cubicBezTo>
                <a:lnTo>
                  <a:pt x="238058" y="24347"/>
                </a:lnTo>
                <a:cubicBezTo>
                  <a:pt x="243023" y="25434"/>
                  <a:pt x="247279" y="29058"/>
                  <a:pt x="249052" y="33768"/>
                </a:cubicBezTo>
                <a:cubicBezTo>
                  <a:pt x="250116" y="35580"/>
                  <a:pt x="249052" y="38479"/>
                  <a:pt x="246924" y="39204"/>
                </a:cubicBezTo>
                <a:cubicBezTo>
                  <a:pt x="244796" y="40291"/>
                  <a:pt x="242313" y="39204"/>
                  <a:pt x="241604" y="37030"/>
                </a:cubicBezTo>
                <a:cubicBezTo>
                  <a:pt x="240185" y="34493"/>
                  <a:pt x="237348" y="32319"/>
                  <a:pt x="233802" y="32319"/>
                </a:cubicBezTo>
                <a:cubicBezTo>
                  <a:pt x="229546" y="32319"/>
                  <a:pt x="225644" y="35580"/>
                  <a:pt x="225644" y="39204"/>
                </a:cubicBezTo>
                <a:cubicBezTo>
                  <a:pt x="225644" y="44277"/>
                  <a:pt x="228482" y="46451"/>
                  <a:pt x="233802" y="46451"/>
                </a:cubicBezTo>
                <a:cubicBezTo>
                  <a:pt x="243732" y="46451"/>
                  <a:pt x="250471" y="52611"/>
                  <a:pt x="250471" y="62033"/>
                </a:cubicBezTo>
                <a:cubicBezTo>
                  <a:pt x="250471" y="69280"/>
                  <a:pt x="245151" y="75440"/>
                  <a:pt x="238058" y="77252"/>
                </a:cubicBezTo>
                <a:lnTo>
                  <a:pt x="238058" y="79426"/>
                </a:lnTo>
                <a:cubicBezTo>
                  <a:pt x="238058" y="81963"/>
                  <a:pt x="236284" y="83775"/>
                  <a:pt x="233802" y="83775"/>
                </a:cubicBezTo>
                <a:cubicBezTo>
                  <a:pt x="231319" y="83775"/>
                  <a:pt x="229546" y="81963"/>
                  <a:pt x="229546" y="79426"/>
                </a:cubicBezTo>
                <a:lnTo>
                  <a:pt x="229546" y="77252"/>
                </a:lnTo>
                <a:cubicBezTo>
                  <a:pt x="224580" y="75803"/>
                  <a:pt x="220679" y="72541"/>
                  <a:pt x="218551" y="67830"/>
                </a:cubicBezTo>
                <a:cubicBezTo>
                  <a:pt x="217487" y="65656"/>
                  <a:pt x="218551" y="63120"/>
                  <a:pt x="220679" y="62033"/>
                </a:cubicBezTo>
                <a:cubicBezTo>
                  <a:pt x="223162" y="60946"/>
                  <a:pt x="225644" y="62033"/>
                  <a:pt x="226354" y="64569"/>
                </a:cubicBezTo>
                <a:cubicBezTo>
                  <a:pt x="227418" y="67468"/>
                  <a:pt x="230610" y="68918"/>
                  <a:pt x="233802" y="68918"/>
                </a:cubicBezTo>
                <a:cubicBezTo>
                  <a:pt x="238412" y="68918"/>
                  <a:pt x="241959" y="66019"/>
                  <a:pt x="241959" y="62033"/>
                </a:cubicBezTo>
                <a:cubicBezTo>
                  <a:pt x="241959" y="57322"/>
                  <a:pt x="239121" y="55148"/>
                  <a:pt x="233802" y="55148"/>
                </a:cubicBezTo>
                <a:cubicBezTo>
                  <a:pt x="223871" y="55148"/>
                  <a:pt x="217487" y="48988"/>
                  <a:pt x="217487" y="39204"/>
                </a:cubicBezTo>
                <a:cubicBezTo>
                  <a:pt x="217487" y="31956"/>
                  <a:pt x="222807" y="26159"/>
                  <a:pt x="229546" y="24347"/>
                </a:cubicBezTo>
                <a:lnTo>
                  <a:pt x="229546" y="21810"/>
                </a:lnTo>
                <a:cubicBezTo>
                  <a:pt x="229546" y="19274"/>
                  <a:pt x="231319" y="17462"/>
                  <a:pt x="233802" y="17462"/>
                </a:cubicBezTo>
                <a:close/>
                <a:moveTo>
                  <a:pt x="51239" y="17462"/>
                </a:moveTo>
                <a:cubicBezTo>
                  <a:pt x="53721" y="17462"/>
                  <a:pt x="55849" y="19274"/>
                  <a:pt x="55849" y="21810"/>
                </a:cubicBezTo>
                <a:lnTo>
                  <a:pt x="55849" y="24347"/>
                </a:lnTo>
                <a:cubicBezTo>
                  <a:pt x="60814" y="25434"/>
                  <a:pt x="64715" y="29058"/>
                  <a:pt x="66843" y="33768"/>
                </a:cubicBezTo>
                <a:cubicBezTo>
                  <a:pt x="67552" y="35580"/>
                  <a:pt x="66489" y="38479"/>
                  <a:pt x="64361" y="39204"/>
                </a:cubicBezTo>
                <a:cubicBezTo>
                  <a:pt x="62233" y="40291"/>
                  <a:pt x="59750" y="39204"/>
                  <a:pt x="58686" y="37030"/>
                </a:cubicBezTo>
                <a:cubicBezTo>
                  <a:pt x="57977" y="34493"/>
                  <a:pt x="54785" y="32319"/>
                  <a:pt x="51239" y="32319"/>
                </a:cubicBezTo>
                <a:cubicBezTo>
                  <a:pt x="46983" y="32319"/>
                  <a:pt x="43436" y="35580"/>
                  <a:pt x="43436" y="39204"/>
                </a:cubicBezTo>
                <a:cubicBezTo>
                  <a:pt x="43436" y="44277"/>
                  <a:pt x="46274" y="46451"/>
                  <a:pt x="51239" y="46451"/>
                </a:cubicBezTo>
                <a:cubicBezTo>
                  <a:pt x="61523" y="46451"/>
                  <a:pt x="67907" y="52611"/>
                  <a:pt x="67907" y="62033"/>
                </a:cubicBezTo>
                <a:cubicBezTo>
                  <a:pt x="67907" y="69280"/>
                  <a:pt x="62587" y="75440"/>
                  <a:pt x="55849" y="77252"/>
                </a:cubicBezTo>
                <a:lnTo>
                  <a:pt x="55849" y="79426"/>
                </a:lnTo>
                <a:cubicBezTo>
                  <a:pt x="55849" y="81963"/>
                  <a:pt x="53721" y="83775"/>
                  <a:pt x="51239" y="83775"/>
                </a:cubicBezTo>
                <a:cubicBezTo>
                  <a:pt x="49111" y="83775"/>
                  <a:pt x="47337" y="81963"/>
                  <a:pt x="47337" y="79426"/>
                </a:cubicBezTo>
                <a:lnTo>
                  <a:pt x="47337" y="77252"/>
                </a:lnTo>
                <a:cubicBezTo>
                  <a:pt x="42018" y="75803"/>
                  <a:pt x="38117" y="72541"/>
                  <a:pt x="36343" y="67830"/>
                </a:cubicBezTo>
                <a:cubicBezTo>
                  <a:pt x="35279" y="65656"/>
                  <a:pt x="36343" y="63120"/>
                  <a:pt x="38471" y="62033"/>
                </a:cubicBezTo>
                <a:cubicBezTo>
                  <a:pt x="40599" y="60946"/>
                  <a:pt x="43082" y="62033"/>
                  <a:pt x="43791" y="64569"/>
                </a:cubicBezTo>
                <a:cubicBezTo>
                  <a:pt x="45210" y="67468"/>
                  <a:pt x="48047" y="68918"/>
                  <a:pt x="51239" y="68918"/>
                </a:cubicBezTo>
                <a:cubicBezTo>
                  <a:pt x="55849" y="68918"/>
                  <a:pt x="59396" y="66019"/>
                  <a:pt x="59396" y="62033"/>
                </a:cubicBezTo>
                <a:cubicBezTo>
                  <a:pt x="59396" y="57322"/>
                  <a:pt x="56913" y="55148"/>
                  <a:pt x="51239" y="55148"/>
                </a:cubicBezTo>
                <a:cubicBezTo>
                  <a:pt x="41308" y="55148"/>
                  <a:pt x="34925" y="48988"/>
                  <a:pt x="34925" y="39204"/>
                </a:cubicBezTo>
                <a:cubicBezTo>
                  <a:pt x="34925" y="31956"/>
                  <a:pt x="40244" y="26159"/>
                  <a:pt x="47337" y="24347"/>
                </a:cubicBezTo>
                <a:lnTo>
                  <a:pt x="47337" y="21810"/>
                </a:lnTo>
                <a:cubicBezTo>
                  <a:pt x="47337" y="19274"/>
                  <a:pt x="49111" y="17462"/>
                  <a:pt x="51239" y="17462"/>
                </a:cubicBezTo>
                <a:close/>
                <a:moveTo>
                  <a:pt x="233977" y="0"/>
                </a:moveTo>
                <a:cubicBezTo>
                  <a:pt x="261579" y="0"/>
                  <a:pt x="283804" y="22503"/>
                  <a:pt x="283804" y="50006"/>
                </a:cubicBezTo>
                <a:cubicBezTo>
                  <a:pt x="283804" y="77509"/>
                  <a:pt x="261579" y="99655"/>
                  <a:pt x="233977" y="99655"/>
                </a:cubicBezTo>
                <a:cubicBezTo>
                  <a:pt x="231826" y="99655"/>
                  <a:pt x="229675" y="97869"/>
                  <a:pt x="229675" y="95369"/>
                </a:cubicBezTo>
                <a:cubicBezTo>
                  <a:pt x="229675" y="93226"/>
                  <a:pt x="231826" y="91440"/>
                  <a:pt x="233977" y="91440"/>
                </a:cubicBezTo>
                <a:cubicBezTo>
                  <a:pt x="256919" y="91440"/>
                  <a:pt x="275559" y="72866"/>
                  <a:pt x="275559" y="50006"/>
                </a:cubicBezTo>
                <a:cubicBezTo>
                  <a:pt x="275559" y="27146"/>
                  <a:pt x="256919" y="8572"/>
                  <a:pt x="233977" y="8572"/>
                </a:cubicBezTo>
                <a:cubicBezTo>
                  <a:pt x="211035" y="8572"/>
                  <a:pt x="192395" y="27146"/>
                  <a:pt x="192395" y="50006"/>
                </a:cubicBezTo>
                <a:cubicBezTo>
                  <a:pt x="192395" y="52149"/>
                  <a:pt x="190603" y="54292"/>
                  <a:pt x="188093" y="54292"/>
                </a:cubicBezTo>
                <a:cubicBezTo>
                  <a:pt x="185943" y="54292"/>
                  <a:pt x="184150" y="52149"/>
                  <a:pt x="184150" y="50006"/>
                </a:cubicBezTo>
                <a:cubicBezTo>
                  <a:pt x="184150" y="22503"/>
                  <a:pt x="206375" y="0"/>
                  <a:pt x="233977" y="0"/>
                </a:cubicBezTo>
                <a:close/>
                <a:moveTo>
                  <a:pt x="49649" y="0"/>
                </a:moveTo>
                <a:cubicBezTo>
                  <a:pt x="77152" y="0"/>
                  <a:pt x="99655" y="22503"/>
                  <a:pt x="99655" y="50006"/>
                </a:cubicBezTo>
                <a:cubicBezTo>
                  <a:pt x="99655" y="52149"/>
                  <a:pt x="97869" y="54292"/>
                  <a:pt x="95369" y="54292"/>
                </a:cubicBezTo>
                <a:cubicBezTo>
                  <a:pt x="92869" y="54292"/>
                  <a:pt x="91083" y="52149"/>
                  <a:pt x="91083" y="50006"/>
                </a:cubicBezTo>
                <a:cubicBezTo>
                  <a:pt x="91083" y="27146"/>
                  <a:pt x="72508" y="8572"/>
                  <a:pt x="49649" y="8572"/>
                </a:cubicBezTo>
                <a:cubicBezTo>
                  <a:pt x="27146" y="8572"/>
                  <a:pt x="8572" y="27146"/>
                  <a:pt x="8572" y="50006"/>
                </a:cubicBezTo>
                <a:cubicBezTo>
                  <a:pt x="8572" y="72866"/>
                  <a:pt x="27146" y="91440"/>
                  <a:pt x="49649" y="91440"/>
                </a:cubicBezTo>
                <a:cubicBezTo>
                  <a:pt x="52149" y="91440"/>
                  <a:pt x="54292" y="93226"/>
                  <a:pt x="54292" y="95369"/>
                </a:cubicBezTo>
                <a:cubicBezTo>
                  <a:pt x="54292" y="97869"/>
                  <a:pt x="52149" y="99655"/>
                  <a:pt x="49649" y="99655"/>
                </a:cubicBezTo>
                <a:cubicBezTo>
                  <a:pt x="22145" y="99655"/>
                  <a:pt x="0" y="77509"/>
                  <a:pt x="0" y="50006"/>
                </a:cubicBezTo>
                <a:cubicBezTo>
                  <a:pt x="0" y="22503"/>
                  <a:pt x="22145" y="0"/>
                  <a:pt x="496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7BD279-C799-344D-A639-4881AAF6B7D4}"/>
              </a:ext>
            </a:extLst>
          </p:cNvPr>
          <p:cNvSpPr txBox="1"/>
          <p:nvPr/>
        </p:nvSpPr>
        <p:spPr>
          <a:xfrm>
            <a:off x="19827851" y="790876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E29724E7-4D69-5040-998C-7F41000C4AFB}"/>
              </a:ext>
            </a:extLst>
          </p:cNvPr>
          <p:cNvSpPr txBox="1">
            <a:spLocks/>
          </p:cNvSpPr>
          <p:nvPr/>
        </p:nvSpPr>
        <p:spPr>
          <a:xfrm>
            <a:off x="4527395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F33C05A8-5E40-4446-8BD4-90368A00DA0E}"/>
              </a:ext>
            </a:extLst>
          </p:cNvPr>
          <p:cNvSpPr txBox="1">
            <a:spLocks/>
          </p:cNvSpPr>
          <p:nvPr/>
        </p:nvSpPr>
        <p:spPr>
          <a:xfrm>
            <a:off x="7706681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D76B7866-41F8-4549-9E92-7CC0DB871C05}"/>
              </a:ext>
            </a:extLst>
          </p:cNvPr>
          <p:cNvSpPr txBox="1">
            <a:spLocks/>
          </p:cNvSpPr>
          <p:nvPr/>
        </p:nvSpPr>
        <p:spPr>
          <a:xfrm>
            <a:off x="11146333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53EDF841-7295-5443-A496-733D6ED0511E}"/>
              </a:ext>
            </a:extLst>
          </p:cNvPr>
          <p:cNvSpPr txBox="1">
            <a:spLocks/>
          </p:cNvSpPr>
          <p:nvPr/>
        </p:nvSpPr>
        <p:spPr>
          <a:xfrm>
            <a:off x="14262479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DEE3F5C-5DEE-4F47-9C02-7B63428522AD}"/>
              </a:ext>
            </a:extLst>
          </p:cNvPr>
          <p:cNvSpPr txBox="1">
            <a:spLocks/>
          </p:cNvSpPr>
          <p:nvPr/>
        </p:nvSpPr>
        <p:spPr>
          <a:xfrm>
            <a:off x="1037311" y="5456352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CF7BFFE6-5059-B549-8BDD-4DE9143068C9}"/>
              </a:ext>
            </a:extLst>
          </p:cNvPr>
          <p:cNvSpPr txBox="1">
            <a:spLocks/>
          </p:cNvSpPr>
          <p:nvPr/>
        </p:nvSpPr>
        <p:spPr>
          <a:xfrm>
            <a:off x="4435955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54D1A6D4-F3AE-DD4B-B795-B082D4B1B025}"/>
              </a:ext>
            </a:extLst>
          </p:cNvPr>
          <p:cNvSpPr txBox="1">
            <a:spLocks/>
          </p:cNvSpPr>
          <p:nvPr/>
        </p:nvSpPr>
        <p:spPr>
          <a:xfrm>
            <a:off x="7706681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68E116A-2665-934B-9F5E-D08831E9CC5F}"/>
              </a:ext>
            </a:extLst>
          </p:cNvPr>
          <p:cNvSpPr txBox="1">
            <a:spLocks/>
          </p:cNvSpPr>
          <p:nvPr/>
        </p:nvSpPr>
        <p:spPr>
          <a:xfrm>
            <a:off x="11146333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82CA817-E0D8-0D43-B4D4-763FD99BF244}"/>
              </a:ext>
            </a:extLst>
          </p:cNvPr>
          <p:cNvSpPr txBox="1">
            <a:spLocks/>
          </p:cNvSpPr>
          <p:nvPr/>
        </p:nvSpPr>
        <p:spPr>
          <a:xfrm>
            <a:off x="14399639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01BA1F2-33ED-4B4E-BE05-F60C33644E38}"/>
              </a:ext>
            </a:extLst>
          </p:cNvPr>
          <p:cNvSpPr txBox="1">
            <a:spLocks/>
          </p:cNvSpPr>
          <p:nvPr/>
        </p:nvSpPr>
        <p:spPr>
          <a:xfrm>
            <a:off x="1037311" y="8550764"/>
            <a:ext cx="2678968" cy="10048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139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D320F-A1A2-6147-9650-1D7EAA20FE5E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E2B57-4979-114A-8DB4-904662AC9DA7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CE12F5-D714-9A41-854F-9C1F38A7DB0C}"/>
              </a:ext>
            </a:extLst>
          </p:cNvPr>
          <p:cNvGrpSpPr/>
          <p:nvPr/>
        </p:nvGrpSpPr>
        <p:grpSpPr>
          <a:xfrm>
            <a:off x="2932863" y="3300587"/>
            <a:ext cx="18272658" cy="9092638"/>
            <a:chOff x="3166077" y="2001520"/>
            <a:chExt cx="5716940" cy="2844800"/>
          </a:xfrm>
          <a:solidFill>
            <a:schemeClr val="tx1">
              <a:lumMod val="20000"/>
              <a:lumOff val="80000"/>
              <a:alpha val="35000"/>
            </a:schemeClr>
          </a:solidFill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9B7D176-AB37-BB44-9BF5-2A0CFD9AE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685" y="3178399"/>
              <a:ext cx="8273" cy="103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" name="Freeform 163">
              <a:extLst>
                <a:ext uri="{FF2B5EF4-FFF2-40B4-BE49-F238E27FC236}">
                  <a16:creationId xmlns:a16="http://schemas.microsoft.com/office/drawing/2014/main" id="{F29D0100-6E44-1A40-BCAE-86D51359F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210" y="2251786"/>
              <a:ext cx="37230" cy="330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grpSp>
          <p:nvGrpSpPr>
            <p:cNvPr id="7" name="Group 341">
              <a:extLst>
                <a:ext uri="{FF2B5EF4-FFF2-40B4-BE49-F238E27FC236}">
                  <a16:creationId xmlns:a16="http://schemas.microsoft.com/office/drawing/2014/main" id="{AE0ECF3F-C072-E24B-A5CD-F305E2F160A7}"/>
                </a:ext>
              </a:extLst>
            </p:cNvPr>
            <p:cNvGrpSpPr/>
            <p:nvPr/>
          </p:nvGrpSpPr>
          <p:grpSpPr>
            <a:xfrm>
              <a:off x="5568893" y="3204448"/>
              <a:ext cx="1090531" cy="1219635"/>
              <a:chOff x="4097338" y="2217738"/>
              <a:chExt cx="1139825" cy="1274763"/>
            </a:xfrm>
            <a:grpFill/>
          </p:grpSpPr>
          <p:sp>
            <p:nvSpPr>
              <p:cNvPr id="178" name="Freeform 5">
                <a:extLst>
                  <a:ext uri="{FF2B5EF4-FFF2-40B4-BE49-F238E27FC236}">
                    <a16:creationId xmlns:a16="http://schemas.microsoft.com/office/drawing/2014/main" id="{7D03C8A6-F10D-094C-A187-2DAA8CCB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9" name="Freeform 6">
                <a:extLst>
                  <a:ext uri="{FF2B5EF4-FFF2-40B4-BE49-F238E27FC236}">
                    <a16:creationId xmlns:a16="http://schemas.microsoft.com/office/drawing/2014/main" id="{B38544BD-9A38-0C4C-9DA2-3A8B5FE85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8" name="Group 274">
              <a:extLst>
                <a:ext uri="{FF2B5EF4-FFF2-40B4-BE49-F238E27FC236}">
                  <a16:creationId xmlns:a16="http://schemas.microsoft.com/office/drawing/2014/main" id="{43930EDE-5BE3-074B-9705-573EA9B40159}"/>
                </a:ext>
              </a:extLst>
            </p:cNvPr>
            <p:cNvGrpSpPr/>
            <p:nvPr/>
          </p:nvGrpSpPr>
          <p:grpSpPr>
            <a:xfrm>
              <a:off x="4548227" y="3641874"/>
              <a:ext cx="745755" cy="1204446"/>
              <a:chOff x="3030538" y="2674938"/>
              <a:chExt cx="779463" cy="1258888"/>
            </a:xfrm>
            <a:grpFill/>
          </p:grpSpPr>
          <p:sp>
            <p:nvSpPr>
              <p:cNvPr id="176" name="Freeform 22">
                <a:extLst>
                  <a:ext uri="{FF2B5EF4-FFF2-40B4-BE49-F238E27FC236}">
                    <a16:creationId xmlns:a16="http://schemas.microsoft.com/office/drawing/2014/main" id="{CC3E71FC-E466-214A-92C1-E989F25B2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7" name="Freeform 23">
                <a:extLst>
                  <a:ext uri="{FF2B5EF4-FFF2-40B4-BE49-F238E27FC236}">
                    <a16:creationId xmlns:a16="http://schemas.microsoft.com/office/drawing/2014/main" id="{28210460-8583-724F-80E5-1770BDC77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9" name="Group 277">
              <a:extLst>
                <a:ext uri="{FF2B5EF4-FFF2-40B4-BE49-F238E27FC236}">
                  <a16:creationId xmlns:a16="http://schemas.microsoft.com/office/drawing/2014/main" id="{D2C751A0-C5A7-0247-8161-3F0CDE407D2A}"/>
                </a:ext>
              </a:extLst>
            </p:cNvPr>
            <p:cNvGrpSpPr/>
            <p:nvPr/>
          </p:nvGrpSpPr>
          <p:grpSpPr>
            <a:xfrm>
              <a:off x="3166077" y="2001520"/>
              <a:ext cx="2478758" cy="1726930"/>
              <a:chOff x="1585913" y="960438"/>
              <a:chExt cx="2590800" cy="1804987"/>
            </a:xfrm>
            <a:grpFill/>
          </p:grpSpPr>
          <p:sp>
            <p:nvSpPr>
              <p:cNvPr id="113" name="Freeform 21">
                <a:extLst>
                  <a:ext uri="{FF2B5EF4-FFF2-40B4-BE49-F238E27FC236}">
                    <a16:creationId xmlns:a16="http://schemas.microsoft.com/office/drawing/2014/main" id="{07051733-A643-6C41-811B-E02B2547D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4" name="Freeform 39">
                <a:extLst>
                  <a:ext uri="{FF2B5EF4-FFF2-40B4-BE49-F238E27FC236}">
                    <a16:creationId xmlns:a16="http://schemas.microsoft.com/office/drawing/2014/main" id="{6FBF675D-B663-B042-8898-30C231A6B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5" name="Freeform 40">
                <a:extLst>
                  <a:ext uri="{FF2B5EF4-FFF2-40B4-BE49-F238E27FC236}">
                    <a16:creationId xmlns:a16="http://schemas.microsoft.com/office/drawing/2014/main" id="{D534C20E-E030-D04B-961E-889FE3406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DF30136B-50FF-A641-859D-D35B62D4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7" name="Freeform 42">
                <a:extLst>
                  <a:ext uri="{FF2B5EF4-FFF2-40B4-BE49-F238E27FC236}">
                    <a16:creationId xmlns:a16="http://schemas.microsoft.com/office/drawing/2014/main" id="{20361A99-A65B-084E-A7D0-40339EFC0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8" name="Freeform 43">
                <a:extLst>
                  <a:ext uri="{FF2B5EF4-FFF2-40B4-BE49-F238E27FC236}">
                    <a16:creationId xmlns:a16="http://schemas.microsoft.com/office/drawing/2014/main" id="{44F9C066-1A65-284F-A9AA-415FE4FF4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19" name="Freeform 44">
                <a:extLst>
                  <a:ext uri="{FF2B5EF4-FFF2-40B4-BE49-F238E27FC236}">
                    <a16:creationId xmlns:a16="http://schemas.microsoft.com/office/drawing/2014/main" id="{420DB4AA-ACCE-C042-836F-9EB548C7A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0" name="Freeform 45">
                <a:extLst>
                  <a:ext uri="{FF2B5EF4-FFF2-40B4-BE49-F238E27FC236}">
                    <a16:creationId xmlns:a16="http://schemas.microsoft.com/office/drawing/2014/main" id="{5E78A1FE-D2CB-2044-B3C3-1488DFC8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369F75AB-B87D-7944-BA78-5477EE115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2" name="Freeform 47">
                <a:extLst>
                  <a:ext uri="{FF2B5EF4-FFF2-40B4-BE49-F238E27FC236}">
                    <a16:creationId xmlns:a16="http://schemas.microsoft.com/office/drawing/2014/main" id="{2E5C8418-2977-5A47-8FC6-EC614C01F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3" name="Freeform 48">
                <a:extLst>
                  <a:ext uri="{FF2B5EF4-FFF2-40B4-BE49-F238E27FC236}">
                    <a16:creationId xmlns:a16="http://schemas.microsoft.com/office/drawing/2014/main" id="{C5D66C7C-C4C5-7F46-8409-748A76E38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4" name="Freeform 49">
                <a:extLst>
                  <a:ext uri="{FF2B5EF4-FFF2-40B4-BE49-F238E27FC236}">
                    <a16:creationId xmlns:a16="http://schemas.microsoft.com/office/drawing/2014/main" id="{F3B94EBB-34E3-284C-8E6D-66A9A9A11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5" name="Freeform 50">
                <a:extLst>
                  <a:ext uri="{FF2B5EF4-FFF2-40B4-BE49-F238E27FC236}">
                    <a16:creationId xmlns:a16="http://schemas.microsoft.com/office/drawing/2014/main" id="{0AEB87CD-FE5C-384F-901E-5F3E349D4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6" name="Freeform 51">
                <a:extLst>
                  <a:ext uri="{FF2B5EF4-FFF2-40B4-BE49-F238E27FC236}">
                    <a16:creationId xmlns:a16="http://schemas.microsoft.com/office/drawing/2014/main" id="{3F59D856-BF71-D84E-9947-74D85BDB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7" name="Freeform 52">
                <a:extLst>
                  <a:ext uri="{FF2B5EF4-FFF2-40B4-BE49-F238E27FC236}">
                    <a16:creationId xmlns:a16="http://schemas.microsoft.com/office/drawing/2014/main" id="{0D9B91E8-23D7-5349-9340-0751607DC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8" name="Freeform 53">
                <a:extLst>
                  <a:ext uri="{FF2B5EF4-FFF2-40B4-BE49-F238E27FC236}">
                    <a16:creationId xmlns:a16="http://schemas.microsoft.com/office/drawing/2014/main" id="{DF85DF52-2383-9944-B37E-1CCED19A8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29" name="Freeform 54">
                <a:extLst>
                  <a:ext uri="{FF2B5EF4-FFF2-40B4-BE49-F238E27FC236}">
                    <a16:creationId xmlns:a16="http://schemas.microsoft.com/office/drawing/2014/main" id="{6D5E433C-18CB-104D-86F6-1A4DF26BA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0" name="Freeform 55">
                <a:extLst>
                  <a:ext uri="{FF2B5EF4-FFF2-40B4-BE49-F238E27FC236}">
                    <a16:creationId xmlns:a16="http://schemas.microsoft.com/office/drawing/2014/main" id="{AF07346E-F251-E84A-91D0-B04E40743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1" name="Freeform 56">
                <a:extLst>
                  <a:ext uri="{FF2B5EF4-FFF2-40B4-BE49-F238E27FC236}">
                    <a16:creationId xmlns:a16="http://schemas.microsoft.com/office/drawing/2014/main" id="{2E44A524-986E-924B-96AE-4FF8781E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2" name="Freeform 57">
                <a:extLst>
                  <a:ext uri="{FF2B5EF4-FFF2-40B4-BE49-F238E27FC236}">
                    <a16:creationId xmlns:a16="http://schemas.microsoft.com/office/drawing/2014/main" id="{BA9AA3CF-3BC4-9442-8AEE-7E22CEEC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3" name="Freeform 58">
                <a:extLst>
                  <a:ext uri="{FF2B5EF4-FFF2-40B4-BE49-F238E27FC236}">
                    <a16:creationId xmlns:a16="http://schemas.microsoft.com/office/drawing/2014/main" id="{B3A69A72-331E-524F-A3EE-C4A21D4FE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4" name="Freeform 59">
                <a:extLst>
                  <a:ext uri="{FF2B5EF4-FFF2-40B4-BE49-F238E27FC236}">
                    <a16:creationId xmlns:a16="http://schemas.microsoft.com/office/drawing/2014/main" id="{74E9E87C-B426-2E44-9740-B113BFE14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5" name="Freeform 60">
                <a:extLst>
                  <a:ext uri="{FF2B5EF4-FFF2-40B4-BE49-F238E27FC236}">
                    <a16:creationId xmlns:a16="http://schemas.microsoft.com/office/drawing/2014/main" id="{74F16C63-BE48-AA4F-8B08-CE3521FB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6" name="Freeform 61">
                <a:extLst>
                  <a:ext uri="{FF2B5EF4-FFF2-40B4-BE49-F238E27FC236}">
                    <a16:creationId xmlns:a16="http://schemas.microsoft.com/office/drawing/2014/main" id="{7CD0E0DC-C70D-254C-9531-AAE4156A9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7" name="Freeform 62">
                <a:extLst>
                  <a:ext uri="{FF2B5EF4-FFF2-40B4-BE49-F238E27FC236}">
                    <a16:creationId xmlns:a16="http://schemas.microsoft.com/office/drawing/2014/main" id="{1D24BAF4-591A-C84D-BADB-1496DB2CE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8" name="Freeform 63">
                <a:extLst>
                  <a:ext uri="{FF2B5EF4-FFF2-40B4-BE49-F238E27FC236}">
                    <a16:creationId xmlns:a16="http://schemas.microsoft.com/office/drawing/2014/main" id="{92B756C0-445F-C448-9B68-930E1FA7E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39" name="Freeform 64">
                <a:extLst>
                  <a:ext uri="{FF2B5EF4-FFF2-40B4-BE49-F238E27FC236}">
                    <a16:creationId xmlns:a16="http://schemas.microsoft.com/office/drawing/2014/main" id="{CEA77C57-269C-3542-BAA3-0B3061F5F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0" name="Freeform 65">
                <a:extLst>
                  <a:ext uri="{FF2B5EF4-FFF2-40B4-BE49-F238E27FC236}">
                    <a16:creationId xmlns:a16="http://schemas.microsoft.com/office/drawing/2014/main" id="{9D058BBB-F7AD-464A-BDC2-DD02C0366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F892D598-77A4-5543-8B10-E245DAAA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D55C17BD-705D-B544-9116-AE1050A15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D3BF08A2-0AD8-CE4E-B1F9-0089148A8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CA0B827C-E2C1-C74A-BE66-617C8D80E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5" name="Freeform 70">
                <a:extLst>
                  <a:ext uri="{FF2B5EF4-FFF2-40B4-BE49-F238E27FC236}">
                    <a16:creationId xmlns:a16="http://schemas.microsoft.com/office/drawing/2014/main" id="{02EE6ADA-B20C-784F-8AE8-569C82C7C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6" name="Freeform 71">
                <a:extLst>
                  <a:ext uri="{FF2B5EF4-FFF2-40B4-BE49-F238E27FC236}">
                    <a16:creationId xmlns:a16="http://schemas.microsoft.com/office/drawing/2014/main" id="{346646D6-CF3A-5C44-9C8B-CDAAD554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7" name="Freeform 72">
                <a:extLst>
                  <a:ext uri="{FF2B5EF4-FFF2-40B4-BE49-F238E27FC236}">
                    <a16:creationId xmlns:a16="http://schemas.microsoft.com/office/drawing/2014/main" id="{6174258E-58A6-864B-830A-C4918F5CD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8" name="Freeform 73">
                <a:extLst>
                  <a:ext uri="{FF2B5EF4-FFF2-40B4-BE49-F238E27FC236}">
                    <a16:creationId xmlns:a16="http://schemas.microsoft.com/office/drawing/2014/main" id="{9E41C692-D550-F341-9AFC-EDC8E0475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9" name="Freeform 74">
                <a:extLst>
                  <a:ext uri="{FF2B5EF4-FFF2-40B4-BE49-F238E27FC236}">
                    <a16:creationId xmlns:a16="http://schemas.microsoft.com/office/drawing/2014/main" id="{9A063644-9B3B-234F-9ECE-6E5D13BFC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0" name="Freeform 75">
                <a:extLst>
                  <a:ext uri="{FF2B5EF4-FFF2-40B4-BE49-F238E27FC236}">
                    <a16:creationId xmlns:a16="http://schemas.microsoft.com/office/drawing/2014/main" id="{08BED216-7D9D-6241-9B6C-0E563524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1" name="Freeform 76">
                <a:extLst>
                  <a:ext uri="{FF2B5EF4-FFF2-40B4-BE49-F238E27FC236}">
                    <a16:creationId xmlns:a16="http://schemas.microsoft.com/office/drawing/2014/main" id="{116D6B81-04FA-E345-BABA-5C72B690D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2" name="Freeform 77">
                <a:extLst>
                  <a:ext uri="{FF2B5EF4-FFF2-40B4-BE49-F238E27FC236}">
                    <a16:creationId xmlns:a16="http://schemas.microsoft.com/office/drawing/2014/main" id="{5129940C-CAF1-714F-BF1D-EB4A983E6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3" name="Freeform 78">
                <a:extLst>
                  <a:ext uri="{FF2B5EF4-FFF2-40B4-BE49-F238E27FC236}">
                    <a16:creationId xmlns:a16="http://schemas.microsoft.com/office/drawing/2014/main" id="{BFDCDE8E-8429-854D-8807-31E65847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4" name="Freeform 79">
                <a:extLst>
                  <a:ext uri="{FF2B5EF4-FFF2-40B4-BE49-F238E27FC236}">
                    <a16:creationId xmlns:a16="http://schemas.microsoft.com/office/drawing/2014/main" id="{CFD93CDA-F545-A04E-A984-806B789D5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5" name="Freeform 80">
                <a:extLst>
                  <a:ext uri="{FF2B5EF4-FFF2-40B4-BE49-F238E27FC236}">
                    <a16:creationId xmlns:a16="http://schemas.microsoft.com/office/drawing/2014/main" id="{0F76FCFD-5D2C-4E4F-B3EF-67655A82C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6" name="Freeform 81">
                <a:extLst>
                  <a:ext uri="{FF2B5EF4-FFF2-40B4-BE49-F238E27FC236}">
                    <a16:creationId xmlns:a16="http://schemas.microsoft.com/office/drawing/2014/main" id="{8CB334CA-4068-864B-84F4-109EBA367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7" name="Freeform 82">
                <a:extLst>
                  <a:ext uri="{FF2B5EF4-FFF2-40B4-BE49-F238E27FC236}">
                    <a16:creationId xmlns:a16="http://schemas.microsoft.com/office/drawing/2014/main" id="{AEEAF853-0EE9-2942-BF93-EC71F2ED7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8" name="Freeform 83">
                <a:extLst>
                  <a:ext uri="{FF2B5EF4-FFF2-40B4-BE49-F238E27FC236}">
                    <a16:creationId xmlns:a16="http://schemas.microsoft.com/office/drawing/2014/main" id="{CB9184A5-60C3-3D45-98C6-FCC389378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9" name="Freeform 84">
                <a:extLst>
                  <a:ext uri="{FF2B5EF4-FFF2-40B4-BE49-F238E27FC236}">
                    <a16:creationId xmlns:a16="http://schemas.microsoft.com/office/drawing/2014/main" id="{8A8CAA32-E32E-BF48-A2ED-06DE833D5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0" name="Freeform 85">
                <a:extLst>
                  <a:ext uri="{FF2B5EF4-FFF2-40B4-BE49-F238E27FC236}">
                    <a16:creationId xmlns:a16="http://schemas.microsoft.com/office/drawing/2014/main" id="{500B369E-E9EB-AB46-9BA2-9E9A3DE3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1" name="Freeform 86">
                <a:extLst>
                  <a:ext uri="{FF2B5EF4-FFF2-40B4-BE49-F238E27FC236}">
                    <a16:creationId xmlns:a16="http://schemas.microsoft.com/office/drawing/2014/main" id="{994DB7D0-2264-A949-A1D9-8CD3DECE5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2" name="Freeform 87">
                <a:extLst>
                  <a:ext uri="{FF2B5EF4-FFF2-40B4-BE49-F238E27FC236}">
                    <a16:creationId xmlns:a16="http://schemas.microsoft.com/office/drawing/2014/main" id="{86DECA42-8057-CE46-9C34-816F80865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3" name="Freeform 88">
                <a:extLst>
                  <a:ext uri="{FF2B5EF4-FFF2-40B4-BE49-F238E27FC236}">
                    <a16:creationId xmlns:a16="http://schemas.microsoft.com/office/drawing/2014/main" id="{19ECBF37-4CFE-2841-AD0E-8166985D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4" name="Freeform 89">
                <a:extLst>
                  <a:ext uri="{FF2B5EF4-FFF2-40B4-BE49-F238E27FC236}">
                    <a16:creationId xmlns:a16="http://schemas.microsoft.com/office/drawing/2014/main" id="{6F12D88D-1F82-DD4B-8BD6-5F9CC6641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5" name="Freeform 90">
                <a:extLst>
                  <a:ext uri="{FF2B5EF4-FFF2-40B4-BE49-F238E27FC236}">
                    <a16:creationId xmlns:a16="http://schemas.microsoft.com/office/drawing/2014/main" id="{6DF88DC2-B3CE-0140-9BDD-01D007F22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6" name="Freeform 91">
                <a:extLst>
                  <a:ext uri="{FF2B5EF4-FFF2-40B4-BE49-F238E27FC236}">
                    <a16:creationId xmlns:a16="http://schemas.microsoft.com/office/drawing/2014/main" id="{1F33BF28-0D81-8545-9023-E8327D39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7" name="Freeform 92">
                <a:extLst>
                  <a:ext uri="{FF2B5EF4-FFF2-40B4-BE49-F238E27FC236}">
                    <a16:creationId xmlns:a16="http://schemas.microsoft.com/office/drawing/2014/main" id="{2A56F772-8735-0441-B6EA-F3A9A80C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8" name="Freeform 93">
                <a:extLst>
                  <a:ext uri="{FF2B5EF4-FFF2-40B4-BE49-F238E27FC236}">
                    <a16:creationId xmlns:a16="http://schemas.microsoft.com/office/drawing/2014/main" id="{2C1BE526-9919-B643-A71C-B8883438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9" name="Freeform 94">
                <a:extLst>
                  <a:ext uri="{FF2B5EF4-FFF2-40B4-BE49-F238E27FC236}">
                    <a16:creationId xmlns:a16="http://schemas.microsoft.com/office/drawing/2014/main" id="{01DB4AAA-EA99-514E-914D-66F609A4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0" name="Freeform 95">
                <a:extLst>
                  <a:ext uri="{FF2B5EF4-FFF2-40B4-BE49-F238E27FC236}">
                    <a16:creationId xmlns:a16="http://schemas.microsoft.com/office/drawing/2014/main" id="{A8518A0A-3283-4F42-9F65-88EC3DC36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1" name="Freeform 96">
                <a:extLst>
                  <a:ext uri="{FF2B5EF4-FFF2-40B4-BE49-F238E27FC236}">
                    <a16:creationId xmlns:a16="http://schemas.microsoft.com/office/drawing/2014/main" id="{EC2ABC01-4203-A74B-99CE-A446C02F9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2" name="Freeform 97">
                <a:extLst>
                  <a:ext uri="{FF2B5EF4-FFF2-40B4-BE49-F238E27FC236}">
                    <a16:creationId xmlns:a16="http://schemas.microsoft.com/office/drawing/2014/main" id="{7EDFD808-8CA2-1845-B2E0-46471775D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3" name="Freeform 98">
                <a:extLst>
                  <a:ext uri="{FF2B5EF4-FFF2-40B4-BE49-F238E27FC236}">
                    <a16:creationId xmlns:a16="http://schemas.microsoft.com/office/drawing/2014/main" id="{82087C38-CBDF-7D44-8FFC-B0E1CAF27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4" name="Freeform 99">
                <a:extLst>
                  <a:ext uri="{FF2B5EF4-FFF2-40B4-BE49-F238E27FC236}">
                    <a16:creationId xmlns:a16="http://schemas.microsoft.com/office/drawing/2014/main" id="{0EE865BE-6F7D-9C45-9702-867CDE31A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5" name="Freeform 100">
                <a:extLst>
                  <a:ext uri="{FF2B5EF4-FFF2-40B4-BE49-F238E27FC236}">
                    <a16:creationId xmlns:a16="http://schemas.microsoft.com/office/drawing/2014/main" id="{456113F9-777E-FD44-9E22-D3A44EC09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  <p:grpSp>
          <p:nvGrpSpPr>
            <p:cNvPr id="10" name="Group 345">
              <a:extLst>
                <a:ext uri="{FF2B5EF4-FFF2-40B4-BE49-F238E27FC236}">
                  <a16:creationId xmlns:a16="http://schemas.microsoft.com/office/drawing/2014/main" id="{2A30A189-257F-5348-B77A-07730DC6E3DE}"/>
                </a:ext>
              </a:extLst>
            </p:cNvPr>
            <p:cNvGrpSpPr/>
            <p:nvPr/>
          </p:nvGrpSpPr>
          <p:grpSpPr>
            <a:xfrm>
              <a:off x="5685843" y="2124547"/>
              <a:ext cx="657661" cy="1105722"/>
              <a:chOff x="4219575" y="1089025"/>
              <a:chExt cx="687388" cy="1155701"/>
            </a:xfrm>
            <a:grpFill/>
          </p:grpSpPr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30667925-29F9-5C4E-B47B-C31DDB7E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grpSp>
            <p:nvGrpSpPr>
              <p:cNvPr id="99" name="Group 343">
                <a:extLst>
                  <a:ext uri="{FF2B5EF4-FFF2-40B4-BE49-F238E27FC236}">
                    <a16:creationId xmlns:a16="http://schemas.microsoft.com/office/drawing/2014/main" id="{335D2070-9F2A-9F4D-A9D0-4B8F27260E1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E3ECA6E1-C7B9-D644-A347-43ECAF0E7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1" name="Freeform 25">
                  <a:extLst>
                    <a:ext uri="{FF2B5EF4-FFF2-40B4-BE49-F238E27FC236}">
                      <a16:creationId xmlns:a16="http://schemas.microsoft.com/office/drawing/2014/main" id="{F6D64457-CFF2-6D47-A468-DA381E6F6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2" name="Freeform 26">
                  <a:extLst>
                    <a:ext uri="{FF2B5EF4-FFF2-40B4-BE49-F238E27FC236}">
                      <a16:creationId xmlns:a16="http://schemas.microsoft.com/office/drawing/2014/main" id="{E6884178-801B-CC43-978A-30E9F4F60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3" name="Freeform 27">
                  <a:extLst>
                    <a:ext uri="{FF2B5EF4-FFF2-40B4-BE49-F238E27FC236}">
                      <a16:creationId xmlns:a16="http://schemas.microsoft.com/office/drawing/2014/main" id="{AB0F4122-B2C9-5C41-9C8D-7394596F5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4" name="Freeform 28">
                  <a:extLst>
                    <a:ext uri="{FF2B5EF4-FFF2-40B4-BE49-F238E27FC236}">
                      <a16:creationId xmlns:a16="http://schemas.microsoft.com/office/drawing/2014/main" id="{7008E404-FE26-B948-8868-2F5568794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5" name="Freeform 29">
                  <a:extLst>
                    <a:ext uri="{FF2B5EF4-FFF2-40B4-BE49-F238E27FC236}">
                      <a16:creationId xmlns:a16="http://schemas.microsoft.com/office/drawing/2014/main" id="{9D8A1022-0D26-D142-80BC-92379596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6" name="Freeform 31">
                  <a:extLst>
                    <a:ext uri="{FF2B5EF4-FFF2-40B4-BE49-F238E27FC236}">
                      <a16:creationId xmlns:a16="http://schemas.microsoft.com/office/drawing/2014/main" id="{43DCCAF9-7BC3-2642-9B33-6B10C1259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7" name="Freeform 32">
                  <a:extLst>
                    <a:ext uri="{FF2B5EF4-FFF2-40B4-BE49-F238E27FC236}">
                      <a16:creationId xmlns:a16="http://schemas.microsoft.com/office/drawing/2014/main" id="{EFAE157D-F8DE-B24C-BFF6-5A92F86C3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8" name="Freeform 33">
                  <a:extLst>
                    <a:ext uri="{FF2B5EF4-FFF2-40B4-BE49-F238E27FC236}">
                      <a16:creationId xmlns:a16="http://schemas.microsoft.com/office/drawing/2014/main" id="{123EADDC-CD27-C943-A634-4D15EE80D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09" name="Freeform 34">
                  <a:extLst>
                    <a:ext uri="{FF2B5EF4-FFF2-40B4-BE49-F238E27FC236}">
                      <a16:creationId xmlns:a16="http://schemas.microsoft.com/office/drawing/2014/main" id="{15410492-8B3D-EA41-B953-AE26DFCD9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0" name="Freeform 35">
                  <a:extLst>
                    <a:ext uri="{FF2B5EF4-FFF2-40B4-BE49-F238E27FC236}">
                      <a16:creationId xmlns:a16="http://schemas.microsoft.com/office/drawing/2014/main" id="{A8F846A4-B974-BC4C-85DB-0B1D52B4C2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1" name="Freeform 37">
                  <a:extLst>
                    <a:ext uri="{FF2B5EF4-FFF2-40B4-BE49-F238E27FC236}">
                      <a16:creationId xmlns:a16="http://schemas.microsoft.com/office/drawing/2014/main" id="{10179821-243B-F54E-97E3-DDFF71B14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112" name="Freeform 38">
                  <a:extLst>
                    <a:ext uri="{FF2B5EF4-FFF2-40B4-BE49-F238E27FC236}">
                      <a16:creationId xmlns:a16="http://schemas.microsoft.com/office/drawing/2014/main" id="{94BCB1F1-FF5D-694C-9797-05D44A14C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</p:grpSp>
        </p:grpSp>
        <p:grpSp>
          <p:nvGrpSpPr>
            <p:cNvPr id="11" name="Group 363">
              <a:extLst>
                <a:ext uri="{FF2B5EF4-FFF2-40B4-BE49-F238E27FC236}">
                  <a16:creationId xmlns:a16="http://schemas.microsoft.com/office/drawing/2014/main" id="{078EC89B-5DA4-1A4A-A311-EEDCC6249B66}"/>
                </a:ext>
              </a:extLst>
            </p:cNvPr>
            <p:cNvGrpSpPr/>
            <p:nvPr/>
          </p:nvGrpSpPr>
          <p:grpSpPr>
            <a:xfrm>
              <a:off x="7652751" y="3837805"/>
              <a:ext cx="924979" cy="808027"/>
              <a:chOff x="6275388" y="2879725"/>
              <a:chExt cx="966788" cy="844551"/>
            </a:xfrm>
            <a:grpFill/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A575324F-5362-9E43-AB6E-D3DFDAC7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grpSp>
            <p:nvGrpSpPr>
              <p:cNvPr id="81" name="Group 361">
                <a:extLst>
                  <a:ext uri="{FF2B5EF4-FFF2-40B4-BE49-F238E27FC236}">
                    <a16:creationId xmlns:a16="http://schemas.microsoft.com/office/drawing/2014/main" id="{3C3CEF34-44C7-1740-91E8-244856335588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EEF5777-BD0E-0F44-BE08-1522754E6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0B5E82C7-9913-2B4B-9A0B-BB6F68CC6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7AEE12CA-D892-CE4A-B15E-9C80F493F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5" name="Freeform 11">
                  <a:extLst>
                    <a:ext uri="{FF2B5EF4-FFF2-40B4-BE49-F238E27FC236}">
                      <a16:creationId xmlns:a16="http://schemas.microsoft.com/office/drawing/2014/main" id="{D8DB1E68-F67C-8242-B9FA-C3A88F7E0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6" name="Freeform 12">
                  <a:extLst>
                    <a:ext uri="{FF2B5EF4-FFF2-40B4-BE49-F238E27FC236}">
                      <a16:creationId xmlns:a16="http://schemas.microsoft.com/office/drawing/2014/main" id="{CFD8CDB0-6BF7-C942-9746-BDC8583088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7" name="Freeform 13">
                  <a:extLst>
                    <a:ext uri="{FF2B5EF4-FFF2-40B4-BE49-F238E27FC236}">
                      <a16:creationId xmlns:a16="http://schemas.microsoft.com/office/drawing/2014/main" id="{5740F154-1B09-ED4E-B937-CF9698194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8" name="Freeform 14">
                  <a:extLst>
                    <a:ext uri="{FF2B5EF4-FFF2-40B4-BE49-F238E27FC236}">
                      <a16:creationId xmlns:a16="http://schemas.microsoft.com/office/drawing/2014/main" id="{4084332D-56C8-D142-9D6F-E93DD4359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B2F15281-F4FD-C744-B0FC-8E4CB51FB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173F498A-0B69-044B-B228-8AEC81E68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F539FB80-46DF-5948-AFC8-297DC4DB8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2" name="Freeform 18">
                  <a:extLst>
                    <a:ext uri="{FF2B5EF4-FFF2-40B4-BE49-F238E27FC236}">
                      <a16:creationId xmlns:a16="http://schemas.microsoft.com/office/drawing/2014/main" id="{2DD5EB06-97D8-9D48-B720-38DBF2985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3" name="Freeform 19">
                  <a:extLst>
                    <a:ext uri="{FF2B5EF4-FFF2-40B4-BE49-F238E27FC236}">
                      <a16:creationId xmlns:a16="http://schemas.microsoft.com/office/drawing/2014/main" id="{82189A7A-4154-674E-AEAA-EECA5708F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4" name="Freeform 20">
                  <a:extLst>
                    <a:ext uri="{FF2B5EF4-FFF2-40B4-BE49-F238E27FC236}">
                      <a16:creationId xmlns:a16="http://schemas.microsoft.com/office/drawing/2014/main" id="{F7C717DF-D1A7-5746-B8A0-2ED321F79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5" name="Freeform 116">
                  <a:extLst>
                    <a:ext uri="{FF2B5EF4-FFF2-40B4-BE49-F238E27FC236}">
                      <a16:creationId xmlns:a16="http://schemas.microsoft.com/office/drawing/2014/main" id="{50F0431E-2689-4B46-BA24-A5D6A25F3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6" name="Freeform 117">
                  <a:extLst>
                    <a:ext uri="{FF2B5EF4-FFF2-40B4-BE49-F238E27FC236}">
                      <a16:creationId xmlns:a16="http://schemas.microsoft.com/office/drawing/2014/main" id="{D3427123-5DDA-004B-ACFA-A7DA2DA81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  <p:sp>
              <p:nvSpPr>
                <p:cNvPr id="97" name="Freeform 118">
                  <a:extLst>
                    <a:ext uri="{FF2B5EF4-FFF2-40B4-BE49-F238E27FC236}">
                      <a16:creationId xmlns:a16="http://schemas.microsoft.com/office/drawing/2014/main" id="{FB6203B7-A441-274E-8313-362D36258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82832" tIns="91416" rIns="182832" bIns="9141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198" dirty="0">
                    <a:latin typeface="Roboto Light" panose="02000000000000000000" pitchFamily="2" charset="0"/>
                  </a:endParaRPr>
                </a:p>
              </p:txBody>
            </p:sp>
          </p:grpSp>
        </p:grpSp>
        <p:grpSp>
          <p:nvGrpSpPr>
            <p:cNvPr id="12" name="Group 383">
              <a:extLst>
                <a:ext uri="{FF2B5EF4-FFF2-40B4-BE49-F238E27FC236}">
                  <a16:creationId xmlns:a16="http://schemas.microsoft.com/office/drawing/2014/main" id="{0EBB9B28-8805-EB43-8753-D3800373C5B7}"/>
                </a:ext>
              </a:extLst>
            </p:cNvPr>
            <p:cNvGrpSpPr/>
            <p:nvPr/>
          </p:nvGrpSpPr>
          <p:grpSpPr>
            <a:xfrm>
              <a:off x="6158206" y="2075943"/>
              <a:ext cx="2724811" cy="1925897"/>
              <a:chOff x="4713288" y="1038225"/>
              <a:chExt cx="2847975" cy="2012950"/>
            </a:xfrm>
            <a:grpFill/>
          </p:grpSpPr>
          <p:sp>
            <p:nvSpPr>
              <p:cNvPr id="13" name="Freeform 101">
                <a:extLst>
                  <a:ext uri="{FF2B5EF4-FFF2-40B4-BE49-F238E27FC236}">
                    <a16:creationId xmlns:a16="http://schemas.microsoft.com/office/drawing/2014/main" id="{100D115B-35D2-854B-8E8A-6C7D79711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4" name="Freeform 102">
                <a:extLst>
                  <a:ext uri="{FF2B5EF4-FFF2-40B4-BE49-F238E27FC236}">
                    <a16:creationId xmlns:a16="http://schemas.microsoft.com/office/drawing/2014/main" id="{32572080-25C7-784E-B702-34F0DD8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5" name="Freeform 103">
                <a:extLst>
                  <a:ext uri="{FF2B5EF4-FFF2-40B4-BE49-F238E27FC236}">
                    <a16:creationId xmlns:a16="http://schemas.microsoft.com/office/drawing/2014/main" id="{3E809992-135E-884D-A255-B35471B6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6" name="Freeform 104">
                <a:extLst>
                  <a:ext uri="{FF2B5EF4-FFF2-40B4-BE49-F238E27FC236}">
                    <a16:creationId xmlns:a16="http://schemas.microsoft.com/office/drawing/2014/main" id="{2621068F-D1AE-E740-B76E-1BB396675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7" name="Freeform 105">
                <a:extLst>
                  <a:ext uri="{FF2B5EF4-FFF2-40B4-BE49-F238E27FC236}">
                    <a16:creationId xmlns:a16="http://schemas.microsoft.com/office/drawing/2014/main" id="{5E2EB7B7-C3A1-5E4E-A052-EE173BAC8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8" name="Freeform 106">
                <a:extLst>
                  <a:ext uri="{FF2B5EF4-FFF2-40B4-BE49-F238E27FC236}">
                    <a16:creationId xmlns:a16="http://schemas.microsoft.com/office/drawing/2014/main" id="{EC7664C8-1853-B845-8BEF-C9A48097E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19" name="Freeform 107">
                <a:extLst>
                  <a:ext uri="{FF2B5EF4-FFF2-40B4-BE49-F238E27FC236}">
                    <a16:creationId xmlns:a16="http://schemas.microsoft.com/office/drawing/2014/main" id="{3A8B106C-4A29-5F4D-8467-D47F6078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0" name="Freeform 108">
                <a:extLst>
                  <a:ext uri="{FF2B5EF4-FFF2-40B4-BE49-F238E27FC236}">
                    <a16:creationId xmlns:a16="http://schemas.microsoft.com/office/drawing/2014/main" id="{6927ABBE-FC35-304D-A657-0286C7DE2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1" name="Freeform 109">
                <a:extLst>
                  <a:ext uri="{FF2B5EF4-FFF2-40B4-BE49-F238E27FC236}">
                    <a16:creationId xmlns:a16="http://schemas.microsoft.com/office/drawing/2014/main" id="{B1518A25-394B-3741-87D5-3BD2450D3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2" name="Freeform 110">
                <a:extLst>
                  <a:ext uri="{FF2B5EF4-FFF2-40B4-BE49-F238E27FC236}">
                    <a16:creationId xmlns:a16="http://schemas.microsoft.com/office/drawing/2014/main" id="{3965715C-7515-9445-A331-5C400326A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3" name="Freeform 111">
                <a:extLst>
                  <a:ext uri="{FF2B5EF4-FFF2-40B4-BE49-F238E27FC236}">
                    <a16:creationId xmlns:a16="http://schemas.microsoft.com/office/drawing/2014/main" id="{22682110-0772-AB45-A84A-DB7B76463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4" name="Freeform 112">
                <a:extLst>
                  <a:ext uri="{FF2B5EF4-FFF2-40B4-BE49-F238E27FC236}">
                    <a16:creationId xmlns:a16="http://schemas.microsoft.com/office/drawing/2014/main" id="{663C5C60-27A4-1246-AEA4-54E5C16DA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5" name="Freeform 113">
                <a:extLst>
                  <a:ext uri="{FF2B5EF4-FFF2-40B4-BE49-F238E27FC236}">
                    <a16:creationId xmlns:a16="http://schemas.microsoft.com/office/drawing/2014/main" id="{479FE37B-5FF2-6D4F-A4B5-79C46860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6" name="Freeform 114">
                <a:extLst>
                  <a:ext uri="{FF2B5EF4-FFF2-40B4-BE49-F238E27FC236}">
                    <a16:creationId xmlns:a16="http://schemas.microsoft.com/office/drawing/2014/main" id="{9348B42D-C19F-B84A-8B15-ADF3ED3D1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7" name="Freeform 115">
                <a:extLst>
                  <a:ext uri="{FF2B5EF4-FFF2-40B4-BE49-F238E27FC236}">
                    <a16:creationId xmlns:a16="http://schemas.microsoft.com/office/drawing/2014/main" id="{18792794-3E21-CD44-A2DC-F441FAA0F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8" name="Freeform 119">
                <a:extLst>
                  <a:ext uri="{FF2B5EF4-FFF2-40B4-BE49-F238E27FC236}">
                    <a16:creationId xmlns:a16="http://schemas.microsoft.com/office/drawing/2014/main" id="{407E79CA-4055-1E4C-B7CB-D2818E2F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29" name="Freeform 120">
                <a:extLst>
                  <a:ext uri="{FF2B5EF4-FFF2-40B4-BE49-F238E27FC236}">
                    <a16:creationId xmlns:a16="http://schemas.microsoft.com/office/drawing/2014/main" id="{38C62002-FD55-0E47-9C16-7BA33F0B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0" name="Freeform 121">
                <a:extLst>
                  <a:ext uri="{FF2B5EF4-FFF2-40B4-BE49-F238E27FC236}">
                    <a16:creationId xmlns:a16="http://schemas.microsoft.com/office/drawing/2014/main" id="{AC6D41DA-19D3-3148-BDC1-6D1B427A0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1" name="Freeform 122">
                <a:extLst>
                  <a:ext uri="{FF2B5EF4-FFF2-40B4-BE49-F238E27FC236}">
                    <a16:creationId xmlns:a16="http://schemas.microsoft.com/office/drawing/2014/main" id="{6B1C586E-E615-0745-B9E2-A94DF597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2" name="Freeform 123">
                <a:extLst>
                  <a:ext uri="{FF2B5EF4-FFF2-40B4-BE49-F238E27FC236}">
                    <a16:creationId xmlns:a16="http://schemas.microsoft.com/office/drawing/2014/main" id="{18B9E4D0-672B-574D-9E29-C579AD00D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95482961-13E4-5440-A8E6-A4F518C39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2B27F1AA-D5E0-9D4A-9D17-002728D5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7BA3216D-4D26-EC4D-8384-59854F9A3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6" name="Freeform 127">
                <a:extLst>
                  <a:ext uri="{FF2B5EF4-FFF2-40B4-BE49-F238E27FC236}">
                    <a16:creationId xmlns:a16="http://schemas.microsoft.com/office/drawing/2014/main" id="{A80E695A-C3FC-6A4B-B8D4-B299145A6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7" name="Freeform 128">
                <a:extLst>
                  <a:ext uri="{FF2B5EF4-FFF2-40B4-BE49-F238E27FC236}">
                    <a16:creationId xmlns:a16="http://schemas.microsoft.com/office/drawing/2014/main" id="{6252012C-E236-4A4F-9B8E-D6120DFB2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8" name="Freeform 129">
                <a:extLst>
                  <a:ext uri="{FF2B5EF4-FFF2-40B4-BE49-F238E27FC236}">
                    <a16:creationId xmlns:a16="http://schemas.microsoft.com/office/drawing/2014/main" id="{9C87BA5D-0E0D-F141-B964-57DD8ECA6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39" name="Freeform 130">
                <a:extLst>
                  <a:ext uri="{FF2B5EF4-FFF2-40B4-BE49-F238E27FC236}">
                    <a16:creationId xmlns:a16="http://schemas.microsoft.com/office/drawing/2014/main" id="{C9353DA3-CEE7-DC4B-8F0B-AF85E3DD6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0" name="Freeform 131">
                <a:extLst>
                  <a:ext uri="{FF2B5EF4-FFF2-40B4-BE49-F238E27FC236}">
                    <a16:creationId xmlns:a16="http://schemas.microsoft.com/office/drawing/2014/main" id="{0581F023-5ABE-DF4D-8D44-32C98D01E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1" name="Freeform 132">
                <a:extLst>
                  <a:ext uri="{FF2B5EF4-FFF2-40B4-BE49-F238E27FC236}">
                    <a16:creationId xmlns:a16="http://schemas.microsoft.com/office/drawing/2014/main" id="{8D735FD1-6E87-844C-A777-9E0FAA041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2" name="Freeform 133">
                <a:extLst>
                  <a:ext uri="{FF2B5EF4-FFF2-40B4-BE49-F238E27FC236}">
                    <a16:creationId xmlns:a16="http://schemas.microsoft.com/office/drawing/2014/main" id="{EEF2A35D-1865-6E4C-9EAD-52DB1D25D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3" name="Freeform 134">
                <a:extLst>
                  <a:ext uri="{FF2B5EF4-FFF2-40B4-BE49-F238E27FC236}">
                    <a16:creationId xmlns:a16="http://schemas.microsoft.com/office/drawing/2014/main" id="{DDDFF3EB-9917-A447-91AD-A7F334B14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4" name="Freeform 135">
                <a:extLst>
                  <a:ext uri="{FF2B5EF4-FFF2-40B4-BE49-F238E27FC236}">
                    <a16:creationId xmlns:a16="http://schemas.microsoft.com/office/drawing/2014/main" id="{C099D7CE-6307-6340-B306-A2E433CE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5" name="Freeform 136">
                <a:extLst>
                  <a:ext uri="{FF2B5EF4-FFF2-40B4-BE49-F238E27FC236}">
                    <a16:creationId xmlns:a16="http://schemas.microsoft.com/office/drawing/2014/main" id="{1727F8C0-DC19-984E-8936-36568690F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6" name="Freeform 137">
                <a:extLst>
                  <a:ext uri="{FF2B5EF4-FFF2-40B4-BE49-F238E27FC236}">
                    <a16:creationId xmlns:a16="http://schemas.microsoft.com/office/drawing/2014/main" id="{908938D0-AA33-4D49-9EE2-63D051DE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7" name="Freeform 138">
                <a:extLst>
                  <a:ext uri="{FF2B5EF4-FFF2-40B4-BE49-F238E27FC236}">
                    <a16:creationId xmlns:a16="http://schemas.microsoft.com/office/drawing/2014/main" id="{F7599919-1F30-E445-80AE-D84C4EC10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8" name="Freeform 139">
                <a:extLst>
                  <a:ext uri="{FF2B5EF4-FFF2-40B4-BE49-F238E27FC236}">
                    <a16:creationId xmlns:a16="http://schemas.microsoft.com/office/drawing/2014/main" id="{84CF4840-43CC-F94D-B2F0-461CAB619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49" name="Freeform 140">
                <a:extLst>
                  <a:ext uri="{FF2B5EF4-FFF2-40B4-BE49-F238E27FC236}">
                    <a16:creationId xmlns:a16="http://schemas.microsoft.com/office/drawing/2014/main" id="{44193355-B59E-F74D-A7A8-25293D2A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0" name="Freeform 141">
                <a:extLst>
                  <a:ext uri="{FF2B5EF4-FFF2-40B4-BE49-F238E27FC236}">
                    <a16:creationId xmlns:a16="http://schemas.microsoft.com/office/drawing/2014/main" id="{BD1C6A30-8B0A-5A49-8C2D-46486ACBE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1" name="Freeform 142">
                <a:extLst>
                  <a:ext uri="{FF2B5EF4-FFF2-40B4-BE49-F238E27FC236}">
                    <a16:creationId xmlns:a16="http://schemas.microsoft.com/office/drawing/2014/main" id="{89E937F8-5C67-D144-83D6-D50986217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2" name="Freeform 143">
                <a:extLst>
                  <a:ext uri="{FF2B5EF4-FFF2-40B4-BE49-F238E27FC236}">
                    <a16:creationId xmlns:a16="http://schemas.microsoft.com/office/drawing/2014/main" id="{FE95F1A0-EFE1-2C4A-8E92-EC0530F60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3" name="Freeform 144">
                <a:extLst>
                  <a:ext uri="{FF2B5EF4-FFF2-40B4-BE49-F238E27FC236}">
                    <a16:creationId xmlns:a16="http://schemas.microsoft.com/office/drawing/2014/main" id="{8241B32A-3EFC-524C-A342-459FC548B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4" name="Freeform 145">
                <a:extLst>
                  <a:ext uri="{FF2B5EF4-FFF2-40B4-BE49-F238E27FC236}">
                    <a16:creationId xmlns:a16="http://schemas.microsoft.com/office/drawing/2014/main" id="{1AF4EF5B-5C87-BA43-B3D8-0166787A7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5" name="Freeform 146">
                <a:extLst>
                  <a:ext uri="{FF2B5EF4-FFF2-40B4-BE49-F238E27FC236}">
                    <a16:creationId xmlns:a16="http://schemas.microsoft.com/office/drawing/2014/main" id="{B4F16F59-37FC-974D-B5DB-ED2865383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6" name="Freeform 147">
                <a:extLst>
                  <a:ext uri="{FF2B5EF4-FFF2-40B4-BE49-F238E27FC236}">
                    <a16:creationId xmlns:a16="http://schemas.microsoft.com/office/drawing/2014/main" id="{9F3997F7-B874-A848-BAF6-7815453A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7" name="Freeform 148">
                <a:extLst>
                  <a:ext uri="{FF2B5EF4-FFF2-40B4-BE49-F238E27FC236}">
                    <a16:creationId xmlns:a16="http://schemas.microsoft.com/office/drawing/2014/main" id="{EFEB7815-3572-B242-B41A-7A061D5A7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8" name="Freeform 149">
                <a:extLst>
                  <a:ext uri="{FF2B5EF4-FFF2-40B4-BE49-F238E27FC236}">
                    <a16:creationId xmlns:a16="http://schemas.microsoft.com/office/drawing/2014/main" id="{5587FCEA-E36E-A044-89A5-8D79F9605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59" name="Freeform 150">
                <a:extLst>
                  <a:ext uri="{FF2B5EF4-FFF2-40B4-BE49-F238E27FC236}">
                    <a16:creationId xmlns:a16="http://schemas.microsoft.com/office/drawing/2014/main" id="{ADF22424-3946-DB4F-BBA6-0D18C73C5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0" name="Freeform 151">
                <a:extLst>
                  <a:ext uri="{FF2B5EF4-FFF2-40B4-BE49-F238E27FC236}">
                    <a16:creationId xmlns:a16="http://schemas.microsoft.com/office/drawing/2014/main" id="{88B4738E-7FCD-EC4F-8251-E334C2746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1" name="Freeform 152">
                <a:extLst>
                  <a:ext uri="{FF2B5EF4-FFF2-40B4-BE49-F238E27FC236}">
                    <a16:creationId xmlns:a16="http://schemas.microsoft.com/office/drawing/2014/main" id="{E0215380-5A6A-6E47-B552-18E968B64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2" name="Freeform 153">
                <a:extLst>
                  <a:ext uri="{FF2B5EF4-FFF2-40B4-BE49-F238E27FC236}">
                    <a16:creationId xmlns:a16="http://schemas.microsoft.com/office/drawing/2014/main" id="{675203B9-CC07-5540-8E35-CBB76F2B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3" name="Freeform 154">
                <a:extLst>
                  <a:ext uri="{FF2B5EF4-FFF2-40B4-BE49-F238E27FC236}">
                    <a16:creationId xmlns:a16="http://schemas.microsoft.com/office/drawing/2014/main" id="{30F7731F-985A-6849-929C-79B12BE3C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4" name="Freeform 155">
                <a:extLst>
                  <a:ext uri="{FF2B5EF4-FFF2-40B4-BE49-F238E27FC236}">
                    <a16:creationId xmlns:a16="http://schemas.microsoft.com/office/drawing/2014/main" id="{44148DDD-39D4-5F49-B3B4-78A37BD61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5" name="Freeform 156">
                <a:extLst>
                  <a:ext uri="{FF2B5EF4-FFF2-40B4-BE49-F238E27FC236}">
                    <a16:creationId xmlns:a16="http://schemas.microsoft.com/office/drawing/2014/main" id="{B5725CB2-94F6-CE46-AB37-F9E5F62DF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6" name="Freeform 157">
                <a:extLst>
                  <a:ext uri="{FF2B5EF4-FFF2-40B4-BE49-F238E27FC236}">
                    <a16:creationId xmlns:a16="http://schemas.microsoft.com/office/drawing/2014/main" id="{9FBC4E60-85DE-9C41-B0E2-8D4507470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7" name="Freeform 158">
                <a:extLst>
                  <a:ext uri="{FF2B5EF4-FFF2-40B4-BE49-F238E27FC236}">
                    <a16:creationId xmlns:a16="http://schemas.microsoft.com/office/drawing/2014/main" id="{27D3D7C9-EC4D-3C42-9E32-78FC514A7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8" name="Freeform 159">
                <a:extLst>
                  <a:ext uri="{FF2B5EF4-FFF2-40B4-BE49-F238E27FC236}">
                    <a16:creationId xmlns:a16="http://schemas.microsoft.com/office/drawing/2014/main" id="{EE1D9107-9AAC-2449-80B0-83ECF0CD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69" name="Freeform 160">
                <a:extLst>
                  <a:ext uri="{FF2B5EF4-FFF2-40B4-BE49-F238E27FC236}">
                    <a16:creationId xmlns:a16="http://schemas.microsoft.com/office/drawing/2014/main" id="{53859FC8-EFE4-4044-B109-B28F10E0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0" name="Freeform 161">
                <a:extLst>
                  <a:ext uri="{FF2B5EF4-FFF2-40B4-BE49-F238E27FC236}">
                    <a16:creationId xmlns:a16="http://schemas.microsoft.com/office/drawing/2014/main" id="{37154127-156A-BC49-9679-00E951F49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1" name="Freeform 162">
                <a:extLst>
                  <a:ext uri="{FF2B5EF4-FFF2-40B4-BE49-F238E27FC236}">
                    <a16:creationId xmlns:a16="http://schemas.microsoft.com/office/drawing/2014/main" id="{3E07ED03-EDC3-234F-A321-35D7331BD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2" name="Freeform 164">
                <a:extLst>
                  <a:ext uri="{FF2B5EF4-FFF2-40B4-BE49-F238E27FC236}">
                    <a16:creationId xmlns:a16="http://schemas.microsoft.com/office/drawing/2014/main" id="{81B83518-FE64-AB44-BBCD-A3AC0DEE1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3" name="Freeform 165">
                <a:extLst>
                  <a:ext uri="{FF2B5EF4-FFF2-40B4-BE49-F238E27FC236}">
                    <a16:creationId xmlns:a16="http://schemas.microsoft.com/office/drawing/2014/main" id="{6A262458-221E-2842-833C-DEDD43B1C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4" name="Freeform 166">
                <a:extLst>
                  <a:ext uri="{FF2B5EF4-FFF2-40B4-BE49-F238E27FC236}">
                    <a16:creationId xmlns:a16="http://schemas.microsoft.com/office/drawing/2014/main" id="{AA2588BD-F1E7-214F-A7F6-AF3EEAAAC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5" name="Freeform 167">
                <a:extLst>
                  <a:ext uri="{FF2B5EF4-FFF2-40B4-BE49-F238E27FC236}">
                    <a16:creationId xmlns:a16="http://schemas.microsoft.com/office/drawing/2014/main" id="{113D2CFA-6C6B-6E4D-A478-8FF1E3AA9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6" name="Freeform 168">
                <a:extLst>
                  <a:ext uri="{FF2B5EF4-FFF2-40B4-BE49-F238E27FC236}">
                    <a16:creationId xmlns:a16="http://schemas.microsoft.com/office/drawing/2014/main" id="{C74DDAA2-31C3-A544-B4DB-AA0F82B1E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7" name="Freeform 169">
                <a:extLst>
                  <a:ext uri="{FF2B5EF4-FFF2-40B4-BE49-F238E27FC236}">
                    <a16:creationId xmlns:a16="http://schemas.microsoft.com/office/drawing/2014/main" id="{82237225-50D9-B040-B0FC-2CDEFB20A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8" name="Freeform 170">
                <a:extLst>
                  <a:ext uri="{FF2B5EF4-FFF2-40B4-BE49-F238E27FC236}">
                    <a16:creationId xmlns:a16="http://schemas.microsoft.com/office/drawing/2014/main" id="{96536656-7D43-4F4B-B9AC-17A4B9FB9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  <p:sp>
            <p:nvSpPr>
              <p:cNvPr id="79" name="Freeform 171">
                <a:extLst>
                  <a:ext uri="{FF2B5EF4-FFF2-40B4-BE49-F238E27FC236}">
                    <a16:creationId xmlns:a16="http://schemas.microsoft.com/office/drawing/2014/main" id="{ACB8E1E8-3510-1E4A-B9FA-0E4B5785A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Roboto Light" panose="02000000000000000000" pitchFamily="2" charset="0"/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6263CD5-E80A-D64A-B987-880B108ECF8B}"/>
              </a:ext>
            </a:extLst>
          </p:cNvPr>
          <p:cNvGrpSpPr/>
          <p:nvPr/>
        </p:nvGrpSpPr>
        <p:grpSpPr>
          <a:xfrm>
            <a:off x="2353449" y="5502355"/>
            <a:ext cx="19670752" cy="4583506"/>
            <a:chOff x="1177031" y="2751001"/>
            <a:chExt cx="9837938" cy="2292350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AA2745D4-0709-4E40-B7C7-89DADE0F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031" y="2751001"/>
              <a:ext cx="1271588" cy="2292350"/>
            </a:xfrm>
            <a:custGeom>
              <a:avLst/>
              <a:gdLst>
                <a:gd name="T0" fmla="*/ 801 w 801"/>
                <a:gd name="T1" fmla="*/ 720 h 1444"/>
                <a:gd name="T2" fmla="*/ 0 w 801"/>
                <a:gd name="T3" fmla="*/ 1444 h 1444"/>
                <a:gd name="T4" fmla="*/ 191 w 801"/>
                <a:gd name="T5" fmla="*/ 722 h 1444"/>
                <a:gd name="T6" fmla="*/ 19 w 801"/>
                <a:gd name="T7" fmla="*/ 0 h 1444"/>
                <a:gd name="T8" fmla="*/ 801 w 801"/>
                <a:gd name="T9" fmla="*/ 72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444">
                  <a:moveTo>
                    <a:pt x="801" y="720"/>
                  </a:moveTo>
                  <a:lnTo>
                    <a:pt x="0" y="1444"/>
                  </a:lnTo>
                  <a:lnTo>
                    <a:pt x="191" y="722"/>
                  </a:lnTo>
                  <a:lnTo>
                    <a:pt x="19" y="0"/>
                  </a:lnTo>
                  <a:lnTo>
                    <a:pt x="801" y="7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8B3CDA5-C768-E246-AAC2-EA5C708575B1}"/>
                </a:ext>
              </a:extLst>
            </p:cNvPr>
            <p:cNvSpPr/>
            <p:nvPr/>
          </p:nvSpPr>
          <p:spPr>
            <a:xfrm flipV="1">
              <a:off x="2340427" y="3870771"/>
              <a:ext cx="7687525" cy="5281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3" name="Teardrop 182">
              <a:extLst>
                <a:ext uri="{FF2B5EF4-FFF2-40B4-BE49-F238E27FC236}">
                  <a16:creationId xmlns:a16="http://schemas.microsoft.com/office/drawing/2014/main" id="{1C428A07-8056-FD4F-9D0E-6823CDC26018}"/>
                </a:ext>
              </a:extLst>
            </p:cNvPr>
            <p:cNvSpPr/>
            <p:nvPr/>
          </p:nvSpPr>
          <p:spPr>
            <a:xfrm rot="2626142">
              <a:off x="9792140" y="3285762"/>
              <a:ext cx="1222829" cy="1222829"/>
            </a:xfrm>
            <a:prstGeom prst="teardrop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sp useBgFill="1">
        <p:nvSpPr>
          <p:cNvPr id="184" name="Oval 183">
            <a:extLst>
              <a:ext uri="{FF2B5EF4-FFF2-40B4-BE49-F238E27FC236}">
                <a16:creationId xmlns:a16="http://schemas.microsoft.com/office/drawing/2014/main" id="{90EF8ED7-C031-7B41-BC9B-A69279D8F6AE}"/>
              </a:ext>
            </a:extLst>
          </p:cNvPr>
          <p:cNvSpPr/>
          <p:nvPr/>
        </p:nvSpPr>
        <p:spPr>
          <a:xfrm>
            <a:off x="21007479" y="7110129"/>
            <a:ext cx="565911" cy="565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D69B370-52D6-AE4C-BE30-BC4A02D97FE5}"/>
              </a:ext>
            </a:extLst>
          </p:cNvPr>
          <p:cNvSpPr/>
          <p:nvPr/>
        </p:nvSpPr>
        <p:spPr>
          <a:xfrm>
            <a:off x="21205520" y="7197300"/>
            <a:ext cx="282954" cy="282954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429CC9C-FE8E-C940-935C-0DD4816ED407}"/>
              </a:ext>
            </a:extLst>
          </p:cNvPr>
          <p:cNvSpPr/>
          <p:nvPr/>
        </p:nvSpPr>
        <p:spPr>
          <a:xfrm>
            <a:off x="5799929" y="7086720"/>
            <a:ext cx="1279827" cy="127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3B6A14B-80E6-3A44-87A6-E93F73D5AE71}"/>
              </a:ext>
            </a:extLst>
          </p:cNvPr>
          <p:cNvSpPr/>
          <p:nvPr/>
        </p:nvSpPr>
        <p:spPr>
          <a:xfrm>
            <a:off x="9531991" y="7086720"/>
            <a:ext cx="1279827" cy="1279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5E50FDE-FAF7-484C-BD97-077112694505}"/>
              </a:ext>
            </a:extLst>
          </p:cNvPr>
          <p:cNvSpPr/>
          <p:nvPr/>
        </p:nvSpPr>
        <p:spPr>
          <a:xfrm>
            <a:off x="13329450" y="7086720"/>
            <a:ext cx="1279827" cy="1279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598E2D7-6C83-D54C-8D5D-56E11F32C388}"/>
              </a:ext>
            </a:extLst>
          </p:cNvPr>
          <p:cNvSpPr/>
          <p:nvPr/>
        </p:nvSpPr>
        <p:spPr>
          <a:xfrm>
            <a:off x="17116623" y="7086720"/>
            <a:ext cx="1279827" cy="1279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63FEAE3-52B5-844F-BD5F-635F4FD0D838}"/>
              </a:ext>
            </a:extLst>
          </p:cNvPr>
          <p:cNvCxnSpPr>
            <a:stCxn id="186" idx="2"/>
          </p:cNvCxnSpPr>
          <p:nvPr/>
        </p:nvCxnSpPr>
        <p:spPr>
          <a:xfrm>
            <a:off x="5799930" y="7726634"/>
            <a:ext cx="1896256" cy="400789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9665D63-95A7-D748-893C-50E73A0BB11A}"/>
              </a:ext>
            </a:extLst>
          </p:cNvPr>
          <p:cNvCxnSpPr/>
          <p:nvPr/>
        </p:nvCxnSpPr>
        <p:spPr>
          <a:xfrm>
            <a:off x="13405633" y="7741313"/>
            <a:ext cx="1932247" cy="415524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24DEDF-F41A-594E-A16A-CA2FCCE66D9A}"/>
              </a:ext>
            </a:extLst>
          </p:cNvPr>
          <p:cNvCxnSpPr/>
          <p:nvPr/>
        </p:nvCxnSpPr>
        <p:spPr>
          <a:xfrm>
            <a:off x="8866171" y="3705807"/>
            <a:ext cx="1905982" cy="40987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CDB0CD-AF62-1140-A579-76583898DAF7}"/>
              </a:ext>
            </a:extLst>
          </p:cNvPr>
          <p:cNvCxnSpPr/>
          <p:nvPr/>
        </p:nvCxnSpPr>
        <p:spPr>
          <a:xfrm>
            <a:off x="16429724" y="3705808"/>
            <a:ext cx="1925668" cy="414109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 947">
            <a:extLst>
              <a:ext uri="{FF2B5EF4-FFF2-40B4-BE49-F238E27FC236}">
                <a16:creationId xmlns:a16="http://schemas.microsoft.com/office/drawing/2014/main" id="{BD8EB07C-C2FC-DE44-BB0A-1AA6A7C3D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5183" y="7424654"/>
            <a:ext cx="579747" cy="606099"/>
          </a:xfrm>
          <a:custGeom>
            <a:avLst/>
            <a:gdLst>
              <a:gd name="T0" fmla="*/ 193168 w 279041"/>
              <a:gd name="T1" fmla="*/ 213780 h 291739"/>
              <a:gd name="T2" fmla="*/ 193168 w 279041"/>
              <a:gd name="T3" fmla="*/ 222970 h 291739"/>
              <a:gd name="T4" fmla="*/ 159569 w 279041"/>
              <a:gd name="T5" fmla="*/ 218375 h 291739"/>
              <a:gd name="T6" fmla="*/ 34687 w 279041"/>
              <a:gd name="T7" fmla="*/ 213780 h 291739"/>
              <a:gd name="T8" fmla="*/ 146439 w 279041"/>
              <a:gd name="T9" fmla="*/ 218375 h 291739"/>
              <a:gd name="T10" fmla="*/ 34687 w 279041"/>
              <a:gd name="T11" fmla="*/ 222970 h 291739"/>
              <a:gd name="T12" fmla="*/ 34687 w 279041"/>
              <a:gd name="T13" fmla="*/ 213780 h 291739"/>
              <a:gd name="T14" fmla="*/ 210764 w 279041"/>
              <a:gd name="T15" fmla="*/ 183467 h 291739"/>
              <a:gd name="T16" fmla="*/ 210764 w 279041"/>
              <a:gd name="T17" fmla="*/ 192672 h 291739"/>
              <a:gd name="T18" fmla="*/ 159569 w 279041"/>
              <a:gd name="T19" fmla="*/ 187885 h 291739"/>
              <a:gd name="T20" fmla="*/ 93717 w 279041"/>
              <a:gd name="T21" fmla="*/ 183467 h 291739"/>
              <a:gd name="T22" fmla="*/ 133675 w 279041"/>
              <a:gd name="T23" fmla="*/ 187885 h 291739"/>
              <a:gd name="T24" fmla="*/ 93717 w 279041"/>
              <a:gd name="T25" fmla="*/ 192672 h 291739"/>
              <a:gd name="T26" fmla="*/ 93717 w 279041"/>
              <a:gd name="T27" fmla="*/ 183467 h 291739"/>
              <a:gd name="T28" fmla="*/ 199525 w 279041"/>
              <a:gd name="T29" fmla="*/ 154751 h 291739"/>
              <a:gd name="T30" fmla="*/ 199525 w 279041"/>
              <a:gd name="T31" fmla="*/ 163955 h 291739"/>
              <a:gd name="T32" fmla="*/ 159569 w 279041"/>
              <a:gd name="T33" fmla="*/ 159537 h 291739"/>
              <a:gd name="T34" fmla="*/ 93654 w 279041"/>
              <a:gd name="T35" fmla="*/ 154751 h 291739"/>
              <a:gd name="T36" fmla="*/ 144850 w 279041"/>
              <a:gd name="T37" fmla="*/ 159537 h 291739"/>
              <a:gd name="T38" fmla="*/ 93654 w 279041"/>
              <a:gd name="T39" fmla="*/ 163955 h 291739"/>
              <a:gd name="T40" fmla="*/ 93654 w 279041"/>
              <a:gd name="T41" fmla="*/ 154751 h 291739"/>
              <a:gd name="T42" fmla="*/ 39385 w 279041"/>
              <a:gd name="T43" fmla="*/ 183603 h 291739"/>
              <a:gd name="T44" fmla="*/ 68759 w 279041"/>
              <a:gd name="T45" fmla="*/ 133150 h 291739"/>
              <a:gd name="T46" fmla="*/ 163865 w 279041"/>
              <a:gd name="T47" fmla="*/ 124439 h 291739"/>
              <a:gd name="T48" fmla="*/ 215060 w 279041"/>
              <a:gd name="T49" fmla="*/ 129033 h 291739"/>
              <a:gd name="T50" fmla="*/ 163865 w 279041"/>
              <a:gd name="T51" fmla="*/ 133629 h 291739"/>
              <a:gd name="T52" fmla="*/ 163865 w 279041"/>
              <a:gd name="T53" fmla="*/ 124439 h 291739"/>
              <a:gd name="T54" fmla="*/ 140196 w 279041"/>
              <a:gd name="T55" fmla="*/ 124439 h 291739"/>
              <a:gd name="T56" fmla="*/ 140196 w 279041"/>
              <a:gd name="T57" fmla="*/ 133629 h 291739"/>
              <a:gd name="T58" fmla="*/ 89359 w 279041"/>
              <a:gd name="T59" fmla="*/ 129033 h 291739"/>
              <a:gd name="T60" fmla="*/ 34670 w 279041"/>
              <a:gd name="T61" fmla="*/ 124439 h 291739"/>
              <a:gd name="T62" fmla="*/ 77827 w 279041"/>
              <a:gd name="T63" fmla="*/ 128795 h 291739"/>
              <a:gd name="T64" fmla="*/ 73113 w 279041"/>
              <a:gd name="T65" fmla="*/ 192677 h 291739"/>
              <a:gd name="T66" fmla="*/ 30319 w 279041"/>
              <a:gd name="T67" fmla="*/ 187958 h 291739"/>
              <a:gd name="T68" fmla="*/ 34670 w 279041"/>
              <a:gd name="T69" fmla="*/ 124439 h 291739"/>
              <a:gd name="T70" fmla="*/ 210764 w 279041"/>
              <a:gd name="T71" fmla="*/ 95722 h 291739"/>
              <a:gd name="T72" fmla="*/ 210764 w 279041"/>
              <a:gd name="T73" fmla="*/ 104927 h 291739"/>
              <a:gd name="T74" fmla="*/ 159569 w 279041"/>
              <a:gd name="T75" fmla="*/ 100140 h 291739"/>
              <a:gd name="T76" fmla="*/ 34687 w 279041"/>
              <a:gd name="T77" fmla="*/ 95722 h 291739"/>
              <a:gd name="T78" fmla="*/ 146439 w 279041"/>
              <a:gd name="T79" fmla="*/ 100140 h 291739"/>
              <a:gd name="T80" fmla="*/ 34687 w 279041"/>
              <a:gd name="T81" fmla="*/ 104927 h 291739"/>
              <a:gd name="T82" fmla="*/ 34687 w 279041"/>
              <a:gd name="T83" fmla="*/ 95722 h 291739"/>
              <a:gd name="T84" fmla="*/ 244743 w 279041"/>
              <a:gd name="T85" fmla="*/ 252959 h 291739"/>
              <a:gd name="T86" fmla="*/ 44401 w 279041"/>
              <a:gd name="T87" fmla="*/ 257308 h 291739"/>
              <a:gd name="T88" fmla="*/ 271455 w 279041"/>
              <a:gd name="T89" fmla="*/ 284126 h 291739"/>
              <a:gd name="T90" fmla="*/ 244743 w 279041"/>
              <a:gd name="T91" fmla="*/ 44214 h 291739"/>
              <a:gd name="T92" fmla="*/ 39364 w 279041"/>
              <a:gd name="T93" fmla="*/ 65975 h 291739"/>
              <a:gd name="T94" fmla="*/ 207606 w 279041"/>
              <a:gd name="T95" fmla="*/ 39318 h 291739"/>
              <a:gd name="T96" fmla="*/ 34660 w 279041"/>
              <a:gd name="T97" fmla="*/ 30310 h 291739"/>
              <a:gd name="T98" fmla="*/ 216651 w 279041"/>
              <a:gd name="T99" fmla="*/ 34994 h 291739"/>
              <a:gd name="T100" fmla="*/ 212310 w 279041"/>
              <a:gd name="T101" fmla="*/ 74621 h 291739"/>
              <a:gd name="T102" fmla="*/ 30319 w 279041"/>
              <a:gd name="T103" fmla="*/ 70300 h 291739"/>
              <a:gd name="T104" fmla="*/ 34660 w 279041"/>
              <a:gd name="T105" fmla="*/ 30310 h 291739"/>
              <a:gd name="T106" fmla="*/ 9026 w 279041"/>
              <a:gd name="T107" fmla="*/ 248610 h 291739"/>
              <a:gd name="T108" fmla="*/ 236080 w 279041"/>
              <a:gd name="T109" fmla="*/ 8699 h 291739"/>
              <a:gd name="T110" fmla="*/ 4333 w 279041"/>
              <a:gd name="T111" fmla="*/ 0 h 291739"/>
              <a:gd name="T112" fmla="*/ 244743 w 279041"/>
              <a:gd name="T113" fmla="*/ 4347 h 291739"/>
              <a:gd name="T114" fmla="*/ 275786 w 279041"/>
              <a:gd name="T115" fmla="*/ 35516 h 291739"/>
              <a:gd name="T116" fmla="*/ 280479 w 279041"/>
              <a:gd name="T117" fmla="*/ 288475 h 291739"/>
              <a:gd name="T118" fmla="*/ 39708 w 279041"/>
              <a:gd name="T119" fmla="*/ 293185 h 291739"/>
              <a:gd name="T120" fmla="*/ 35374 w 279041"/>
              <a:gd name="T121" fmla="*/ 257308 h 291739"/>
              <a:gd name="T122" fmla="*/ 0 w 279041"/>
              <a:gd name="T123" fmla="*/ 252959 h 291739"/>
              <a:gd name="T124" fmla="*/ 4333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5" name="Freeform 948">
            <a:extLst>
              <a:ext uri="{FF2B5EF4-FFF2-40B4-BE49-F238E27FC236}">
                <a16:creationId xmlns:a16="http://schemas.microsoft.com/office/drawing/2014/main" id="{26F22C05-D698-8846-8805-8A857064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70501" y="7424654"/>
            <a:ext cx="602806" cy="606099"/>
          </a:xfrm>
          <a:custGeom>
            <a:avLst/>
            <a:gdLst>
              <a:gd name="T0" fmla="*/ 227991 w 290404"/>
              <a:gd name="T1" fmla="*/ 199932 h 291739"/>
              <a:gd name="T2" fmla="*/ 198132 w 290404"/>
              <a:gd name="T3" fmla="*/ 229687 h 291739"/>
              <a:gd name="T4" fmla="*/ 249934 w 290404"/>
              <a:gd name="T5" fmla="*/ 282663 h 291739"/>
              <a:gd name="T6" fmla="*/ 260367 w 290404"/>
              <a:gd name="T7" fmla="*/ 282663 h 291739"/>
              <a:gd name="T8" fmla="*/ 279793 w 290404"/>
              <a:gd name="T9" fmla="*/ 262706 h 291739"/>
              <a:gd name="T10" fmla="*/ 281952 w 290404"/>
              <a:gd name="T11" fmla="*/ 257626 h 291739"/>
              <a:gd name="T12" fmla="*/ 279793 w 290404"/>
              <a:gd name="T13" fmla="*/ 252184 h 291739"/>
              <a:gd name="T14" fmla="*/ 196332 w 290404"/>
              <a:gd name="T15" fmla="*/ 183241 h 291739"/>
              <a:gd name="T16" fmla="*/ 189494 w 290404"/>
              <a:gd name="T17" fmla="*/ 191223 h 291739"/>
              <a:gd name="T18" fmla="*/ 181581 w 290404"/>
              <a:gd name="T19" fmla="*/ 198119 h 291739"/>
              <a:gd name="T20" fmla="*/ 199209 w 290404"/>
              <a:gd name="T21" fmla="*/ 215898 h 291739"/>
              <a:gd name="T22" fmla="*/ 214321 w 290404"/>
              <a:gd name="T23" fmla="*/ 201021 h 291739"/>
              <a:gd name="T24" fmla="*/ 111298 w 290404"/>
              <a:gd name="T25" fmla="*/ 57505 h 291739"/>
              <a:gd name="T26" fmla="*/ 115993 w 290404"/>
              <a:gd name="T27" fmla="*/ 62190 h 291739"/>
              <a:gd name="T28" fmla="*/ 111298 w 290404"/>
              <a:gd name="T29" fmla="*/ 66514 h 291739"/>
              <a:gd name="T30" fmla="*/ 66175 w 290404"/>
              <a:gd name="T31" fmla="*/ 111561 h 291739"/>
              <a:gd name="T32" fmla="*/ 61840 w 290404"/>
              <a:gd name="T33" fmla="*/ 116245 h 291739"/>
              <a:gd name="T34" fmla="*/ 57506 w 290404"/>
              <a:gd name="T35" fmla="*/ 111561 h 291739"/>
              <a:gd name="T36" fmla="*/ 111298 w 290404"/>
              <a:gd name="T37" fmla="*/ 57505 h 291739"/>
              <a:gd name="T38" fmla="*/ 112006 w 290404"/>
              <a:gd name="T39" fmla="*/ 40970 h 291739"/>
              <a:gd name="T40" fmla="*/ 61573 w 290404"/>
              <a:gd name="T41" fmla="*/ 61903 h 291739"/>
              <a:gd name="T42" fmla="*/ 61573 w 290404"/>
              <a:gd name="T43" fmla="*/ 162961 h 291739"/>
              <a:gd name="T44" fmla="*/ 112006 w 290404"/>
              <a:gd name="T45" fmla="*/ 184256 h 291739"/>
              <a:gd name="T46" fmla="*/ 162795 w 290404"/>
              <a:gd name="T47" fmla="*/ 162961 h 291739"/>
              <a:gd name="T48" fmla="*/ 183689 w 290404"/>
              <a:gd name="T49" fmla="*/ 112432 h 291739"/>
              <a:gd name="T50" fmla="*/ 162795 w 290404"/>
              <a:gd name="T51" fmla="*/ 61903 h 291739"/>
              <a:gd name="T52" fmla="*/ 112006 w 290404"/>
              <a:gd name="T53" fmla="*/ 40970 h 291739"/>
              <a:gd name="T54" fmla="*/ 112006 w 290404"/>
              <a:gd name="T55" fmla="*/ 31945 h 291739"/>
              <a:gd name="T56" fmla="*/ 168922 w 290404"/>
              <a:gd name="T57" fmla="*/ 55769 h 291739"/>
              <a:gd name="T58" fmla="*/ 192335 w 290404"/>
              <a:gd name="T59" fmla="*/ 112432 h 291739"/>
              <a:gd name="T60" fmla="*/ 168922 w 290404"/>
              <a:gd name="T61" fmla="*/ 169457 h 291739"/>
              <a:gd name="T62" fmla="*/ 112006 w 290404"/>
              <a:gd name="T63" fmla="*/ 192917 h 291739"/>
              <a:gd name="T64" fmla="*/ 55450 w 290404"/>
              <a:gd name="T65" fmla="*/ 169457 h 291739"/>
              <a:gd name="T66" fmla="*/ 55450 w 290404"/>
              <a:gd name="T67" fmla="*/ 55769 h 291739"/>
              <a:gd name="T68" fmla="*/ 112006 w 290404"/>
              <a:gd name="T69" fmla="*/ 31945 h 291739"/>
              <a:gd name="T70" fmla="*/ 110711 w 290404"/>
              <a:gd name="T71" fmla="*/ 8710 h 291739"/>
              <a:gd name="T72" fmla="*/ 38761 w 290404"/>
              <a:gd name="T73" fmla="*/ 38826 h 291739"/>
              <a:gd name="T74" fmla="*/ 38761 w 290404"/>
              <a:gd name="T75" fmla="*/ 184692 h 291739"/>
              <a:gd name="T76" fmla="*/ 183380 w 290404"/>
              <a:gd name="T77" fmla="*/ 184692 h 291739"/>
              <a:gd name="T78" fmla="*/ 213238 w 290404"/>
              <a:gd name="T79" fmla="*/ 111759 h 291739"/>
              <a:gd name="T80" fmla="*/ 183380 w 290404"/>
              <a:gd name="T81" fmla="*/ 38826 h 291739"/>
              <a:gd name="T82" fmla="*/ 110711 w 290404"/>
              <a:gd name="T83" fmla="*/ 8710 h 291739"/>
              <a:gd name="T84" fmla="*/ 110711 w 290404"/>
              <a:gd name="T85" fmla="*/ 0 h 291739"/>
              <a:gd name="T86" fmla="*/ 189494 w 290404"/>
              <a:gd name="T87" fmla="*/ 32655 h 291739"/>
              <a:gd name="T88" fmla="*/ 221871 w 290404"/>
              <a:gd name="T89" fmla="*/ 111759 h 291739"/>
              <a:gd name="T90" fmla="*/ 201728 w 290404"/>
              <a:gd name="T91" fmla="*/ 175983 h 291739"/>
              <a:gd name="T92" fmla="*/ 220435 w 290404"/>
              <a:gd name="T93" fmla="*/ 194854 h 291739"/>
              <a:gd name="T94" fmla="*/ 224751 w 290404"/>
              <a:gd name="T95" fmla="*/ 190498 h 291739"/>
              <a:gd name="T96" fmla="*/ 231227 w 290404"/>
              <a:gd name="T97" fmla="*/ 190498 h 291739"/>
              <a:gd name="T98" fmla="*/ 286266 w 290404"/>
              <a:gd name="T99" fmla="*/ 246016 h 291739"/>
              <a:gd name="T100" fmla="*/ 290944 w 290404"/>
              <a:gd name="T101" fmla="*/ 257626 h 291739"/>
              <a:gd name="T102" fmla="*/ 286266 w 290404"/>
              <a:gd name="T103" fmla="*/ 268874 h 291739"/>
              <a:gd name="T104" fmla="*/ 266482 w 290404"/>
              <a:gd name="T105" fmla="*/ 288832 h 291739"/>
              <a:gd name="T106" fmla="*/ 255330 w 290404"/>
              <a:gd name="T107" fmla="*/ 293548 h 291739"/>
              <a:gd name="T108" fmla="*/ 244179 w 290404"/>
              <a:gd name="T109" fmla="*/ 288832 h 291739"/>
              <a:gd name="T110" fmla="*/ 188776 w 290404"/>
              <a:gd name="T111" fmla="*/ 232952 h 291739"/>
              <a:gd name="T112" fmla="*/ 187699 w 290404"/>
              <a:gd name="T113" fmla="*/ 229687 h 291739"/>
              <a:gd name="T114" fmla="*/ 188776 w 290404"/>
              <a:gd name="T115" fmla="*/ 226784 h 291739"/>
              <a:gd name="T116" fmla="*/ 193454 w 290404"/>
              <a:gd name="T117" fmla="*/ 222430 h 291739"/>
              <a:gd name="T118" fmla="*/ 174388 w 290404"/>
              <a:gd name="T119" fmla="*/ 203561 h 291739"/>
              <a:gd name="T120" fmla="*/ 110711 w 290404"/>
              <a:gd name="T121" fmla="*/ 223881 h 291739"/>
              <a:gd name="T122" fmla="*/ 32646 w 290404"/>
              <a:gd name="T123" fmla="*/ 191223 h 291739"/>
              <a:gd name="T124" fmla="*/ 32646 w 290404"/>
              <a:gd name="T125" fmla="*/ 32655 h 291739"/>
              <a:gd name="T126" fmla="*/ 110711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6" name="Freeform 949">
            <a:extLst>
              <a:ext uri="{FF2B5EF4-FFF2-40B4-BE49-F238E27FC236}">
                <a16:creationId xmlns:a16="http://schemas.microsoft.com/office/drawing/2014/main" id="{44313213-F7DA-0A49-BFC3-88CE618AE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66313" y="7372990"/>
            <a:ext cx="606099" cy="606099"/>
          </a:xfrm>
          <a:custGeom>
            <a:avLst/>
            <a:gdLst>
              <a:gd name="T0" fmla="*/ 79858 w 291288"/>
              <a:gd name="T1" fmla="*/ 255812 h 291739"/>
              <a:gd name="T2" fmla="*/ 75474 w 291288"/>
              <a:gd name="T3" fmla="*/ 284478 h 291739"/>
              <a:gd name="T4" fmla="*/ 143406 w 291288"/>
              <a:gd name="T5" fmla="*/ 284478 h 291739"/>
              <a:gd name="T6" fmla="*/ 143406 w 291288"/>
              <a:gd name="T7" fmla="*/ 255812 h 291739"/>
              <a:gd name="T8" fmla="*/ 85336 w 291288"/>
              <a:gd name="T9" fmla="*/ 222066 h 291739"/>
              <a:gd name="T10" fmla="*/ 81318 w 291288"/>
              <a:gd name="T11" fmla="*/ 246741 h 291739"/>
              <a:gd name="T12" fmla="*/ 147789 w 291288"/>
              <a:gd name="T13" fmla="*/ 246741 h 291739"/>
              <a:gd name="T14" fmla="*/ 152171 w 291288"/>
              <a:gd name="T15" fmla="*/ 251458 h 291739"/>
              <a:gd name="T16" fmla="*/ 152171 w 291288"/>
              <a:gd name="T17" fmla="*/ 284478 h 291739"/>
              <a:gd name="T18" fmla="*/ 271965 w 291288"/>
              <a:gd name="T19" fmla="*/ 284478 h 291739"/>
              <a:gd name="T20" fmla="*/ 146694 w 291288"/>
              <a:gd name="T21" fmla="*/ 222066 h 291739"/>
              <a:gd name="T22" fmla="*/ 29457 w 291288"/>
              <a:gd name="T23" fmla="*/ 222066 h 291739"/>
              <a:gd name="T24" fmla="*/ 10466 w 291288"/>
              <a:gd name="T25" fmla="*/ 284478 h 291739"/>
              <a:gd name="T26" fmla="*/ 66343 w 291288"/>
              <a:gd name="T27" fmla="*/ 284478 h 291739"/>
              <a:gd name="T28" fmla="*/ 76570 w 291288"/>
              <a:gd name="T29" fmla="*/ 222066 h 291739"/>
              <a:gd name="T30" fmla="*/ 261740 w 291288"/>
              <a:gd name="T31" fmla="*/ 207553 h 291739"/>
              <a:gd name="T32" fmla="*/ 199284 w 291288"/>
              <a:gd name="T33" fmla="*/ 238758 h 291739"/>
              <a:gd name="T34" fmla="*/ 283651 w 291288"/>
              <a:gd name="T35" fmla="*/ 280486 h 291739"/>
              <a:gd name="T36" fmla="*/ 191251 w 291288"/>
              <a:gd name="T37" fmla="*/ 174896 h 291739"/>
              <a:gd name="T38" fmla="*/ 155094 w 291288"/>
              <a:gd name="T39" fmla="*/ 216624 h 291739"/>
              <a:gd name="T40" fmla="*/ 189425 w 291288"/>
              <a:gd name="T41" fmla="*/ 233315 h 291739"/>
              <a:gd name="T42" fmla="*/ 259181 w 291288"/>
              <a:gd name="T43" fmla="*/ 198844 h 291739"/>
              <a:gd name="T44" fmla="*/ 251875 w 291288"/>
              <a:gd name="T45" fmla="*/ 174896 h 291739"/>
              <a:gd name="T46" fmla="*/ 93371 w 291288"/>
              <a:gd name="T47" fmla="*/ 174896 h 291739"/>
              <a:gd name="T48" fmla="*/ 87162 w 291288"/>
              <a:gd name="T49" fmla="*/ 213358 h 291739"/>
              <a:gd name="T50" fmla="*/ 136831 w 291288"/>
              <a:gd name="T51" fmla="*/ 213358 h 291739"/>
              <a:gd name="T52" fmla="*/ 104327 w 291288"/>
              <a:gd name="T53" fmla="*/ 174896 h 291739"/>
              <a:gd name="T54" fmla="*/ 43699 w 291288"/>
              <a:gd name="T55" fmla="*/ 174896 h 291739"/>
              <a:gd name="T56" fmla="*/ 32013 w 291288"/>
              <a:gd name="T57" fmla="*/ 213358 h 291739"/>
              <a:gd name="T58" fmla="*/ 78032 w 291288"/>
              <a:gd name="T59" fmla="*/ 213358 h 291739"/>
              <a:gd name="T60" fmla="*/ 84241 w 291288"/>
              <a:gd name="T61" fmla="*/ 174896 h 291739"/>
              <a:gd name="T62" fmla="*/ 147789 w 291288"/>
              <a:gd name="T63" fmla="*/ 51841 h 291739"/>
              <a:gd name="T64" fmla="*/ 116832 w 291288"/>
              <a:gd name="T65" fmla="*/ 83062 h 291739"/>
              <a:gd name="T66" fmla="*/ 147789 w 291288"/>
              <a:gd name="T67" fmla="*/ 113919 h 291739"/>
              <a:gd name="T68" fmla="*/ 178746 w 291288"/>
              <a:gd name="T69" fmla="*/ 83062 h 291739"/>
              <a:gd name="T70" fmla="*/ 147789 w 291288"/>
              <a:gd name="T71" fmla="*/ 51841 h 291739"/>
              <a:gd name="T72" fmla="*/ 147789 w 291288"/>
              <a:gd name="T73" fmla="*/ 43127 h 291739"/>
              <a:gd name="T74" fmla="*/ 187850 w 291288"/>
              <a:gd name="T75" fmla="*/ 83062 h 291739"/>
              <a:gd name="T76" fmla="*/ 147789 w 291288"/>
              <a:gd name="T77" fmla="*/ 122632 h 291739"/>
              <a:gd name="T78" fmla="*/ 107727 w 291288"/>
              <a:gd name="T79" fmla="*/ 83062 h 291739"/>
              <a:gd name="T80" fmla="*/ 147789 w 291288"/>
              <a:gd name="T81" fmla="*/ 43127 h 291739"/>
              <a:gd name="T82" fmla="*/ 147789 w 291288"/>
              <a:gd name="T83" fmla="*/ 8710 h 291739"/>
              <a:gd name="T84" fmla="*/ 74014 w 291288"/>
              <a:gd name="T85" fmla="*/ 82005 h 291739"/>
              <a:gd name="T86" fmla="*/ 147789 w 291288"/>
              <a:gd name="T87" fmla="*/ 211543 h 291739"/>
              <a:gd name="T88" fmla="*/ 221198 w 291288"/>
              <a:gd name="T89" fmla="*/ 82005 h 291739"/>
              <a:gd name="T90" fmla="*/ 147789 w 291288"/>
              <a:gd name="T91" fmla="*/ 8710 h 291739"/>
              <a:gd name="T92" fmla="*/ 147789 w 291288"/>
              <a:gd name="T93" fmla="*/ 0 h 291739"/>
              <a:gd name="T94" fmla="*/ 229963 w 291288"/>
              <a:gd name="T95" fmla="*/ 82005 h 291739"/>
              <a:gd name="T96" fmla="*/ 197093 w 291288"/>
              <a:gd name="T97" fmla="*/ 165824 h 291739"/>
              <a:gd name="T98" fmla="*/ 255162 w 291288"/>
              <a:gd name="T99" fmla="*/ 165824 h 291739"/>
              <a:gd name="T100" fmla="*/ 259181 w 291288"/>
              <a:gd name="T101" fmla="*/ 169090 h 291739"/>
              <a:gd name="T102" fmla="*/ 294973 w 291288"/>
              <a:gd name="T103" fmla="*/ 287380 h 291739"/>
              <a:gd name="T104" fmla="*/ 294608 w 291288"/>
              <a:gd name="T105" fmla="*/ 291735 h 291739"/>
              <a:gd name="T106" fmla="*/ 290956 w 291288"/>
              <a:gd name="T107" fmla="*/ 293548 h 291739"/>
              <a:gd name="T108" fmla="*/ 4258 w 291288"/>
              <a:gd name="T109" fmla="*/ 293548 h 291739"/>
              <a:gd name="T110" fmla="*/ 606 w 291288"/>
              <a:gd name="T111" fmla="*/ 291735 h 291739"/>
              <a:gd name="T112" fmla="*/ 241 w 291288"/>
              <a:gd name="T113" fmla="*/ 287380 h 291739"/>
              <a:gd name="T114" fmla="*/ 36031 w 291288"/>
              <a:gd name="T115" fmla="*/ 169090 h 291739"/>
              <a:gd name="T116" fmla="*/ 40413 w 291288"/>
              <a:gd name="T117" fmla="*/ 165824 h 291739"/>
              <a:gd name="T118" fmla="*/ 97753 w 291288"/>
              <a:gd name="T119" fmla="*/ 165824 h 291739"/>
              <a:gd name="T120" fmla="*/ 65248 w 291288"/>
              <a:gd name="T121" fmla="*/ 82005 h 291739"/>
              <a:gd name="T122" fmla="*/ 14778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7" name="Freeform 950">
            <a:extLst>
              <a:ext uri="{FF2B5EF4-FFF2-40B4-BE49-F238E27FC236}">
                <a16:creationId xmlns:a16="http://schemas.microsoft.com/office/drawing/2014/main" id="{5D228963-E264-924A-8119-CBF9447BC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53486" y="7424654"/>
            <a:ext cx="606099" cy="606099"/>
          </a:xfrm>
          <a:custGeom>
            <a:avLst/>
            <a:gdLst>
              <a:gd name="T0" fmla="*/ 136955 w 291740"/>
              <a:gd name="T1" fmla="*/ 223529 h 291739"/>
              <a:gd name="T2" fmla="*/ 136955 w 291740"/>
              <a:gd name="T3" fmla="*/ 229556 h 291739"/>
              <a:gd name="T4" fmla="*/ 130696 w 291740"/>
              <a:gd name="T5" fmla="*/ 229556 h 291739"/>
              <a:gd name="T6" fmla="*/ 130696 w 291740"/>
              <a:gd name="T7" fmla="*/ 223529 h 291739"/>
              <a:gd name="T8" fmla="*/ 53995 w 291740"/>
              <a:gd name="T9" fmla="*/ 223529 h 291739"/>
              <a:gd name="T10" fmla="*/ 53995 w 291740"/>
              <a:gd name="T11" fmla="*/ 229556 h 291739"/>
              <a:gd name="T12" fmla="*/ 47738 w 291740"/>
              <a:gd name="T13" fmla="*/ 229556 h 291739"/>
              <a:gd name="T14" fmla="*/ 47738 w 291740"/>
              <a:gd name="T15" fmla="*/ 223529 h 291739"/>
              <a:gd name="T16" fmla="*/ 96946 w 291740"/>
              <a:gd name="T17" fmla="*/ 226351 h 291739"/>
              <a:gd name="T18" fmla="*/ 87744 w 291740"/>
              <a:gd name="T19" fmla="*/ 226351 h 291739"/>
              <a:gd name="T20" fmla="*/ 22831 w 291740"/>
              <a:gd name="T21" fmla="*/ 131553 h 291739"/>
              <a:gd name="T22" fmla="*/ 9059 w 291740"/>
              <a:gd name="T23" fmla="*/ 241725 h 291739"/>
              <a:gd name="T24" fmla="*/ 114157 w 291740"/>
              <a:gd name="T25" fmla="*/ 255496 h 291739"/>
              <a:gd name="T26" fmla="*/ 176490 w 291740"/>
              <a:gd name="T27" fmla="*/ 280864 h 291739"/>
              <a:gd name="T28" fmla="*/ 152571 w 291740"/>
              <a:gd name="T29" fmla="*/ 171418 h 291739"/>
              <a:gd name="T30" fmla="*/ 75380 w 291740"/>
              <a:gd name="T31" fmla="*/ 206571 h 291739"/>
              <a:gd name="T32" fmla="*/ 70668 w 291740"/>
              <a:gd name="T33" fmla="*/ 206571 h 291739"/>
              <a:gd name="T34" fmla="*/ 68492 w 291740"/>
              <a:gd name="T35" fmla="*/ 131553 h 291739"/>
              <a:gd name="T36" fmla="*/ 109653 w 291740"/>
              <a:gd name="T37" fmla="*/ 122843 h 291739"/>
              <a:gd name="T38" fmla="*/ 215009 w 291740"/>
              <a:gd name="T39" fmla="*/ 127261 h 291739"/>
              <a:gd name="T40" fmla="*/ 109653 w 291740"/>
              <a:gd name="T41" fmla="*/ 132048 h 291739"/>
              <a:gd name="T42" fmla="*/ 109653 w 291740"/>
              <a:gd name="T43" fmla="*/ 122843 h 291739"/>
              <a:gd name="T44" fmla="*/ 252109 w 291740"/>
              <a:gd name="T45" fmla="*/ 81363 h 291739"/>
              <a:gd name="T46" fmla="*/ 252109 w 291740"/>
              <a:gd name="T47" fmla="*/ 90553 h 291739"/>
              <a:gd name="T48" fmla="*/ 162726 w 291740"/>
              <a:gd name="T49" fmla="*/ 85958 h 291739"/>
              <a:gd name="T50" fmla="*/ 109569 w 291740"/>
              <a:gd name="T51" fmla="*/ 81363 h 291739"/>
              <a:gd name="T52" fmla="*/ 141630 w 291740"/>
              <a:gd name="T53" fmla="*/ 85958 h 291739"/>
              <a:gd name="T54" fmla="*/ 109569 w 291740"/>
              <a:gd name="T55" fmla="*/ 90553 h 291739"/>
              <a:gd name="T56" fmla="*/ 109569 w 291740"/>
              <a:gd name="T57" fmla="*/ 81363 h 291739"/>
              <a:gd name="T58" fmla="*/ 252080 w 291740"/>
              <a:gd name="T59" fmla="*/ 39883 h 291739"/>
              <a:gd name="T60" fmla="*/ 252080 w 291740"/>
              <a:gd name="T61" fmla="*/ 49073 h 291739"/>
              <a:gd name="T62" fmla="*/ 215371 w 291740"/>
              <a:gd name="T63" fmla="*/ 44479 h 291739"/>
              <a:gd name="T64" fmla="*/ 109617 w 291740"/>
              <a:gd name="T65" fmla="*/ 39883 h 291739"/>
              <a:gd name="T66" fmla="*/ 194273 w 291740"/>
              <a:gd name="T67" fmla="*/ 44479 h 291739"/>
              <a:gd name="T68" fmla="*/ 109617 w 291740"/>
              <a:gd name="T69" fmla="*/ 49073 h 291739"/>
              <a:gd name="T70" fmla="*/ 109617 w 291740"/>
              <a:gd name="T71" fmla="*/ 39883 h 291739"/>
              <a:gd name="T72" fmla="*/ 81903 w 291740"/>
              <a:gd name="T73" fmla="*/ 12686 h 291739"/>
              <a:gd name="T74" fmla="*/ 77553 w 291740"/>
              <a:gd name="T75" fmla="*/ 194974 h 291739"/>
              <a:gd name="T76" fmla="*/ 152571 w 291740"/>
              <a:gd name="T77" fmla="*/ 162358 h 291739"/>
              <a:gd name="T78" fmla="*/ 280135 w 291740"/>
              <a:gd name="T79" fmla="*/ 158371 h 291739"/>
              <a:gd name="T80" fmla="*/ 284122 w 291740"/>
              <a:gd name="T81" fmla="*/ 22470 h 291739"/>
              <a:gd name="T82" fmla="*/ 270351 w 291740"/>
              <a:gd name="T83" fmla="*/ 8699 h 291739"/>
              <a:gd name="T84" fmla="*/ 91324 w 291740"/>
              <a:gd name="T85" fmla="*/ 0 h 291739"/>
              <a:gd name="T86" fmla="*/ 286297 w 291740"/>
              <a:gd name="T87" fmla="*/ 6162 h 291739"/>
              <a:gd name="T88" fmla="*/ 293182 w 291740"/>
              <a:gd name="T89" fmla="*/ 148586 h 291739"/>
              <a:gd name="T90" fmla="*/ 270351 w 291740"/>
              <a:gd name="T91" fmla="*/ 171418 h 291739"/>
              <a:gd name="T92" fmla="*/ 185187 w 291740"/>
              <a:gd name="T93" fmla="*/ 288475 h 291739"/>
              <a:gd name="T94" fmla="*/ 180838 w 291740"/>
              <a:gd name="T95" fmla="*/ 293185 h 291739"/>
              <a:gd name="T96" fmla="*/ 142424 w 291740"/>
              <a:gd name="T97" fmla="*/ 271805 h 291739"/>
              <a:gd name="T98" fmla="*/ 22831 w 291740"/>
              <a:gd name="T99" fmla="*/ 264557 h 291739"/>
              <a:gd name="T100" fmla="*/ 0 w 291740"/>
              <a:gd name="T101" fmla="*/ 145687 h 291739"/>
              <a:gd name="T102" fmla="*/ 68492 w 291740"/>
              <a:gd name="T103" fmla="*/ 122493 h 291739"/>
              <a:gd name="T104" fmla="*/ 75741 w 291740"/>
              <a:gd name="T105" fmla="*/ 6162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06FCD953-2BDE-DC4A-AD42-FCC018CBA11E}"/>
              </a:ext>
            </a:extLst>
          </p:cNvPr>
          <p:cNvSpPr txBox="1">
            <a:spLocks/>
          </p:cNvSpPr>
          <p:nvPr/>
        </p:nvSpPr>
        <p:spPr>
          <a:xfrm>
            <a:off x="7384009" y="9495796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2648213F-B7AF-FC43-9203-F0FBE5255FD0}"/>
              </a:ext>
            </a:extLst>
          </p:cNvPr>
          <p:cNvSpPr txBox="1">
            <a:spLocks/>
          </p:cNvSpPr>
          <p:nvPr/>
        </p:nvSpPr>
        <p:spPr>
          <a:xfrm>
            <a:off x="14927942" y="9495796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0" name="Subtitle 2">
            <a:extLst>
              <a:ext uri="{FF2B5EF4-FFF2-40B4-BE49-F238E27FC236}">
                <a16:creationId xmlns:a16="http://schemas.microsoft.com/office/drawing/2014/main" id="{25FABD73-F56A-4E46-ADD7-12AD743794B0}"/>
              </a:ext>
            </a:extLst>
          </p:cNvPr>
          <p:cNvSpPr txBox="1">
            <a:spLocks/>
          </p:cNvSpPr>
          <p:nvPr/>
        </p:nvSpPr>
        <p:spPr>
          <a:xfrm>
            <a:off x="3785163" y="4551908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1" name="Subtitle 2">
            <a:extLst>
              <a:ext uri="{FF2B5EF4-FFF2-40B4-BE49-F238E27FC236}">
                <a16:creationId xmlns:a16="http://schemas.microsoft.com/office/drawing/2014/main" id="{506A4A8E-8DDF-1D48-880D-238278D1C7A4}"/>
              </a:ext>
            </a:extLst>
          </p:cNvPr>
          <p:cNvSpPr txBox="1">
            <a:spLocks/>
          </p:cNvSpPr>
          <p:nvPr/>
        </p:nvSpPr>
        <p:spPr>
          <a:xfrm>
            <a:off x="11329096" y="4551908"/>
            <a:ext cx="5051088" cy="160666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8FEEBDF-73A7-574E-81FF-3D9C0E40246E}"/>
              </a:ext>
            </a:extLst>
          </p:cNvPr>
          <p:cNvSpPr txBox="1"/>
          <p:nvPr/>
        </p:nvSpPr>
        <p:spPr>
          <a:xfrm>
            <a:off x="7468117" y="8814097"/>
            <a:ext cx="251062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accent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1. YOUR TITLE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86EB383-1999-FE47-861C-0CF5CB13F49D}"/>
              </a:ext>
            </a:extLst>
          </p:cNvPr>
          <p:cNvSpPr txBox="1"/>
          <p:nvPr/>
        </p:nvSpPr>
        <p:spPr>
          <a:xfrm>
            <a:off x="15017987" y="8814097"/>
            <a:ext cx="250741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accent4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3. YOUR TITLE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9F7CBB7-1135-D240-924F-1C989E8BE318}"/>
              </a:ext>
            </a:extLst>
          </p:cNvPr>
          <p:cNvSpPr txBox="1"/>
          <p:nvPr/>
        </p:nvSpPr>
        <p:spPr>
          <a:xfrm>
            <a:off x="6214663" y="3853692"/>
            <a:ext cx="251062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accent3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2. YOUR TITLE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32BE7FF-BEB4-9840-8FE3-FF2B50D517E2}"/>
              </a:ext>
            </a:extLst>
          </p:cNvPr>
          <p:cNvSpPr txBox="1"/>
          <p:nvPr/>
        </p:nvSpPr>
        <p:spPr>
          <a:xfrm>
            <a:off x="13730490" y="3853692"/>
            <a:ext cx="251543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dirty="0">
                <a:solidFill>
                  <a:schemeClr val="accent5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4. YOUR TITLE</a:t>
            </a:r>
          </a:p>
        </p:txBody>
      </p:sp>
    </p:spTree>
    <p:extLst>
      <p:ext uri="{BB962C8B-B14F-4D97-AF65-F5344CB8AC3E}">
        <p14:creationId xmlns:p14="http://schemas.microsoft.com/office/powerpoint/2010/main" val="408676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85122-8710-184A-8730-04C265D52B0E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90E14-500C-7343-A269-4D4D2386A8C1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DEA264-95A1-1F43-8859-736858BA99B3}"/>
              </a:ext>
            </a:extLst>
          </p:cNvPr>
          <p:cNvCxnSpPr/>
          <p:nvPr/>
        </p:nvCxnSpPr>
        <p:spPr>
          <a:xfrm flipH="1">
            <a:off x="5720881" y="7735033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EB9DF-67B0-A74F-B371-0F6E03A7E810}"/>
              </a:ext>
            </a:extLst>
          </p:cNvPr>
          <p:cNvCxnSpPr/>
          <p:nvPr/>
        </p:nvCxnSpPr>
        <p:spPr>
          <a:xfrm flipH="1">
            <a:off x="13401970" y="7712205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ABC01-4AA0-6740-B061-316140F60AC4}"/>
              </a:ext>
            </a:extLst>
          </p:cNvPr>
          <p:cNvCxnSpPr/>
          <p:nvPr/>
        </p:nvCxnSpPr>
        <p:spPr>
          <a:xfrm flipH="1" flipV="1">
            <a:off x="13462556" y="3749503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0930C1-AE69-8A4F-BC1C-91049935821C}"/>
              </a:ext>
            </a:extLst>
          </p:cNvPr>
          <p:cNvCxnSpPr/>
          <p:nvPr/>
        </p:nvCxnSpPr>
        <p:spPr>
          <a:xfrm flipH="1" flipV="1">
            <a:off x="5746024" y="3743168"/>
            <a:ext cx="2992331" cy="3965393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513BB-280D-104C-9F1F-3E61009D860C}"/>
              </a:ext>
            </a:extLst>
          </p:cNvPr>
          <p:cNvCxnSpPr/>
          <p:nvPr/>
        </p:nvCxnSpPr>
        <p:spPr>
          <a:xfrm flipV="1">
            <a:off x="2437765" y="7685733"/>
            <a:ext cx="17356939" cy="50145"/>
          </a:xfrm>
          <a:prstGeom prst="line">
            <a:avLst/>
          </a:prstGeom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3BA67-F4A2-C44E-B1AB-D3ADD660698A}"/>
              </a:ext>
            </a:extLst>
          </p:cNvPr>
          <p:cNvCxnSpPr/>
          <p:nvPr/>
        </p:nvCxnSpPr>
        <p:spPr>
          <a:xfrm>
            <a:off x="7584313" y="6107499"/>
            <a:ext cx="3283331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7428-FE2E-E542-B679-CD29C04533D8}"/>
              </a:ext>
            </a:extLst>
          </p:cNvPr>
          <p:cNvCxnSpPr/>
          <p:nvPr/>
        </p:nvCxnSpPr>
        <p:spPr>
          <a:xfrm flipH="1">
            <a:off x="3359808" y="5508564"/>
            <a:ext cx="3720185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D05BF-3DC0-3840-81CC-F57D5531A5E3}"/>
              </a:ext>
            </a:extLst>
          </p:cNvPr>
          <p:cNvCxnSpPr/>
          <p:nvPr/>
        </p:nvCxnSpPr>
        <p:spPr>
          <a:xfrm flipH="1">
            <a:off x="5319622" y="6734220"/>
            <a:ext cx="2664522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ADFDD9-E87F-9542-BC85-BA6C4C51B8FC}"/>
              </a:ext>
            </a:extLst>
          </p:cNvPr>
          <p:cNvCxnSpPr/>
          <p:nvPr/>
        </p:nvCxnSpPr>
        <p:spPr>
          <a:xfrm>
            <a:off x="15753995" y="6734220"/>
            <a:ext cx="342401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04205-4885-3B4D-86DF-09283A59CF48}"/>
              </a:ext>
            </a:extLst>
          </p:cNvPr>
          <p:cNvCxnSpPr/>
          <p:nvPr/>
        </p:nvCxnSpPr>
        <p:spPr>
          <a:xfrm>
            <a:off x="14865481" y="5508564"/>
            <a:ext cx="351471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AAA90-DB62-A14D-BD7C-BF1798233914}"/>
              </a:ext>
            </a:extLst>
          </p:cNvPr>
          <p:cNvCxnSpPr/>
          <p:nvPr/>
        </p:nvCxnSpPr>
        <p:spPr>
          <a:xfrm flipH="1">
            <a:off x="12718144" y="6107499"/>
            <a:ext cx="2541004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DB176-0928-714B-878B-023D40450CE1}"/>
              </a:ext>
            </a:extLst>
          </p:cNvPr>
          <p:cNvCxnSpPr/>
          <p:nvPr/>
        </p:nvCxnSpPr>
        <p:spPr>
          <a:xfrm flipH="1">
            <a:off x="4602624" y="8869768"/>
            <a:ext cx="3174531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64026-102D-924C-A651-AC67F8E183D7}"/>
              </a:ext>
            </a:extLst>
          </p:cNvPr>
          <p:cNvCxnSpPr/>
          <p:nvPr/>
        </p:nvCxnSpPr>
        <p:spPr>
          <a:xfrm flipH="1">
            <a:off x="3459531" y="10236776"/>
            <a:ext cx="3379540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7E05F-FE7A-BE42-9140-0F8528F6ADAC}"/>
              </a:ext>
            </a:extLst>
          </p:cNvPr>
          <p:cNvCxnSpPr/>
          <p:nvPr/>
        </p:nvCxnSpPr>
        <p:spPr>
          <a:xfrm>
            <a:off x="7282051" y="9612355"/>
            <a:ext cx="3618833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6BF9E-FCD0-DB48-8539-1CEB63CF1F45}"/>
              </a:ext>
            </a:extLst>
          </p:cNvPr>
          <p:cNvCxnSpPr/>
          <p:nvPr/>
        </p:nvCxnSpPr>
        <p:spPr>
          <a:xfrm>
            <a:off x="14526498" y="10266748"/>
            <a:ext cx="385369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C370D0-595D-C849-9FCE-4DD67932CAE3}"/>
              </a:ext>
            </a:extLst>
          </p:cNvPr>
          <p:cNvCxnSpPr/>
          <p:nvPr/>
        </p:nvCxnSpPr>
        <p:spPr>
          <a:xfrm>
            <a:off x="15516373" y="8869768"/>
            <a:ext cx="366163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6A52A-D7CC-564B-BC43-BD88BE49611B}"/>
              </a:ext>
            </a:extLst>
          </p:cNvPr>
          <p:cNvCxnSpPr/>
          <p:nvPr/>
        </p:nvCxnSpPr>
        <p:spPr>
          <a:xfrm flipH="1">
            <a:off x="12850903" y="9612355"/>
            <a:ext cx="2089838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FE8E18-AE4E-894A-B764-9B2A3FA6AB0D}"/>
              </a:ext>
            </a:extLst>
          </p:cNvPr>
          <p:cNvCxnSpPr/>
          <p:nvPr/>
        </p:nvCxnSpPr>
        <p:spPr>
          <a:xfrm>
            <a:off x="8412574" y="7204052"/>
            <a:ext cx="3108456" cy="0"/>
          </a:xfrm>
          <a:prstGeom prst="straightConnector1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0">
            <a:extLst>
              <a:ext uri="{FF2B5EF4-FFF2-40B4-BE49-F238E27FC236}">
                <a16:creationId xmlns:a16="http://schemas.microsoft.com/office/drawing/2014/main" id="{3909B733-1C3D-A04B-8C3C-DB12C33C544C}"/>
              </a:ext>
            </a:extLst>
          </p:cNvPr>
          <p:cNvSpPr>
            <a:spLocks/>
          </p:cNvSpPr>
          <p:nvPr/>
        </p:nvSpPr>
        <p:spPr bwMode="auto">
          <a:xfrm>
            <a:off x="19543478" y="6498951"/>
            <a:ext cx="2938197" cy="2291793"/>
          </a:xfrm>
          <a:custGeom>
            <a:avLst/>
            <a:gdLst>
              <a:gd name="T0" fmla="*/ 918 w 1050"/>
              <a:gd name="T1" fmla="*/ 204 h 819"/>
              <a:gd name="T2" fmla="*/ 785 w 1050"/>
              <a:gd name="T3" fmla="*/ 0 h 819"/>
              <a:gd name="T4" fmla="*/ 785 w 1050"/>
              <a:gd name="T5" fmla="*/ 154 h 819"/>
              <a:gd name="T6" fmla="*/ 0 w 1050"/>
              <a:gd name="T7" fmla="*/ 154 h 819"/>
              <a:gd name="T8" fmla="*/ 0 w 1050"/>
              <a:gd name="T9" fmla="*/ 665 h 819"/>
              <a:gd name="T10" fmla="*/ 785 w 1050"/>
              <a:gd name="T11" fmla="*/ 665 h 819"/>
              <a:gd name="T12" fmla="*/ 785 w 1050"/>
              <a:gd name="T13" fmla="*/ 819 h 819"/>
              <a:gd name="T14" fmla="*/ 918 w 1050"/>
              <a:gd name="T15" fmla="*/ 616 h 819"/>
              <a:gd name="T16" fmla="*/ 1050 w 1050"/>
              <a:gd name="T17" fmla="*/ 410 h 819"/>
              <a:gd name="T18" fmla="*/ 918 w 1050"/>
              <a:gd name="T19" fmla="*/ 204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0" h="819">
                <a:moveTo>
                  <a:pt x="918" y="204"/>
                </a:moveTo>
                <a:lnTo>
                  <a:pt x="785" y="0"/>
                </a:lnTo>
                <a:lnTo>
                  <a:pt x="785" y="154"/>
                </a:lnTo>
                <a:lnTo>
                  <a:pt x="0" y="154"/>
                </a:lnTo>
                <a:lnTo>
                  <a:pt x="0" y="665"/>
                </a:lnTo>
                <a:lnTo>
                  <a:pt x="785" y="665"/>
                </a:lnTo>
                <a:lnTo>
                  <a:pt x="785" y="819"/>
                </a:lnTo>
                <a:lnTo>
                  <a:pt x="918" y="616"/>
                </a:lnTo>
                <a:lnTo>
                  <a:pt x="1050" y="410"/>
                </a:lnTo>
                <a:lnTo>
                  <a:pt x="918" y="2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2649CD05-D3E1-5F49-9C9B-6E3C6D2638EC}"/>
              </a:ext>
            </a:extLst>
          </p:cNvPr>
          <p:cNvSpPr/>
          <p:nvPr/>
        </p:nvSpPr>
        <p:spPr>
          <a:xfrm>
            <a:off x="10081100" y="10654142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C9CADE5-CCF8-6A47-8C1B-0FF313B29236}"/>
              </a:ext>
            </a:extLst>
          </p:cNvPr>
          <p:cNvSpPr/>
          <p:nvPr/>
        </p:nvSpPr>
        <p:spPr>
          <a:xfrm>
            <a:off x="2408711" y="10654142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10E77828-588B-EF49-A55D-ADE623B1D9B1}"/>
              </a:ext>
            </a:extLst>
          </p:cNvPr>
          <p:cNvSpPr/>
          <p:nvPr/>
        </p:nvSpPr>
        <p:spPr>
          <a:xfrm flipV="1">
            <a:off x="10169761" y="3726959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B4B38CD4-CB35-ED4F-BAF6-8D385EFE58C5}"/>
              </a:ext>
            </a:extLst>
          </p:cNvPr>
          <p:cNvSpPr/>
          <p:nvPr/>
        </p:nvSpPr>
        <p:spPr>
          <a:xfrm flipV="1">
            <a:off x="2433412" y="3726959"/>
            <a:ext cx="4145072" cy="1038483"/>
          </a:xfrm>
          <a:prstGeom prst="parallelogram">
            <a:avLst>
              <a:gd name="adj" fmla="val 736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/>
              </a:solidFill>
              <a:latin typeface="Roboto Light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47F2D-8C11-8449-B8E0-B48A9BB1944C}"/>
              </a:ext>
            </a:extLst>
          </p:cNvPr>
          <p:cNvSpPr txBox="1"/>
          <p:nvPr/>
        </p:nvSpPr>
        <p:spPr>
          <a:xfrm>
            <a:off x="3434326" y="394149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ACC123-A937-344B-9D55-59A5E141B919}"/>
              </a:ext>
            </a:extLst>
          </p:cNvPr>
          <p:cNvSpPr txBox="1"/>
          <p:nvPr/>
        </p:nvSpPr>
        <p:spPr>
          <a:xfrm>
            <a:off x="11195692" y="3941499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9E85-E3E6-5049-9DF7-0B2F08CA729E}"/>
              </a:ext>
            </a:extLst>
          </p:cNvPr>
          <p:cNvSpPr txBox="1"/>
          <p:nvPr/>
        </p:nvSpPr>
        <p:spPr>
          <a:xfrm>
            <a:off x="3459027" y="10866938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058264-7729-954D-AA72-58A7074EB380}"/>
              </a:ext>
            </a:extLst>
          </p:cNvPr>
          <p:cNvSpPr txBox="1"/>
          <p:nvPr/>
        </p:nvSpPr>
        <p:spPr>
          <a:xfrm>
            <a:off x="11061583" y="10865606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1E58FF7-3E05-AE48-ADD2-000D8D7DE699}"/>
              </a:ext>
            </a:extLst>
          </p:cNvPr>
          <p:cNvSpPr txBox="1">
            <a:spLocks/>
          </p:cNvSpPr>
          <p:nvPr/>
        </p:nvSpPr>
        <p:spPr>
          <a:xfrm>
            <a:off x="7552449" y="55231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56041CD-BC8A-3840-8A78-D8810CE0BA87}"/>
              </a:ext>
            </a:extLst>
          </p:cNvPr>
          <p:cNvSpPr txBox="1">
            <a:spLocks/>
          </p:cNvSpPr>
          <p:nvPr/>
        </p:nvSpPr>
        <p:spPr>
          <a:xfrm>
            <a:off x="7552449" y="904783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0F857D0-1D29-EF42-87BC-0641AE572BE1}"/>
              </a:ext>
            </a:extLst>
          </p:cNvPr>
          <p:cNvSpPr txBox="1">
            <a:spLocks/>
          </p:cNvSpPr>
          <p:nvPr/>
        </p:nvSpPr>
        <p:spPr>
          <a:xfrm>
            <a:off x="8516253" y="66362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A3FEDF0-E981-C94D-A639-D024A9C1F3F7}"/>
              </a:ext>
            </a:extLst>
          </p:cNvPr>
          <p:cNvSpPr txBox="1">
            <a:spLocks/>
          </p:cNvSpPr>
          <p:nvPr/>
        </p:nvSpPr>
        <p:spPr>
          <a:xfrm>
            <a:off x="14873995" y="492753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8371E2F-3120-E048-B47A-10DBDB43BB20}"/>
              </a:ext>
            </a:extLst>
          </p:cNvPr>
          <p:cNvSpPr txBox="1">
            <a:spLocks/>
          </p:cNvSpPr>
          <p:nvPr/>
        </p:nvSpPr>
        <p:spPr>
          <a:xfrm>
            <a:off x="15938767" y="82721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EAFE1D5-C5E1-1047-8E23-CE85AC05F7CF}"/>
              </a:ext>
            </a:extLst>
          </p:cNvPr>
          <p:cNvSpPr txBox="1">
            <a:spLocks/>
          </p:cNvSpPr>
          <p:nvPr/>
        </p:nvSpPr>
        <p:spPr>
          <a:xfrm>
            <a:off x="15837799" y="617609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145B03A-9557-D04C-B2A3-E0395B4C6CF1}"/>
              </a:ext>
            </a:extLst>
          </p:cNvPr>
          <p:cNvSpPr txBox="1">
            <a:spLocks/>
          </p:cNvSpPr>
          <p:nvPr/>
        </p:nvSpPr>
        <p:spPr>
          <a:xfrm>
            <a:off x="14923143" y="967869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550EFC2F-866B-0C49-A8F2-511C741879FB}"/>
              </a:ext>
            </a:extLst>
          </p:cNvPr>
          <p:cNvSpPr txBox="1">
            <a:spLocks/>
          </p:cNvSpPr>
          <p:nvPr/>
        </p:nvSpPr>
        <p:spPr>
          <a:xfrm>
            <a:off x="4143107" y="614528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D9233127-CFD9-6649-8DB6-7CF0E4A02016}"/>
              </a:ext>
            </a:extLst>
          </p:cNvPr>
          <p:cNvSpPr txBox="1">
            <a:spLocks/>
          </p:cNvSpPr>
          <p:nvPr/>
        </p:nvSpPr>
        <p:spPr>
          <a:xfrm>
            <a:off x="3471463" y="964784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D1AE512-8620-1740-AFA4-378A924B9E2E}"/>
              </a:ext>
            </a:extLst>
          </p:cNvPr>
          <p:cNvSpPr txBox="1">
            <a:spLocks/>
          </p:cNvSpPr>
          <p:nvPr/>
        </p:nvSpPr>
        <p:spPr>
          <a:xfrm>
            <a:off x="4435267" y="828466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272694F1-1E95-9846-AC16-1BC7A789251C}"/>
              </a:ext>
            </a:extLst>
          </p:cNvPr>
          <p:cNvSpPr txBox="1">
            <a:spLocks/>
          </p:cNvSpPr>
          <p:nvPr/>
        </p:nvSpPr>
        <p:spPr>
          <a:xfrm>
            <a:off x="3176476" y="491499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EDB0C378-072D-CF49-9545-000E26F8A431}"/>
              </a:ext>
            </a:extLst>
          </p:cNvPr>
          <p:cNvSpPr txBox="1">
            <a:spLocks/>
          </p:cNvSpPr>
          <p:nvPr/>
        </p:nvSpPr>
        <p:spPr>
          <a:xfrm>
            <a:off x="11456885" y="552972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DE516A5-6CC2-B04E-ADA4-906BD4C6E4B7}"/>
              </a:ext>
            </a:extLst>
          </p:cNvPr>
          <p:cNvSpPr txBox="1">
            <a:spLocks/>
          </p:cNvSpPr>
          <p:nvPr/>
        </p:nvSpPr>
        <p:spPr>
          <a:xfrm>
            <a:off x="11556713" y="902027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EDF50-E561-6B43-A9CA-E86D59D5E464}"/>
              </a:ext>
            </a:extLst>
          </p:cNvPr>
          <p:cNvSpPr txBox="1"/>
          <p:nvPr/>
        </p:nvSpPr>
        <p:spPr>
          <a:xfrm>
            <a:off x="19901388" y="7337070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04795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hevron 89">
            <a:extLst>
              <a:ext uri="{FF2B5EF4-FFF2-40B4-BE49-F238E27FC236}">
                <a16:creationId xmlns:a16="http://schemas.microsoft.com/office/drawing/2014/main" id="{5E1B852D-B0C9-6C48-92D9-86EBCAEF8CF4}"/>
              </a:ext>
            </a:extLst>
          </p:cNvPr>
          <p:cNvSpPr/>
          <p:nvPr/>
        </p:nvSpPr>
        <p:spPr>
          <a:xfrm>
            <a:off x="1812400" y="6168920"/>
            <a:ext cx="1965960" cy="1932020"/>
          </a:xfrm>
          <a:prstGeom prst="chevron">
            <a:avLst>
              <a:gd name="adj" fmla="val 387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 panose="02000000000000000000" pitchFamily="2" charset="0"/>
            </a:endParaRPr>
          </a:p>
        </p:txBody>
      </p:sp>
      <p:sp>
        <p:nvSpPr>
          <p:cNvPr id="91" name="Notched Right Arrow 90">
            <a:extLst>
              <a:ext uri="{FF2B5EF4-FFF2-40B4-BE49-F238E27FC236}">
                <a16:creationId xmlns:a16="http://schemas.microsoft.com/office/drawing/2014/main" id="{650BE813-7340-8C46-87D8-29C33EB0327C}"/>
              </a:ext>
            </a:extLst>
          </p:cNvPr>
          <p:cNvSpPr/>
          <p:nvPr/>
        </p:nvSpPr>
        <p:spPr>
          <a:xfrm>
            <a:off x="2798618" y="5560102"/>
            <a:ext cx="20058207" cy="3064476"/>
          </a:xfrm>
          <a:prstGeom prst="notchedRightArrow">
            <a:avLst>
              <a:gd name="adj1" fmla="val 14593"/>
              <a:gd name="adj2" fmla="val 856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BAE6D-3FB3-E44B-A751-C387B47D6C31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B887C-639E-C546-9ED7-812C45A2027E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1F53D-2FA0-724E-905B-FB7CEC3EA0AF}"/>
              </a:ext>
            </a:extLst>
          </p:cNvPr>
          <p:cNvCxnSpPr/>
          <p:nvPr/>
        </p:nvCxnSpPr>
        <p:spPr>
          <a:xfrm flipH="1" flipV="1">
            <a:off x="5906242" y="3169954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53517B-71BA-1F4C-8EC0-E34CDE8830D5}"/>
              </a:ext>
            </a:extLst>
          </p:cNvPr>
          <p:cNvCxnSpPr/>
          <p:nvPr/>
        </p:nvCxnSpPr>
        <p:spPr>
          <a:xfrm flipH="1" flipV="1">
            <a:off x="11204839" y="3214498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D8929-E379-7C45-9AE9-F1C748ED7C31}"/>
              </a:ext>
            </a:extLst>
          </p:cNvPr>
          <p:cNvCxnSpPr/>
          <p:nvPr/>
        </p:nvCxnSpPr>
        <p:spPr>
          <a:xfrm flipH="1" flipV="1">
            <a:off x="16365351" y="3196145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B6627-1729-7D4B-82B3-ACD66085660A}"/>
              </a:ext>
            </a:extLst>
          </p:cNvPr>
          <p:cNvCxnSpPr/>
          <p:nvPr/>
        </p:nvCxnSpPr>
        <p:spPr>
          <a:xfrm flipH="1">
            <a:off x="5906242" y="7887129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1992D-2B14-7B4C-8D50-882D1AD811F7}"/>
              </a:ext>
            </a:extLst>
          </p:cNvPr>
          <p:cNvCxnSpPr/>
          <p:nvPr/>
        </p:nvCxnSpPr>
        <p:spPr>
          <a:xfrm flipH="1">
            <a:off x="11204839" y="7931673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F56F0-E00E-614B-90FA-C0F18DE6B275}"/>
              </a:ext>
            </a:extLst>
          </p:cNvPr>
          <p:cNvCxnSpPr/>
          <p:nvPr/>
        </p:nvCxnSpPr>
        <p:spPr>
          <a:xfrm flipH="1">
            <a:off x="16365351" y="7913320"/>
            <a:ext cx="1787412" cy="31646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019C53-BC49-2646-9DD9-5EC1D0451B81}"/>
              </a:ext>
            </a:extLst>
          </p:cNvPr>
          <p:cNvSpPr/>
          <p:nvPr/>
        </p:nvSpPr>
        <p:spPr>
          <a:xfrm>
            <a:off x="16220539" y="3058335"/>
            <a:ext cx="274249" cy="274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7CE6BE-898C-2B42-B001-847392631F72}"/>
              </a:ext>
            </a:extLst>
          </p:cNvPr>
          <p:cNvSpPr/>
          <p:nvPr/>
        </p:nvSpPr>
        <p:spPr>
          <a:xfrm>
            <a:off x="16685900" y="3858718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FE3C6F-4018-214C-B829-B96F71907D0F}"/>
              </a:ext>
            </a:extLst>
          </p:cNvPr>
          <p:cNvSpPr/>
          <p:nvPr/>
        </p:nvSpPr>
        <p:spPr>
          <a:xfrm>
            <a:off x="17171495" y="4716877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50440-3AE2-324C-AC57-AD90009C1534}"/>
              </a:ext>
            </a:extLst>
          </p:cNvPr>
          <p:cNvSpPr/>
          <p:nvPr/>
        </p:nvSpPr>
        <p:spPr>
          <a:xfrm>
            <a:off x="17669805" y="5586176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43D28-7C83-C84D-B844-13CC94E43AD0}"/>
              </a:ext>
            </a:extLst>
          </p:cNvPr>
          <p:cNvSpPr/>
          <p:nvPr/>
        </p:nvSpPr>
        <p:spPr>
          <a:xfrm>
            <a:off x="11099894" y="10872191"/>
            <a:ext cx="276914" cy="2769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8DE816-2CA5-7745-89C6-601E3E99B590}"/>
              </a:ext>
            </a:extLst>
          </p:cNvPr>
          <p:cNvSpPr/>
          <p:nvPr/>
        </p:nvSpPr>
        <p:spPr>
          <a:xfrm>
            <a:off x="11596173" y="10065139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FF1D0B-25C3-9E45-9A1D-E16A6EAF8EB9}"/>
              </a:ext>
            </a:extLst>
          </p:cNvPr>
          <p:cNvSpPr/>
          <p:nvPr/>
        </p:nvSpPr>
        <p:spPr>
          <a:xfrm>
            <a:off x="12020053" y="9235398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4D2593-DD74-A04D-8CAF-763C3D7A69B5}"/>
              </a:ext>
            </a:extLst>
          </p:cNvPr>
          <p:cNvSpPr/>
          <p:nvPr/>
        </p:nvSpPr>
        <p:spPr>
          <a:xfrm>
            <a:off x="12499696" y="8443790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02922F-645F-4E40-91CD-F7A871873D38}"/>
              </a:ext>
            </a:extLst>
          </p:cNvPr>
          <p:cNvSpPr/>
          <p:nvPr/>
        </p:nvSpPr>
        <p:spPr>
          <a:xfrm>
            <a:off x="1545985" y="12228833"/>
            <a:ext cx="365665" cy="3656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E588C2-6807-0A4B-8E2A-0B2438288053}"/>
              </a:ext>
            </a:extLst>
          </p:cNvPr>
          <p:cNvSpPr/>
          <p:nvPr/>
        </p:nvSpPr>
        <p:spPr>
          <a:xfrm>
            <a:off x="5162630" y="12228833"/>
            <a:ext cx="365665" cy="3656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BE7A7A-F21F-4148-A0D7-1FEA3673C5ED}"/>
              </a:ext>
            </a:extLst>
          </p:cNvPr>
          <p:cNvSpPr/>
          <p:nvPr/>
        </p:nvSpPr>
        <p:spPr>
          <a:xfrm>
            <a:off x="8779276" y="12228833"/>
            <a:ext cx="365665" cy="365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0645C-507C-4B43-B366-68AF974F85E0}"/>
              </a:ext>
            </a:extLst>
          </p:cNvPr>
          <p:cNvSpPr/>
          <p:nvPr/>
        </p:nvSpPr>
        <p:spPr>
          <a:xfrm>
            <a:off x="12395922" y="12228833"/>
            <a:ext cx="365665" cy="3656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2CAF99-62CC-D94A-B4B7-D7CBB8BE0A8C}"/>
              </a:ext>
            </a:extLst>
          </p:cNvPr>
          <p:cNvSpPr/>
          <p:nvPr/>
        </p:nvSpPr>
        <p:spPr>
          <a:xfrm>
            <a:off x="16213964" y="10940907"/>
            <a:ext cx="276914" cy="276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8A2A6E-8C80-3447-ADC6-B2EB5C1F50DD}"/>
              </a:ext>
            </a:extLst>
          </p:cNvPr>
          <p:cNvSpPr/>
          <p:nvPr/>
        </p:nvSpPr>
        <p:spPr>
          <a:xfrm>
            <a:off x="16710243" y="10133855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E560FC-E1EE-B34D-B47C-6E5E1A055A66}"/>
              </a:ext>
            </a:extLst>
          </p:cNvPr>
          <p:cNvSpPr/>
          <p:nvPr/>
        </p:nvSpPr>
        <p:spPr>
          <a:xfrm>
            <a:off x="17134122" y="9285064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D89152-B3D5-7A46-BBA6-CD9B136E8A16}"/>
              </a:ext>
            </a:extLst>
          </p:cNvPr>
          <p:cNvSpPr/>
          <p:nvPr/>
        </p:nvSpPr>
        <p:spPr>
          <a:xfrm>
            <a:off x="17613765" y="8474406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220DBF-5F2F-1044-9280-A0B656C7D5D3}"/>
              </a:ext>
            </a:extLst>
          </p:cNvPr>
          <p:cNvSpPr/>
          <p:nvPr/>
        </p:nvSpPr>
        <p:spPr>
          <a:xfrm>
            <a:off x="5754573" y="10894793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A7571E-EBD0-A044-9C95-3CEF9DA3270D}"/>
              </a:ext>
            </a:extLst>
          </p:cNvPr>
          <p:cNvSpPr/>
          <p:nvPr/>
        </p:nvSpPr>
        <p:spPr>
          <a:xfrm>
            <a:off x="6250852" y="10087741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FF9D2D-E00D-CA4F-B799-061A41BEA965}"/>
              </a:ext>
            </a:extLst>
          </p:cNvPr>
          <p:cNvSpPr/>
          <p:nvPr/>
        </p:nvSpPr>
        <p:spPr>
          <a:xfrm>
            <a:off x="6674732" y="9238950"/>
            <a:ext cx="276914" cy="2769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AB4D2F-19C7-854A-B0AF-78B4D2D6E6BD}"/>
              </a:ext>
            </a:extLst>
          </p:cNvPr>
          <p:cNvSpPr/>
          <p:nvPr/>
        </p:nvSpPr>
        <p:spPr>
          <a:xfrm>
            <a:off x="7154375" y="8447342"/>
            <a:ext cx="276914" cy="276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9D7C3D-A7FC-E342-9124-26D1BD2FF313}"/>
              </a:ext>
            </a:extLst>
          </p:cNvPr>
          <p:cNvSpPr/>
          <p:nvPr/>
        </p:nvSpPr>
        <p:spPr>
          <a:xfrm>
            <a:off x="11053601" y="3072875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B7E54B-B8F8-DE40-827A-9B0DD617AF2A}"/>
              </a:ext>
            </a:extLst>
          </p:cNvPr>
          <p:cNvSpPr/>
          <p:nvPr/>
        </p:nvSpPr>
        <p:spPr>
          <a:xfrm>
            <a:off x="11518962" y="3873259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753FF-0272-EC43-92B6-BC2D7CDBB00B}"/>
              </a:ext>
            </a:extLst>
          </p:cNvPr>
          <p:cNvSpPr/>
          <p:nvPr/>
        </p:nvSpPr>
        <p:spPr>
          <a:xfrm>
            <a:off x="12004558" y="4731417"/>
            <a:ext cx="274249" cy="2742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1B6E97-A44C-8247-AA5A-1FA4F442CEA8}"/>
              </a:ext>
            </a:extLst>
          </p:cNvPr>
          <p:cNvSpPr/>
          <p:nvPr/>
        </p:nvSpPr>
        <p:spPr>
          <a:xfrm>
            <a:off x="12502868" y="5600717"/>
            <a:ext cx="274249" cy="27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F7E9AAA-127E-1646-AAD0-D121D96CF5DE}"/>
              </a:ext>
            </a:extLst>
          </p:cNvPr>
          <p:cNvSpPr/>
          <p:nvPr/>
        </p:nvSpPr>
        <p:spPr>
          <a:xfrm>
            <a:off x="5782431" y="3072861"/>
            <a:ext cx="274249" cy="27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D600B8-40E8-614C-B55E-001F145ACE4B}"/>
              </a:ext>
            </a:extLst>
          </p:cNvPr>
          <p:cNvSpPr/>
          <p:nvPr/>
        </p:nvSpPr>
        <p:spPr>
          <a:xfrm>
            <a:off x="6247792" y="3873245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28A3FC-25A6-5D48-80F0-64E168FE86C3}"/>
              </a:ext>
            </a:extLst>
          </p:cNvPr>
          <p:cNvSpPr/>
          <p:nvPr/>
        </p:nvSpPr>
        <p:spPr>
          <a:xfrm>
            <a:off x="6733387" y="4731403"/>
            <a:ext cx="274249" cy="274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DE7D42-F412-D741-AFC2-70A826250F56}"/>
              </a:ext>
            </a:extLst>
          </p:cNvPr>
          <p:cNvSpPr/>
          <p:nvPr/>
        </p:nvSpPr>
        <p:spPr>
          <a:xfrm>
            <a:off x="7231697" y="5600703"/>
            <a:ext cx="274249" cy="2742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77E94A-2891-1448-A7DD-B0545E1F0708}"/>
              </a:ext>
            </a:extLst>
          </p:cNvPr>
          <p:cNvSpPr/>
          <p:nvPr/>
        </p:nvSpPr>
        <p:spPr>
          <a:xfrm>
            <a:off x="6912598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405A68C-12B7-7340-AA7D-910809282242}"/>
              </a:ext>
            </a:extLst>
          </p:cNvPr>
          <p:cNvSpPr/>
          <p:nvPr/>
        </p:nvSpPr>
        <p:spPr>
          <a:xfrm>
            <a:off x="12092288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991754-CA11-834F-8523-17E6616948E7}"/>
              </a:ext>
            </a:extLst>
          </p:cNvPr>
          <p:cNvSpPr/>
          <p:nvPr/>
        </p:nvSpPr>
        <p:spPr>
          <a:xfrm>
            <a:off x="17383743" y="6274255"/>
            <a:ext cx="1644510" cy="1644512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Roboto Light" panose="02000000000000000000" pitchFamily="2" charset="0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F601BF1B-9496-424D-8015-0E375A5F8986}"/>
              </a:ext>
            </a:extLst>
          </p:cNvPr>
          <p:cNvSpPr txBox="1">
            <a:spLocks/>
          </p:cNvSpPr>
          <p:nvPr/>
        </p:nvSpPr>
        <p:spPr>
          <a:xfrm>
            <a:off x="2317527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68DCA8D-F642-FC4D-A5E0-590121866F00}"/>
              </a:ext>
            </a:extLst>
          </p:cNvPr>
          <p:cNvSpPr txBox="1">
            <a:spLocks/>
          </p:cNvSpPr>
          <p:nvPr/>
        </p:nvSpPr>
        <p:spPr>
          <a:xfrm>
            <a:off x="7569068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527528F-3F24-DA45-A691-6FE7EE9E3464}"/>
              </a:ext>
            </a:extLst>
          </p:cNvPr>
          <p:cNvSpPr txBox="1">
            <a:spLocks/>
          </p:cNvSpPr>
          <p:nvPr/>
        </p:nvSpPr>
        <p:spPr>
          <a:xfrm>
            <a:off x="12728329" y="294635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AFB11A6-2131-4E44-BF0E-5D32BD8D9127}"/>
              </a:ext>
            </a:extLst>
          </p:cNvPr>
          <p:cNvSpPr/>
          <p:nvPr/>
        </p:nvSpPr>
        <p:spPr>
          <a:xfrm>
            <a:off x="20614946" y="6360809"/>
            <a:ext cx="396453" cy="38126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9566930-DC57-D440-8C26-E60C2AC13C43}"/>
              </a:ext>
            </a:extLst>
          </p:cNvPr>
          <p:cNvSpPr txBox="1">
            <a:spLocks/>
          </p:cNvSpPr>
          <p:nvPr/>
        </p:nvSpPr>
        <p:spPr>
          <a:xfrm>
            <a:off x="2773571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F668CD1-2AA3-1F48-9C5F-D272F471030C}"/>
              </a:ext>
            </a:extLst>
          </p:cNvPr>
          <p:cNvSpPr txBox="1">
            <a:spLocks/>
          </p:cNvSpPr>
          <p:nvPr/>
        </p:nvSpPr>
        <p:spPr>
          <a:xfrm>
            <a:off x="8044162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96014D4-826F-774D-9F57-7C38777CDFD5}"/>
              </a:ext>
            </a:extLst>
          </p:cNvPr>
          <p:cNvSpPr txBox="1">
            <a:spLocks/>
          </p:cNvSpPr>
          <p:nvPr/>
        </p:nvSpPr>
        <p:spPr>
          <a:xfrm>
            <a:off x="13203423" y="37519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D51EBD3-AAB1-ED44-BAB9-FAD0BA1D2C4C}"/>
              </a:ext>
            </a:extLst>
          </p:cNvPr>
          <p:cNvSpPr txBox="1">
            <a:spLocks/>
          </p:cNvSpPr>
          <p:nvPr/>
        </p:nvSpPr>
        <p:spPr>
          <a:xfrm>
            <a:off x="3241274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D935B899-259E-AF45-8492-9A805428D7EB}"/>
              </a:ext>
            </a:extLst>
          </p:cNvPr>
          <p:cNvSpPr txBox="1">
            <a:spLocks/>
          </p:cNvSpPr>
          <p:nvPr/>
        </p:nvSpPr>
        <p:spPr>
          <a:xfrm>
            <a:off x="8524565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2FDE1AA-4C92-BF43-BB72-588CB5C0EFE6}"/>
              </a:ext>
            </a:extLst>
          </p:cNvPr>
          <p:cNvSpPr txBox="1">
            <a:spLocks/>
          </p:cNvSpPr>
          <p:nvPr/>
        </p:nvSpPr>
        <p:spPr>
          <a:xfrm>
            <a:off x="13702876" y="458909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79DEE358-390A-0A4A-8857-942FE575B778}"/>
              </a:ext>
            </a:extLst>
          </p:cNvPr>
          <p:cNvSpPr txBox="1">
            <a:spLocks/>
          </p:cNvSpPr>
          <p:nvPr/>
        </p:nvSpPr>
        <p:spPr>
          <a:xfrm>
            <a:off x="3755624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554A3F93-9C63-2743-A16B-EAB56FBBE5F9}"/>
              </a:ext>
            </a:extLst>
          </p:cNvPr>
          <p:cNvSpPr txBox="1">
            <a:spLocks/>
          </p:cNvSpPr>
          <p:nvPr/>
        </p:nvSpPr>
        <p:spPr>
          <a:xfrm>
            <a:off x="9019865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BB48B5EE-94B2-654F-A340-BF64A532499F}"/>
              </a:ext>
            </a:extLst>
          </p:cNvPr>
          <p:cNvSpPr txBox="1">
            <a:spLocks/>
          </p:cNvSpPr>
          <p:nvPr/>
        </p:nvSpPr>
        <p:spPr>
          <a:xfrm>
            <a:off x="14198176" y="548371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0F6B4C22-B24A-0342-8497-1A55ED84A4EC}"/>
              </a:ext>
            </a:extLst>
          </p:cNvPr>
          <p:cNvSpPr txBox="1">
            <a:spLocks/>
          </p:cNvSpPr>
          <p:nvPr/>
        </p:nvSpPr>
        <p:spPr>
          <a:xfrm>
            <a:off x="3755624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1931DDCA-B1FB-9E46-8894-F9784832B6FC}"/>
              </a:ext>
            </a:extLst>
          </p:cNvPr>
          <p:cNvSpPr txBox="1">
            <a:spLocks/>
          </p:cNvSpPr>
          <p:nvPr/>
        </p:nvSpPr>
        <p:spPr>
          <a:xfrm>
            <a:off x="9019865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A027742-DC90-D54F-B9D1-B58C3CF40B99}"/>
              </a:ext>
            </a:extLst>
          </p:cNvPr>
          <p:cNvSpPr txBox="1">
            <a:spLocks/>
          </p:cNvSpPr>
          <p:nvPr/>
        </p:nvSpPr>
        <p:spPr>
          <a:xfrm>
            <a:off x="14198176" y="83180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378D1AA4-1E97-5E4B-8491-2E5CF7FB78C5}"/>
              </a:ext>
            </a:extLst>
          </p:cNvPr>
          <p:cNvSpPr txBox="1">
            <a:spLocks/>
          </p:cNvSpPr>
          <p:nvPr/>
        </p:nvSpPr>
        <p:spPr>
          <a:xfrm>
            <a:off x="3241274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33485C8C-3F70-7947-A294-FC0879E2AD33}"/>
              </a:ext>
            </a:extLst>
          </p:cNvPr>
          <p:cNvSpPr txBox="1">
            <a:spLocks/>
          </p:cNvSpPr>
          <p:nvPr/>
        </p:nvSpPr>
        <p:spPr>
          <a:xfrm>
            <a:off x="8524565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350DD69F-552A-3C4D-9DEE-6D7A0ED34864}"/>
              </a:ext>
            </a:extLst>
          </p:cNvPr>
          <p:cNvSpPr txBox="1">
            <a:spLocks/>
          </p:cNvSpPr>
          <p:nvPr/>
        </p:nvSpPr>
        <p:spPr>
          <a:xfrm>
            <a:off x="13702876" y="91060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B268DB52-9A38-5B46-833F-23CBFE315B41}"/>
              </a:ext>
            </a:extLst>
          </p:cNvPr>
          <p:cNvSpPr txBox="1">
            <a:spLocks/>
          </p:cNvSpPr>
          <p:nvPr/>
        </p:nvSpPr>
        <p:spPr>
          <a:xfrm>
            <a:off x="2773571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D69FE672-D433-E94E-94B4-3C638DC5F6F9}"/>
              </a:ext>
            </a:extLst>
          </p:cNvPr>
          <p:cNvSpPr txBox="1">
            <a:spLocks/>
          </p:cNvSpPr>
          <p:nvPr/>
        </p:nvSpPr>
        <p:spPr>
          <a:xfrm>
            <a:off x="8044162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EFAC935C-3FDB-8946-BE2C-84C075472EC3}"/>
              </a:ext>
            </a:extLst>
          </p:cNvPr>
          <p:cNvSpPr txBox="1">
            <a:spLocks/>
          </p:cNvSpPr>
          <p:nvPr/>
        </p:nvSpPr>
        <p:spPr>
          <a:xfrm>
            <a:off x="13203423" y="99575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1F9C9F0D-AA96-C44C-832F-8CDAE7B14A1F}"/>
              </a:ext>
            </a:extLst>
          </p:cNvPr>
          <p:cNvSpPr txBox="1">
            <a:spLocks/>
          </p:cNvSpPr>
          <p:nvPr/>
        </p:nvSpPr>
        <p:spPr>
          <a:xfrm>
            <a:off x="2317527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D061E4AD-876A-6947-A8C0-7BE8E86DC79A}"/>
              </a:ext>
            </a:extLst>
          </p:cNvPr>
          <p:cNvSpPr txBox="1">
            <a:spLocks/>
          </p:cNvSpPr>
          <p:nvPr/>
        </p:nvSpPr>
        <p:spPr>
          <a:xfrm>
            <a:off x="7569068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05738609-18E6-7940-B835-3FAFC49B797C}"/>
              </a:ext>
            </a:extLst>
          </p:cNvPr>
          <p:cNvSpPr txBox="1">
            <a:spLocks/>
          </p:cNvSpPr>
          <p:nvPr/>
        </p:nvSpPr>
        <p:spPr>
          <a:xfrm>
            <a:off x="12728329" y="1074087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2B9E50-0BBD-F045-9555-044D037A78C9}"/>
              </a:ext>
            </a:extLst>
          </p:cNvPr>
          <p:cNvSpPr txBox="1"/>
          <p:nvPr/>
        </p:nvSpPr>
        <p:spPr>
          <a:xfrm>
            <a:off x="2025835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453D18-9C4B-F44D-947F-3A97A47753FB}"/>
              </a:ext>
            </a:extLst>
          </p:cNvPr>
          <p:cNvSpPr txBox="1"/>
          <p:nvPr/>
        </p:nvSpPr>
        <p:spPr>
          <a:xfrm>
            <a:off x="5637032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73AF7DF-14E9-7545-9848-40D5A98C9FAF}"/>
              </a:ext>
            </a:extLst>
          </p:cNvPr>
          <p:cNvSpPr txBox="1"/>
          <p:nvPr/>
        </p:nvSpPr>
        <p:spPr>
          <a:xfrm>
            <a:off x="9256333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719C3ED-A88A-E246-95EB-D05F389C55C2}"/>
              </a:ext>
            </a:extLst>
          </p:cNvPr>
          <p:cNvSpPr txBox="1"/>
          <p:nvPr/>
        </p:nvSpPr>
        <p:spPr>
          <a:xfrm>
            <a:off x="12896470" y="1210388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7" name="Freeform 1011">
            <a:extLst>
              <a:ext uri="{FF2B5EF4-FFF2-40B4-BE49-F238E27FC236}">
                <a16:creationId xmlns:a16="http://schemas.microsoft.com/office/drawing/2014/main" id="{F746DAD9-05F1-5549-A072-111CD1CEA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0216" y="6654329"/>
            <a:ext cx="889273" cy="884358"/>
          </a:xfrm>
          <a:custGeom>
            <a:avLst/>
            <a:gdLst>
              <a:gd name="T0" fmla="*/ 253310 w 286979"/>
              <a:gd name="T1" fmla="*/ 269449 h 285391"/>
              <a:gd name="T2" fmla="*/ 244106 w 286979"/>
              <a:gd name="T3" fmla="*/ 269449 h 285391"/>
              <a:gd name="T4" fmla="*/ 224768 w 286979"/>
              <a:gd name="T5" fmla="*/ 264853 h 285391"/>
              <a:gd name="T6" fmla="*/ 224768 w 286979"/>
              <a:gd name="T7" fmla="*/ 274043 h 285391"/>
              <a:gd name="T8" fmla="*/ 224768 w 286979"/>
              <a:gd name="T9" fmla="*/ 264853 h 285391"/>
              <a:gd name="T10" fmla="*/ 147995 w 286979"/>
              <a:gd name="T11" fmla="*/ 269449 h 285391"/>
              <a:gd name="T12" fmla="*/ 138805 w 286979"/>
              <a:gd name="T13" fmla="*/ 269449 h 285391"/>
              <a:gd name="T14" fmla="*/ 195689 w 286979"/>
              <a:gd name="T15" fmla="*/ 257866 h 285391"/>
              <a:gd name="T16" fmla="*/ 202907 w 286979"/>
              <a:gd name="T17" fmla="*/ 278140 h 285391"/>
              <a:gd name="T18" fmla="*/ 279759 w 286979"/>
              <a:gd name="T19" fmla="*/ 270898 h 285391"/>
              <a:gd name="T20" fmla="*/ 195689 w 286979"/>
              <a:gd name="T21" fmla="*/ 257866 h 285391"/>
              <a:gd name="T22" fmla="*/ 242127 w 286979"/>
              <a:gd name="T23" fmla="*/ 170350 h 285391"/>
              <a:gd name="T24" fmla="*/ 232937 w 286979"/>
              <a:gd name="T25" fmla="*/ 170350 h 285391"/>
              <a:gd name="T26" fmla="*/ 202907 w 286979"/>
              <a:gd name="T27" fmla="*/ 159029 h 285391"/>
              <a:gd name="T28" fmla="*/ 195689 w 286979"/>
              <a:gd name="T29" fmla="*/ 249177 h 285391"/>
              <a:gd name="T30" fmla="*/ 279759 w 286979"/>
              <a:gd name="T31" fmla="*/ 165907 h 285391"/>
              <a:gd name="T32" fmla="*/ 202907 w 286979"/>
              <a:gd name="T33" fmla="*/ 159029 h 285391"/>
              <a:gd name="T34" fmla="*/ 272543 w 286979"/>
              <a:gd name="T35" fmla="*/ 149977 h 285391"/>
              <a:gd name="T36" fmla="*/ 288417 w 286979"/>
              <a:gd name="T37" fmla="*/ 270898 h 285391"/>
              <a:gd name="T38" fmla="*/ 202907 w 286979"/>
              <a:gd name="T39" fmla="*/ 286828 h 285391"/>
              <a:gd name="T40" fmla="*/ 186669 w 286979"/>
              <a:gd name="T41" fmla="*/ 165907 h 285391"/>
              <a:gd name="T42" fmla="*/ 191456 w 286979"/>
              <a:gd name="T43" fmla="*/ 71798 h 285391"/>
              <a:gd name="T44" fmla="*/ 191456 w 286979"/>
              <a:gd name="T45" fmla="*/ 80988 h 285391"/>
              <a:gd name="T46" fmla="*/ 191456 w 286979"/>
              <a:gd name="T47" fmla="*/ 71798 h 285391"/>
              <a:gd name="T48" fmla="*/ 101203 w 286979"/>
              <a:gd name="T49" fmla="*/ 74056 h 285391"/>
              <a:gd name="T50" fmla="*/ 278155 w 286979"/>
              <a:gd name="T51" fmla="*/ 86700 h 285391"/>
              <a:gd name="T52" fmla="*/ 270933 w 286979"/>
              <a:gd name="T53" fmla="*/ 66469 h 285391"/>
              <a:gd name="T54" fmla="*/ 108066 w 286979"/>
              <a:gd name="T55" fmla="*/ 57438 h 285391"/>
              <a:gd name="T56" fmla="*/ 286821 w 286979"/>
              <a:gd name="T57" fmla="*/ 74056 h 285391"/>
              <a:gd name="T58" fmla="*/ 282488 w 286979"/>
              <a:gd name="T59" fmla="*/ 141608 h 285391"/>
              <a:gd name="T60" fmla="*/ 278155 w 286979"/>
              <a:gd name="T61" fmla="*/ 95730 h 285391"/>
              <a:gd name="T62" fmla="*/ 101203 w 286979"/>
              <a:gd name="T63" fmla="*/ 249260 h 285391"/>
              <a:gd name="T64" fmla="*/ 176317 w 286979"/>
              <a:gd name="T65" fmla="*/ 253595 h 285391"/>
              <a:gd name="T66" fmla="*/ 101203 w 286979"/>
              <a:gd name="T67" fmla="*/ 257930 h 285391"/>
              <a:gd name="T68" fmla="*/ 108066 w 286979"/>
              <a:gd name="T69" fmla="*/ 278159 h 285391"/>
              <a:gd name="T70" fmla="*/ 176317 w 286979"/>
              <a:gd name="T71" fmla="*/ 282855 h 285391"/>
              <a:gd name="T72" fmla="*/ 108066 w 286979"/>
              <a:gd name="T73" fmla="*/ 286829 h 285391"/>
              <a:gd name="T74" fmla="*/ 92536 w 286979"/>
              <a:gd name="T75" fmla="*/ 74056 h 285391"/>
              <a:gd name="T76" fmla="*/ 16304 w 286979"/>
              <a:gd name="T77" fmla="*/ 0 h 285391"/>
              <a:gd name="T78" fmla="*/ 288416 w 286979"/>
              <a:gd name="T79" fmla="*/ 15895 h 285391"/>
              <a:gd name="T80" fmla="*/ 284068 w 286979"/>
              <a:gd name="T81" fmla="*/ 49130 h 285391"/>
              <a:gd name="T82" fmla="*/ 279720 w 286979"/>
              <a:gd name="T83" fmla="*/ 15895 h 285391"/>
              <a:gd name="T84" fmla="*/ 16304 w 286979"/>
              <a:gd name="T85" fmla="*/ 8307 h 285391"/>
              <a:gd name="T86" fmla="*/ 8697 w 286979"/>
              <a:gd name="T87" fmla="*/ 196879 h 285391"/>
              <a:gd name="T88" fmla="*/ 84787 w 286979"/>
              <a:gd name="T89" fmla="*/ 201575 h 285391"/>
              <a:gd name="T90" fmla="*/ 8697 w 286979"/>
              <a:gd name="T91" fmla="*/ 205549 h 285391"/>
              <a:gd name="T92" fmla="*/ 16304 w 286979"/>
              <a:gd name="T93" fmla="*/ 237338 h 285391"/>
              <a:gd name="T94" fmla="*/ 84787 w 286979"/>
              <a:gd name="T95" fmla="*/ 242035 h 285391"/>
              <a:gd name="T96" fmla="*/ 61234 w 286979"/>
              <a:gd name="T97" fmla="*/ 246370 h 285391"/>
              <a:gd name="T98" fmla="*/ 80076 w 286979"/>
              <a:gd name="T99" fmla="*/ 278159 h 285391"/>
              <a:gd name="T100" fmla="*/ 80076 w 286979"/>
              <a:gd name="T101" fmla="*/ 286829 h 285391"/>
              <a:gd name="T102" fmla="*/ 0 w 286979"/>
              <a:gd name="T103" fmla="*/ 282855 h 285391"/>
              <a:gd name="T104" fmla="*/ 52538 w 286979"/>
              <a:gd name="T105" fmla="*/ 278159 h 285391"/>
              <a:gd name="T106" fmla="*/ 16304 w 286979"/>
              <a:gd name="T107" fmla="*/ 246370 h 285391"/>
              <a:gd name="T108" fmla="*/ 0 w 286979"/>
              <a:gd name="T109" fmla="*/ 15895 h 28539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6979" h="285391">
                <a:moveTo>
                  <a:pt x="247284" y="263525"/>
                </a:moveTo>
                <a:cubicBezTo>
                  <a:pt x="249849" y="263525"/>
                  <a:pt x="252047" y="265430"/>
                  <a:pt x="252047" y="268097"/>
                </a:cubicBezTo>
                <a:cubicBezTo>
                  <a:pt x="252047" y="270764"/>
                  <a:pt x="249849" y="272669"/>
                  <a:pt x="247284" y="272669"/>
                </a:cubicBezTo>
                <a:cubicBezTo>
                  <a:pt x="245086" y="272669"/>
                  <a:pt x="242888" y="270764"/>
                  <a:pt x="242888" y="268097"/>
                </a:cubicBezTo>
                <a:cubicBezTo>
                  <a:pt x="242888" y="265430"/>
                  <a:pt x="245086" y="263525"/>
                  <a:pt x="247284" y="263525"/>
                </a:cubicBezTo>
                <a:close/>
                <a:moveTo>
                  <a:pt x="223647" y="263525"/>
                </a:moveTo>
                <a:cubicBezTo>
                  <a:pt x="226314" y="263525"/>
                  <a:pt x="228219" y="265430"/>
                  <a:pt x="228219" y="268097"/>
                </a:cubicBezTo>
                <a:cubicBezTo>
                  <a:pt x="228219" y="270764"/>
                  <a:pt x="226314" y="272669"/>
                  <a:pt x="223647" y="272669"/>
                </a:cubicBezTo>
                <a:cubicBezTo>
                  <a:pt x="220980" y="272669"/>
                  <a:pt x="219075" y="270764"/>
                  <a:pt x="219075" y="268097"/>
                </a:cubicBezTo>
                <a:cubicBezTo>
                  <a:pt x="219075" y="265430"/>
                  <a:pt x="220980" y="263525"/>
                  <a:pt x="223647" y="263525"/>
                </a:cubicBezTo>
                <a:close/>
                <a:moveTo>
                  <a:pt x="142685" y="263525"/>
                </a:moveTo>
                <a:cubicBezTo>
                  <a:pt x="144971" y="263525"/>
                  <a:pt x="147257" y="265430"/>
                  <a:pt x="147257" y="268097"/>
                </a:cubicBezTo>
                <a:cubicBezTo>
                  <a:pt x="147257" y="270764"/>
                  <a:pt x="144971" y="272669"/>
                  <a:pt x="142685" y="272669"/>
                </a:cubicBezTo>
                <a:cubicBezTo>
                  <a:pt x="140399" y="272669"/>
                  <a:pt x="138113" y="270764"/>
                  <a:pt x="138113" y="268097"/>
                </a:cubicBezTo>
                <a:cubicBezTo>
                  <a:pt x="138113" y="265430"/>
                  <a:pt x="140399" y="263525"/>
                  <a:pt x="142685" y="263525"/>
                </a:cubicBezTo>
                <a:close/>
                <a:moveTo>
                  <a:pt x="194713" y="256572"/>
                </a:moveTo>
                <a:lnTo>
                  <a:pt x="194713" y="269540"/>
                </a:lnTo>
                <a:cubicBezTo>
                  <a:pt x="194713" y="273503"/>
                  <a:pt x="197944" y="276745"/>
                  <a:pt x="201894" y="276745"/>
                </a:cubicBezTo>
                <a:lnTo>
                  <a:pt x="271183" y="276745"/>
                </a:lnTo>
                <a:cubicBezTo>
                  <a:pt x="274773" y="276745"/>
                  <a:pt x="278363" y="273503"/>
                  <a:pt x="278363" y="269540"/>
                </a:cubicBezTo>
                <a:lnTo>
                  <a:pt x="278363" y="256572"/>
                </a:lnTo>
                <a:lnTo>
                  <a:pt x="194713" y="256572"/>
                </a:lnTo>
                <a:close/>
                <a:moveTo>
                  <a:pt x="236728" y="165100"/>
                </a:moveTo>
                <a:cubicBezTo>
                  <a:pt x="239014" y="165100"/>
                  <a:pt x="240919" y="166566"/>
                  <a:pt x="240919" y="169496"/>
                </a:cubicBezTo>
                <a:cubicBezTo>
                  <a:pt x="240919" y="171694"/>
                  <a:pt x="239014" y="174259"/>
                  <a:pt x="236728" y="174259"/>
                </a:cubicBezTo>
                <a:cubicBezTo>
                  <a:pt x="234061" y="174259"/>
                  <a:pt x="231775" y="171694"/>
                  <a:pt x="231775" y="169496"/>
                </a:cubicBezTo>
                <a:cubicBezTo>
                  <a:pt x="231775" y="166566"/>
                  <a:pt x="234061" y="165100"/>
                  <a:pt x="236728" y="165100"/>
                </a:cubicBezTo>
                <a:close/>
                <a:moveTo>
                  <a:pt x="201894" y="158231"/>
                </a:moveTo>
                <a:cubicBezTo>
                  <a:pt x="197944" y="158231"/>
                  <a:pt x="194713" y="161473"/>
                  <a:pt x="194713" y="165075"/>
                </a:cubicBezTo>
                <a:lnTo>
                  <a:pt x="194713" y="247927"/>
                </a:lnTo>
                <a:lnTo>
                  <a:pt x="278363" y="247927"/>
                </a:lnTo>
                <a:lnTo>
                  <a:pt x="278363" y="165075"/>
                </a:lnTo>
                <a:cubicBezTo>
                  <a:pt x="278363" y="161473"/>
                  <a:pt x="274773" y="158231"/>
                  <a:pt x="271183" y="158231"/>
                </a:cubicBezTo>
                <a:lnTo>
                  <a:pt x="201894" y="158231"/>
                </a:lnTo>
                <a:close/>
                <a:moveTo>
                  <a:pt x="201894" y="149225"/>
                </a:moveTo>
                <a:lnTo>
                  <a:pt x="271183" y="149225"/>
                </a:lnTo>
                <a:cubicBezTo>
                  <a:pt x="279799" y="149225"/>
                  <a:pt x="286979" y="156430"/>
                  <a:pt x="286979" y="165075"/>
                </a:cubicBezTo>
                <a:lnTo>
                  <a:pt x="286979" y="269540"/>
                </a:lnTo>
                <a:cubicBezTo>
                  <a:pt x="286979" y="278546"/>
                  <a:pt x="279799" y="285390"/>
                  <a:pt x="271183" y="285390"/>
                </a:cubicBezTo>
                <a:lnTo>
                  <a:pt x="201894" y="285390"/>
                </a:lnTo>
                <a:cubicBezTo>
                  <a:pt x="193277" y="285390"/>
                  <a:pt x="185738" y="278546"/>
                  <a:pt x="185738" y="269540"/>
                </a:cubicBezTo>
                <a:lnTo>
                  <a:pt x="185738" y="165075"/>
                </a:lnTo>
                <a:cubicBezTo>
                  <a:pt x="185738" y="156430"/>
                  <a:pt x="193277" y="149225"/>
                  <a:pt x="201894" y="149225"/>
                </a:cubicBezTo>
                <a:close/>
                <a:moveTo>
                  <a:pt x="190501" y="71438"/>
                </a:moveTo>
                <a:cubicBezTo>
                  <a:pt x="192699" y="71438"/>
                  <a:pt x="194897" y="73724"/>
                  <a:pt x="194897" y="76010"/>
                </a:cubicBezTo>
                <a:cubicBezTo>
                  <a:pt x="194897" y="78677"/>
                  <a:pt x="192699" y="80582"/>
                  <a:pt x="190501" y="80582"/>
                </a:cubicBezTo>
                <a:cubicBezTo>
                  <a:pt x="187936" y="80582"/>
                  <a:pt x="185738" y="78677"/>
                  <a:pt x="185738" y="76010"/>
                </a:cubicBezTo>
                <a:cubicBezTo>
                  <a:pt x="185738" y="73724"/>
                  <a:pt x="187936" y="71438"/>
                  <a:pt x="190501" y="71438"/>
                </a:cubicBezTo>
                <a:close/>
                <a:moveTo>
                  <a:pt x="107526" y="66136"/>
                </a:moveTo>
                <a:cubicBezTo>
                  <a:pt x="103573" y="66136"/>
                  <a:pt x="100699" y="69371"/>
                  <a:pt x="100699" y="73684"/>
                </a:cubicBezTo>
                <a:lnTo>
                  <a:pt x="100699" y="86264"/>
                </a:lnTo>
                <a:lnTo>
                  <a:pt x="276767" y="86264"/>
                </a:lnTo>
                <a:lnTo>
                  <a:pt x="276767" y="73684"/>
                </a:lnTo>
                <a:cubicBezTo>
                  <a:pt x="276767" y="69371"/>
                  <a:pt x="273174" y="66136"/>
                  <a:pt x="269581" y="66136"/>
                </a:cubicBezTo>
                <a:lnTo>
                  <a:pt x="107526" y="66136"/>
                </a:lnTo>
                <a:close/>
                <a:moveTo>
                  <a:pt x="107526" y="57150"/>
                </a:moveTo>
                <a:lnTo>
                  <a:pt x="269581" y="57150"/>
                </a:lnTo>
                <a:cubicBezTo>
                  <a:pt x="278204" y="57150"/>
                  <a:pt x="285391" y="64698"/>
                  <a:pt x="285391" y="73684"/>
                </a:cubicBezTo>
                <a:lnTo>
                  <a:pt x="285391" y="136944"/>
                </a:lnTo>
                <a:cubicBezTo>
                  <a:pt x="285391" y="139101"/>
                  <a:pt x="283235" y="140898"/>
                  <a:pt x="281079" y="140898"/>
                </a:cubicBezTo>
                <a:cubicBezTo>
                  <a:pt x="278564" y="140898"/>
                  <a:pt x="276767" y="139101"/>
                  <a:pt x="276767" y="136944"/>
                </a:cubicBezTo>
                <a:lnTo>
                  <a:pt x="276767" y="95250"/>
                </a:lnTo>
                <a:lnTo>
                  <a:pt x="100699" y="95250"/>
                </a:lnTo>
                <a:lnTo>
                  <a:pt x="100699" y="248010"/>
                </a:lnTo>
                <a:lnTo>
                  <a:pt x="171126" y="248010"/>
                </a:lnTo>
                <a:cubicBezTo>
                  <a:pt x="173641" y="248010"/>
                  <a:pt x="175438" y="250166"/>
                  <a:pt x="175438" y="252323"/>
                </a:cubicBezTo>
                <a:cubicBezTo>
                  <a:pt x="175438" y="254839"/>
                  <a:pt x="173641" y="256636"/>
                  <a:pt x="171126" y="256636"/>
                </a:cubicBezTo>
                <a:lnTo>
                  <a:pt x="100699" y="256636"/>
                </a:lnTo>
                <a:lnTo>
                  <a:pt x="100699" y="269576"/>
                </a:lnTo>
                <a:cubicBezTo>
                  <a:pt x="100699" y="273529"/>
                  <a:pt x="103573" y="276764"/>
                  <a:pt x="107526" y="276764"/>
                </a:cubicBezTo>
                <a:lnTo>
                  <a:pt x="171126" y="276764"/>
                </a:lnTo>
                <a:cubicBezTo>
                  <a:pt x="173641" y="276764"/>
                  <a:pt x="175438" y="278921"/>
                  <a:pt x="175438" y="281437"/>
                </a:cubicBezTo>
                <a:cubicBezTo>
                  <a:pt x="175438" y="283953"/>
                  <a:pt x="173641" y="285391"/>
                  <a:pt x="171126" y="285391"/>
                </a:cubicBezTo>
                <a:lnTo>
                  <a:pt x="107526" y="285391"/>
                </a:lnTo>
                <a:cubicBezTo>
                  <a:pt x="98902" y="285391"/>
                  <a:pt x="92075" y="278561"/>
                  <a:pt x="92075" y="269576"/>
                </a:cubicBezTo>
                <a:lnTo>
                  <a:pt x="92075" y="73684"/>
                </a:lnTo>
                <a:cubicBezTo>
                  <a:pt x="92075" y="64698"/>
                  <a:pt x="98902" y="57150"/>
                  <a:pt x="107526" y="57150"/>
                </a:cubicBezTo>
                <a:close/>
                <a:moveTo>
                  <a:pt x="16224" y="0"/>
                </a:moveTo>
                <a:lnTo>
                  <a:pt x="271115" y="0"/>
                </a:lnTo>
                <a:cubicBezTo>
                  <a:pt x="279767" y="0"/>
                  <a:pt x="286978" y="6829"/>
                  <a:pt x="286978" y="15815"/>
                </a:cubicBezTo>
                <a:lnTo>
                  <a:pt x="286978" y="44570"/>
                </a:lnTo>
                <a:cubicBezTo>
                  <a:pt x="286978" y="46727"/>
                  <a:pt x="284814" y="48883"/>
                  <a:pt x="282651" y="48883"/>
                </a:cubicBezTo>
                <a:cubicBezTo>
                  <a:pt x="280128" y="48883"/>
                  <a:pt x="278325" y="46727"/>
                  <a:pt x="278325" y="44570"/>
                </a:cubicBezTo>
                <a:lnTo>
                  <a:pt x="278325" y="15815"/>
                </a:lnTo>
                <a:cubicBezTo>
                  <a:pt x="278325" y="11861"/>
                  <a:pt x="274720" y="8267"/>
                  <a:pt x="271115" y="8267"/>
                </a:cubicBezTo>
                <a:lnTo>
                  <a:pt x="16224" y="8267"/>
                </a:lnTo>
                <a:cubicBezTo>
                  <a:pt x="11897" y="8267"/>
                  <a:pt x="8653" y="11861"/>
                  <a:pt x="8653" y="15815"/>
                </a:cubicBezTo>
                <a:lnTo>
                  <a:pt x="8653" y="195892"/>
                </a:lnTo>
                <a:lnTo>
                  <a:pt x="79676" y="195892"/>
                </a:lnTo>
                <a:cubicBezTo>
                  <a:pt x="82200" y="195892"/>
                  <a:pt x="84363" y="198048"/>
                  <a:pt x="84363" y="200564"/>
                </a:cubicBezTo>
                <a:cubicBezTo>
                  <a:pt x="84363" y="202361"/>
                  <a:pt x="82200" y="204518"/>
                  <a:pt x="79676" y="204518"/>
                </a:cubicBezTo>
                <a:lnTo>
                  <a:pt x="8653" y="204518"/>
                </a:lnTo>
                <a:lnTo>
                  <a:pt x="8653" y="229319"/>
                </a:lnTo>
                <a:cubicBezTo>
                  <a:pt x="8653" y="233273"/>
                  <a:pt x="11897" y="236148"/>
                  <a:pt x="16224" y="236148"/>
                </a:cubicBezTo>
                <a:lnTo>
                  <a:pt x="79676" y="236148"/>
                </a:lnTo>
                <a:cubicBezTo>
                  <a:pt x="82200" y="236148"/>
                  <a:pt x="84363" y="238664"/>
                  <a:pt x="84363" y="240821"/>
                </a:cubicBezTo>
                <a:cubicBezTo>
                  <a:pt x="84363" y="242977"/>
                  <a:pt x="82200" y="245134"/>
                  <a:pt x="79676" y="245134"/>
                </a:cubicBezTo>
                <a:lnTo>
                  <a:pt x="60929" y="245134"/>
                </a:lnTo>
                <a:lnTo>
                  <a:pt x="60929" y="276764"/>
                </a:lnTo>
                <a:lnTo>
                  <a:pt x="79676" y="276764"/>
                </a:lnTo>
                <a:cubicBezTo>
                  <a:pt x="82200" y="276764"/>
                  <a:pt x="84363" y="278921"/>
                  <a:pt x="84363" y="281437"/>
                </a:cubicBezTo>
                <a:cubicBezTo>
                  <a:pt x="84363" y="283953"/>
                  <a:pt x="82200" y="285391"/>
                  <a:pt x="79676" y="285391"/>
                </a:cubicBezTo>
                <a:lnTo>
                  <a:pt x="4687" y="285391"/>
                </a:lnTo>
                <a:cubicBezTo>
                  <a:pt x="2163" y="285391"/>
                  <a:pt x="0" y="283953"/>
                  <a:pt x="0" y="281437"/>
                </a:cubicBezTo>
                <a:cubicBezTo>
                  <a:pt x="0" y="278921"/>
                  <a:pt x="2163" y="276764"/>
                  <a:pt x="4687" y="276764"/>
                </a:cubicBezTo>
                <a:lnTo>
                  <a:pt x="52276" y="276764"/>
                </a:lnTo>
                <a:lnTo>
                  <a:pt x="52276" y="245134"/>
                </a:lnTo>
                <a:lnTo>
                  <a:pt x="16224" y="245134"/>
                </a:lnTo>
                <a:cubicBezTo>
                  <a:pt x="7571" y="245134"/>
                  <a:pt x="0" y="237945"/>
                  <a:pt x="0" y="229319"/>
                </a:cubicBezTo>
                <a:lnTo>
                  <a:pt x="0" y="15815"/>
                </a:lnTo>
                <a:cubicBezTo>
                  <a:pt x="0" y="6829"/>
                  <a:pt x="7571" y="0"/>
                  <a:pt x="162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8" name="Freeform 1012">
            <a:extLst>
              <a:ext uri="{FF2B5EF4-FFF2-40B4-BE49-F238E27FC236}">
                <a16:creationId xmlns:a16="http://schemas.microsoft.com/office/drawing/2014/main" id="{79BA65A4-F8CA-6847-B42B-719E31014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61361" y="6654329"/>
            <a:ext cx="889273" cy="884358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29" name="Freeform 1013">
            <a:extLst>
              <a:ext uri="{FF2B5EF4-FFF2-40B4-BE49-F238E27FC236}">
                <a16:creationId xmlns:a16="http://schemas.microsoft.com/office/drawing/2014/main" id="{BB4DE004-8759-1E4A-9AFA-2364BEE27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69908" y="6654328"/>
            <a:ext cx="889270" cy="884359"/>
          </a:xfrm>
          <a:custGeom>
            <a:avLst/>
            <a:gdLst>
              <a:gd name="T0" fmla="*/ 192282 w 286976"/>
              <a:gd name="T1" fmla="*/ 278166 h 285391"/>
              <a:gd name="T2" fmla="*/ 8707 w 286976"/>
              <a:gd name="T3" fmla="*/ 217519 h 285391"/>
              <a:gd name="T4" fmla="*/ 272459 w 286976"/>
              <a:gd name="T5" fmla="*/ 243511 h 285391"/>
              <a:gd name="T6" fmla="*/ 8707 w 286976"/>
              <a:gd name="T7" fmla="*/ 217519 h 285391"/>
              <a:gd name="T8" fmla="*/ 74102 w 286976"/>
              <a:gd name="T9" fmla="*/ 161678 h 285391"/>
              <a:gd name="T10" fmla="*/ 81547 w 286976"/>
              <a:gd name="T11" fmla="*/ 169833 h 285391"/>
              <a:gd name="T12" fmla="*/ 70202 w 286976"/>
              <a:gd name="T13" fmla="*/ 181532 h 285391"/>
              <a:gd name="T14" fmla="*/ 58500 w 286976"/>
              <a:gd name="T15" fmla="*/ 169833 h 285391"/>
              <a:gd name="T16" fmla="*/ 65948 w 286976"/>
              <a:gd name="T17" fmla="*/ 161678 h 285391"/>
              <a:gd name="T18" fmla="*/ 237550 w 286976"/>
              <a:gd name="T19" fmla="*/ 114876 h 285391"/>
              <a:gd name="T20" fmla="*/ 249382 w 286976"/>
              <a:gd name="T21" fmla="*/ 125991 h 285391"/>
              <a:gd name="T22" fmla="*/ 241853 w 286976"/>
              <a:gd name="T23" fmla="*/ 134596 h 285391"/>
              <a:gd name="T24" fmla="*/ 233606 w 286976"/>
              <a:gd name="T25" fmla="*/ 142484 h 285391"/>
              <a:gd name="T26" fmla="*/ 221775 w 286976"/>
              <a:gd name="T27" fmla="*/ 130653 h 285391"/>
              <a:gd name="T28" fmla="*/ 233606 w 286976"/>
              <a:gd name="T29" fmla="*/ 119179 h 285391"/>
              <a:gd name="T30" fmla="*/ 44140 w 286976"/>
              <a:gd name="T31" fmla="*/ 90767 h 285391"/>
              <a:gd name="T32" fmla="*/ 55488 w 286976"/>
              <a:gd name="T33" fmla="*/ 101758 h 285391"/>
              <a:gd name="T34" fmla="*/ 44140 w 286976"/>
              <a:gd name="T35" fmla="*/ 113104 h 285391"/>
              <a:gd name="T36" fmla="*/ 35633 w 286976"/>
              <a:gd name="T37" fmla="*/ 106012 h 285391"/>
              <a:gd name="T38" fmla="*/ 28542 w 286976"/>
              <a:gd name="T39" fmla="*/ 97502 h 285391"/>
              <a:gd name="T40" fmla="*/ 40241 w 286976"/>
              <a:gd name="T41" fmla="*/ 86157 h 285391"/>
              <a:gd name="T42" fmla="*/ 239594 w 286976"/>
              <a:gd name="T43" fmla="*/ 54632 h 285391"/>
              <a:gd name="T44" fmla="*/ 144213 w 286976"/>
              <a:gd name="T45" fmla="*/ 171858 h 285391"/>
              <a:gd name="T46" fmla="*/ 48470 w 286976"/>
              <a:gd name="T47" fmla="*/ 54632 h 285391"/>
              <a:gd name="T48" fmla="*/ 48470 w 286976"/>
              <a:gd name="T49" fmla="*/ 54632 h 285391"/>
              <a:gd name="T50" fmla="*/ 38094 w 286976"/>
              <a:gd name="T51" fmla="*/ 33050 h 285391"/>
              <a:gd name="T52" fmla="*/ 8707 w 286976"/>
              <a:gd name="T53" fmla="*/ 44962 h 285391"/>
              <a:gd name="T54" fmla="*/ 279716 w 286976"/>
              <a:gd name="T55" fmla="*/ 44962 h 285391"/>
              <a:gd name="T56" fmla="*/ 250693 w 286976"/>
              <a:gd name="T57" fmla="*/ 33050 h 285391"/>
              <a:gd name="T58" fmla="*/ 288422 w 286976"/>
              <a:gd name="T59" fmla="*/ 44962 h 285391"/>
              <a:gd name="T60" fmla="*/ 200990 w 286976"/>
              <a:gd name="T61" fmla="*/ 252174 h 285391"/>
              <a:gd name="T62" fmla="*/ 235818 w 286976"/>
              <a:gd name="T63" fmla="*/ 282858 h 285391"/>
              <a:gd name="T64" fmla="*/ 52242 w 286976"/>
              <a:gd name="T65" fmla="*/ 282858 h 285391"/>
              <a:gd name="T66" fmla="*/ 87070 w 286976"/>
              <a:gd name="T67" fmla="*/ 252174 h 285391"/>
              <a:gd name="T68" fmla="*/ 0 w 286976"/>
              <a:gd name="T69" fmla="*/ 44962 h 285391"/>
              <a:gd name="T70" fmla="*/ 182148 w 286976"/>
              <a:gd name="T71" fmla="*/ 46311 h 285391"/>
              <a:gd name="T72" fmla="*/ 170948 w 286976"/>
              <a:gd name="T73" fmla="*/ 8320 h 285391"/>
              <a:gd name="T74" fmla="*/ 173115 w 286976"/>
              <a:gd name="T75" fmla="*/ 46311 h 285391"/>
              <a:gd name="T76" fmla="*/ 82430 w 286976"/>
              <a:gd name="T77" fmla="*/ 8320 h 285391"/>
              <a:gd name="T78" fmla="*/ 117115 w 286976"/>
              <a:gd name="T79" fmla="*/ 8320 h 285391"/>
              <a:gd name="T80" fmla="*/ 207799 w 286976"/>
              <a:gd name="T81" fmla="*/ 0 h 285391"/>
              <a:gd name="T82" fmla="*/ 252601 w 286976"/>
              <a:gd name="T83" fmla="*/ 48483 h 285391"/>
              <a:gd name="T84" fmla="*/ 144213 w 286976"/>
              <a:gd name="T85" fmla="*/ 194289 h 285391"/>
              <a:gd name="T86" fmla="*/ 35824 w 286976"/>
              <a:gd name="T87" fmla="*/ 48483 h 285391"/>
              <a:gd name="T88" fmla="*/ 80263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Линия">
            <a:extLst>
              <a:ext uri="{FF2B5EF4-FFF2-40B4-BE49-F238E27FC236}">
                <a16:creationId xmlns:a16="http://schemas.microsoft.com/office/drawing/2014/main" id="{46B88697-990F-CC42-BD33-C644EFCC7042}"/>
              </a:ext>
            </a:extLst>
          </p:cNvPr>
          <p:cNvSpPr/>
          <p:nvPr/>
        </p:nvSpPr>
        <p:spPr>
          <a:xfrm>
            <a:off x="10205555" y="2867529"/>
            <a:ext cx="8927762" cy="4448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0" y="1"/>
                </a:moveTo>
                <a:lnTo>
                  <a:pt x="9653" y="1"/>
                </a:lnTo>
                <a:cubicBezTo>
                  <a:pt x="9773" y="-9"/>
                  <a:pt x="9892" y="55"/>
                  <a:pt x="9994" y="184"/>
                </a:cubicBezTo>
                <a:cubicBezTo>
                  <a:pt x="10081" y="295"/>
                  <a:pt x="10153" y="452"/>
                  <a:pt x="10201" y="637"/>
                </a:cubicBezTo>
                <a:lnTo>
                  <a:pt x="15362" y="20893"/>
                </a:lnTo>
                <a:cubicBezTo>
                  <a:pt x="15411" y="21099"/>
                  <a:pt x="15489" y="21273"/>
                  <a:pt x="15585" y="21396"/>
                </a:cubicBezTo>
                <a:cubicBezTo>
                  <a:pt x="15684" y="21523"/>
                  <a:pt x="15800" y="21591"/>
                  <a:pt x="15918" y="21591"/>
                </a:cubicBezTo>
                <a:lnTo>
                  <a:pt x="21600" y="21591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3" name="Линия">
            <a:extLst>
              <a:ext uri="{FF2B5EF4-FFF2-40B4-BE49-F238E27FC236}">
                <a16:creationId xmlns:a16="http://schemas.microsoft.com/office/drawing/2014/main" id="{ADD4608B-B94A-7145-A066-5AF885CE1F86}"/>
              </a:ext>
            </a:extLst>
          </p:cNvPr>
          <p:cNvSpPr/>
          <p:nvPr/>
        </p:nvSpPr>
        <p:spPr>
          <a:xfrm>
            <a:off x="10781469" y="3971741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4" name="Линия">
            <a:extLst>
              <a:ext uri="{FF2B5EF4-FFF2-40B4-BE49-F238E27FC236}">
                <a16:creationId xmlns:a16="http://schemas.microsoft.com/office/drawing/2014/main" id="{9FC1FB92-C2C4-BD4D-A78E-3419B7036486}"/>
              </a:ext>
            </a:extLst>
          </p:cNvPr>
          <p:cNvSpPr/>
          <p:nvPr/>
        </p:nvSpPr>
        <p:spPr>
          <a:xfrm>
            <a:off x="5247628" y="3949726"/>
            <a:ext cx="12630696" cy="3556562"/>
          </a:xfrm>
          <a:custGeom>
            <a:avLst/>
            <a:gdLst>
              <a:gd name="connsiteX0" fmla="*/ 0 w 28140"/>
              <a:gd name="connsiteY0" fmla="*/ 1 h 21588"/>
              <a:gd name="connsiteX1" fmla="*/ 10172 w 28140"/>
              <a:gd name="connsiteY1" fmla="*/ 1 h 21588"/>
              <a:gd name="connsiteX2" fmla="*/ 10530 w 28140"/>
              <a:gd name="connsiteY2" fmla="*/ 229 h 21588"/>
              <a:gd name="connsiteX3" fmla="*/ 10748 w 28140"/>
              <a:gd name="connsiteY3" fmla="*/ 796 h 21588"/>
              <a:gd name="connsiteX4" fmla="*/ 15027 w 28140"/>
              <a:gd name="connsiteY4" fmla="*/ 20715 h 21588"/>
              <a:gd name="connsiteX5" fmla="*/ 15262 w 28140"/>
              <a:gd name="connsiteY5" fmla="*/ 21344 h 21588"/>
              <a:gd name="connsiteX6" fmla="*/ 15613 w 28140"/>
              <a:gd name="connsiteY6" fmla="*/ 21588 h 21588"/>
              <a:gd name="connsiteX7" fmla="*/ 28140 w 28140"/>
              <a:gd name="connsiteY7" fmla="*/ 21409 h 21588"/>
              <a:gd name="connsiteX0" fmla="*/ 0 w 32651"/>
              <a:gd name="connsiteY0" fmla="*/ 1 h 21588"/>
              <a:gd name="connsiteX1" fmla="*/ 10172 w 32651"/>
              <a:gd name="connsiteY1" fmla="*/ 1 h 21588"/>
              <a:gd name="connsiteX2" fmla="*/ 10530 w 32651"/>
              <a:gd name="connsiteY2" fmla="*/ 229 h 21588"/>
              <a:gd name="connsiteX3" fmla="*/ 10748 w 32651"/>
              <a:gd name="connsiteY3" fmla="*/ 796 h 21588"/>
              <a:gd name="connsiteX4" fmla="*/ 15027 w 32651"/>
              <a:gd name="connsiteY4" fmla="*/ 20715 h 21588"/>
              <a:gd name="connsiteX5" fmla="*/ 15262 w 32651"/>
              <a:gd name="connsiteY5" fmla="*/ 21344 h 21588"/>
              <a:gd name="connsiteX6" fmla="*/ 15613 w 32651"/>
              <a:gd name="connsiteY6" fmla="*/ 21588 h 21588"/>
              <a:gd name="connsiteX7" fmla="*/ 32651 w 32651"/>
              <a:gd name="connsiteY7" fmla="*/ 21409 h 21588"/>
              <a:gd name="connsiteX0" fmla="*/ 0 w 32651"/>
              <a:gd name="connsiteY0" fmla="*/ 1 h 21767"/>
              <a:gd name="connsiteX1" fmla="*/ 10172 w 32651"/>
              <a:gd name="connsiteY1" fmla="*/ 1 h 21767"/>
              <a:gd name="connsiteX2" fmla="*/ 10530 w 32651"/>
              <a:gd name="connsiteY2" fmla="*/ 229 h 21767"/>
              <a:gd name="connsiteX3" fmla="*/ 10748 w 32651"/>
              <a:gd name="connsiteY3" fmla="*/ 796 h 21767"/>
              <a:gd name="connsiteX4" fmla="*/ 15027 w 32651"/>
              <a:gd name="connsiteY4" fmla="*/ 20715 h 21767"/>
              <a:gd name="connsiteX5" fmla="*/ 15262 w 32651"/>
              <a:gd name="connsiteY5" fmla="*/ 21344 h 21767"/>
              <a:gd name="connsiteX6" fmla="*/ 15613 w 32651"/>
              <a:gd name="connsiteY6" fmla="*/ 21588 h 21767"/>
              <a:gd name="connsiteX7" fmla="*/ 32651 w 32651"/>
              <a:gd name="connsiteY7" fmla="*/ 21767 h 21767"/>
              <a:gd name="connsiteX0" fmla="*/ 0 w 32501"/>
              <a:gd name="connsiteY0" fmla="*/ 1 h 21767"/>
              <a:gd name="connsiteX1" fmla="*/ 10172 w 32501"/>
              <a:gd name="connsiteY1" fmla="*/ 1 h 21767"/>
              <a:gd name="connsiteX2" fmla="*/ 10530 w 32501"/>
              <a:gd name="connsiteY2" fmla="*/ 229 h 21767"/>
              <a:gd name="connsiteX3" fmla="*/ 10748 w 32501"/>
              <a:gd name="connsiteY3" fmla="*/ 796 h 21767"/>
              <a:gd name="connsiteX4" fmla="*/ 15027 w 32501"/>
              <a:gd name="connsiteY4" fmla="*/ 20715 h 21767"/>
              <a:gd name="connsiteX5" fmla="*/ 15262 w 32501"/>
              <a:gd name="connsiteY5" fmla="*/ 21344 h 21767"/>
              <a:gd name="connsiteX6" fmla="*/ 15613 w 32501"/>
              <a:gd name="connsiteY6" fmla="*/ 21588 h 21767"/>
              <a:gd name="connsiteX7" fmla="*/ 32501 w 32501"/>
              <a:gd name="connsiteY7" fmla="*/ 21767 h 21767"/>
              <a:gd name="connsiteX0" fmla="*/ 0 w 32200"/>
              <a:gd name="connsiteY0" fmla="*/ 1 h 21588"/>
              <a:gd name="connsiteX1" fmla="*/ 10172 w 32200"/>
              <a:gd name="connsiteY1" fmla="*/ 1 h 21588"/>
              <a:gd name="connsiteX2" fmla="*/ 10530 w 32200"/>
              <a:gd name="connsiteY2" fmla="*/ 229 h 21588"/>
              <a:gd name="connsiteX3" fmla="*/ 10748 w 32200"/>
              <a:gd name="connsiteY3" fmla="*/ 796 h 21588"/>
              <a:gd name="connsiteX4" fmla="*/ 15027 w 32200"/>
              <a:gd name="connsiteY4" fmla="*/ 20715 h 21588"/>
              <a:gd name="connsiteX5" fmla="*/ 15262 w 32200"/>
              <a:gd name="connsiteY5" fmla="*/ 21344 h 21588"/>
              <a:gd name="connsiteX6" fmla="*/ 15613 w 32200"/>
              <a:gd name="connsiteY6" fmla="*/ 21588 h 21588"/>
              <a:gd name="connsiteX7" fmla="*/ 32200 w 32200"/>
              <a:gd name="connsiteY7" fmla="*/ 21588 h 2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00" h="21588" extrusionOk="0">
                <a:moveTo>
                  <a:pt x="0" y="1"/>
                </a:moveTo>
                <a:lnTo>
                  <a:pt x="10172" y="1"/>
                </a:lnTo>
                <a:cubicBezTo>
                  <a:pt x="10298" y="-12"/>
                  <a:pt x="10423" y="68"/>
                  <a:pt x="10530" y="229"/>
                </a:cubicBezTo>
                <a:cubicBezTo>
                  <a:pt x="10623" y="369"/>
                  <a:pt x="10698" y="564"/>
                  <a:pt x="10748" y="796"/>
                </a:cubicBezTo>
                <a:lnTo>
                  <a:pt x="15027" y="20715"/>
                </a:lnTo>
                <a:cubicBezTo>
                  <a:pt x="15079" y="20973"/>
                  <a:pt x="15161" y="21190"/>
                  <a:pt x="15262" y="21344"/>
                </a:cubicBezTo>
                <a:cubicBezTo>
                  <a:pt x="15367" y="21504"/>
                  <a:pt x="15488" y="21588"/>
                  <a:pt x="15613" y="21588"/>
                </a:cubicBezTo>
                <a:lnTo>
                  <a:pt x="32200" y="21588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5" name="Shape 49">
            <a:extLst>
              <a:ext uri="{FF2B5EF4-FFF2-40B4-BE49-F238E27FC236}">
                <a16:creationId xmlns:a16="http://schemas.microsoft.com/office/drawing/2014/main" id="{49EA7766-A695-F148-B7A4-779B4C3DE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276" y="7688042"/>
            <a:ext cx="13621973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6" name="Shape 48">
            <a:extLst>
              <a:ext uri="{FF2B5EF4-FFF2-40B4-BE49-F238E27FC236}">
                <a16:creationId xmlns:a16="http://schemas.microsoft.com/office/drawing/2014/main" id="{1C057386-0E39-0D42-BFC0-BD296A96E5DD}"/>
              </a:ext>
            </a:extLst>
          </p:cNvPr>
          <p:cNvSpPr>
            <a:spLocks/>
          </p:cNvSpPr>
          <p:nvPr/>
        </p:nvSpPr>
        <p:spPr bwMode="auto">
          <a:xfrm>
            <a:off x="1681969" y="4471016"/>
            <a:ext cx="3086569" cy="6460139"/>
          </a:xfrm>
          <a:custGeom>
            <a:avLst/>
            <a:gdLst>
              <a:gd name="T0" fmla="*/ 2147483646 w 21492"/>
              <a:gd name="T1" fmla="*/ 2147483646 h 21500"/>
              <a:gd name="T2" fmla="*/ 2147483646 w 21492"/>
              <a:gd name="T3" fmla="*/ 2147483646 h 21500"/>
              <a:gd name="T4" fmla="*/ 2147483646 w 21492"/>
              <a:gd name="T5" fmla="*/ 2147483646 h 21500"/>
              <a:gd name="T6" fmla="*/ 2147483646 w 21492"/>
              <a:gd name="T7" fmla="*/ 2147483646 h 215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2" h="21500" extrusionOk="0">
                <a:moveTo>
                  <a:pt x="223" y="899"/>
                </a:moveTo>
                <a:cubicBezTo>
                  <a:pt x="-78" y="701"/>
                  <a:pt x="-74" y="432"/>
                  <a:pt x="234" y="235"/>
                </a:cubicBezTo>
                <a:cubicBezTo>
                  <a:pt x="660" y="-37"/>
                  <a:pt x="1481" y="-80"/>
                  <a:pt x="2020" y="142"/>
                </a:cubicBezTo>
                <a:lnTo>
                  <a:pt x="20954" y="10063"/>
                </a:lnTo>
                <a:cubicBezTo>
                  <a:pt x="21329" y="10261"/>
                  <a:pt x="21522" y="10524"/>
                  <a:pt x="21489" y="10791"/>
                </a:cubicBezTo>
                <a:cubicBezTo>
                  <a:pt x="21466" y="10980"/>
                  <a:pt x="21330" y="11161"/>
                  <a:pt x="21097" y="11314"/>
                </a:cubicBezTo>
                <a:lnTo>
                  <a:pt x="2264" y="21274"/>
                </a:lnTo>
                <a:cubicBezTo>
                  <a:pt x="2035" y="21395"/>
                  <a:pt x="1738" y="21467"/>
                  <a:pt x="1429" y="21491"/>
                </a:cubicBezTo>
                <a:cubicBezTo>
                  <a:pt x="1059" y="21520"/>
                  <a:pt x="659" y="21481"/>
                  <a:pt x="364" y="21346"/>
                </a:cubicBezTo>
                <a:cubicBezTo>
                  <a:pt x="-2" y="21178"/>
                  <a:pt x="-59" y="20908"/>
                  <a:pt x="229" y="20708"/>
                </a:cubicBezTo>
                <a:cubicBezTo>
                  <a:pt x="3534" y="17755"/>
                  <a:pt x="5311" y="14466"/>
                  <a:pt x="5414" y="11117"/>
                </a:cubicBezTo>
                <a:cubicBezTo>
                  <a:pt x="5523" y="7556"/>
                  <a:pt x="3737" y="4040"/>
                  <a:pt x="223" y="89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325D03D1-A61C-B24B-A938-71E4C1E7AC39}"/>
              </a:ext>
            </a:extLst>
          </p:cNvPr>
          <p:cNvSpPr/>
          <p:nvPr/>
        </p:nvSpPr>
        <p:spPr>
          <a:xfrm>
            <a:off x="11332262" y="5038263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096913B4-90AA-F248-ACB1-9DD54E392B0E}"/>
              </a:ext>
            </a:extLst>
          </p:cNvPr>
          <p:cNvSpPr/>
          <p:nvPr/>
        </p:nvSpPr>
        <p:spPr>
          <a:xfrm>
            <a:off x="11902506" y="6163136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337E53F9-0CC3-004A-A237-D688E4F3F4D1}"/>
              </a:ext>
            </a:extLst>
          </p:cNvPr>
          <p:cNvSpPr/>
          <p:nvPr/>
        </p:nvSpPr>
        <p:spPr>
          <a:xfrm>
            <a:off x="5804920" y="5032278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98C18F38-9D19-4644-8DB6-DE4F39F09340}"/>
              </a:ext>
            </a:extLst>
          </p:cNvPr>
          <p:cNvSpPr/>
          <p:nvPr/>
        </p:nvSpPr>
        <p:spPr>
          <a:xfrm>
            <a:off x="6376355" y="6157151"/>
            <a:ext cx="4301923" cy="31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445D8E37-DDA3-CF45-8F51-CE843FFE3CAC}"/>
              </a:ext>
            </a:extLst>
          </p:cNvPr>
          <p:cNvSpPr/>
          <p:nvPr/>
        </p:nvSpPr>
        <p:spPr>
          <a:xfrm flipV="1">
            <a:off x="5238297" y="7869798"/>
            <a:ext cx="12630696" cy="3555874"/>
          </a:xfrm>
          <a:custGeom>
            <a:avLst/>
            <a:gdLst>
              <a:gd name="connsiteX0" fmla="*/ 0 w 28140"/>
              <a:gd name="connsiteY0" fmla="*/ 1 h 21588"/>
              <a:gd name="connsiteX1" fmla="*/ 10172 w 28140"/>
              <a:gd name="connsiteY1" fmla="*/ 1 h 21588"/>
              <a:gd name="connsiteX2" fmla="*/ 10530 w 28140"/>
              <a:gd name="connsiteY2" fmla="*/ 229 h 21588"/>
              <a:gd name="connsiteX3" fmla="*/ 10748 w 28140"/>
              <a:gd name="connsiteY3" fmla="*/ 796 h 21588"/>
              <a:gd name="connsiteX4" fmla="*/ 15027 w 28140"/>
              <a:gd name="connsiteY4" fmla="*/ 20715 h 21588"/>
              <a:gd name="connsiteX5" fmla="*/ 15262 w 28140"/>
              <a:gd name="connsiteY5" fmla="*/ 21344 h 21588"/>
              <a:gd name="connsiteX6" fmla="*/ 15613 w 28140"/>
              <a:gd name="connsiteY6" fmla="*/ 21588 h 21588"/>
              <a:gd name="connsiteX7" fmla="*/ 28140 w 28140"/>
              <a:gd name="connsiteY7" fmla="*/ 21409 h 21588"/>
              <a:gd name="connsiteX0" fmla="*/ 0 w 32651"/>
              <a:gd name="connsiteY0" fmla="*/ 1 h 21588"/>
              <a:gd name="connsiteX1" fmla="*/ 10172 w 32651"/>
              <a:gd name="connsiteY1" fmla="*/ 1 h 21588"/>
              <a:gd name="connsiteX2" fmla="*/ 10530 w 32651"/>
              <a:gd name="connsiteY2" fmla="*/ 229 h 21588"/>
              <a:gd name="connsiteX3" fmla="*/ 10748 w 32651"/>
              <a:gd name="connsiteY3" fmla="*/ 796 h 21588"/>
              <a:gd name="connsiteX4" fmla="*/ 15027 w 32651"/>
              <a:gd name="connsiteY4" fmla="*/ 20715 h 21588"/>
              <a:gd name="connsiteX5" fmla="*/ 15262 w 32651"/>
              <a:gd name="connsiteY5" fmla="*/ 21344 h 21588"/>
              <a:gd name="connsiteX6" fmla="*/ 15613 w 32651"/>
              <a:gd name="connsiteY6" fmla="*/ 21588 h 21588"/>
              <a:gd name="connsiteX7" fmla="*/ 32651 w 32651"/>
              <a:gd name="connsiteY7" fmla="*/ 21409 h 21588"/>
              <a:gd name="connsiteX0" fmla="*/ 0 w 32651"/>
              <a:gd name="connsiteY0" fmla="*/ 1 h 21767"/>
              <a:gd name="connsiteX1" fmla="*/ 10172 w 32651"/>
              <a:gd name="connsiteY1" fmla="*/ 1 h 21767"/>
              <a:gd name="connsiteX2" fmla="*/ 10530 w 32651"/>
              <a:gd name="connsiteY2" fmla="*/ 229 h 21767"/>
              <a:gd name="connsiteX3" fmla="*/ 10748 w 32651"/>
              <a:gd name="connsiteY3" fmla="*/ 796 h 21767"/>
              <a:gd name="connsiteX4" fmla="*/ 15027 w 32651"/>
              <a:gd name="connsiteY4" fmla="*/ 20715 h 21767"/>
              <a:gd name="connsiteX5" fmla="*/ 15262 w 32651"/>
              <a:gd name="connsiteY5" fmla="*/ 21344 h 21767"/>
              <a:gd name="connsiteX6" fmla="*/ 15613 w 32651"/>
              <a:gd name="connsiteY6" fmla="*/ 21588 h 21767"/>
              <a:gd name="connsiteX7" fmla="*/ 32651 w 32651"/>
              <a:gd name="connsiteY7" fmla="*/ 21767 h 21767"/>
              <a:gd name="connsiteX0" fmla="*/ 0 w 32501"/>
              <a:gd name="connsiteY0" fmla="*/ 1 h 21767"/>
              <a:gd name="connsiteX1" fmla="*/ 10172 w 32501"/>
              <a:gd name="connsiteY1" fmla="*/ 1 h 21767"/>
              <a:gd name="connsiteX2" fmla="*/ 10530 w 32501"/>
              <a:gd name="connsiteY2" fmla="*/ 229 h 21767"/>
              <a:gd name="connsiteX3" fmla="*/ 10748 w 32501"/>
              <a:gd name="connsiteY3" fmla="*/ 796 h 21767"/>
              <a:gd name="connsiteX4" fmla="*/ 15027 w 32501"/>
              <a:gd name="connsiteY4" fmla="*/ 20715 h 21767"/>
              <a:gd name="connsiteX5" fmla="*/ 15262 w 32501"/>
              <a:gd name="connsiteY5" fmla="*/ 21344 h 21767"/>
              <a:gd name="connsiteX6" fmla="*/ 15613 w 32501"/>
              <a:gd name="connsiteY6" fmla="*/ 21588 h 21767"/>
              <a:gd name="connsiteX7" fmla="*/ 32501 w 32501"/>
              <a:gd name="connsiteY7" fmla="*/ 21767 h 21767"/>
              <a:gd name="connsiteX0" fmla="*/ 0 w 32200"/>
              <a:gd name="connsiteY0" fmla="*/ 1 h 21588"/>
              <a:gd name="connsiteX1" fmla="*/ 10172 w 32200"/>
              <a:gd name="connsiteY1" fmla="*/ 1 h 21588"/>
              <a:gd name="connsiteX2" fmla="*/ 10530 w 32200"/>
              <a:gd name="connsiteY2" fmla="*/ 229 h 21588"/>
              <a:gd name="connsiteX3" fmla="*/ 10748 w 32200"/>
              <a:gd name="connsiteY3" fmla="*/ 796 h 21588"/>
              <a:gd name="connsiteX4" fmla="*/ 15027 w 32200"/>
              <a:gd name="connsiteY4" fmla="*/ 20715 h 21588"/>
              <a:gd name="connsiteX5" fmla="*/ 15262 w 32200"/>
              <a:gd name="connsiteY5" fmla="*/ 21344 h 21588"/>
              <a:gd name="connsiteX6" fmla="*/ 15613 w 32200"/>
              <a:gd name="connsiteY6" fmla="*/ 21588 h 21588"/>
              <a:gd name="connsiteX7" fmla="*/ 32200 w 32200"/>
              <a:gd name="connsiteY7" fmla="*/ 21588 h 2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00" h="21588" extrusionOk="0">
                <a:moveTo>
                  <a:pt x="0" y="1"/>
                </a:moveTo>
                <a:lnTo>
                  <a:pt x="10172" y="1"/>
                </a:lnTo>
                <a:cubicBezTo>
                  <a:pt x="10298" y="-12"/>
                  <a:pt x="10423" y="68"/>
                  <a:pt x="10530" y="229"/>
                </a:cubicBezTo>
                <a:cubicBezTo>
                  <a:pt x="10623" y="369"/>
                  <a:pt x="10698" y="564"/>
                  <a:pt x="10748" y="796"/>
                </a:cubicBezTo>
                <a:lnTo>
                  <a:pt x="15027" y="20715"/>
                </a:lnTo>
                <a:cubicBezTo>
                  <a:pt x="15079" y="20973"/>
                  <a:pt x="15161" y="21190"/>
                  <a:pt x="15262" y="21344"/>
                </a:cubicBezTo>
                <a:cubicBezTo>
                  <a:pt x="15367" y="21504"/>
                  <a:pt x="15488" y="21588"/>
                  <a:pt x="15613" y="21588"/>
                </a:cubicBezTo>
                <a:lnTo>
                  <a:pt x="32200" y="21588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2" name="Линия">
            <a:extLst>
              <a:ext uri="{FF2B5EF4-FFF2-40B4-BE49-F238E27FC236}">
                <a16:creationId xmlns:a16="http://schemas.microsoft.com/office/drawing/2014/main" id="{E833DAA4-CF29-1D4B-99D0-F8D0530762FE}"/>
              </a:ext>
            </a:extLst>
          </p:cNvPr>
          <p:cNvSpPr/>
          <p:nvPr/>
        </p:nvSpPr>
        <p:spPr>
          <a:xfrm flipV="1">
            <a:off x="10200356" y="8063671"/>
            <a:ext cx="8927762" cy="4448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1" extrusionOk="0">
                <a:moveTo>
                  <a:pt x="0" y="1"/>
                </a:moveTo>
                <a:lnTo>
                  <a:pt x="9653" y="1"/>
                </a:lnTo>
                <a:cubicBezTo>
                  <a:pt x="9773" y="-9"/>
                  <a:pt x="9892" y="55"/>
                  <a:pt x="9994" y="184"/>
                </a:cubicBezTo>
                <a:cubicBezTo>
                  <a:pt x="10081" y="295"/>
                  <a:pt x="10153" y="452"/>
                  <a:pt x="10201" y="637"/>
                </a:cubicBezTo>
                <a:lnTo>
                  <a:pt x="15362" y="20893"/>
                </a:lnTo>
                <a:cubicBezTo>
                  <a:pt x="15411" y="21099"/>
                  <a:pt x="15489" y="21273"/>
                  <a:pt x="15585" y="21396"/>
                </a:cubicBezTo>
                <a:cubicBezTo>
                  <a:pt x="15684" y="21523"/>
                  <a:pt x="15800" y="21591"/>
                  <a:pt x="15918" y="21591"/>
                </a:cubicBezTo>
                <a:lnTo>
                  <a:pt x="21600" y="21591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3" name="Линия">
            <a:extLst>
              <a:ext uri="{FF2B5EF4-FFF2-40B4-BE49-F238E27FC236}">
                <a16:creationId xmlns:a16="http://schemas.microsoft.com/office/drawing/2014/main" id="{23F15D02-2C28-D249-ADF3-F966F1BA4CC1}"/>
              </a:ext>
            </a:extLst>
          </p:cNvPr>
          <p:cNvSpPr/>
          <p:nvPr/>
        </p:nvSpPr>
        <p:spPr>
          <a:xfrm flipV="1">
            <a:off x="10772042" y="11100598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4" name="Линия">
            <a:extLst>
              <a:ext uri="{FF2B5EF4-FFF2-40B4-BE49-F238E27FC236}">
                <a16:creationId xmlns:a16="http://schemas.microsoft.com/office/drawing/2014/main" id="{86F64053-EFBC-0545-B357-CFAC3E1EECC5}"/>
              </a:ext>
            </a:extLst>
          </p:cNvPr>
          <p:cNvSpPr/>
          <p:nvPr/>
        </p:nvSpPr>
        <p:spPr>
          <a:xfrm flipV="1">
            <a:off x="11344595" y="9959753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5" name="Линия">
            <a:extLst>
              <a:ext uri="{FF2B5EF4-FFF2-40B4-BE49-F238E27FC236}">
                <a16:creationId xmlns:a16="http://schemas.microsoft.com/office/drawing/2014/main" id="{CAB25314-F353-864A-956C-A9D36C94B238}"/>
              </a:ext>
            </a:extLst>
          </p:cNvPr>
          <p:cNvSpPr/>
          <p:nvPr/>
        </p:nvSpPr>
        <p:spPr>
          <a:xfrm flipV="1">
            <a:off x="11893307" y="8906685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6" name="Линия">
            <a:extLst>
              <a:ext uri="{FF2B5EF4-FFF2-40B4-BE49-F238E27FC236}">
                <a16:creationId xmlns:a16="http://schemas.microsoft.com/office/drawing/2014/main" id="{54128B0B-6105-2A45-930B-0D81E8AA0918}"/>
              </a:ext>
            </a:extLst>
          </p:cNvPr>
          <p:cNvSpPr/>
          <p:nvPr/>
        </p:nvSpPr>
        <p:spPr>
          <a:xfrm flipV="1">
            <a:off x="5840744" y="9954686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7" name="Линия">
            <a:extLst>
              <a:ext uri="{FF2B5EF4-FFF2-40B4-BE49-F238E27FC236}">
                <a16:creationId xmlns:a16="http://schemas.microsoft.com/office/drawing/2014/main" id="{C065FD26-941E-4E4B-8A2C-0C5040A088A6}"/>
              </a:ext>
            </a:extLst>
          </p:cNvPr>
          <p:cNvSpPr/>
          <p:nvPr/>
        </p:nvSpPr>
        <p:spPr>
          <a:xfrm flipV="1">
            <a:off x="6378697" y="8901619"/>
            <a:ext cx="4301923" cy="313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186" y="0"/>
                </a:lnTo>
                <a:cubicBezTo>
                  <a:pt x="20385" y="168"/>
                  <a:pt x="20577" y="1084"/>
                  <a:pt x="20742" y="2649"/>
                </a:cubicBezTo>
                <a:cubicBezTo>
                  <a:pt x="20910" y="4252"/>
                  <a:pt x="21042" y="6471"/>
                  <a:pt x="21124" y="9057"/>
                </a:cubicBezTo>
                <a:lnTo>
                  <a:pt x="21600" y="21600"/>
                </a:lnTo>
              </a:path>
            </a:pathLst>
          </a:custGeom>
          <a:ln w="381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8" name="Shape 47">
            <a:extLst>
              <a:ext uri="{FF2B5EF4-FFF2-40B4-BE49-F238E27FC236}">
                <a16:creationId xmlns:a16="http://schemas.microsoft.com/office/drawing/2014/main" id="{F651D3DE-3DDD-734F-A2EB-739839563B64}"/>
              </a:ext>
            </a:extLst>
          </p:cNvPr>
          <p:cNvSpPr>
            <a:spLocks/>
          </p:cNvSpPr>
          <p:nvPr/>
        </p:nvSpPr>
        <p:spPr bwMode="auto">
          <a:xfrm>
            <a:off x="17730113" y="4670044"/>
            <a:ext cx="4996417" cy="6152698"/>
          </a:xfrm>
          <a:custGeom>
            <a:avLst/>
            <a:gdLst>
              <a:gd name="T0" fmla="*/ 2147483646 w 21455"/>
              <a:gd name="T1" fmla="*/ 2147483646 h 21547"/>
              <a:gd name="T2" fmla="*/ 2147483646 w 21455"/>
              <a:gd name="T3" fmla="*/ 2147483646 h 21547"/>
              <a:gd name="T4" fmla="*/ 2147483646 w 21455"/>
              <a:gd name="T5" fmla="*/ 2147483646 h 21547"/>
              <a:gd name="T6" fmla="*/ 2147483646 w 21455"/>
              <a:gd name="T7" fmla="*/ 2147483646 h 2154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55" h="21547" extrusionOk="0">
                <a:moveTo>
                  <a:pt x="6771" y="3"/>
                </a:moveTo>
                <a:cubicBezTo>
                  <a:pt x="6609" y="11"/>
                  <a:pt x="6448" y="32"/>
                  <a:pt x="6289" y="63"/>
                </a:cubicBezTo>
                <a:cubicBezTo>
                  <a:pt x="5701" y="178"/>
                  <a:pt x="5167" y="433"/>
                  <a:pt x="4757" y="795"/>
                </a:cubicBezTo>
                <a:cubicBezTo>
                  <a:pt x="1575" y="3641"/>
                  <a:pt x="-127" y="7383"/>
                  <a:pt x="7" y="11232"/>
                </a:cubicBezTo>
                <a:cubicBezTo>
                  <a:pt x="132" y="14824"/>
                  <a:pt x="1852" y="18257"/>
                  <a:pt x="4849" y="20891"/>
                </a:cubicBezTo>
                <a:cubicBezTo>
                  <a:pt x="5271" y="21232"/>
                  <a:pt x="5816" y="21454"/>
                  <a:pt x="6403" y="21524"/>
                </a:cubicBezTo>
                <a:cubicBezTo>
                  <a:pt x="7012" y="21596"/>
                  <a:pt x="7632" y="21502"/>
                  <a:pt x="8168" y="21255"/>
                </a:cubicBezTo>
                <a:cubicBezTo>
                  <a:pt x="10517" y="20042"/>
                  <a:pt x="12750" y="18684"/>
                  <a:pt x="14845" y="17194"/>
                </a:cubicBezTo>
                <a:cubicBezTo>
                  <a:pt x="16973" y="15680"/>
                  <a:pt x="18955" y="14033"/>
                  <a:pt x="20771" y="12269"/>
                </a:cubicBezTo>
                <a:cubicBezTo>
                  <a:pt x="21195" y="11887"/>
                  <a:pt x="21436" y="11395"/>
                  <a:pt x="21454" y="10880"/>
                </a:cubicBezTo>
                <a:cubicBezTo>
                  <a:pt x="21473" y="10322"/>
                  <a:pt x="21229" y="9779"/>
                  <a:pt x="20771" y="9365"/>
                </a:cubicBezTo>
                <a:cubicBezTo>
                  <a:pt x="18967" y="7504"/>
                  <a:pt x="16953" y="5785"/>
                  <a:pt x="14756" y="4230"/>
                </a:cubicBezTo>
                <a:cubicBezTo>
                  <a:pt x="12652" y="2741"/>
                  <a:pt x="10386" y="1409"/>
                  <a:pt x="7989" y="249"/>
                </a:cubicBezTo>
                <a:cubicBezTo>
                  <a:pt x="7763" y="135"/>
                  <a:pt x="7514" y="59"/>
                  <a:pt x="7255" y="24"/>
                </a:cubicBezTo>
                <a:cubicBezTo>
                  <a:pt x="7095" y="3"/>
                  <a:pt x="6933" y="-4"/>
                  <a:pt x="6771" y="3"/>
                </a:cubicBezTo>
                <a:close/>
                <a:moveTo>
                  <a:pt x="9121" y="5291"/>
                </a:moveTo>
                <a:cubicBezTo>
                  <a:pt x="9744" y="5291"/>
                  <a:pt x="10369" y="5485"/>
                  <a:pt x="10845" y="5873"/>
                </a:cubicBezTo>
                <a:cubicBezTo>
                  <a:pt x="11797" y="6649"/>
                  <a:pt x="11797" y="7909"/>
                  <a:pt x="10845" y="8685"/>
                </a:cubicBezTo>
                <a:cubicBezTo>
                  <a:pt x="9893" y="9462"/>
                  <a:pt x="8348" y="9462"/>
                  <a:pt x="7396" y="8685"/>
                </a:cubicBezTo>
                <a:cubicBezTo>
                  <a:pt x="6444" y="7909"/>
                  <a:pt x="6444" y="6649"/>
                  <a:pt x="7396" y="5873"/>
                </a:cubicBezTo>
                <a:cubicBezTo>
                  <a:pt x="7872" y="5485"/>
                  <a:pt x="8497" y="5291"/>
                  <a:pt x="9121" y="52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" name="Oval 66">
            <a:extLst>
              <a:ext uri="{FF2B5EF4-FFF2-40B4-BE49-F238E27FC236}">
                <a16:creationId xmlns:a16="http://schemas.microsoft.com/office/drawing/2014/main" id="{FB923354-7A98-CC4A-8232-99E6C639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172" y="3778166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D08FF3F1-67F8-374B-8FC1-77A4C405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780" y="3511236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Shape 105">
            <a:extLst>
              <a:ext uri="{FF2B5EF4-FFF2-40B4-BE49-F238E27FC236}">
                <a16:creationId xmlns:a16="http://schemas.microsoft.com/office/drawing/2014/main" id="{BB033A7F-FFB9-6947-9533-0A554566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780" y="10982025"/>
            <a:ext cx="863352" cy="86338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05">
            <a:extLst>
              <a:ext uri="{FF2B5EF4-FFF2-40B4-BE49-F238E27FC236}">
                <a16:creationId xmlns:a16="http://schemas.microsoft.com/office/drawing/2014/main" id="{3030484C-0172-E142-8243-08750B6A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097" y="2410856"/>
            <a:ext cx="863352" cy="86338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B03FEFB8-D6AF-9841-9D8D-7F784984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097" y="12048547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Oval 66">
            <a:extLst>
              <a:ext uri="{FF2B5EF4-FFF2-40B4-BE49-F238E27FC236}">
                <a16:creationId xmlns:a16="http://schemas.microsoft.com/office/drawing/2014/main" id="{4A2AE239-3976-9C43-944E-18B54C51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4316" y="4853394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4" name="Oval 66">
            <a:extLst>
              <a:ext uri="{FF2B5EF4-FFF2-40B4-BE49-F238E27FC236}">
                <a16:creationId xmlns:a16="http://schemas.microsoft.com/office/drawing/2014/main" id="{0843EE45-419F-1546-A61C-BBB8E092E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167" y="5980860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C1FAF38F-9EDB-7743-9E16-BDB77C78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227" y="9032420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31D0D56C-DEC4-2B47-8D42-66AA3F74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670" y="10072823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C8425B-57D0-3448-9B91-061BDFFF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526" y="11226409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Oval 66">
            <a:extLst>
              <a:ext uri="{FF2B5EF4-FFF2-40B4-BE49-F238E27FC236}">
                <a16:creationId xmlns:a16="http://schemas.microsoft.com/office/drawing/2014/main" id="{A8292574-806E-E541-A0DA-87BA456E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80" y="10090237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03CB64DE-F177-5D48-8B97-5FBFC7FA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1" y="9036274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C3A6DAC0-E437-BF4F-9DCD-D3F8B51E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460" y="4861600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6B7A416E-9A64-D345-B0B4-E67A4928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42" y="5955243"/>
            <a:ext cx="365760" cy="36576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75598-1F7F-FE4F-A627-5EB2C77A384F}"/>
              </a:ext>
            </a:extLst>
          </p:cNvPr>
          <p:cNvSpPr txBox="1"/>
          <p:nvPr/>
        </p:nvSpPr>
        <p:spPr>
          <a:xfrm>
            <a:off x="5516529" y="398338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6738A2-6652-5847-B3C1-63B4573BB74F}"/>
              </a:ext>
            </a:extLst>
          </p:cNvPr>
          <p:cNvSpPr txBox="1"/>
          <p:nvPr/>
        </p:nvSpPr>
        <p:spPr>
          <a:xfrm>
            <a:off x="5516529" y="10809939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4DE35C-646D-094F-804C-26EED8F96D0B}"/>
              </a:ext>
            </a:extLst>
          </p:cNvPr>
          <p:cNvSpPr txBox="1"/>
          <p:nvPr/>
        </p:nvSpPr>
        <p:spPr>
          <a:xfrm>
            <a:off x="10464414" y="11857997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AF66B1-CFFE-6A49-853D-C92AE50A8763}"/>
              </a:ext>
            </a:extLst>
          </p:cNvPr>
          <p:cNvSpPr txBox="1"/>
          <p:nvPr/>
        </p:nvSpPr>
        <p:spPr>
          <a:xfrm>
            <a:off x="10464414" y="2908816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5369C98-A0BE-604A-A96A-18AEFEB71D0A}"/>
              </a:ext>
            </a:extLst>
          </p:cNvPr>
          <p:cNvSpPr txBox="1">
            <a:spLocks/>
          </p:cNvSpPr>
          <p:nvPr/>
        </p:nvSpPr>
        <p:spPr>
          <a:xfrm>
            <a:off x="5932880" y="507368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7F79CCC4-FB16-5A4F-A5ED-41FC68BB0269}"/>
              </a:ext>
            </a:extLst>
          </p:cNvPr>
          <p:cNvSpPr txBox="1">
            <a:spLocks/>
          </p:cNvSpPr>
          <p:nvPr/>
        </p:nvSpPr>
        <p:spPr>
          <a:xfrm>
            <a:off x="6545181" y="619319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76AF8B52-61C0-A349-8BA3-7EEDF0E5E7A0}"/>
              </a:ext>
            </a:extLst>
          </p:cNvPr>
          <p:cNvSpPr txBox="1">
            <a:spLocks/>
          </p:cNvSpPr>
          <p:nvPr/>
        </p:nvSpPr>
        <p:spPr>
          <a:xfrm>
            <a:off x="6545181" y="86843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D7B17926-33EA-2B49-AA98-571BB20D4A89}"/>
              </a:ext>
            </a:extLst>
          </p:cNvPr>
          <p:cNvSpPr txBox="1">
            <a:spLocks/>
          </p:cNvSpPr>
          <p:nvPr/>
        </p:nvSpPr>
        <p:spPr>
          <a:xfrm>
            <a:off x="5932880" y="97161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C4B070DB-F5D2-D541-A553-FD8F33B6563B}"/>
              </a:ext>
            </a:extLst>
          </p:cNvPr>
          <p:cNvSpPr txBox="1">
            <a:spLocks/>
          </p:cNvSpPr>
          <p:nvPr/>
        </p:nvSpPr>
        <p:spPr>
          <a:xfrm>
            <a:off x="10948932" y="399198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4943F00-75EE-5B44-BAF7-6E8B9AE5BEF5}"/>
              </a:ext>
            </a:extLst>
          </p:cNvPr>
          <p:cNvSpPr txBox="1">
            <a:spLocks/>
          </p:cNvSpPr>
          <p:nvPr/>
        </p:nvSpPr>
        <p:spPr>
          <a:xfrm>
            <a:off x="10948932" y="1087458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1CAC547-8153-D940-A509-8E294B50F251}"/>
              </a:ext>
            </a:extLst>
          </p:cNvPr>
          <p:cNvSpPr txBox="1">
            <a:spLocks/>
          </p:cNvSpPr>
          <p:nvPr/>
        </p:nvSpPr>
        <p:spPr>
          <a:xfrm>
            <a:off x="11547167" y="503659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526EC16E-798C-5546-BB66-065EED7615F4}"/>
              </a:ext>
            </a:extLst>
          </p:cNvPr>
          <p:cNvSpPr txBox="1">
            <a:spLocks/>
          </p:cNvSpPr>
          <p:nvPr/>
        </p:nvSpPr>
        <p:spPr>
          <a:xfrm>
            <a:off x="11547167" y="972530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B41F1991-365C-C34A-B78B-4737EB9620D1}"/>
              </a:ext>
            </a:extLst>
          </p:cNvPr>
          <p:cNvSpPr txBox="1">
            <a:spLocks/>
          </p:cNvSpPr>
          <p:nvPr/>
        </p:nvSpPr>
        <p:spPr>
          <a:xfrm>
            <a:off x="12143900" y="616544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FBFC229-C97B-0C48-8AED-D2E37934386E}"/>
              </a:ext>
            </a:extLst>
          </p:cNvPr>
          <p:cNvSpPr txBox="1">
            <a:spLocks/>
          </p:cNvSpPr>
          <p:nvPr/>
        </p:nvSpPr>
        <p:spPr>
          <a:xfrm>
            <a:off x="12143900" y="8673523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13015-D65E-8444-BC9F-D99681C078D0}"/>
              </a:ext>
            </a:extLst>
          </p:cNvPr>
          <p:cNvSpPr txBox="1"/>
          <p:nvPr/>
        </p:nvSpPr>
        <p:spPr>
          <a:xfrm>
            <a:off x="9600866" y="254660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90CE1A-EDB0-4944-90B3-6EB12EF730D0}"/>
              </a:ext>
            </a:extLst>
          </p:cNvPr>
          <p:cNvSpPr txBox="1"/>
          <p:nvPr/>
        </p:nvSpPr>
        <p:spPr>
          <a:xfrm>
            <a:off x="4672118" y="365053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0DE250-EDC4-3246-9533-8042FD78C45F}"/>
              </a:ext>
            </a:extLst>
          </p:cNvPr>
          <p:cNvSpPr txBox="1"/>
          <p:nvPr/>
        </p:nvSpPr>
        <p:spPr>
          <a:xfrm>
            <a:off x="4672118" y="11133104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D70D4-19FD-E64A-AB0C-EB0917F53116}"/>
              </a:ext>
            </a:extLst>
          </p:cNvPr>
          <p:cNvSpPr txBox="1"/>
          <p:nvPr/>
        </p:nvSpPr>
        <p:spPr>
          <a:xfrm>
            <a:off x="9599263" y="1220478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365CDA-1907-BF48-84F6-8C68356A6174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5D7A1D-CCB6-0B44-A085-B0BE5F21B215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1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82753893-4187-DC4A-96E7-F77D63FB3C8E}"/>
              </a:ext>
            </a:extLst>
          </p:cNvPr>
          <p:cNvSpPr>
            <a:spLocks noEditPoints="1"/>
          </p:cNvSpPr>
          <p:nvPr/>
        </p:nvSpPr>
        <p:spPr bwMode="auto">
          <a:xfrm>
            <a:off x="7843860" y="5975424"/>
            <a:ext cx="15769294" cy="5891263"/>
          </a:xfrm>
          <a:custGeom>
            <a:avLst/>
            <a:gdLst>
              <a:gd name="T0" fmla="*/ 2130 w 2142"/>
              <a:gd name="T1" fmla="*/ 268 h 582"/>
              <a:gd name="T2" fmla="*/ 2000 w 2142"/>
              <a:gd name="T3" fmla="*/ 124 h 582"/>
              <a:gd name="T4" fmla="*/ 1909 w 2142"/>
              <a:gd name="T5" fmla="*/ 23 h 582"/>
              <a:gd name="T6" fmla="*/ 1850 w 2142"/>
              <a:gd name="T7" fmla="*/ 45 h 582"/>
              <a:gd name="T8" fmla="*/ 1850 w 2142"/>
              <a:gd name="T9" fmla="*/ 265 h 582"/>
              <a:gd name="T10" fmla="*/ 253 w 2142"/>
              <a:gd name="T11" fmla="*/ 265 h 582"/>
              <a:gd name="T12" fmla="*/ 45 w 2142"/>
              <a:gd name="T13" fmla="*/ 74 h 582"/>
              <a:gd name="T14" fmla="*/ 9 w 2142"/>
              <a:gd name="T15" fmla="*/ 99 h 582"/>
              <a:gd name="T16" fmla="*/ 69 w 2142"/>
              <a:gd name="T17" fmla="*/ 246 h 582"/>
              <a:gd name="T18" fmla="*/ 73 w 2142"/>
              <a:gd name="T19" fmla="*/ 341 h 582"/>
              <a:gd name="T20" fmla="*/ 27 w 2142"/>
              <a:gd name="T21" fmla="*/ 484 h 582"/>
              <a:gd name="T22" fmla="*/ 65 w 2142"/>
              <a:gd name="T23" fmla="*/ 506 h 582"/>
              <a:gd name="T24" fmla="*/ 238 w 2142"/>
              <a:gd name="T25" fmla="*/ 317 h 582"/>
              <a:gd name="T26" fmla="*/ 1850 w 2142"/>
              <a:gd name="T27" fmla="*/ 317 h 582"/>
              <a:gd name="T28" fmla="*/ 1850 w 2142"/>
              <a:gd name="T29" fmla="*/ 536 h 582"/>
              <a:gd name="T30" fmla="*/ 1909 w 2142"/>
              <a:gd name="T31" fmla="*/ 559 h 582"/>
              <a:gd name="T32" fmla="*/ 2000 w 2142"/>
              <a:gd name="T33" fmla="*/ 457 h 582"/>
              <a:gd name="T34" fmla="*/ 2130 w 2142"/>
              <a:gd name="T35" fmla="*/ 313 h 582"/>
              <a:gd name="T36" fmla="*/ 2130 w 2142"/>
              <a:gd name="T37" fmla="*/ 268 h 582"/>
              <a:gd name="T38" fmla="*/ 1997 w 2142"/>
              <a:gd name="T39" fmla="*/ 228 h 582"/>
              <a:gd name="T40" fmla="*/ 1969 w 2142"/>
              <a:gd name="T41" fmla="*/ 200 h 582"/>
              <a:gd name="T42" fmla="*/ 1997 w 2142"/>
              <a:gd name="T43" fmla="*/ 172 h 582"/>
              <a:gd name="T44" fmla="*/ 2026 w 2142"/>
              <a:gd name="T45" fmla="*/ 200 h 582"/>
              <a:gd name="T46" fmla="*/ 1997 w 2142"/>
              <a:gd name="T47" fmla="*/ 22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42" h="582">
                <a:moveTo>
                  <a:pt x="2130" y="268"/>
                </a:moveTo>
                <a:cubicBezTo>
                  <a:pt x="2000" y="124"/>
                  <a:pt x="2000" y="124"/>
                  <a:pt x="2000" y="124"/>
                </a:cubicBezTo>
                <a:cubicBezTo>
                  <a:pt x="1909" y="23"/>
                  <a:pt x="1909" y="23"/>
                  <a:pt x="1909" y="23"/>
                </a:cubicBezTo>
                <a:cubicBezTo>
                  <a:pt x="1888" y="0"/>
                  <a:pt x="1850" y="15"/>
                  <a:pt x="1850" y="45"/>
                </a:cubicBezTo>
                <a:cubicBezTo>
                  <a:pt x="1850" y="265"/>
                  <a:pt x="1850" y="265"/>
                  <a:pt x="1850" y="265"/>
                </a:cubicBezTo>
                <a:cubicBezTo>
                  <a:pt x="253" y="265"/>
                  <a:pt x="253" y="265"/>
                  <a:pt x="253" y="265"/>
                </a:cubicBezTo>
                <a:cubicBezTo>
                  <a:pt x="45" y="74"/>
                  <a:pt x="45" y="74"/>
                  <a:pt x="45" y="74"/>
                </a:cubicBezTo>
                <a:cubicBezTo>
                  <a:pt x="27" y="58"/>
                  <a:pt x="0" y="77"/>
                  <a:pt x="9" y="99"/>
                </a:cubicBezTo>
                <a:cubicBezTo>
                  <a:pt x="69" y="246"/>
                  <a:pt x="69" y="246"/>
                  <a:pt x="69" y="246"/>
                </a:cubicBezTo>
                <a:cubicBezTo>
                  <a:pt x="81" y="276"/>
                  <a:pt x="83" y="310"/>
                  <a:pt x="73" y="341"/>
                </a:cubicBezTo>
                <a:cubicBezTo>
                  <a:pt x="27" y="484"/>
                  <a:pt x="27" y="484"/>
                  <a:pt x="27" y="484"/>
                </a:cubicBezTo>
                <a:cubicBezTo>
                  <a:pt x="20" y="507"/>
                  <a:pt x="49" y="523"/>
                  <a:pt x="65" y="506"/>
                </a:cubicBezTo>
                <a:cubicBezTo>
                  <a:pt x="238" y="317"/>
                  <a:pt x="238" y="317"/>
                  <a:pt x="238" y="317"/>
                </a:cubicBezTo>
                <a:cubicBezTo>
                  <a:pt x="1850" y="317"/>
                  <a:pt x="1850" y="317"/>
                  <a:pt x="1850" y="317"/>
                </a:cubicBezTo>
                <a:cubicBezTo>
                  <a:pt x="1850" y="536"/>
                  <a:pt x="1850" y="536"/>
                  <a:pt x="1850" y="536"/>
                </a:cubicBezTo>
                <a:cubicBezTo>
                  <a:pt x="1850" y="567"/>
                  <a:pt x="1888" y="582"/>
                  <a:pt x="1909" y="559"/>
                </a:cubicBezTo>
                <a:cubicBezTo>
                  <a:pt x="2000" y="457"/>
                  <a:pt x="2000" y="457"/>
                  <a:pt x="2000" y="457"/>
                </a:cubicBezTo>
                <a:cubicBezTo>
                  <a:pt x="2130" y="313"/>
                  <a:pt x="2130" y="313"/>
                  <a:pt x="2130" y="313"/>
                </a:cubicBezTo>
                <a:cubicBezTo>
                  <a:pt x="2142" y="301"/>
                  <a:pt x="2142" y="281"/>
                  <a:pt x="2130" y="268"/>
                </a:cubicBezTo>
                <a:close/>
                <a:moveTo>
                  <a:pt x="1997" y="228"/>
                </a:moveTo>
                <a:cubicBezTo>
                  <a:pt x="1982" y="228"/>
                  <a:pt x="1969" y="216"/>
                  <a:pt x="1969" y="200"/>
                </a:cubicBezTo>
                <a:cubicBezTo>
                  <a:pt x="1969" y="184"/>
                  <a:pt x="1982" y="172"/>
                  <a:pt x="1997" y="172"/>
                </a:cubicBezTo>
                <a:cubicBezTo>
                  <a:pt x="2013" y="172"/>
                  <a:pt x="2026" y="184"/>
                  <a:pt x="2026" y="200"/>
                </a:cubicBezTo>
                <a:cubicBezTo>
                  <a:pt x="2026" y="216"/>
                  <a:pt x="2013" y="228"/>
                  <a:pt x="1997" y="228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Roboto Light" panose="02000000000000000000" pitchFamily="2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331F47-34B7-4745-9866-551BC637C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977852"/>
              </p:ext>
            </p:extLst>
          </p:nvPr>
        </p:nvGraphicFramePr>
        <p:xfrm>
          <a:off x="9277680" y="3744865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005C161-DD2C-0549-8F8B-A036CAF3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84660"/>
              </p:ext>
            </p:extLst>
          </p:nvPr>
        </p:nvGraphicFramePr>
        <p:xfrm>
          <a:off x="13273645" y="3744867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2A16F0-0487-D141-ACB3-5952AFF53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049806"/>
              </p:ext>
            </p:extLst>
          </p:nvPr>
        </p:nvGraphicFramePr>
        <p:xfrm>
          <a:off x="17216600" y="3744867"/>
          <a:ext cx="4486577" cy="515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64ED75-77EB-1042-AAD3-33756748C25F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48846-6126-6F4B-87E2-653483672A5A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49574-ED0A-E447-8535-36806B7ACFA7}"/>
              </a:ext>
            </a:extLst>
          </p:cNvPr>
          <p:cNvSpPr txBox="1"/>
          <p:nvPr/>
        </p:nvSpPr>
        <p:spPr>
          <a:xfrm>
            <a:off x="10554319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475F93D-1C35-0142-97AB-B0BC36794A9B}"/>
              </a:ext>
            </a:extLst>
          </p:cNvPr>
          <p:cNvSpPr txBox="1">
            <a:spLocks/>
          </p:cNvSpPr>
          <p:nvPr/>
        </p:nvSpPr>
        <p:spPr>
          <a:xfrm>
            <a:off x="9679904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CCA89-0576-AB4A-9E11-B11665478E9E}"/>
              </a:ext>
            </a:extLst>
          </p:cNvPr>
          <p:cNvSpPr txBox="1"/>
          <p:nvPr/>
        </p:nvSpPr>
        <p:spPr>
          <a:xfrm>
            <a:off x="14465816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41ECF8-E167-1848-A0D6-79B90C909C5C}"/>
              </a:ext>
            </a:extLst>
          </p:cNvPr>
          <p:cNvSpPr txBox="1">
            <a:spLocks/>
          </p:cNvSpPr>
          <p:nvPr/>
        </p:nvSpPr>
        <p:spPr>
          <a:xfrm>
            <a:off x="13591401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E5A55-1692-A74E-8842-4E43A3338993}"/>
              </a:ext>
            </a:extLst>
          </p:cNvPr>
          <p:cNvSpPr txBox="1"/>
          <p:nvPr/>
        </p:nvSpPr>
        <p:spPr>
          <a:xfrm>
            <a:off x="18414073" y="9646293"/>
            <a:ext cx="209384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5B2FF5-358A-814D-888A-FA31DDBA2CB2}"/>
              </a:ext>
            </a:extLst>
          </p:cNvPr>
          <p:cNvSpPr txBox="1">
            <a:spLocks/>
          </p:cNvSpPr>
          <p:nvPr/>
        </p:nvSpPr>
        <p:spPr>
          <a:xfrm>
            <a:off x="17539658" y="10281868"/>
            <a:ext cx="3842667" cy="16066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companies.</a:t>
            </a:r>
          </a:p>
        </p:txBody>
      </p:sp>
      <p:sp>
        <p:nvSpPr>
          <p:cNvPr id="20" name="Freeform 1026">
            <a:extLst>
              <a:ext uri="{FF2B5EF4-FFF2-40B4-BE49-F238E27FC236}">
                <a16:creationId xmlns:a16="http://schemas.microsoft.com/office/drawing/2014/main" id="{3C535CBC-BAD4-3343-97F5-677AEE31A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825" y="6433459"/>
            <a:ext cx="1081405" cy="1081409"/>
          </a:xfrm>
          <a:custGeom>
            <a:avLst/>
            <a:gdLst>
              <a:gd name="T0" fmla="*/ 168760 w 286977"/>
              <a:gd name="T1" fmla="*/ 266637 h 286978"/>
              <a:gd name="T2" fmla="*/ 119661 w 286977"/>
              <a:gd name="T3" fmla="*/ 266637 h 286978"/>
              <a:gd name="T4" fmla="*/ 9057 w 286977"/>
              <a:gd name="T5" fmla="*/ 266680 h 286978"/>
              <a:gd name="T6" fmla="*/ 279723 w 286977"/>
              <a:gd name="T7" fmla="*/ 266680 h 286978"/>
              <a:gd name="T8" fmla="*/ 30798 w 286977"/>
              <a:gd name="T9" fmla="*/ 206532 h 286978"/>
              <a:gd name="T10" fmla="*/ 257983 w 286977"/>
              <a:gd name="T11" fmla="*/ 206532 h 286978"/>
              <a:gd name="T12" fmla="*/ 91070 w 286977"/>
              <a:gd name="T13" fmla="*/ 165930 h 286978"/>
              <a:gd name="T14" fmla="*/ 50929 w 286977"/>
              <a:gd name="T15" fmla="*/ 175120 h 286978"/>
              <a:gd name="T16" fmla="*/ 150204 w 286977"/>
              <a:gd name="T17" fmla="*/ 161851 h 286978"/>
              <a:gd name="T18" fmla="*/ 158913 w 286977"/>
              <a:gd name="T19" fmla="*/ 170898 h 286978"/>
              <a:gd name="T20" fmla="*/ 166896 w 286977"/>
              <a:gd name="T21" fmla="*/ 166193 h 286978"/>
              <a:gd name="T22" fmla="*/ 235837 w 286977"/>
              <a:gd name="T23" fmla="*/ 174878 h 286978"/>
              <a:gd name="T24" fmla="*/ 132424 w 286977"/>
              <a:gd name="T25" fmla="*/ 170898 h 286978"/>
              <a:gd name="T26" fmla="*/ 91070 w 286977"/>
              <a:gd name="T27" fmla="*/ 134020 h 286978"/>
              <a:gd name="T28" fmla="*/ 50929 w 286977"/>
              <a:gd name="T29" fmla="*/ 143210 h 286978"/>
              <a:gd name="T30" fmla="*/ 208623 w 286977"/>
              <a:gd name="T31" fmla="*/ 114349 h 286978"/>
              <a:gd name="T32" fmla="*/ 216969 w 286977"/>
              <a:gd name="T33" fmla="*/ 123034 h 286978"/>
              <a:gd name="T34" fmla="*/ 225314 w 286977"/>
              <a:gd name="T35" fmla="*/ 118329 h 286978"/>
              <a:gd name="T36" fmla="*/ 235837 w 286977"/>
              <a:gd name="T37" fmla="*/ 127375 h 286978"/>
              <a:gd name="T38" fmla="*/ 191569 w 286977"/>
              <a:gd name="T39" fmla="*/ 127375 h 286978"/>
              <a:gd name="T40" fmla="*/ 137142 w 286977"/>
              <a:gd name="T41" fmla="*/ 118329 h 286978"/>
              <a:gd name="T42" fmla="*/ 50929 w 286977"/>
              <a:gd name="T43" fmla="*/ 71798 h 286978"/>
              <a:gd name="T44" fmla="*/ 91070 w 286977"/>
              <a:gd name="T45" fmla="*/ 80986 h 286978"/>
              <a:gd name="T46" fmla="*/ 50929 w 286977"/>
              <a:gd name="T47" fmla="*/ 71798 h 286978"/>
              <a:gd name="T48" fmla="*/ 175241 w 286977"/>
              <a:gd name="T49" fmla="*/ 85087 h 286978"/>
              <a:gd name="T50" fmla="*/ 175241 w 286977"/>
              <a:gd name="T51" fmla="*/ 59034 h 286978"/>
              <a:gd name="T52" fmla="*/ 240554 w 286977"/>
              <a:gd name="T53" fmla="*/ 76403 h 286978"/>
              <a:gd name="T54" fmla="*/ 175241 w 286977"/>
              <a:gd name="T55" fmla="*/ 93771 h 286978"/>
              <a:gd name="T56" fmla="*/ 132424 w 286977"/>
              <a:gd name="T57" fmla="*/ 76403 h 286978"/>
              <a:gd name="T58" fmla="*/ 175241 w 286977"/>
              <a:gd name="T59" fmla="*/ 59034 h 286978"/>
              <a:gd name="T60" fmla="*/ 256534 w 286977"/>
              <a:gd name="T61" fmla="*/ 198198 h 286978"/>
              <a:gd name="T62" fmla="*/ 32611 w 286977"/>
              <a:gd name="T63" fmla="*/ 49640 h 286978"/>
              <a:gd name="T64" fmla="*/ 110875 w 286977"/>
              <a:gd name="T65" fmla="*/ 112687 h 286978"/>
              <a:gd name="T66" fmla="*/ 51450 w 286977"/>
              <a:gd name="T67" fmla="*/ 103629 h 286978"/>
              <a:gd name="T68" fmla="*/ 32611 w 286977"/>
              <a:gd name="T69" fmla="*/ 49640 h 286978"/>
              <a:gd name="T70" fmla="*/ 238954 w 286977"/>
              <a:gd name="T71" fmla="*/ 25719 h 286978"/>
              <a:gd name="T72" fmla="*/ 231222 w 286977"/>
              <a:gd name="T73" fmla="*/ 28783 h 286978"/>
              <a:gd name="T74" fmla="*/ 185012 w 286977"/>
              <a:gd name="T75" fmla="*/ 22274 h 286978"/>
              <a:gd name="T76" fmla="*/ 191521 w 286977"/>
              <a:gd name="T77" fmla="*/ 28783 h 286978"/>
              <a:gd name="T78" fmla="*/ 183480 w 286977"/>
              <a:gd name="T79" fmla="*/ 25719 h 286978"/>
              <a:gd name="T80" fmla="*/ 213461 w 286977"/>
              <a:gd name="T81" fmla="*/ 24730 h 286978"/>
              <a:gd name="T82" fmla="*/ 209806 w 286977"/>
              <a:gd name="T83" fmla="*/ 20742 h 286978"/>
              <a:gd name="T84" fmla="*/ 32611 w 286977"/>
              <a:gd name="T85" fmla="*/ 40943 h 286978"/>
              <a:gd name="T86" fmla="*/ 243127 w 286977"/>
              <a:gd name="T87" fmla="*/ 8696 h 286978"/>
              <a:gd name="T88" fmla="*/ 243127 w 286977"/>
              <a:gd name="T89" fmla="*/ 0 h 286978"/>
              <a:gd name="T90" fmla="*/ 288057 w 286977"/>
              <a:gd name="T91" fmla="*/ 246751 h 286978"/>
              <a:gd name="T92" fmla="*/ 266679 w 286977"/>
              <a:gd name="T93" fmla="*/ 288420 h 286978"/>
              <a:gd name="T94" fmla="*/ 0 w 286977"/>
              <a:gd name="T95" fmla="*/ 248926 h 286978"/>
              <a:gd name="T96" fmla="*/ 23914 w 286977"/>
              <a:gd name="T97" fmla="*/ 22104 h 28697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6977" h="286978">
                <a:moveTo>
                  <a:pt x="123013" y="260350"/>
                </a:moveTo>
                <a:lnTo>
                  <a:pt x="163605" y="260350"/>
                </a:lnTo>
                <a:cubicBezTo>
                  <a:pt x="165761" y="260350"/>
                  <a:pt x="167916" y="262636"/>
                  <a:pt x="167916" y="265303"/>
                </a:cubicBezTo>
                <a:cubicBezTo>
                  <a:pt x="167916" y="267589"/>
                  <a:pt x="165761" y="269494"/>
                  <a:pt x="163605" y="269494"/>
                </a:cubicBezTo>
                <a:lnTo>
                  <a:pt x="123013" y="269494"/>
                </a:lnTo>
                <a:cubicBezTo>
                  <a:pt x="120858" y="269494"/>
                  <a:pt x="119062" y="267589"/>
                  <a:pt x="119062" y="265303"/>
                </a:cubicBezTo>
                <a:cubicBezTo>
                  <a:pt x="119062" y="262636"/>
                  <a:pt x="120858" y="260350"/>
                  <a:pt x="123013" y="260350"/>
                </a:cubicBezTo>
                <a:close/>
                <a:moveTo>
                  <a:pt x="9013" y="252007"/>
                </a:moveTo>
                <a:lnTo>
                  <a:pt x="9013" y="265346"/>
                </a:lnTo>
                <a:cubicBezTo>
                  <a:pt x="9013" y="272557"/>
                  <a:pt x="14781" y="277965"/>
                  <a:pt x="21992" y="277965"/>
                </a:cubicBezTo>
                <a:lnTo>
                  <a:pt x="265345" y="277965"/>
                </a:lnTo>
                <a:cubicBezTo>
                  <a:pt x="272556" y="277965"/>
                  <a:pt x="278324" y="272557"/>
                  <a:pt x="278324" y="265346"/>
                </a:cubicBezTo>
                <a:lnTo>
                  <a:pt x="278324" y="252007"/>
                </a:lnTo>
                <a:lnTo>
                  <a:pt x="9013" y="252007"/>
                </a:lnTo>
                <a:close/>
                <a:moveTo>
                  <a:pt x="30644" y="205499"/>
                </a:moveTo>
                <a:lnTo>
                  <a:pt x="11897" y="243715"/>
                </a:lnTo>
                <a:lnTo>
                  <a:pt x="275440" y="243715"/>
                </a:lnTo>
                <a:lnTo>
                  <a:pt x="256693" y="205499"/>
                </a:lnTo>
                <a:lnTo>
                  <a:pt x="30644" y="205499"/>
                </a:lnTo>
                <a:close/>
                <a:moveTo>
                  <a:pt x="50673" y="165100"/>
                </a:moveTo>
                <a:lnTo>
                  <a:pt x="90614" y="165100"/>
                </a:lnTo>
                <a:cubicBezTo>
                  <a:pt x="93110" y="165100"/>
                  <a:pt x="94893" y="167386"/>
                  <a:pt x="94893" y="170053"/>
                </a:cubicBezTo>
                <a:cubicBezTo>
                  <a:pt x="94893" y="171958"/>
                  <a:pt x="93110" y="174244"/>
                  <a:pt x="90614" y="174244"/>
                </a:cubicBezTo>
                <a:lnTo>
                  <a:pt x="50673" y="174244"/>
                </a:lnTo>
                <a:cubicBezTo>
                  <a:pt x="48177" y="174244"/>
                  <a:pt x="46037" y="171958"/>
                  <a:pt x="46037" y="170053"/>
                </a:cubicBezTo>
                <a:cubicBezTo>
                  <a:pt x="46037" y="167386"/>
                  <a:pt x="48177" y="165100"/>
                  <a:pt x="50673" y="165100"/>
                </a:cubicBezTo>
                <a:close/>
                <a:moveTo>
                  <a:pt x="149453" y="161041"/>
                </a:moveTo>
                <a:cubicBezTo>
                  <a:pt x="144398" y="161041"/>
                  <a:pt x="140427" y="165002"/>
                  <a:pt x="140427" y="170043"/>
                </a:cubicBezTo>
                <a:cubicBezTo>
                  <a:pt x="140427" y="174363"/>
                  <a:pt x="144398" y="178684"/>
                  <a:pt x="149453" y="178684"/>
                </a:cubicBezTo>
                <a:cubicBezTo>
                  <a:pt x="154507" y="178684"/>
                  <a:pt x="158118" y="174363"/>
                  <a:pt x="158118" y="170043"/>
                </a:cubicBezTo>
                <a:cubicBezTo>
                  <a:pt x="158118" y="165002"/>
                  <a:pt x="154507" y="161041"/>
                  <a:pt x="149453" y="161041"/>
                </a:cubicBezTo>
                <a:close/>
                <a:moveTo>
                  <a:pt x="149453" y="152400"/>
                </a:moveTo>
                <a:cubicBezTo>
                  <a:pt x="157035" y="152400"/>
                  <a:pt x="164255" y="158161"/>
                  <a:pt x="166061" y="165362"/>
                </a:cubicBezTo>
                <a:lnTo>
                  <a:pt x="234658" y="165362"/>
                </a:lnTo>
                <a:cubicBezTo>
                  <a:pt x="237185" y="165362"/>
                  <a:pt x="239351" y="167522"/>
                  <a:pt x="239351" y="170043"/>
                </a:cubicBezTo>
                <a:cubicBezTo>
                  <a:pt x="239351" y="171843"/>
                  <a:pt x="237185" y="174003"/>
                  <a:pt x="234658" y="174003"/>
                </a:cubicBezTo>
                <a:lnTo>
                  <a:pt x="166061" y="174003"/>
                </a:lnTo>
                <a:cubicBezTo>
                  <a:pt x="164255" y="181204"/>
                  <a:pt x="157035" y="186965"/>
                  <a:pt x="149453" y="186965"/>
                </a:cubicBezTo>
                <a:cubicBezTo>
                  <a:pt x="139705" y="186965"/>
                  <a:pt x="131762" y="179404"/>
                  <a:pt x="131762" y="170043"/>
                </a:cubicBezTo>
                <a:cubicBezTo>
                  <a:pt x="131762" y="160321"/>
                  <a:pt x="139705" y="152400"/>
                  <a:pt x="149453" y="152400"/>
                </a:cubicBezTo>
                <a:close/>
                <a:moveTo>
                  <a:pt x="50673" y="133350"/>
                </a:moveTo>
                <a:lnTo>
                  <a:pt x="90614" y="133350"/>
                </a:lnTo>
                <a:cubicBezTo>
                  <a:pt x="93110" y="133350"/>
                  <a:pt x="94893" y="135636"/>
                  <a:pt x="94893" y="138303"/>
                </a:cubicBezTo>
                <a:cubicBezTo>
                  <a:pt x="94893" y="140970"/>
                  <a:pt x="93110" y="142494"/>
                  <a:pt x="90614" y="142494"/>
                </a:cubicBezTo>
                <a:lnTo>
                  <a:pt x="50673" y="142494"/>
                </a:lnTo>
                <a:cubicBezTo>
                  <a:pt x="48177" y="142494"/>
                  <a:pt x="46037" y="140970"/>
                  <a:pt x="46037" y="138303"/>
                </a:cubicBezTo>
                <a:cubicBezTo>
                  <a:pt x="46037" y="135636"/>
                  <a:pt x="48177" y="133350"/>
                  <a:pt x="50673" y="133350"/>
                </a:cubicBezTo>
                <a:close/>
                <a:moveTo>
                  <a:pt x="207580" y="113777"/>
                </a:moveTo>
                <a:cubicBezTo>
                  <a:pt x="202525" y="113777"/>
                  <a:pt x="198915" y="117737"/>
                  <a:pt x="198915" y="122418"/>
                </a:cubicBezTo>
                <a:cubicBezTo>
                  <a:pt x="198915" y="127098"/>
                  <a:pt x="202525" y="131059"/>
                  <a:pt x="207580" y="131059"/>
                </a:cubicBezTo>
                <a:cubicBezTo>
                  <a:pt x="212273" y="131059"/>
                  <a:pt x="215884" y="127098"/>
                  <a:pt x="215884" y="122418"/>
                </a:cubicBezTo>
                <a:cubicBezTo>
                  <a:pt x="215884" y="117737"/>
                  <a:pt x="212273" y="113777"/>
                  <a:pt x="207580" y="113777"/>
                </a:cubicBezTo>
                <a:close/>
                <a:moveTo>
                  <a:pt x="207580" y="104775"/>
                </a:moveTo>
                <a:cubicBezTo>
                  <a:pt x="215523" y="104775"/>
                  <a:pt x="222021" y="110536"/>
                  <a:pt x="224187" y="117737"/>
                </a:cubicBezTo>
                <a:lnTo>
                  <a:pt x="234658" y="117737"/>
                </a:lnTo>
                <a:cubicBezTo>
                  <a:pt x="237185" y="117737"/>
                  <a:pt x="239351" y="119897"/>
                  <a:pt x="239351" y="122418"/>
                </a:cubicBezTo>
                <a:cubicBezTo>
                  <a:pt x="239351" y="124938"/>
                  <a:pt x="237185" y="126738"/>
                  <a:pt x="234658" y="126738"/>
                </a:cubicBezTo>
                <a:lnTo>
                  <a:pt x="224187" y="126738"/>
                </a:lnTo>
                <a:cubicBezTo>
                  <a:pt x="222021" y="134299"/>
                  <a:pt x="215523" y="139340"/>
                  <a:pt x="207580" y="139340"/>
                </a:cubicBezTo>
                <a:cubicBezTo>
                  <a:pt x="199276" y="139340"/>
                  <a:pt x="192777" y="134299"/>
                  <a:pt x="190611" y="126738"/>
                </a:cubicBezTo>
                <a:lnTo>
                  <a:pt x="136456" y="126738"/>
                </a:lnTo>
                <a:cubicBezTo>
                  <a:pt x="133928" y="126738"/>
                  <a:pt x="131762" y="124938"/>
                  <a:pt x="131762" y="122418"/>
                </a:cubicBezTo>
                <a:cubicBezTo>
                  <a:pt x="131762" y="119897"/>
                  <a:pt x="133928" y="117737"/>
                  <a:pt x="136456" y="117737"/>
                </a:cubicBezTo>
                <a:lnTo>
                  <a:pt x="190611" y="117737"/>
                </a:lnTo>
                <a:cubicBezTo>
                  <a:pt x="192777" y="110536"/>
                  <a:pt x="199276" y="104775"/>
                  <a:pt x="207580" y="104775"/>
                </a:cubicBezTo>
                <a:close/>
                <a:moveTo>
                  <a:pt x="50673" y="71438"/>
                </a:moveTo>
                <a:lnTo>
                  <a:pt x="90614" y="71438"/>
                </a:lnTo>
                <a:cubicBezTo>
                  <a:pt x="93110" y="71438"/>
                  <a:pt x="94893" y="73343"/>
                  <a:pt x="94893" y="76010"/>
                </a:cubicBezTo>
                <a:cubicBezTo>
                  <a:pt x="94893" y="78677"/>
                  <a:pt x="93110" y="80582"/>
                  <a:pt x="90614" y="80582"/>
                </a:cubicBezTo>
                <a:lnTo>
                  <a:pt x="50673" y="80582"/>
                </a:lnTo>
                <a:cubicBezTo>
                  <a:pt x="48177" y="80582"/>
                  <a:pt x="46037" y="78677"/>
                  <a:pt x="46037" y="76010"/>
                </a:cubicBezTo>
                <a:cubicBezTo>
                  <a:pt x="46037" y="73343"/>
                  <a:pt x="48177" y="71438"/>
                  <a:pt x="50673" y="71438"/>
                </a:cubicBezTo>
                <a:close/>
                <a:moveTo>
                  <a:pt x="174364" y="67379"/>
                </a:moveTo>
                <a:cubicBezTo>
                  <a:pt x="169310" y="67379"/>
                  <a:pt x="165338" y="70980"/>
                  <a:pt x="165338" y="76021"/>
                </a:cubicBezTo>
                <a:cubicBezTo>
                  <a:pt x="165338" y="80701"/>
                  <a:pt x="169310" y="84662"/>
                  <a:pt x="174364" y="84662"/>
                </a:cubicBezTo>
                <a:cubicBezTo>
                  <a:pt x="178697" y="84662"/>
                  <a:pt x="183029" y="80701"/>
                  <a:pt x="183029" y="76021"/>
                </a:cubicBezTo>
                <a:cubicBezTo>
                  <a:pt x="183029" y="70980"/>
                  <a:pt x="178697" y="67379"/>
                  <a:pt x="174364" y="67379"/>
                </a:cubicBezTo>
                <a:close/>
                <a:moveTo>
                  <a:pt x="174364" y="58738"/>
                </a:moveTo>
                <a:cubicBezTo>
                  <a:pt x="182668" y="58738"/>
                  <a:pt x="189167" y="64499"/>
                  <a:pt x="190972" y="71700"/>
                </a:cubicBezTo>
                <a:lnTo>
                  <a:pt x="234658" y="71700"/>
                </a:lnTo>
                <a:cubicBezTo>
                  <a:pt x="237185" y="71700"/>
                  <a:pt x="239351" y="73500"/>
                  <a:pt x="239351" y="76021"/>
                </a:cubicBezTo>
                <a:cubicBezTo>
                  <a:pt x="239351" y="78541"/>
                  <a:pt x="237185" y="80341"/>
                  <a:pt x="234658" y="80341"/>
                </a:cubicBezTo>
                <a:lnTo>
                  <a:pt x="190972" y="80341"/>
                </a:lnTo>
                <a:cubicBezTo>
                  <a:pt x="189167" y="87902"/>
                  <a:pt x="182668" y="93303"/>
                  <a:pt x="174364" y="93303"/>
                </a:cubicBezTo>
                <a:cubicBezTo>
                  <a:pt x="166061" y="93303"/>
                  <a:pt x="159201" y="87902"/>
                  <a:pt x="157035" y="80341"/>
                </a:cubicBezTo>
                <a:lnTo>
                  <a:pt x="136456" y="80341"/>
                </a:lnTo>
                <a:cubicBezTo>
                  <a:pt x="133928" y="80341"/>
                  <a:pt x="131762" y="78541"/>
                  <a:pt x="131762" y="76021"/>
                </a:cubicBezTo>
                <a:cubicBezTo>
                  <a:pt x="131762" y="73500"/>
                  <a:pt x="133928" y="71700"/>
                  <a:pt x="136456" y="71700"/>
                </a:cubicBezTo>
                <a:lnTo>
                  <a:pt x="157035" y="71700"/>
                </a:lnTo>
                <a:cubicBezTo>
                  <a:pt x="159201" y="64499"/>
                  <a:pt x="166061" y="58738"/>
                  <a:pt x="174364" y="58738"/>
                </a:cubicBezTo>
                <a:close/>
                <a:moveTo>
                  <a:pt x="119333" y="49392"/>
                </a:moveTo>
                <a:lnTo>
                  <a:pt x="119333" y="197207"/>
                </a:lnTo>
                <a:lnTo>
                  <a:pt x="255251" y="197207"/>
                </a:lnTo>
                <a:lnTo>
                  <a:pt x="255251" y="49392"/>
                </a:lnTo>
                <a:lnTo>
                  <a:pt x="119333" y="49392"/>
                </a:lnTo>
                <a:close/>
                <a:moveTo>
                  <a:pt x="32447" y="49392"/>
                </a:moveTo>
                <a:lnTo>
                  <a:pt x="32447" y="197207"/>
                </a:lnTo>
                <a:lnTo>
                  <a:pt x="110320" y="197207"/>
                </a:lnTo>
                <a:lnTo>
                  <a:pt x="110320" y="112123"/>
                </a:lnTo>
                <a:lnTo>
                  <a:pt x="51194" y="112123"/>
                </a:lnTo>
                <a:cubicBezTo>
                  <a:pt x="48671" y="112123"/>
                  <a:pt x="46508" y="110321"/>
                  <a:pt x="46508" y="107797"/>
                </a:cubicBezTo>
                <a:cubicBezTo>
                  <a:pt x="46508" y="105273"/>
                  <a:pt x="48671" y="103110"/>
                  <a:pt x="51194" y="103110"/>
                </a:cubicBezTo>
                <a:lnTo>
                  <a:pt x="110320" y="103110"/>
                </a:lnTo>
                <a:lnTo>
                  <a:pt x="110320" y="49392"/>
                </a:lnTo>
                <a:lnTo>
                  <a:pt x="32447" y="49392"/>
                </a:lnTo>
                <a:close/>
                <a:moveTo>
                  <a:pt x="230065" y="22162"/>
                </a:moveTo>
                <a:cubicBezTo>
                  <a:pt x="231531" y="20638"/>
                  <a:pt x="234462" y="20638"/>
                  <a:pt x="236660" y="22162"/>
                </a:cubicBezTo>
                <a:cubicBezTo>
                  <a:pt x="237026" y="22924"/>
                  <a:pt x="237759" y="24448"/>
                  <a:pt x="237759" y="25591"/>
                </a:cubicBezTo>
                <a:cubicBezTo>
                  <a:pt x="237759" y="26353"/>
                  <a:pt x="237026" y="27877"/>
                  <a:pt x="236660" y="28639"/>
                </a:cubicBezTo>
                <a:cubicBezTo>
                  <a:pt x="235194" y="29401"/>
                  <a:pt x="234462" y="29782"/>
                  <a:pt x="233363" y="29782"/>
                </a:cubicBezTo>
                <a:cubicBezTo>
                  <a:pt x="231897" y="29782"/>
                  <a:pt x="231164" y="29401"/>
                  <a:pt x="230065" y="28639"/>
                </a:cubicBezTo>
                <a:cubicBezTo>
                  <a:pt x="229333" y="27877"/>
                  <a:pt x="228600" y="26353"/>
                  <a:pt x="228600" y="25591"/>
                </a:cubicBezTo>
                <a:cubicBezTo>
                  <a:pt x="228600" y="24448"/>
                  <a:pt x="229333" y="22924"/>
                  <a:pt x="230065" y="22162"/>
                </a:cubicBezTo>
                <a:close/>
                <a:moveTo>
                  <a:pt x="184086" y="22162"/>
                </a:moveTo>
                <a:cubicBezTo>
                  <a:pt x="185229" y="20638"/>
                  <a:pt x="188658" y="20638"/>
                  <a:pt x="190563" y="22162"/>
                </a:cubicBezTo>
                <a:cubicBezTo>
                  <a:pt x="191325" y="22924"/>
                  <a:pt x="191706" y="24448"/>
                  <a:pt x="191706" y="25591"/>
                </a:cubicBezTo>
                <a:cubicBezTo>
                  <a:pt x="191706" y="26353"/>
                  <a:pt x="191325" y="27877"/>
                  <a:pt x="190563" y="28639"/>
                </a:cubicBezTo>
                <a:cubicBezTo>
                  <a:pt x="189420" y="29401"/>
                  <a:pt x="188277" y="29782"/>
                  <a:pt x="187515" y="29782"/>
                </a:cubicBezTo>
                <a:cubicBezTo>
                  <a:pt x="185991" y="29782"/>
                  <a:pt x="184848" y="29401"/>
                  <a:pt x="184086" y="28639"/>
                </a:cubicBezTo>
                <a:cubicBezTo>
                  <a:pt x="182943" y="27877"/>
                  <a:pt x="182562" y="26353"/>
                  <a:pt x="182562" y="25591"/>
                </a:cubicBezTo>
                <a:cubicBezTo>
                  <a:pt x="182562" y="24448"/>
                  <a:pt x="182943" y="22924"/>
                  <a:pt x="184086" y="22162"/>
                </a:cubicBezTo>
                <a:close/>
                <a:moveTo>
                  <a:pt x="208756" y="20638"/>
                </a:moveTo>
                <a:cubicBezTo>
                  <a:pt x="211071" y="20638"/>
                  <a:pt x="212394" y="22291"/>
                  <a:pt x="212394" y="24606"/>
                </a:cubicBezTo>
                <a:cubicBezTo>
                  <a:pt x="212394" y="26921"/>
                  <a:pt x="211071" y="28244"/>
                  <a:pt x="208756" y="28244"/>
                </a:cubicBezTo>
                <a:cubicBezTo>
                  <a:pt x="206441" y="28244"/>
                  <a:pt x="204787" y="26921"/>
                  <a:pt x="204787" y="24606"/>
                </a:cubicBezTo>
                <a:cubicBezTo>
                  <a:pt x="204787" y="22291"/>
                  <a:pt x="206441" y="20638"/>
                  <a:pt x="208756" y="20638"/>
                </a:cubicBezTo>
                <a:close/>
                <a:moveTo>
                  <a:pt x="45426" y="8652"/>
                </a:moveTo>
                <a:cubicBezTo>
                  <a:pt x="38215" y="8652"/>
                  <a:pt x="32447" y="14781"/>
                  <a:pt x="32447" y="21992"/>
                </a:cubicBezTo>
                <a:lnTo>
                  <a:pt x="32447" y="40739"/>
                </a:lnTo>
                <a:lnTo>
                  <a:pt x="255251" y="40739"/>
                </a:lnTo>
                <a:lnTo>
                  <a:pt x="255251" y="21992"/>
                </a:lnTo>
                <a:cubicBezTo>
                  <a:pt x="255251" y="14781"/>
                  <a:pt x="249482" y="8652"/>
                  <a:pt x="241911" y="8652"/>
                </a:cubicBezTo>
                <a:lnTo>
                  <a:pt x="45426" y="8652"/>
                </a:lnTo>
                <a:close/>
                <a:moveTo>
                  <a:pt x="45426" y="0"/>
                </a:moveTo>
                <a:lnTo>
                  <a:pt x="241911" y="0"/>
                </a:lnTo>
                <a:cubicBezTo>
                  <a:pt x="254169" y="0"/>
                  <a:pt x="263543" y="9734"/>
                  <a:pt x="263543" y="21992"/>
                </a:cubicBezTo>
                <a:lnTo>
                  <a:pt x="263543" y="200452"/>
                </a:lnTo>
                <a:lnTo>
                  <a:pt x="286616" y="245517"/>
                </a:lnTo>
                <a:cubicBezTo>
                  <a:pt x="286977" y="246599"/>
                  <a:pt x="286977" y="246960"/>
                  <a:pt x="286977" y="247681"/>
                </a:cubicBezTo>
                <a:lnTo>
                  <a:pt x="286977" y="265346"/>
                </a:lnTo>
                <a:cubicBezTo>
                  <a:pt x="286977" y="276883"/>
                  <a:pt x="277242" y="286978"/>
                  <a:pt x="265345" y="286978"/>
                </a:cubicBezTo>
                <a:lnTo>
                  <a:pt x="21992" y="286978"/>
                </a:lnTo>
                <a:cubicBezTo>
                  <a:pt x="10455" y="286978"/>
                  <a:pt x="0" y="276883"/>
                  <a:pt x="0" y="265346"/>
                </a:cubicBezTo>
                <a:lnTo>
                  <a:pt x="0" y="247681"/>
                </a:lnTo>
                <a:cubicBezTo>
                  <a:pt x="0" y="246960"/>
                  <a:pt x="360" y="246599"/>
                  <a:pt x="1082" y="245517"/>
                </a:cubicBezTo>
                <a:lnTo>
                  <a:pt x="23794" y="200452"/>
                </a:lnTo>
                <a:lnTo>
                  <a:pt x="23794" y="21992"/>
                </a:lnTo>
                <a:cubicBezTo>
                  <a:pt x="23794" y="9734"/>
                  <a:pt x="33168" y="0"/>
                  <a:pt x="45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accent1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Freeform 1027">
            <a:extLst>
              <a:ext uri="{FF2B5EF4-FFF2-40B4-BE49-F238E27FC236}">
                <a16:creationId xmlns:a16="http://schemas.microsoft.com/office/drawing/2014/main" id="{FEB0AD7C-0E97-0F4C-A43F-6B4A0C91C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2469" y="8681049"/>
            <a:ext cx="1075432" cy="1081405"/>
          </a:xfrm>
          <a:custGeom>
            <a:avLst/>
            <a:gdLst>
              <a:gd name="T0" fmla="*/ 119294 w 285391"/>
              <a:gd name="T1" fmla="*/ 265875 h 286976"/>
              <a:gd name="T2" fmla="*/ 110089 w 285391"/>
              <a:gd name="T3" fmla="*/ 265875 h 286976"/>
              <a:gd name="T4" fmla="*/ 61649 w 285391"/>
              <a:gd name="T5" fmla="*/ 261663 h 286976"/>
              <a:gd name="T6" fmla="*/ 61649 w 285391"/>
              <a:gd name="T7" fmla="*/ 270852 h 286976"/>
              <a:gd name="T8" fmla="*/ 61649 w 285391"/>
              <a:gd name="T9" fmla="*/ 261663 h 286976"/>
              <a:gd name="T10" fmla="*/ 147473 w 285391"/>
              <a:gd name="T11" fmla="*/ 270579 h 286976"/>
              <a:gd name="T12" fmla="*/ 270944 w 285391"/>
              <a:gd name="T13" fmla="*/ 278523 h 286976"/>
              <a:gd name="T14" fmla="*/ 278165 w 285391"/>
              <a:gd name="T15" fmla="*/ 252161 h 286976"/>
              <a:gd name="T16" fmla="*/ 106749 w 285391"/>
              <a:gd name="T17" fmla="*/ 183483 h 286976"/>
              <a:gd name="T18" fmla="*/ 196337 w 285391"/>
              <a:gd name="T19" fmla="*/ 191340 h 286976"/>
              <a:gd name="T20" fmla="*/ 196337 w 285391"/>
              <a:gd name="T21" fmla="*/ 199557 h 286976"/>
              <a:gd name="T22" fmla="*/ 106749 w 285391"/>
              <a:gd name="T23" fmla="*/ 207058 h 286976"/>
              <a:gd name="T24" fmla="*/ 106749 w 285391"/>
              <a:gd name="T25" fmla="*/ 183483 h 286976"/>
              <a:gd name="T26" fmla="*/ 200671 w 285391"/>
              <a:gd name="T27" fmla="*/ 160169 h 286976"/>
              <a:gd name="T28" fmla="*/ 180442 w 285391"/>
              <a:gd name="T29" fmla="*/ 164099 h 286976"/>
              <a:gd name="T30" fmla="*/ 86157 w 285391"/>
              <a:gd name="T31" fmla="*/ 160169 h 286976"/>
              <a:gd name="T32" fmla="*/ 180442 w 285391"/>
              <a:gd name="T33" fmla="*/ 155526 h 286976"/>
              <a:gd name="T34" fmla="*/ 232452 w 285391"/>
              <a:gd name="T35" fmla="*/ 111930 h 286976"/>
              <a:gd name="T36" fmla="*/ 240552 w 285391"/>
              <a:gd name="T37" fmla="*/ 114876 h 286976"/>
              <a:gd name="T38" fmla="*/ 235765 w 285391"/>
              <a:gd name="T39" fmla="*/ 119295 h 286976"/>
              <a:gd name="T40" fmla="*/ 231348 w 285391"/>
              <a:gd name="T41" fmla="*/ 114876 h 286976"/>
              <a:gd name="T42" fmla="*/ 186610 w 285391"/>
              <a:gd name="T43" fmla="*/ 111930 h 286976"/>
              <a:gd name="T44" fmla="*/ 194268 w 285391"/>
              <a:gd name="T45" fmla="*/ 114876 h 286976"/>
              <a:gd name="T46" fmla="*/ 190056 w 285391"/>
              <a:gd name="T47" fmla="*/ 119295 h 286976"/>
              <a:gd name="T48" fmla="*/ 185079 w 285391"/>
              <a:gd name="T49" fmla="*/ 114876 h 286976"/>
              <a:gd name="T50" fmla="*/ 212667 w 285391"/>
              <a:gd name="T51" fmla="*/ 110089 h 286976"/>
              <a:gd name="T52" fmla="*/ 212667 w 285391"/>
              <a:gd name="T53" fmla="*/ 119279 h 286976"/>
              <a:gd name="T54" fmla="*/ 212667 w 285391"/>
              <a:gd name="T55" fmla="*/ 110089 h 286976"/>
              <a:gd name="T56" fmla="*/ 270944 w 285391"/>
              <a:gd name="T57" fmla="*/ 92539 h 286976"/>
              <a:gd name="T58" fmla="*/ 286829 w 285391"/>
              <a:gd name="T59" fmla="*/ 270579 h 286976"/>
              <a:gd name="T60" fmla="*/ 155055 w 285391"/>
              <a:gd name="T61" fmla="*/ 286829 h 286976"/>
              <a:gd name="T62" fmla="*/ 138808 w 285391"/>
              <a:gd name="T63" fmla="*/ 213158 h 286976"/>
              <a:gd name="T64" fmla="*/ 147473 w 285391"/>
              <a:gd name="T65" fmla="*/ 213158 h 286976"/>
              <a:gd name="T66" fmla="*/ 278165 w 285391"/>
              <a:gd name="T67" fmla="*/ 243132 h 286976"/>
              <a:gd name="T68" fmla="*/ 270944 w 285391"/>
              <a:gd name="T69" fmla="*/ 101567 h 286976"/>
              <a:gd name="T70" fmla="*/ 147473 w 285391"/>
              <a:gd name="T71" fmla="*/ 108790 h 286976"/>
              <a:gd name="T72" fmla="*/ 143502 w 285391"/>
              <a:gd name="T73" fmla="*/ 147793 h 286976"/>
              <a:gd name="T74" fmla="*/ 138808 w 285391"/>
              <a:gd name="T75" fmla="*/ 108790 h 286976"/>
              <a:gd name="T76" fmla="*/ 114507 w 285391"/>
              <a:gd name="T77" fmla="*/ 17550 h 286976"/>
              <a:gd name="T78" fmla="*/ 114507 w 285391"/>
              <a:gd name="T79" fmla="*/ 25197 h 286976"/>
              <a:gd name="T80" fmla="*/ 114507 w 285391"/>
              <a:gd name="T81" fmla="*/ 17550 h 286976"/>
              <a:gd name="T82" fmla="*/ 9030 w 285391"/>
              <a:gd name="T83" fmla="*/ 15963 h 286976"/>
              <a:gd name="T84" fmla="*/ 220721 w 285391"/>
              <a:gd name="T85" fmla="*/ 35190 h 286976"/>
              <a:gd name="T86" fmla="*/ 213496 w 285391"/>
              <a:gd name="T87" fmla="*/ 9068 h 286976"/>
              <a:gd name="T88" fmla="*/ 16618 w 285391"/>
              <a:gd name="T89" fmla="*/ 0 h 286976"/>
              <a:gd name="T90" fmla="*/ 229390 w 285391"/>
              <a:gd name="T91" fmla="*/ 15963 h 286976"/>
              <a:gd name="T92" fmla="*/ 225417 w 285391"/>
              <a:gd name="T93" fmla="*/ 84531 h 286976"/>
              <a:gd name="T94" fmla="*/ 220721 w 285391"/>
              <a:gd name="T95" fmla="*/ 43898 h 286976"/>
              <a:gd name="T96" fmla="*/ 9030 w 285391"/>
              <a:gd name="T97" fmla="*/ 244524 h 286976"/>
              <a:gd name="T98" fmla="*/ 130771 w 285391"/>
              <a:gd name="T99" fmla="*/ 249241 h 286976"/>
              <a:gd name="T100" fmla="*/ 9030 w 285391"/>
              <a:gd name="T101" fmla="*/ 253595 h 286976"/>
              <a:gd name="T102" fmla="*/ 16618 w 285391"/>
              <a:gd name="T103" fmla="*/ 280079 h 286976"/>
              <a:gd name="T104" fmla="*/ 130771 w 285391"/>
              <a:gd name="T105" fmla="*/ 284070 h 286976"/>
              <a:gd name="T106" fmla="*/ 16618 w 285391"/>
              <a:gd name="T107" fmla="*/ 288422 h 286976"/>
              <a:gd name="T108" fmla="*/ 0 w 285391"/>
              <a:gd name="T109" fmla="*/ 15963 h 2869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85391" h="286976">
                <a:moveTo>
                  <a:pt x="113933" y="260350"/>
                </a:moveTo>
                <a:cubicBezTo>
                  <a:pt x="116498" y="260350"/>
                  <a:pt x="118696" y="262255"/>
                  <a:pt x="118696" y="264541"/>
                </a:cubicBezTo>
                <a:cubicBezTo>
                  <a:pt x="118696" y="267208"/>
                  <a:pt x="116498" y="269494"/>
                  <a:pt x="113933" y="269494"/>
                </a:cubicBezTo>
                <a:cubicBezTo>
                  <a:pt x="111369" y="269494"/>
                  <a:pt x="109537" y="267208"/>
                  <a:pt x="109537" y="264541"/>
                </a:cubicBezTo>
                <a:cubicBezTo>
                  <a:pt x="109537" y="262255"/>
                  <a:pt x="111369" y="260350"/>
                  <a:pt x="113933" y="260350"/>
                </a:cubicBezTo>
                <a:close/>
                <a:moveTo>
                  <a:pt x="61341" y="260350"/>
                </a:moveTo>
                <a:cubicBezTo>
                  <a:pt x="64008" y="260350"/>
                  <a:pt x="66294" y="262255"/>
                  <a:pt x="66294" y="264541"/>
                </a:cubicBezTo>
                <a:cubicBezTo>
                  <a:pt x="66294" y="267208"/>
                  <a:pt x="64008" y="269494"/>
                  <a:pt x="61341" y="269494"/>
                </a:cubicBezTo>
                <a:cubicBezTo>
                  <a:pt x="59055" y="269494"/>
                  <a:pt x="57150" y="267208"/>
                  <a:pt x="57150" y="264541"/>
                </a:cubicBezTo>
                <a:cubicBezTo>
                  <a:pt x="57150" y="262255"/>
                  <a:pt x="59055" y="260350"/>
                  <a:pt x="61341" y="260350"/>
                </a:cubicBezTo>
                <a:close/>
                <a:moveTo>
                  <a:pt x="146733" y="250896"/>
                </a:moveTo>
                <a:lnTo>
                  <a:pt x="146733" y="269221"/>
                </a:lnTo>
                <a:cubicBezTo>
                  <a:pt x="146733" y="273174"/>
                  <a:pt x="150325" y="277126"/>
                  <a:pt x="154277" y="277126"/>
                </a:cubicBezTo>
                <a:lnTo>
                  <a:pt x="269585" y="277126"/>
                </a:lnTo>
                <a:cubicBezTo>
                  <a:pt x="273537" y="277126"/>
                  <a:pt x="276770" y="273174"/>
                  <a:pt x="276770" y="269221"/>
                </a:cubicBezTo>
                <a:lnTo>
                  <a:pt x="276770" y="250896"/>
                </a:lnTo>
                <a:lnTo>
                  <a:pt x="146733" y="250896"/>
                </a:lnTo>
                <a:close/>
                <a:moveTo>
                  <a:pt x="106213" y="182562"/>
                </a:moveTo>
                <a:lnTo>
                  <a:pt x="106213" y="190381"/>
                </a:lnTo>
                <a:lnTo>
                  <a:pt x="195352" y="190381"/>
                </a:lnTo>
                <a:cubicBezTo>
                  <a:pt x="197868" y="190381"/>
                  <a:pt x="199665" y="191803"/>
                  <a:pt x="199665" y="194291"/>
                </a:cubicBezTo>
                <a:cubicBezTo>
                  <a:pt x="199665" y="196779"/>
                  <a:pt x="197868" y="198556"/>
                  <a:pt x="195352" y="198556"/>
                </a:cubicBezTo>
                <a:lnTo>
                  <a:pt x="106213" y="198556"/>
                </a:lnTo>
                <a:lnTo>
                  <a:pt x="106213" y="206020"/>
                </a:lnTo>
                <a:lnTo>
                  <a:pt x="85725" y="194291"/>
                </a:lnTo>
                <a:lnTo>
                  <a:pt x="106213" y="182562"/>
                </a:lnTo>
                <a:close/>
                <a:moveTo>
                  <a:pt x="179537" y="147637"/>
                </a:moveTo>
                <a:lnTo>
                  <a:pt x="199665" y="159366"/>
                </a:lnTo>
                <a:lnTo>
                  <a:pt x="179537" y="171095"/>
                </a:lnTo>
                <a:lnTo>
                  <a:pt x="179537" y="163276"/>
                </a:lnTo>
                <a:lnTo>
                  <a:pt x="90038" y="163276"/>
                </a:lnTo>
                <a:cubicBezTo>
                  <a:pt x="87522" y="163276"/>
                  <a:pt x="85725" y="161854"/>
                  <a:pt x="85725" y="159366"/>
                </a:cubicBezTo>
                <a:cubicBezTo>
                  <a:pt x="85725" y="156878"/>
                  <a:pt x="87522" y="154746"/>
                  <a:pt x="90038" y="154746"/>
                </a:cubicBezTo>
                <a:lnTo>
                  <a:pt x="179537" y="154746"/>
                </a:lnTo>
                <a:lnTo>
                  <a:pt x="179537" y="147637"/>
                </a:lnTo>
                <a:close/>
                <a:moveTo>
                  <a:pt x="231286" y="111369"/>
                </a:moveTo>
                <a:cubicBezTo>
                  <a:pt x="233118" y="109537"/>
                  <a:pt x="236415" y="109537"/>
                  <a:pt x="238247" y="111369"/>
                </a:cubicBezTo>
                <a:cubicBezTo>
                  <a:pt x="238613" y="112102"/>
                  <a:pt x="239346" y="113567"/>
                  <a:pt x="239346" y="114300"/>
                </a:cubicBezTo>
                <a:cubicBezTo>
                  <a:pt x="239346" y="115399"/>
                  <a:pt x="238613" y="116864"/>
                  <a:pt x="238247" y="117597"/>
                </a:cubicBezTo>
                <a:cubicBezTo>
                  <a:pt x="236781" y="118330"/>
                  <a:pt x="236049" y="118696"/>
                  <a:pt x="234583" y="118696"/>
                </a:cubicBezTo>
                <a:cubicBezTo>
                  <a:pt x="233484" y="118696"/>
                  <a:pt x="232751" y="118330"/>
                  <a:pt x="231286" y="117597"/>
                </a:cubicBezTo>
                <a:cubicBezTo>
                  <a:pt x="230920" y="116864"/>
                  <a:pt x="230187" y="115399"/>
                  <a:pt x="230187" y="114300"/>
                </a:cubicBezTo>
                <a:cubicBezTo>
                  <a:pt x="230187" y="113567"/>
                  <a:pt x="230920" y="112102"/>
                  <a:pt x="231286" y="111369"/>
                </a:cubicBezTo>
                <a:close/>
                <a:moveTo>
                  <a:pt x="185674" y="111369"/>
                </a:moveTo>
                <a:cubicBezTo>
                  <a:pt x="187198" y="109537"/>
                  <a:pt x="190246" y="109537"/>
                  <a:pt x="192151" y="111369"/>
                </a:cubicBezTo>
                <a:cubicBezTo>
                  <a:pt x="192913" y="112102"/>
                  <a:pt x="193294" y="113567"/>
                  <a:pt x="193294" y="114300"/>
                </a:cubicBezTo>
                <a:cubicBezTo>
                  <a:pt x="193294" y="115399"/>
                  <a:pt x="192913" y="116864"/>
                  <a:pt x="192151" y="117597"/>
                </a:cubicBezTo>
                <a:cubicBezTo>
                  <a:pt x="191008" y="118330"/>
                  <a:pt x="189865" y="118696"/>
                  <a:pt x="189103" y="118696"/>
                </a:cubicBezTo>
                <a:cubicBezTo>
                  <a:pt x="187579" y="118696"/>
                  <a:pt x="186436" y="118330"/>
                  <a:pt x="185674" y="117597"/>
                </a:cubicBezTo>
                <a:cubicBezTo>
                  <a:pt x="184531" y="116864"/>
                  <a:pt x="184150" y="115399"/>
                  <a:pt x="184150" y="114300"/>
                </a:cubicBezTo>
                <a:cubicBezTo>
                  <a:pt x="184150" y="113567"/>
                  <a:pt x="184531" y="112102"/>
                  <a:pt x="185674" y="111369"/>
                </a:cubicBezTo>
                <a:close/>
                <a:moveTo>
                  <a:pt x="211600" y="109537"/>
                </a:moveTo>
                <a:cubicBezTo>
                  <a:pt x="213915" y="109537"/>
                  <a:pt x="215569" y="111823"/>
                  <a:pt x="215569" y="114109"/>
                </a:cubicBezTo>
                <a:cubicBezTo>
                  <a:pt x="215569" y="117157"/>
                  <a:pt x="213915" y="118681"/>
                  <a:pt x="211600" y="118681"/>
                </a:cubicBezTo>
                <a:cubicBezTo>
                  <a:pt x="209285" y="118681"/>
                  <a:pt x="207962" y="117157"/>
                  <a:pt x="207962" y="114109"/>
                </a:cubicBezTo>
                <a:cubicBezTo>
                  <a:pt x="207962" y="111823"/>
                  <a:pt x="209285" y="109537"/>
                  <a:pt x="211600" y="109537"/>
                </a:cubicBezTo>
                <a:close/>
                <a:moveTo>
                  <a:pt x="154277" y="92075"/>
                </a:moveTo>
                <a:lnTo>
                  <a:pt x="269585" y="92075"/>
                </a:lnTo>
                <a:cubicBezTo>
                  <a:pt x="278566" y="92075"/>
                  <a:pt x="285391" y="99261"/>
                  <a:pt x="285391" y="108244"/>
                </a:cubicBezTo>
                <a:lnTo>
                  <a:pt x="285391" y="269221"/>
                </a:lnTo>
                <a:cubicBezTo>
                  <a:pt x="285391" y="278204"/>
                  <a:pt x="278566" y="285391"/>
                  <a:pt x="269585" y="285391"/>
                </a:cubicBezTo>
                <a:lnTo>
                  <a:pt x="154277" y="285391"/>
                </a:lnTo>
                <a:cubicBezTo>
                  <a:pt x="145655" y="285391"/>
                  <a:pt x="138112" y="278204"/>
                  <a:pt x="138112" y="269221"/>
                </a:cubicBezTo>
                <a:lnTo>
                  <a:pt x="138112" y="212089"/>
                </a:lnTo>
                <a:cubicBezTo>
                  <a:pt x="138112" y="209574"/>
                  <a:pt x="140267" y="207418"/>
                  <a:pt x="142782" y="207418"/>
                </a:cubicBezTo>
                <a:cubicBezTo>
                  <a:pt x="144937" y="207418"/>
                  <a:pt x="146733" y="209574"/>
                  <a:pt x="146733" y="212089"/>
                </a:cubicBezTo>
                <a:lnTo>
                  <a:pt x="146733" y="241913"/>
                </a:lnTo>
                <a:lnTo>
                  <a:pt x="276770" y="241913"/>
                </a:lnTo>
                <a:lnTo>
                  <a:pt x="276770" y="108244"/>
                </a:lnTo>
                <a:cubicBezTo>
                  <a:pt x="276770" y="104292"/>
                  <a:pt x="273537" y="101058"/>
                  <a:pt x="269585" y="101058"/>
                </a:cubicBezTo>
                <a:lnTo>
                  <a:pt x="154277" y="101058"/>
                </a:lnTo>
                <a:cubicBezTo>
                  <a:pt x="150325" y="101058"/>
                  <a:pt x="146733" y="104292"/>
                  <a:pt x="146733" y="108244"/>
                </a:cubicBezTo>
                <a:lnTo>
                  <a:pt x="146733" y="142380"/>
                </a:lnTo>
                <a:cubicBezTo>
                  <a:pt x="146733" y="145255"/>
                  <a:pt x="144937" y="147052"/>
                  <a:pt x="142782" y="147052"/>
                </a:cubicBezTo>
                <a:cubicBezTo>
                  <a:pt x="140267" y="147052"/>
                  <a:pt x="138112" y="145255"/>
                  <a:pt x="138112" y="142380"/>
                </a:cubicBezTo>
                <a:lnTo>
                  <a:pt x="138112" y="108244"/>
                </a:lnTo>
                <a:cubicBezTo>
                  <a:pt x="138112" y="99261"/>
                  <a:pt x="145655" y="92075"/>
                  <a:pt x="154277" y="92075"/>
                </a:cubicBezTo>
                <a:close/>
                <a:moveTo>
                  <a:pt x="113933" y="17462"/>
                </a:moveTo>
                <a:cubicBezTo>
                  <a:pt x="116498" y="17462"/>
                  <a:pt x="118696" y="18785"/>
                  <a:pt x="118696" y="21100"/>
                </a:cubicBezTo>
                <a:cubicBezTo>
                  <a:pt x="118696" y="23415"/>
                  <a:pt x="116498" y="25069"/>
                  <a:pt x="113933" y="25069"/>
                </a:cubicBezTo>
                <a:cubicBezTo>
                  <a:pt x="111369" y="25069"/>
                  <a:pt x="109537" y="23415"/>
                  <a:pt x="109537" y="21100"/>
                </a:cubicBezTo>
                <a:cubicBezTo>
                  <a:pt x="109537" y="18785"/>
                  <a:pt x="111369" y="17462"/>
                  <a:pt x="113933" y="17462"/>
                </a:cubicBezTo>
                <a:close/>
                <a:moveTo>
                  <a:pt x="16534" y="9024"/>
                </a:moveTo>
                <a:cubicBezTo>
                  <a:pt x="12221" y="9024"/>
                  <a:pt x="8986" y="11912"/>
                  <a:pt x="8986" y="15883"/>
                </a:cubicBezTo>
                <a:lnTo>
                  <a:pt x="8986" y="35014"/>
                </a:lnTo>
                <a:lnTo>
                  <a:pt x="219614" y="35014"/>
                </a:lnTo>
                <a:lnTo>
                  <a:pt x="219614" y="15883"/>
                </a:lnTo>
                <a:cubicBezTo>
                  <a:pt x="219614" y="11912"/>
                  <a:pt x="216379" y="9024"/>
                  <a:pt x="212425" y="9024"/>
                </a:cubicBezTo>
                <a:lnTo>
                  <a:pt x="16534" y="9024"/>
                </a:lnTo>
                <a:close/>
                <a:moveTo>
                  <a:pt x="16534" y="0"/>
                </a:moveTo>
                <a:lnTo>
                  <a:pt x="212425" y="0"/>
                </a:lnTo>
                <a:cubicBezTo>
                  <a:pt x="221411" y="0"/>
                  <a:pt x="228240" y="6858"/>
                  <a:pt x="228240" y="15883"/>
                </a:cubicBezTo>
                <a:lnTo>
                  <a:pt x="228240" y="79775"/>
                </a:lnTo>
                <a:cubicBezTo>
                  <a:pt x="228240" y="81941"/>
                  <a:pt x="226803" y="84107"/>
                  <a:pt x="224287" y="84107"/>
                </a:cubicBezTo>
                <a:cubicBezTo>
                  <a:pt x="221771" y="84107"/>
                  <a:pt x="219614" y="81941"/>
                  <a:pt x="219614" y="79775"/>
                </a:cubicBezTo>
                <a:lnTo>
                  <a:pt x="219614" y="43678"/>
                </a:lnTo>
                <a:lnTo>
                  <a:pt x="8986" y="43678"/>
                </a:lnTo>
                <a:lnTo>
                  <a:pt x="8986" y="243298"/>
                </a:lnTo>
                <a:lnTo>
                  <a:pt x="126161" y="243298"/>
                </a:lnTo>
                <a:cubicBezTo>
                  <a:pt x="128318" y="243298"/>
                  <a:pt x="130115" y="245464"/>
                  <a:pt x="130115" y="247991"/>
                </a:cubicBezTo>
                <a:cubicBezTo>
                  <a:pt x="130115" y="250518"/>
                  <a:pt x="128318" y="252323"/>
                  <a:pt x="126161" y="252323"/>
                </a:cubicBezTo>
                <a:lnTo>
                  <a:pt x="8986" y="252323"/>
                </a:lnTo>
                <a:lnTo>
                  <a:pt x="8986" y="270732"/>
                </a:lnTo>
                <a:cubicBezTo>
                  <a:pt x="8986" y="274703"/>
                  <a:pt x="12221" y="278674"/>
                  <a:pt x="16534" y="278674"/>
                </a:cubicBezTo>
                <a:lnTo>
                  <a:pt x="126161" y="278674"/>
                </a:lnTo>
                <a:cubicBezTo>
                  <a:pt x="128318" y="278674"/>
                  <a:pt x="130115" y="280118"/>
                  <a:pt x="130115" y="282645"/>
                </a:cubicBezTo>
                <a:cubicBezTo>
                  <a:pt x="130115" y="285171"/>
                  <a:pt x="128318" y="286976"/>
                  <a:pt x="126161" y="286976"/>
                </a:cubicBezTo>
                <a:lnTo>
                  <a:pt x="16534" y="286976"/>
                </a:lnTo>
                <a:cubicBezTo>
                  <a:pt x="7548" y="286976"/>
                  <a:pt x="0" y="279757"/>
                  <a:pt x="0" y="270732"/>
                </a:cubicBezTo>
                <a:lnTo>
                  <a:pt x="0" y="15883"/>
                </a:lnTo>
                <a:cubicBezTo>
                  <a:pt x="0" y="6858"/>
                  <a:pt x="7548" y="0"/>
                  <a:pt x="16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2" name="Freeform 1046">
            <a:extLst>
              <a:ext uri="{FF2B5EF4-FFF2-40B4-BE49-F238E27FC236}">
                <a16:creationId xmlns:a16="http://schemas.microsoft.com/office/drawing/2014/main" id="{135B6899-23A7-1244-92B7-7D4A3D691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825" y="10928635"/>
            <a:ext cx="938017" cy="1081405"/>
          </a:xfrm>
          <a:custGeom>
            <a:avLst/>
            <a:gdLst>
              <a:gd name="T0" fmla="*/ 103847 w 248879"/>
              <a:gd name="T1" fmla="*/ 121257 h 286977"/>
              <a:gd name="T2" fmla="*/ 103847 w 248879"/>
              <a:gd name="T3" fmla="*/ 130446 h 286977"/>
              <a:gd name="T4" fmla="*/ 35127 w 248879"/>
              <a:gd name="T5" fmla="*/ 126235 h 286977"/>
              <a:gd name="T6" fmla="*/ 169768 w 248879"/>
              <a:gd name="T7" fmla="*/ 89745 h 286977"/>
              <a:gd name="T8" fmla="*/ 165795 w 248879"/>
              <a:gd name="T9" fmla="*/ 170447 h 286977"/>
              <a:gd name="T10" fmla="*/ 89219 w 248879"/>
              <a:gd name="T11" fmla="*/ 242461 h 286977"/>
              <a:gd name="T12" fmla="*/ 167963 w 248879"/>
              <a:gd name="T13" fmla="*/ 243185 h 286977"/>
              <a:gd name="T14" fmla="*/ 212391 w 248879"/>
              <a:gd name="T15" fmla="*/ 247166 h 286977"/>
              <a:gd name="T16" fmla="*/ 241289 w 248879"/>
              <a:gd name="T17" fmla="*/ 242461 h 286977"/>
              <a:gd name="T18" fmla="*/ 169768 w 248879"/>
              <a:gd name="T19" fmla="*/ 89745 h 286977"/>
              <a:gd name="T20" fmla="*/ 132546 w 248879"/>
              <a:gd name="T21" fmla="*/ 79775 h 286977"/>
              <a:gd name="T22" fmla="*/ 132546 w 248879"/>
              <a:gd name="T23" fmla="*/ 88963 h 286977"/>
              <a:gd name="T24" fmla="*/ 83027 w 248879"/>
              <a:gd name="T25" fmla="*/ 84369 h 286977"/>
              <a:gd name="T26" fmla="*/ 39882 w 248879"/>
              <a:gd name="T27" fmla="*/ 79775 h 286977"/>
              <a:gd name="T28" fmla="*/ 69888 w 248879"/>
              <a:gd name="T29" fmla="*/ 84369 h 286977"/>
              <a:gd name="T30" fmla="*/ 39882 w 248879"/>
              <a:gd name="T31" fmla="*/ 88963 h 286977"/>
              <a:gd name="T32" fmla="*/ 39882 w 248879"/>
              <a:gd name="T33" fmla="*/ 79775 h 286977"/>
              <a:gd name="T34" fmla="*/ 132619 w 248879"/>
              <a:gd name="T35" fmla="*/ 39887 h 286977"/>
              <a:gd name="T36" fmla="*/ 132619 w 248879"/>
              <a:gd name="T37" fmla="*/ 49075 h 286977"/>
              <a:gd name="T38" fmla="*/ 106978 w 248879"/>
              <a:gd name="T39" fmla="*/ 44483 h 286977"/>
              <a:gd name="T40" fmla="*/ 39896 w 248879"/>
              <a:gd name="T41" fmla="*/ 39887 h 286977"/>
              <a:gd name="T42" fmla="*/ 93838 w 248879"/>
              <a:gd name="T43" fmla="*/ 44483 h 286977"/>
              <a:gd name="T44" fmla="*/ 39896 w 248879"/>
              <a:gd name="T45" fmla="*/ 49075 h 286977"/>
              <a:gd name="T46" fmla="*/ 39896 w 248879"/>
              <a:gd name="T47" fmla="*/ 39887 h 286977"/>
              <a:gd name="T48" fmla="*/ 8667 w 248879"/>
              <a:gd name="T49" fmla="*/ 161399 h 286977"/>
              <a:gd name="T50" fmla="*/ 38288 w 248879"/>
              <a:gd name="T51" fmla="*/ 166104 h 286977"/>
              <a:gd name="T52" fmla="*/ 82355 w 248879"/>
              <a:gd name="T53" fmla="*/ 162847 h 286977"/>
              <a:gd name="T54" fmla="*/ 161099 w 248879"/>
              <a:gd name="T55" fmla="*/ 161399 h 286977"/>
              <a:gd name="T56" fmla="*/ 8667 w 248879"/>
              <a:gd name="T57" fmla="*/ 9046 h 286977"/>
              <a:gd name="T58" fmla="*/ 165795 w 248879"/>
              <a:gd name="T59" fmla="*/ 0 h 286977"/>
              <a:gd name="T60" fmla="*/ 169768 w 248879"/>
              <a:gd name="T61" fmla="*/ 81061 h 286977"/>
              <a:gd name="T62" fmla="*/ 250319 w 248879"/>
              <a:gd name="T63" fmla="*/ 85405 h 286977"/>
              <a:gd name="T64" fmla="*/ 246344 w 248879"/>
              <a:gd name="T65" fmla="*/ 251146 h 286977"/>
              <a:gd name="T66" fmla="*/ 221421 w 248879"/>
              <a:gd name="T67" fmla="*/ 283354 h 286977"/>
              <a:gd name="T68" fmla="*/ 216726 w 248879"/>
              <a:gd name="T69" fmla="*/ 288419 h 286977"/>
              <a:gd name="T70" fmla="*/ 163989 w 248879"/>
              <a:gd name="T71" fmla="*/ 251146 h 286977"/>
              <a:gd name="T72" fmla="*/ 80188 w 248879"/>
              <a:gd name="T73" fmla="*/ 247166 h 286977"/>
              <a:gd name="T74" fmla="*/ 36121 w 248879"/>
              <a:gd name="T75" fmla="*/ 206635 h 286977"/>
              <a:gd name="T76" fmla="*/ 31424 w 248879"/>
              <a:gd name="T77" fmla="*/ 206996 h 286977"/>
              <a:gd name="T78" fmla="*/ 29258 w 248879"/>
              <a:gd name="T79" fmla="*/ 170447 h 286977"/>
              <a:gd name="T80" fmla="*/ 0 w 248879"/>
              <a:gd name="T81" fmla="*/ 166104 h 286977"/>
              <a:gd name="T82" fmla="*/ 4334 w 248879"/>
              <a:gd name="T83" fmla="*/ 0 h 2869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8879" h="286977">
                <a:moveTo>
                  <a:pt x="39625" y="120650"/>
                </a:moveTo>
                <a:lnTo>
                  <a:pt x="103250" y="120650"/>
                </a:lnTo>
                <a:cubicBezTo>
                  <a:pt x="105781" y="120650"/>
                  <a:pt x="107589" y="122936"/>
                  <a:pt x="107589" y="125603"/>
                </a:cubicBezTo>
                <a:cubicBezTo>
                  <a:pt x="107589" y="127889"/>
                  <a:pt x="105781" y="129794"/>
                  <a:pt x="103250" y="129794"/>
                </a:cubicBezTo>
                <a:lnTo>
                  <a:pt x="39625" y="129794"/>
                </a:lnTo>
                <a:cubicBezTo>
                  <a:pt x="37094" y="129794"/>
                  <a:pt x="34925" y="127889"/>
                  <a:pt x="34925" y="125603"/>
                </a:cubicBezTo>
                <a:cubicBezTo>
                  <a:pt x="34925" y="122936"/>
                  <a:pt x="37094" y="120650"/>
                  <a:pt x="39625" y="120650"/>
                </a:cubicBezTo>
                <a:close/>
                <a:moveTo>
                  <a:pt x="168792" y="89297"/>
                </a:moveTo>
                <a:lnTo>
                  <a:pt x="168792" y="165273"/>
                </a:lnTo>
                <a:cubicBezTo>
                  <a:pt x="168792" y="167433"/>
                  <a:pt x="166638" y="169594"/>
                  <a:pt x="164842" y="169594"/>
                </a:cubicBezTo>
                <a:lnTo>
                  <a:pt x="88706" y="169594"/>
                </a:lnTo>
                <a:lnTo>
                  <a:pt x="88706" y="241248"/>
                </a:lnTo>
                <a:lnTo>
                  <a:pt x="164842" y="241248"/>
                </a:lnTo>
                <a:cubicBezTo>
                  <a:pt x="165560" y="241248"/>
                  <a:pt x="166278" y="241608"/>
                  <a:pt x="166997" y="241968"/>
                </a:cubicBezTo>
                <a:lnTo>
                  <a:pt x="211170" y="274015"/>
                </a:lnTo>
                <a:lnTo>
                  <a:pt x="211170" y="245929"/>
                </a:lnTo>
                <a:cubicBezTo>
                  <a:pt x="211170" y="243409"/>
                  <a:pt x="212966" y="241248"/>
                  <a:pt x="215480" y="241248"/>
                </a:cubicBezTo>
                <a:lnTo>
                  <a:pt x="239901" y="241248"/>
                </a:lnTo>
                <a:lnTo>
                  <a:pt x="239901" y="89297"/>
                </a:lnTo>
                <a:lnTo>
                  <a:pt x="168792" y="89297"/>
                </a:lnTo>
                <a:close/>
                <a:moveTo>
                  <a:pt x="86926" y="79375"/>
                </a:moveTo>
                <a:lnTo>
                  <a:pt x="131784" y="79375"/>
                </a:lnTo>
                <a:cubicBezTo>
                  <a:pt x="133972" y="79375"/>
                  <a:pt x="136160" y="81280"/>
                  <a:pt x="136160" y="83947"/>
                </a:cubicBezTo>
                <a:cubicBezTo>
                  <a:pt x="136160" y="86233"/>
                  <a:pt x="133972" y="88519"/>
                  <a:pt x="131784" y="88519"/>
                </a:cubicBezTo>
                <a:lnTo>
                  <a:pt x="86926" y="88519"/>
                </a:lnTo>
                <a:cubicBezTo>
                  <a:pt x="84738" y="88519"/>
                  <a:pt x="82550" y="86233"/>
                  <a:pt x="82550" y="83947"/>
                </a:cubicBezTo>
                <a:cubicBezTo>
                  <a:pt x="82550" y="81280"/>
                  <a:pt x="84738" y="79375"/>
                  <a:pt x="86926" y="79375"/>
                </a:cubicBezTo>
                <a:close/>
                <a:moveTo>
                  <a:pt x="39654" y="79375"/>
                </a:moveTo>
                <a:lnTo>
                  <a:pt x="65121" y="79375"/>
                </a:lnTo>
                <a:cubicBezTo>
                  <a:pt x="67667" y="79375"/>
                  <a:pt x="69486" y="81280"/>
                  <a:pt x="69486" y="83947"/>
                </a:cubicBezTo>
                <a:cubicBezTo>
                  <a:pt x="69486" y="86233"/>
                  <a:pt x="67667" y="88519"/>
                  <a:pt x="65121" y="88519"/>
                </a:cubicBezTo>
                <a:lnTo>
                  <a:pt x="39654" y="88519"/>
                </a:lnTo>
                <a:cubicBezTo>
                  <a:pt x="37108" y="88519"/>
                  <a:pt x="34925" y="86233"/>
                  <a:pt x="34925" y="83947"/>
                </a:cubicBezTo>
                <a:cubicBezTo>
                  <a:pt x="34925" y="81280"/>
                  <a:pt x="37108" y="79375"/>
                  <a:pt x="39654" y="79375"/>
                </a:cubicBezTo>
                <a:close/>
                <a:moveTo>
                  <a:pt x="111031" y="39687"/>
                </a:moveTo>
                <a:lnTo>
                  <a:pt x="131857" y="39687"/>
                </a:lnTo>
                <a:cubicBezTo>
                  <a:pt x="134012" y="39687"/>
                  <a:pt x="136166" y="41592"/>
                  <a:pt x="136166" y="44259"/>
                </a:cubicBezTo>
                <a:cubicBezTo>
                  <a:pt x="136166" y="46545"/>
                  <a:pt x="134012" y="48831"/>
                  <a:pt x="131857" y="48831"/>
                </a:cubicBezTo>
                <a:lnTo>
                  <a:pt x="111031" y="48831"/>
                </a:lnTo>
                <a:cubicBezTo>
                  <a:pt x="108517" y="48831"/>
                  <a:pt x="106363" y="46545"/>
                  <a:pt x="106363" y="44259"/>
                </a:cubicBezTo>
                <a:cubicBezTo>
                  <a:pt x="106363" y="41592"/>
                  <a:pt x="108517" y="39687"/>
                  <a:pt x="111031" y="39687"/>
                </a:cubicBezTo>
                <a:close/>
                <a:moveTo>
                  <a:pt x="39668" y="39687"/>
                </a:moveTo>
                <a:lnTo>
                  <a:pt x="88555" y="39687"/>
                </a:lnTo>
                <a:cubicBezTo>
                  <a:pt x="91109" y="39687"/>
                  <a:pt x="93298" y="41592"/>
                  <a:pt x="93298" y="44259"/>
                </a:cubicBezTo>
                <a:cubicBezTo>
                  <a:pt x="93298" y="46545"/>
                  <a:pt x="91109" y="48831"/>
                  <a:pt x="88555" y="48831"/>
                </a:cubicBezTo>
                <a:lnTo>
                  <a:pt x="39668" y="48831"/>
                </a:lnTo>
                <a:cubicBezTo>
                  <a:pt x="37114" y="48831"/>
                  <a:pt x="34925" y="46545"/>
                  <a:pt x="34925" y="44259"/>
                </a:cubicBezTo>
                <a:cubicBezTo>
                  <a:pt x="34925" y="41592"/>
                  <a:pt x="37114" y="39687"/>
                  <a:pt x="39668" y="39687"/>
                </a:cubicBezTo>
                <a:close/>
                <a:moveTo>
                  <a:pt x="8619" y="9002"/>
                </a:moveTo>
                <a:lnTo>
                  <a:pt x="8619" y="160592"/>
                </a:lnTo>
                <a:lnTo>
                  <a:pt x="33399" y="160592"/>
                </a:lnTo>
                <a:cubicBezTo>
                  <a:pt x="35913" y="160592"/>
                  <a:pt x="38068" y="162753"/>
                  <a:pt x="38068" y="165273"/>
                </a:cubicBezTo>
                <a:lnTo>
                  <a:pt x="38068" y="193719"/>
                </a:lnTo>
                <a:lnTo>
                  <a:pt x="81882" y="162032"/>
                </a:lnTo>
                <a:cubicBezTo>
                  <a:pt x="82601" y="160952"/>
                  <a:pt x="83319" y="160592"/>
                  <a:pt x="84396" y="160592"/>
                </a:cubicBezTo>
                <a:lnTo>
                  <a:pt x="160173" y="160592"/>
                </a:lnTo>
                <a:lnTo>
                  <a:pt x="160173" y="9002"/>
                </a:lnTo>
                <a:lnTo>
                  <a:pt x="8619" y="9002"/>
                </a:lnTo>
                <a:close/>
                <a:moveTo>
                  <a:pt x="4310" y="0"/>
                </a:moveTo>
                <a:lnTo>
                  <a:pt x="164842" y="0"/>
                </a:lnTo>
                <a:cubicBezTo>
                  <a:pt x="166638" y="0"/>
                  <a:pt x="168792" y="2160"/>
                  <a:pt x="168792" y="4681"/>
                </a:cubicBezTo>
                <a:lnTo>
                  <a:pt x="168792" y="80656"/>
                </a:lnTo>
                <a:lnTo>
                  <a:pt x="244928" y="80656"/>
                </a:lnTo>
                <a:cubicBezTo>
                  <a:pt x="247083" y="80656"/>
                  <a:pt x="248879" y="82456"/>
                  <a:pt x="248879" y="84977"/>
                </a:cubicBezTo>
                <a:lnTo>
                  <a:pt x="248879" y="245929"/>
                </a:lnTo>
                <a:cubicBezTo>
                  <a:pt x="248879" y="247729"/>
                  <a:pt x="247083" y="249890"/>
                  <a:pt x="244928" y="249890"/>
                </a:cubicBezTo>
                <a:lnTo>
                  <a:pt x="220148" y="249890"/>
                </a:lnTo>
                <a:lnTo>
                  <a:pt x="220148" y="281936"/>
                </a:lnTo>
                <a:cubicBezTo>
                  <a:pt x="220148" y="283737"/>
                  <a:pt x="218712" y="285177"/>
                  <a:pt x="217634" y="286257"/>
                </a:cubicBezTo>
                <a:cubicBezTo>
                  <a:pt x="216557" y="286617"/>
                  <a:pt x="215839" y="286977"/>
                  <a:pt x="215480" y="286977"/>
                </a:cubicBezTo>
                <a:cubicBezTo>
                  <a:pt x="214761" y="286977"/>
                  <a:pt x="213325" y="286257"/>
                  <a:pt x="212966" y="285897"/>
                </a:cubicBezTo>
                <a:lnTo>
                  <a:pt x="163046" y="249890"/>
                </a:lnTo>
                <a:lnTo>
                  <a:pt x="84396" y="249890"/>
                </a:lnTo>
                <a:cubicBezTo>
                  <a:pt x="82241" y="249890"/>
                  <a:pt x="79727" y="247729"/>
                  <a:pt x="79727" y="245929"/>
                </a:cubicBezTo>
                <a:lnTo>
                  <a:pt x="79727" y="173555"/>
                </a:lnTo>
                <a:lnTo>
                  <a:pt x="35913" y="205601"/>
                </a:lnTo>
                <a:cubicBezTo>
                  <a:pt x="35554" y="205961"/>
                  <a:pt x="34118" y="206321"/>
                  <a:pt x="33399" y="206321"/>
                </a:cubicBezTo>
                <a:cubicBezTo>
                  <a:pt x="32681" y="206321"/>
                  <a:pt x="31963" y="205961"/>
                  <a:pt x="31244" y="205961"/>
                </a:cubicBezTo>
                <a:cubicBezTo>
                  <a:pt x="30167" y="205241"/>
                  <a:pt x="29090" y="203801"/>
                  <a:pt x="29090" y="201640"/>
                </a:cubicBezTo>
                <a:lnTo>
                  <a:pt x="29090" y="169594"/>
                </a:lnTo>
                <a:lnTo>
                  <a:pt x="4310" y="169594"/>
                </a:lnTo>
                <a:cubicBezTo>
                  <a:pt x="1796" y="169594"/>
                  <a:pt x="0" y="167433"/>
                  <a:pt x="0" y="165273"/>
                </a:cubicBezTo>
                <a:lnTo>
                  <a:pt x="0" y="4681"/>
                </a:lnTo>
                <a:cubicBezTo>
                  <a:pt x="0" y="2160"/>
                  <a:pt x="1796" y="0"/>
                  <a:pt x="4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oboto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C4F22-20B4-2441-9F02-16B0E60442F6}"/>
              </a:ext>
            </a:extLst>
          </p:cNvPr>
          <p:cNvSpPr txBox="1"/>
          <p:nvPr/>
        </p:nvSpPr>
        <p:spPr>
          <a:xfrm>
            <a:off x="2983870" y="6090429"/>
            <a:ext cx="15888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65C0B1-639D-8849-B32A-32DA56B407AE}"/>
              </a:ext>
            </a:extLst>
          </p:cNvPr>
          <p:cNvSpPr txBox="1">
            <a:spLocks/>
          </p:cNvSpPr>
          <p:nvPr/>
        </p:nvSpPr>
        <p:spPr>
          <a:xfrm>
            <a:off x="2873323" y="6726004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0FC56-4AED-6A4B-8439-4DFF77E42B0F}"/>
              </a:ext>
            </a:extLst>
          </p:cNvPr>
          <p:cNvSpPr txBox="1"/>
          <p:nvPr/>
        </p:nvSpPr>
        <p:spPr>
          <a:xfrm>
            <a:off x="2983870" y="8342562"/>
            <a:ext cx="158889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078BD28-72C5-1C42-A903-06428E4ED6EA}"/>
              </a:ext>
            </a:extLst>
          </p:cNvPr>
          <p:cNvSpPr txBox="1">
            <a:spLocks/>
          </p:cNvSpPr>
          <p:nvPr/>
        </p:nvSpPr>
        <p:spPr>
          <a:xfrm>
            <a:off x="2873323" y="8978137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721FE-7F09-3E4C-9546-DBC8C45D2DF0}"/>
              </a:ext>
            </a:extLst>
          </p:cNvPr>
          <p:cNvSpPr txBox="1"/>
          <p:nvPr/>
        </p:nvSpPr>
        <p:spPr>
          <a:xfrm>
            <a:off x="2960756" y="10594695"/>
            <a:ext cx="1585690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2202497-76C6-E14A-BC11-75D9F5732B44}"/>
              </a:ext>
            </a:extLst>
          </p:cNvPr>
          <p:cNvSpPr txBox="1">
            <a:spLocks/>
          </p:cNvSpPr>
          <p:nvPr/>
        </p:nvSpPr>
        <p:spPr>
          <a:xfrm>
            <a:off x="2850209" y="11230270"/>
            <a:ext cx="4746677" cy="113217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627B789-DA2F-E24C-93FB-FFBAC43B798A}"/>
              </a:ext>
            </a:extLst>
          </p:cNvPr>
          <p:cNvSpPr txBox="1">
            <a:spLocks/>
          </p:cNvSpPr>
          <p:nvPr/>
        </p:nvSpPr>
        <p:spPr>
          <a:xfrm>
            <a:off x="1379891" y="3232348"/>
            <a:ext cx="6240110" cy="208114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17297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0">
            <a:extLst>
              <a:ext uri="{FF2B5EF4-FFF2-40B4-BE49-F238E27FC236}">
                <a16:creationId xmlns:a16="http://schemas.microsoft.com/office/drawing/2014/main" id="{2FE163E7-AB4F-D64A-B648-498A8E61BA26}"/>
              </a:ext>
            </a:extLst>
          </p:cNvPr>
          <p:cNvSpPr/>
          <p:nvPr/>
        </p:nvSpPr>
        <p:spPr>
          <a:xfrm>
            <a:off x="0" y="1695782"/>
            <a:ext cx="24377650" cy="12020219"/>
          </a:xfrm>
          <a:custGeom>
            <a:avLst/>
            <a:gdLst>
              <a:gd name="connsiteX0" fmla="*/ 6148587 w 24377650"/>
              <a:gd name="connsiteY0" fmla="*/ 0 h 12020219"/>
              <a:gd name="connsiteX1" fmla="*/ 7023248 w 24377650"/>
              <a:gd name="connsiteY1" fmla="*/ 662429 h 12020219"/>
              <a:gd name="connsiteX2" fmla="*/ 7897910 w 24377650"/>
              <a:gd name="connsiteY2" fmla="*/ 4224 h 12020219"/>
              <a:gd name="connsiteX3" fmla="*/ 8772570 w 24377650"/>
              <a:gd name="connsiteY3" fmla="*/ 671579 h 12020219"/>
              <a:gd name="connsiteX4" fmla="*/ 9647231 w 24377650"/>
              <a:gd name="connsiteY4" fmla="*/ 19946 h 12020219"/>
              <a:gd name="connsiteX5" fmla="*/ 10516249 w 24377650"/>
              <a:gd name="connsiteY5" fmla="*/ 693168 h 12020219"/>
              <a:gd name="connsiteX6" fmla="*/ 11385265 w 24377650"/>
              <a:gd name="connsiteY6" fmla="*/ 37310 h 12020219"/>
              <a:gd name="connsiteX7" fmla="*/ 12297170 w 24377650"/>
              <a:gd name="connsiteY7" fmla="*/ 695514 h 12020219"/>
              <a:gd name="connsiteX8" fmla="*/ 13156032 w 24377650"/>
              <a:gd name="connsiteY8" fmla="*/ 43177 h 12020219"/>
              <a:gd name="connsiteX9" fmla="*/ 14016021 w 24377650"/>
              <a:gd name="connsiteY9" fmla="*/ 707012 h 12020219"/>
              <a:gd name="connsiteX10" fmla="*/ 14935826 w 24377650"/>
              <a:gd name="connsiteY10" fmla="*/ 41768 h 12020219"/>
              <a:gd name="connsiteX11" fmla="*/ 15780015 w 24377650"/>
              <a:gd name="connsiteY11" fmla="*/ 713582 h 12020219"/>
              <a:gd name="connsiteX12" fmla="*/ 16624204 w 24377650"/>
              <a:gd name="connsiteY12" fmla="*/ 56787 h 12020219"/>
              <a:gd name="connsiteX13" fmla="*/ 17573352 w 24377650"/>
              <a:gd name="connsiteY13" fmla="*/ 710063 h 12020219"/>
              <a:gd name="connsiteX14" fmla="*/ 18453656 w 24377650"/>
              <a:gd name="connsiteY14" fmla="*/ 47870 h 12020219"/>
              <a:gd name="connsiteX15" fmla="*/ 19332832 w 24377650"/>
              <a:gd name="connsiteY15" fmla="*/ 713817 h 12020219"/>
              <a:gd name="connsiteX16" fmla="*/ 20213140 w 24377650"/>
              <a:gd name="connsiteY16" fmla="*/ 56083 h 12020219"/>
              <a:gd name="connsiteX17" fmla="*/ 21092312 w 24377650"/>
              <a:gd name="connsiteY17" fmla="*/ 721561 h 12020219"/>
              <a:gd name="connsiteX18" fmla="*/ 21982776 w 24377650"/>
              <a:gd name="connsiteY18" fmla="*/ 65938 h 12020219"/>
              <a:gd name="connsiteX19" fmla="*/ 22872108 w 24377650"/>
              <a:gd name="connsiteY19" fmla="*/ 727193 h 12020219"/>
              <a:gd name="connsiteX20" fmla="*/ 23656484 w 24377650"/>
              <a:gd name="connsiteY20" fmla="*/ 49043 h 12020219"/>
              <a:gd name="connsiteX21" fmla="*/ 23917184 w 24377650"/>
              <a:gd name="connsiteY21" fmla="*/ 489958 h 12020219"/>
              <a:gd name="connsiteX22" fmla="*/ 24251902 w 24377650"/>
              <a:gd name="connsiteY22" fmla="*/ 671250 h 12020219"/>
              <a:gd name="connsiteX23" fmla="*/ 24377650 w 24377650"/>
              <a:gd name="connsiteY23" fmla="*/ 695514 h 12020219"/>
              <a:gd name="connsiteX24" fmla="*/ 24377650 w 24377650"/>
              <a:gd name="connsiteY24" fmla="*/ 12020219 h 12020219"/>
              <a:gd name="connsiteX25" fmla="*/ 18984 w 24377650"/>
              <a:gd name="connsiteY25" fmla="*/ 12020219 h 12020219"/>
              <a:gd name="connsiteX26" fmla="*/ 0 w 24377650"/>
              <a:gd name="connsiteY26" fmla="*/ 1315162 h 12020219"/>
              <a:gd name="connsiteX27" fmla="*/ 0 w 24377650"/>
              <a:gd name="connsiteY27" fmla="*/ 1314548 h 12020219"/>
              <a:gd name="connsiteX28" fmla="*/ 1097 w 24377650"/>
              <a:gd name="connsiteY28" fmla="*/ 1314491 h 12020219"/>
              <a:gd name="connsiteX29" fmla="*/ 0 w 24377650"/>
              <a:gd name="connsiteY29" fmla="*/ 696129 h 12020219"/>
              <a:gd name="connsiteX30" fmla="*/ 0 w 24377650"/>
              <a:gd name="connsiteY30" fmla="*/ 695514 h 12020219"/>
              <a:gd name="connsiteX31" fmla="*/ 83723 w 24377650"/>
              <a:gd name="connsiteY31" fmla="*/ 691112 h 12020219"/>
              <a:gd name="connsiteX32" fmla="*/ 608313 w 24377650"/>
              <a:gd name="connsiteY32" fmla="*/ 461799 h 12020219"/>
              <a:gd name="connsiteX33" fmla="*/ 881432 w 24377650"/>
              <a:gd name="connsiteY33" fmla="*/ 23700 h 12020219"/>
              <a:gd name="connsiteX34" fmla="*/ 1763994 w 24377650"/>
              <a:gd name="connsiteY34" fmla="*/ 679323 h 12020219"/>
              <a:gd name="connsiteX35" fmla="*/ 2645428 w 24377650"/>
              <a:gd name="connsiteY35" fmla="*/ 17365 h 12020219"/>
              <a:gd name="connsiteX36" fmla="*/ 3527988 w 24377650"/>
              <a:gd name="connsiteY36" fmla="*/ 683312 h 12020219"/>
              <a:gd name="connsiteX37" fmla="*/ 4393622 w 24377650"/>
              <a:gd name="connsiteY37" fmla="*/ 28394 h 12020219"/>
              <a:gd name="connsiteX38" fmla="*/ 5260383 w 24377650"/>
              <a:gd name="connsiteY38" fmla="*/ 683312 h 12020219"/>
              <a:gd name="connsiteX39" fmla="*/ 6148587 w 24377650"/>
              <a:gd name="connsiteY39" fmla="*/ 0 h 1202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77650" h="12020219">
                <a:moveTo>
                  <a:pt x="6148587" y="0"/>
                </a:moveTo>
                <a:cubicBezTo>
                  <a:pt x="6259188" y="391637"/>
                  <a:pt x="6616954" y="661959"/>
                  <a:pt x="7023248" y="662429"/>
                </a:cubicBezTo>
                <a:cubicBezTo>
                  <a:pt x="7428414" y="662663"/>
                  <a:pt x="7785050" y="394218"/>
                  <a:pt x="7897910" y="4224"/>
                </a:cubicBezTo>
                <a:cubicBezTo>
                  <a:pt x="8007383" y="397739"/>
                  <a:pt x="8365148" y="670407"/>
                  <a:pt x="8772570" y="671579"/>
                </a:cubicBezTo>
                <a:cubicBezTo>
                  <a:pt x="9176605" y="672753"/>
                  <a:pt x="9532113" y="407359"/>
                  <a:pt x="9647231" y="19946"/>
                </a:cubicBezTo>
                <a:cubicBezTo>
                  <a:pt x="9751062" y="415572"/>
                  <a:pt x="10107699" y="691760"/>
                  <a:pt x="10516249" y="693168"/>
                </a:cubicBezTo>
                <a:cubicBezTo>
                  <a:pt x="10920285" y="694341"/>
                  <a:pt x="11275793" y="426366"/>
                  <a:pt x="11385265" y="37310"/>
                </a:cubicBezTo>
                <a:cubicBezTo>
                  <a:pt x="11507154" y="436692"/>
                  <a:pt x="11879591" y="706074"/>
                  <a:pt x="12297170" y="695514"/>
                </a:cubicBezTo>
                <a:cubicBezTo>
                  <a:pt x="12693307" y="685659"/>
                  <a:pt x="13039786" y="422847"/>
                  <a:pt x="13156032" y="43177"/>
                </a:cubicBezTo>
                <a:cubicBezTo>
                  <a:pt x="13268891" y="427070"/>
                  <a:pt x="13615369" y="694810"/>
                  <a:pt x="14016021" y="707012"/>
                </a:cubicBezTo>
                <a:cubicBezTo>
                  <a:pt x="14436987" y="719684"/>
                  <a:pt x="14815066" y="446547"/>
                  <a:pt x="14935826" y="41768"/>
                </a:cubicBezTo>
                <a:cubicBezTo>
                  <a:pt x="15027242" y="434579"/>
                  <a:pt x="15377107" y="712410"/>
                  <a:pt x="15780015" y="713582"/>
                </a:cubicBezTo>
                <a:cubicBezTo>
                  <a:pt x="16178409" y="714521"/>
                  <a:pt x="16527145" y="443731"/>
                  <a:pt x="16624204" y="56787"/>
                </a:cubicBezTo>
                <a:cubicBezTo>
                  <a:pt x="16763022" y="459922"/>
                  <a:pt x="17147872" y="725080"/>
                  <a:pt x="17573352" y="710063"/>
                </a:cubicBezTo>
                <a:cubicBezTo>
                  <a:pt x="17976264" y="695749"/>
                  <a:pt x="18328380" y="431294"/>
                  <a:pt x="18453656" y="47870"/>
                </a:cubicBezTo>
                <a:cubicBezTo>
                  <a:pt x="18565388" y="441384"/>
                  <a:pt x="18924284" y="713114"/>
                  <a:pt x="19332832" y="713817"/>
                </a:cubicBezTo>
                <a:cubicBezTo>
                  <a:pt x="19740256" y="714287"/>
                  <a:pt x="20098020" y="446547"/>
                  <a:pt x="20213140" y="56083"/>
                </a:cubicBezTo>
                <a:cubicBezTo>
                  <a:pt x="20327128" y="448190"/>
                  <a:pt x="20684888" y="718745"/>
                  <a:pt x="21092312" y="721561"/>
                </a:cubicBezTo>
                <a:cubicBezTo>
                  <a:pt x="21500864" y="724376"/>
                  <a:pt x="21863144" y="457575"/>
                  <a:pt x="21982776" y="65938"/>
                </a:cubicBezTo>
                <a:cubicBezTo>
                  <a:pt x="22079836" y="473297"/>
                  <a:pt x="22454528" y="751832"/>
                  <a:pt x="22872108" y="727193"/>
                </a:cubicBezTo>
                <a:cubicBezTo>
                  <a:pt x="23256956" y="704432"/>
                  <a:pt x="23578608" y="426601"/>
                  <a:pt x="23656484" y="49043"/>
                </a:cubicBezTo>
                <a:cubicBezTo>
                  <a:pt x="23695980" y="219636"/>
                  <a:pt x="23786272" y="373804"/>
                  <a:pt x="23917184" y="489958"/>
                </a:cubicBezTo>
                <a:cubicBezTo>
                  <a:pt x="24013682" y="575665"/>
                  <a:pt x="24128586" y="637482"/>
                  <a:pt x="24251902" y="671250"/>
                </a:cubicBezTo>
                <a:lnTo>
                  <a:pt x="24377650" y="695514"/>
                </a:lnTo>
                <a:lnTo>
                  <a:pt x="24377650" y="12020219"/>
                </a:lnTo>
                <a:lnTo>
                  <a:pt x="18984" y="12020219"/>
                </a:lnTo>
                <a:lnTo>
                  <a:pt x="0" y="1315162"/>
                </a:lnTo>
                <a:lnTo>
                  <a:pt x="0" y="1314548"/>
                </a:lnTo>
                <a:lnTo>
                  <a:pt x="1097" y="1314491"/>
                </a:lnTo>
                <a:lnTo>
                  <a:pt x="0" y="696129"/>
                </a:lnTo>
                <a:lnTo>
                  <a:pt x="0" y="695514"/>
                </a:lnTo>
                <a:lnTo>
                  <a:pt x="83723" y="691112"/>
                </a:lnTo>
                <a:cubicBezTo>
                  <a:pt x="277740" y="672074"/>
                  <a:pt x="461172" y="592179"/>
                  <a:pt x="608313" y="461799"/>
                </a:cubicBezTo>
                <a:cubicBezTo>
                  <a:pt x="739230" y="344941"/>
                  <a:pt x="834032" y="192886"/>
                  <a:pt x="881432" y="23700"/>
                </a:cubicBezTo>
                <a:cubicBezTo>
                  <a:pt x="998807" y="413226"/>
                  <a:pt x="1357700" y="679793"/>
                  <a:pt x="1763994" y="679323"/>
                </a:cubicBezTo>
                <a:cubicBezTo>
                  <a:pt x="2171418" y="678855"/>
                  <a:pt x="2530310" y="409472"/>
                  <a:pt x="2645428" y="17365"/>
                </a:cubicBezTo>
                <a:cubicBezTo>
                  <a:pt x="2756030" y="412992"/>
                  <a:pt x="3117179" y="685659"/>
                  <a:pt x="3527988" y="683312"/>
                </a:cubicBezTo>
                <a:cubicBezTo>
                  <a:pt x="3928640" y="680966"/>
                  <a:pt x="4281891" y="414634"/>
                  <a:pt x="4393622" y="28394"/>
                </a:cubicBezTo>
                <a:cubicBezTo>
                  <a:pt x="4506481" y="414634"/>
                  <a:pt x="4858603" y="680966"/>
                  <a:pt x="5260383" y="683312"/>
                </a:cubicBezTo>
                <a:cubicBezTo>
                  <a:pt x="5677963" y="685894"/>
                  <a:pt x="6043627" y="404544"/>
                  <a:pt x="6148587" y="0"/>
                </a:cubicBezTo>
                <a:close/>
              </a:path>
            </a:pathLst>
          </a:custGeom>
          <a:solidFill>
            <a:srgbClr val="CCF6FF"/>
          </a:solidFill>
          <a:ln w="25400">
            <a:noFill/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6" name="Кружок">
            <a:extLst>
              <a:ext uri="{FF2B5EF4-FFF2-40B4-BE49-F238E27FC236}">
                <a16:creationId xmlns:a16="http://schemas.microsoft.com/office/drawing/2014/main" id="{4FF18E8A-A757-044F-9A96-D1B4E28F41B5}"/>
              </a:ext>
            </a:extLst>
          </p:cNvPr>
          <p:cNvSpPr/>
          <p:nvPr/>
        </p:nvSpPr>
        <p:spPr>
          <a:xfrm>
            <a:off x="22488306" y="3286707"/>
            <a:ext cx="655802" cy="655802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FAE0F635-0235-A64A-B20D-D1D54D60EA77}"/>
              </a:ext>
            </a:extLst>
          </p:cNvPr>
          <p:cNvSpPr/>
          <p:nvPr/>
        </p:nvSpPr>
        <p:spPr>
          <a:xfrm flipH="1">
            <a:off x="21451630" y="3614609"/>
            <a:ext cx="341123" cy="34112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CD9D5FF8-30AE-1448-9ED6-7C73C74DB6C6}"/>
              </a:ext>
            </a:extLst>
          </p:cNvPr>
          <p:cNvSpPr/>
          <p:nvPr/>
        </p:nvSpPr>
        <p:spPr>
          <a:xfrm>
            <a:off x="21860684" y="7355089"/>
            <a:ext cx="479731" cy="479731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9" name="Кружок">
            <a:extLst>
              <a:ext uri="{FF2B5EF4-FFF2-40B4-BE49-F238E27FC236}">
                <a16:creationId xmlns:a16="http://schemas.microsoft.com/office/drawing/2014/main" id="{EA4A3094-62CD-D646-96A1-26BE60649BF9}"/>
              </a:ext>
            </a:extLst>
          </p:cNvPr>
          <p:cNvSpPr/>
          <p:nvPr/>
        </p:nvSpPr>
        <p:spPr>
          <a:xfrm>
            <a:off x="19316995" y="5512806"/>
            <a:ext cx="280304" cy="280304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0" name="Кружок">
            <a:extLst>
              <a:ext uri="{FF2B5EF4-FFF2-40B4-BE49-F238E27FC236}">
                <a16:creationId xmlns:a16="http://schemas.microsoft.com/office/drawing/2014/main" id="{D3CB243B-FBCB-EC48-9778-DB7BE83FBD0A}"/>
              </a:ext>
            </a:extLst>
          </p:cNvPr>
          <p:cNvSpPr/>
          <p:nvPr/>
        </p:nvSpPr>
        <p:spPr>
          <a:xfrm>
            <a:off x="22340414" y="5153632"/>
            <a:ext cx="655803" cy="65580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1" name="Кружок">
            <a:extLst>
              <a:ext uri="{FF2B5EF4-FFF2-40B4-BE49-F238E27FC236}">
                <a16:creationId xmlns:a16="http://schemas.microsoft.com/office/drawing/2014/main" id="{3B281BAD-9E86-7843-A0E5-EF8DBDF3E516}"/>
              </a:ext>
            </a:extLst>
          </p:cNvPr>
          <p:cNvSpPr/>
          <p:nvPr/>
        </p:nvSpPr>
        <p:spPr>
          <a:xfrm>
            <a:off x="19436592" y="3119940"/>
            <a:ext cx="1135533" cy="113553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12" name="Кружок">
            <a:extLst>
              <a:ext uri="{FF2B5EF4-FFF2-40B4-BE49-F238E27FC236}">
                <a16:creationId xmlns:a16="http://schemas.microsoft.com/office/drawing/2014/main" id="{7BC4F240-A8A9-4149-80AE-1A3330F398EA}"/>
              </a:ext>
            </a:extLst>
          </p:cNvPr>
          <p:cNvSpPr/>
          <p:nvPr/>
        </p:nvSpPr>
        <p:spPr>
          <a:xfrm>
            <a:off x="20277159" y="5891280"/>
            <a:ext cx="1135533" cy="1135533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D71DC95B-B89B-714B-B363-00C44D45D634}"/>
              </a:ext>
            </a:extLst>
          </p:cNvPr>
          <p:cNvSpPr/>
          <p:nvPr/>
        </p:nvSpPr>
        <p:spPr>
          <a:xfrm>
            <a:off x="3981058" y="2962384"/>
            <a:ext cx="16167419" cy="10813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72" extrusionOk="0">
                <a:moveTo>
                  <a:pt x="2674" y="10689"/>
                </a:moveTo>
                <a:cubicBezTo>
                  <a:pt x="2256" y="10130"/>
                  <a:pt x="1927" y="9441"/>
                  <a:pt x="1708" y="8671"/>
                </a:cubicBezTo>
                <a:cubicBezTo>
                  <a:pt x="1403" y="7593"/>
                  <a:pt x="1328" y="6401"/>
                  <a:pt x="1033" y="5316"/>
                </a:cubicBezTo>
                <a:cubicBezTo>
                  <a:pt x="852" y="4652"/>
                  <a:pt x="592" y="4041"/>
                  <a:pt x="266" y="3515"/>
                </a:cubicBezTo>
                <a:cubicBezTo>
                  <a:pt x="1119" y="3379"/>
                  <a:pt x="1978" y="3678"/>
                  <a:pt x="2703" y="4361"/>
                </a:cubicBezTo>
                <a:cubicBezTo>
                  <a:pt x="3263" y="4889"/>
                  <a:pt x="3721" y="5627"/>
                  <a:pt x="4030" y="6501"/>
                </a:cubicBezTo>
                <a:cubicBezTo>
                  <a:pt x="4612" y="5491"/>
                  <a:pt x="5305" y="4636"/>
                  <a:pt x="6079" y="3975"/>
                </a:cubicBezTo>
                <a:cubicBezTo>
                  <a:pt x="6911" y="3264"/>
                  <a:pt x="7823" y="2788"/>
                  <a:pt x="8770" y="2569"/>
                </a:cubicBezTo>
                <a:cubicBezTo>
                  <a:pt x="8647" y="2230"/>
                  <a:pt x="8488" y="1922"/>
                  <a:pt x="8298" y="1659"/>
                </a:cubicBezTo>
                <a:cubicBezTo>
                  <a:pt x="8048" y="1311"/>
                  <a:pt x="7751" y="1048"/>
                  <a:pt x="7426" y="886"/>
                </a:cubicBezTo>
                <a:cubicBezTo>
                  <a:pt x="7826" y="723"/>
                  <a:pt x="8230" y="581"/>
                  <a:pt x="8636" y="461"/>
                </a:cubicBezTo>
                <a:cubicBezTo>
                  <a:pt x="9727" y="141"/>
                  <a:pt x="10875" y="-5"/>
                  <a:pt x="11973" y="0"/>
                </a:cubicBezTo>
                <a:cubicBezTo>
                  <a:pt x="12480" y="2"/>
                  <a:pt x="12984" y="40"/>
                  <a:pt x="13474" y="164"/>
                </a:cubicBezTo>
                <a:cubicBezTo>
                  <a:pt x="13902" y="273"/>
                  <a:pt x="14322" y="449"/>
                  <a:pt x="14723" y="775"/>
                </a:cubicBezTo>
                <a:cubicBezTo>
                  <a:pt x="15253" y="1205"/>
                  <a:pt x="15679" y="1875"/>
                  <a:pt x="15938" y="2689"/>
                </a:cubicBezTo>
                <a:cubicBezTo>
                  <a:pt x="16989" y="2991"/>
                  <a:pt x="17987" y="3617"/>
                  <a:pt x="18867" y="4527"/>
                </a:cubicBezTo>
                <a:cubicBezTo>
                  <a:pt x="19799" y="5490"/>
                  <a:pt x="20578" y="6749"/>
                  <a:pt x="21147" y="8214"/>
                </a:cubicBezTo>
                <a:cubicBezTo>
                  <a:pt x="21316" y="8102"/>
                  <a:pt x="21511" y="8253"/>
                  <a:pt x="21547" y="8524"/>
                </a:cubicBezTo>
                <a:cubicBezTo>
                  <a:pt x="21565" y="8656"/>
                  <a:pt x="21536" y="8791"/>
                  <a:pt x="21471" y="8884"/>
                </a:cubicBezTo>
                <a:cubicBezTo>
                  <a:pt x="21107" y="8966"/>
                  <a:pt x="20786" y="9211"/>
                  <a:pt x="20536" y="9562"/>
                </a:cubicBezTo>
                <a:cubicBezTo>
                  <a:pt x="20343" y="9832"/>
                  <a:pt x="20181" y="10182"/>
                  <a:pt x="20163" y="10611"/>
                </a:cubicBezTo>
                <a:cubicBezTo>
                  <a:pt x="20141" y="11094"/>
                  <a:pt x="20312" y="11514"/>
                  <a:pt x="20519" y="11847"/>
                </a:cubicBezTo>
                <a:cubicBezTo>
                  <a:pt x="20774" y="12257"/>
                  <a:pt x="21103" y="12572"/>
                  <a:pt x="21487" y="12739"/>
                </a:cubicBezTo>
                <a:cubicBezTo>
                  <a:pt x="21542" y="12767"/>
                  <a:pt x="21582" y="12840"/>
                  <a:pt x="21589" y="12927"/>
                </a:cubicBezTo>
                <a:cubicBezTo>
                  <a:pt x="21600" y="13057"/>
                  <a:pt x="21555" y="13161"/>
                  <a:pt x="21492" y="13216"/>
                </a:cubicBezTo>
                <a:cubicBezTo>
                  <a:pt x="21413" y="13287"/>
                  <a:pt x="21306" y="13281"/>
                  <a:pt x="21230" y="13164"/>
                </a:cubicBezTo>
                <a:cubicBezTo>
                  <a:pt x="20311" y="14874"/>
                  <a:pt x="19168" y="16287"/>
                  <a:pt x="17871" y="17314"/>
                </a:cubicBezTo>
                <a:cubicBezTo>
                  <a:pt x="16479" y="18417"/>
                  <a:pt x="14943" y="19051"/>
                  <a:pt x="13370" y="19172"/>
                </a:cubicBezTo>
                <a:cubicBezTo>
                  <a:pt x="13153" y="19752"/>
                  <a:pt x="12855" y="20257"/>
                  <a:pt x="12497" y="20651"/>
                </a:cubicBezTo>
                <a:cubicBezTo>
                  <a:pt x="11934" y="21272"/>
                  <a:pt x="11249" y="21595"/>
                  <a:pt x="10549" y="21570"/>
                </a:cubicBezTo>
                <a:cubicBezTo>
                  <a:pt x="10786" y="21235"/>
                  <a:pt x="10985" y="20843"/>
                  <a:pt x="11136" y="20411"/>
                </a:cubicBezTo>
                <a:cubicBezTo>
                  <a:pt x="11281" y="19999"/>
                  <a:pt x="11381" y="19555"/>
                  <a:pt x="11432" y="19096"/>
                </a:cubicBezTo>
                <a:cubicBezTo>
                  <a:pt x="10781" y="19046"/>
                  <a:pt x="10132" y="18931"/>
                  <a:pt x="9491" y="18753"/>
                </a:cubicBezTo>
                <a:cubicBezTo>
                  <a:pt x="8901" y="18589"/>
                  <a:pt x="8318" y="18372"/>
                  <a:pt x="7746" y="18103"/>
                </a:cubicBezTo>
                <a:cubicBezTo>
                  <a:pt x="7382" y="18528"/>
                  <a:pt x="6969" y="18853"/>
                  <a:pt x="6528" y="19061"/>
                </a:cubicBezTo>
                <a:cubicBezTo>
                  <a:pt x="6066" y="19280"/>
                  <a:pt x="5580" y="19366"/>
                  <a:pt x="5096" y="19317"/>
                </a:cubicBezTo>
                <a:cubicBezTo>
                  <a:pt x="5428" y="19133"/>
                  <a:pt x="5730" y="18844"/>
                  <a:pt x="5981" y="18471"/>
                </a:cubicBezTo>
                <a:cubicBezTo>
                  <a:pt x="6192" y="18157"/>
                  <a:pt x="6363" y="17790"/>
                  <a:pt x="6486" y="17386"/>
                </a:cubicBezTo>
                <a:cubicBezTo>
                  <a:pt x="5999" y="17004"/>
                  <a:pt x="5535" y="16561"/>
                  <a:pt x="5099" y="16061"/>
                </a:cubicBezTo>
                <a:cubicBezTo>
                  <a:pt x="4706" y="15610"/>
                  <a:pt x="4337" y="15115"/>
                  <a:pt x="3995" y="14579"/>
                </a:cubicBezTo>
                <a:cubicBezTo>
                  <a:pt x="3646" y="15600"/>
                  <a:pt x="3101" y="16443"/>
                  <a:pt x="2429" y="16999"/>
                </a:cubicBezTo>
                <a:cubicBezTo>
                  <a:pt x="1690" y="17612"/>
                  <a:pt x="837" y="17846"/>
                  <a:pt x="0" y="17667"/>
                </a:cubicBezTo>
                <a:cubicBezTo>
                  <a:pt x="406" y="17128"/>
                  <a:pt x="741" y="16481"/>
                  <a:pt x="988" y="15759"/>
                </a:cubicBezTo>
                <a:cubicBezTo>
                  <a:pt x="1346" y="14711"/>
                  <a:pt x="1507" y="13541"/>
                  <a:pt x="1848" y="12483"/>
                </a:cubicBezTo>
                <a:cubicBezTo>
                  <a:pt x="2060" y="11826"/>
                  <a:pt x="2338" y="11220"/>
                  <a:pt x="2674" y="10689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4" name="Кружок">
            <a:extLst>
              <a:ext uri="{FF2B5EF4-FFF2-40B4-BE49-F238E27FC236}">
                <a16:creationId xmlns:a16="http://schemas.microsoft.com/office/drawing/2014/main" id="{06B7A250-85ED-9140-84AA-11C69DD69D1E}"/>
              </a:ext>
            </a:extLst>
          </p:cNvPr>
          <p:cNvSpPr/>
          <p:nvPr/>
        </p:nvSpPr>
        <p:spPr>
          <a:xfrm>
            <a:off x="17824384" y="6449371"/>
            <a:ext cx="1013566" cy="1013566"/>
          </a:xfrm>
          <a:prstGeom prst="ellipse">
            <a:avLst/>
          </a:prstGeom>
          <a:solidFill>
            <a:srgbClr val="CCF6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5" name="Кружок">
            <a:extLst>
              <a:ext uri="{FF2B5EF4-FFF2-40B4-BE49-F238E27FC236}">
                <a16:creationId xmlns:a16="http://schemas.microsoft.com/office/drawing/2014/main" id="{FACA6CDB-07B2-344D-8F42-1C8195EA351E}"/>
              </a:ext>
            </a:extLst>
          </p:cNvPr>
          <p:cNvSpPr/>
          <p:nvPr/>
        </p:nvSpPr>
        <p:spPr>
          <a:xfrm>
            <a:off x="18210855" y="6711212"/>
            <a:ext cx="566579" cy="566581"/>
          </a:xfrm>
          <a:prstGeom prst="ellipse">
            <a:avLst/>
          </a:prstGeom>
          <a:solidFill>
            <a:schemeClr val="tx2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cxnSp>
        <p:nvCxnSpPr>
          <p:cNvPr id="13" name="Прямая соединительная линия 261">
            <a:extLst>
              <a:ext uri="{FF2B5EF4-FFF2-40B4-BE49-F238E27FC236}">
                <a16:creationId xmlns:a16="http://schemas.microsoft.com/office/drawing/2014/main" id="{4A87FF2A-8A52-4544-9565-032B49B2EC4F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5" name="Прямая соединительная линия 263">
            <a:extLst>
              <a:ext uri="{FF2B5EF4-FFF2-40B4-BE49-F238E27FC236}">
                <a16:creationId xmlns:a16="http://schemas.microsoft.com/office/drawing/2014/main" id="{57F029B7-2261-234A-B2A0-D0E38ECF22E1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6" name="Прямая соединительная линия 264">
            <a:extLst>
              <a:ext uri="{FF2B5EF4-FFF2-40B4-BE49-F238E27FC236}">
                <a16:creationId xmlns:a16="http://schemas.microsoft.com/office/drawing/2014/main" id="{B37F3D05-6ADF-5D40-9BEB-AF18BEE1392B}"/>
              </a:ext>
            </a:extLst>
          </p:cNvPr>
          <p:cNvCxnSpPr>
            <a:cxnSpLocks/>
          </p:cNvCxnSpPr>
          <p:nvPr/>
        </p:nvCxnSpPr>
        <p:spPr bwMode="auto">
          <a:xfrm>
            <a:off x="13418233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7" name="Прямая соединительная линия 265">
            <a:extLst>
              <a:ext uri="{FF2B5EF4-FFF2-40B4-BE49-F238E27FC236}">
                <a16:creationId xmlns:a16="http://schemas.microsoft.com/office/drawing/2014/main" id="{468C6FBF-DC3C-E04D-9FA3-6440C6AD6646}"/>
              </a:ext>
            </a:extLst>
          </p:cNvPr>
          <p:cNvCxnSpPr>
            <a:cxnSpLocks/>
          </p:cNvCxnSpPr>
          <p:nvPr/>
        </p:nvCxnSpPr>
        <p:spPr bwMode="auto">
          <a:xfrm>
            <a:off x="13474216" y="10748248"/>
            <a:ext cx="256534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1" name="Прямая соединительная линия 253">
            <a:extLst>
              <a:ext uri="{FF2B5EF4-FFF2-40B4-BE49-F238E27FC236}">
                <a16:creationId xmlns:a16="http://schemas.microsoft.com/office/drawing/2014/main" id="{C682BD12-4773-954B-9E58-FC013D95797E}"/>
              </a:ext>
            </a:extLst>
          </p:cNvPr>
          <p:cNvCxnSpPr>
            <a:cxnSpLocks/>
          </p:cNvCxnSpPr>
          <p:nvPr/>
        </p:nvCxnSpPr>
        <p:spPr bwMode="auto">
          <a:xfrm>
            <a:off x="4272581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55">
            <a:extLst>
              <a:ext uri="{FF2B5EF4-FFF2-40B4-BE49-F238E27FC236}">
                <a16:creationId xmlns:a16="http://schemas.microsoft.com/office/drawing/2014/main" id="{F69852B8-3E19-3240-8A5D-1D2E668AFE45}"/>
              </a:ext>
            </a:extLst>
          </p:cNvPr>
          <p:cNvCxnSpPr>
            <a:cxnSpLocks/>
          </p:cNvCxnSpPr>
          <p:nvPr/>
        </p:nvCxnSpPr>
        <p:spPr bwMode="auto">
          <a:xfrm>
            <a:off x="4272581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56">
            <a:extLst>
              <a:ext uri="{FF2B5EF4-FFF2-40B4-BE49-F238E27FC236}">
                <a16:creationId xmlns:a16="http://schemas.microsoft.com/office/drawing/2014/main" id="{EB119D1E-13AA-1743-86DF-DF83B3FC231D}"/>
              </a:ext>
            </a:extLst>
          </p:cNvPr>
          <p:cNvCxnSpPr>
            <a:cxnSpLocks/>
          </p:cNvCxnSpPr>
          <p:nvPr/>
        </p:nvCxnSpPr>
        <p:spPr bwMode="auto">
          <a:xfrm>
            <a:off x="4272581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5" name="Прямая соединительная линия 257">
            <a:extLst>
              <a:ext uri="{FF2B5EF4-FFF2-40B4-BE49-F238E27FC236}">
                <a16:creationId xmlns:a16="http://schemas.microsoft.com/office/drawing/2014/main" id="{BD947ECF-4053-9549-B065-DB04DAF89E76}"/>
              </a:ext>
            </a:extLst>
          </p:cNvPr>
          <p:cNvCxnSpPr>
            <a:cxnSpLocks/>
          </p:cNvCxnSpPr>
          <p:nvPr/>
        </p:nvCxnSpPr>
        <p:spPr bwMode="auto">
          <a:xfrm>
            <a:off x="4272581" y="10748248"/>
            <a:ext cx="256534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1" name="Freeform 8">
            <a:extLst>
              <a:ext uri="{FF2B5EF4-FFF2-40B4-BE49-F238E27FC236}">
                <a16:creationId xmlns:a16="http://schemas.microsoft.com/office/drawing/2014/main" id="{F264B900-8609-0540-AE7F-2F1A8AB32B6C}"/>
              </a:ext>
            </a:extLst>
          </p:cNvPr>
          <p:cNvSpPr>
            <a:spLocks/>
          </p:cNvSpPr>
          <p:nvPr/>
        </p:nvSpPr>
        <p:spPr bwMode="auto">
          <a:xfrm flipH="1">
            <a:off x="4232969" y="4440197"/>
            <a:ext cx="4765367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A8F883F4-06DD-384B-8DE8-C048F0CA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39" y="4149113"/>
            <a:ext cx="589117" cy="58911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DD09C09C-9B6E-ED49-817F-4339D2067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9796" y="56347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E69DA995-683D-F948-910E-013DB93B1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7968" y="689712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CA0DD1FC-37CC-1241-99C1-CFDC5BA06E36}"/>
              </a:ext>
            </a:extLst>
          </p:cNvPr>
          <p:cNvSpPr>
            <a:spLocks/>
          </p:cNvSpPr>
          <p:nvPr/>
        </p:nvSpPr>
        <p:spPr bwMode="auto">
          <a:xfrm flipH="1" flipV="1">
            <a:off x="4232968" y="8258941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05803337-520C-314C-97E9-CB615900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486" y="11671740"/>
            <a:ext cx="589117" cy="58911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7EEB8E70-C102-F841-B09B-0D4D9CD60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9180" y="106369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E38B130C-6D4B-1340-83CC-04895633F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7338" y="942036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42" name="Straight Connector 2">
            <a:extLst>
              <a:ext uri="{FF2B5EF4-FFF2-40B4-BE49-F238E27FC236}">
                <a16:creationId xmlns:a16="http://schemas.microsoft.com/office/drawing/2014/main" id="{FF74D1AD-E090-8644-9CBF-9A9C5B68E316}"/>
              </a:ext>
            </a:extLst>
          </p:cNvPr>
          <p:cNvCxnSpPr/>
          <p:nvPr/>
        </p:nvCxnSpPr>
        <p:spPr bwMode="auto">
          <a:xfrm>
            <a:off x="2803468" y="8263006"/>
            <a:ext cx="184577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Прямая соединительная линия 269">
            <a:extLst>
              <a:ext uri="{FF2B5EF4-FFF2-40B4-BE49-F238E27FC236}">
                <a16:creationId xmlns:a16="http://schemas.microsoft.com/office/drawing/2014/main" id="{9A772545-E88D-2D4E-A245-B8B047266EB0}"/>
              </a:ext>
            </a:extLst>
          </p:cNvPr>
          <p:cNvCxnSpPr>
            <a:cxnSpLocks/>
          </p:cNvCxnSpPr>
          <p:nvPr/>
        </p:nvCxnSpPr>
        <p:spPr bwMode="auto">
          <a:xfrm>
            <a:off x="8791486" y="5746730"/>
            <a:ext cx="2707767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5" name="Прямая соединительная линия 271">
            <a:extLst>
              <a:ext uri="{FF2B5EF4-FFF2-40B4-BE49-F238E27FC236}">
                <a16:creationId xmlns:a16="http://schemas.microsoft.com/office/drawing/2014/main" id="{F87C48C1-65FB-5A4F-89EB-2C14BB1B6A32}"/>
              </a:ext>
            </a:extLst>
          </p:cNvPr>
          <p:cNvCxnSpPr>
            <a:cxnSpLocks/>
          </p:cNvCxnSpPr>
          <p:nvPr/>
        </p:nvCxnSpPr>
        <p:spPr bwMode="auto">
          <a:xfrm>
            <a:off x="8791486" y="700879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6" name="Прямая соединительная линия 272">
            <a:extLst>
              <a:ext uri="{FF2B5EF4-FFF2-40B4-BE49-F238E27FC236}">
                <a16:creationId xmlns:a16="http://schemas.microsoft.com/office/drawing/2014/main" id="{A42BEEE2-2662-9C4F-ADAE-2F11AA1278B5}"/>
              </a:ext>
            </a:extLst>
          </p:cNvPr>
          <p:cNvCxnSpPr>
            <a:cxnSpLocks/>
          </p:cNvCxnSpPr>
          <p:nvPr/>
        </p:nvCxnSpPr>
        <p:spPr bwMode="auto">
          <a:xfrm>
            <a:off x="8791486" y="9532926"/>
            <a:ext cx="370592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7" name="Прямая соединительная линия 273">
            <a:extLst>
              <a:ext uri="{FF2B5EF4-FFF2-40B4-BE49-F238E27FC236}">
                <a16:creationId xmlns:a16="http://schemas.microsoft.com/office/drawing/2014/main" id="{470BDE59-4193-024E-A403-8510E8E3570E}"/>
              </a:ext>
            </a:extLst>
          </p:cNvPr>
          <p:cNvCxnSpPr>
            <a:cxnSpLocks/>
          </p:cNvCxnSpPr>
          <p:nvPr/>
        </p:nvCxnSpPr>
        <p:spPr bwMode="auto">
          <a:xfrm flipV="1">
            <a:off x="8842589" y="10748248"/>
            <a:ext cx="262881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2" name="Freeform 8">
            <a:extLst>
              <a:ext uri="{FF2B5EF4-FFF2-40B4-BE49-F238E27FC236}">
                <a16:creationId xmlns:a16="http://schemas.microsoft.com/office/drawing/2014/main" id="{BF2079BA-1F22-C346-AD65-AECFD86A144F}"/>
              </a:ext>
            </a:extLst>
          </p:cNvPr>
          <p:cNvSpPr>
            <a:spLocks/>
          </p:cNvSpPr>
          <p:nvPr/>
        </p:nvSpPr>
        <p:spPr bwMode="auto">
          <a:xfrm flipH="1">
            <a:off x="8767944" y="4441115"/>
            <a:ext cx="4765367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3" name="Oval 66">
            <a:extLst>
              <a:ext uri="{FF2B5EF4-FFF2-40B4-BE49-F238E27FC236}">
                <a16:creationId xmlns:a16="http://schemas.microsoft.com/office/drawing/2014/main" id="{EF297D68-8C2D-C941-9F9F-34D072C8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113" y="4149113"/>
            <a:ext cx="589117" cy="58911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D7012037-241A-324A-9F59-556A593A1577}"/>
              </a:ext>
            </a:extLst>
          </p:cNvPr>
          <p:cNvSpPr>
            <a:spLocks/>
          </p:cNvSpPr>
          <p:nvPr/>
        </p:nvSpPr>
        <p:spPr bwMode="auto">
          <a:xfrm flipH="1" flipV="1">
            <a:off x="8767943" y="8284959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5" name="Oval 66">
            <a:extLst>
              <a:ext uri="{FF2B5EF4-FFF2-40B4-BE49-F238E27FC236}">
                <a16:creationId xmlns:a16="http://schemas.microsoft.com/office/drawing/2014/main" id="{58187F90-62CF-BF4E-A4FC-4BE7A98E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107" y="11690402"/>
            <a:ext cx="589117" cy="58911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404EADA4-5FA3-DB44-8568-2ADF9C14FB0D}"/>
              </a:ext>
            </a:extLst>
          </p:cNvPr>
          <p:cNvSpPr>
            <a:spLocks/>
          </p:cNvSpPr>
          <p:nvPr/>
        </p:nvSpPr>
        <p:spPr bwMode="auto">
          <a:xfrm flipH="1">
            <a:off x="13429156" y="4441117"/>
            <a:ext cx="4763433" cy="3787182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7" name="Oval 66">
            <a:extLst>
              <a:ext uri="{FF2B5EF4-FFF2-40B4-BE49-F238E27FC236}">
                <a16:creationId xmlns:a16="http://schemas.microsoft.com/office/drawing/2014/main" id="{913329BC-F208-894C-B5F7-918F83BC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506" y="4149629"/>
            <a:ext cx="589117" cy="58911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8" name="Oval 66">
            <a:extLst>
              <a:ext uri="{FF2B5EF4-FFF2-40B4-BE49-F238E27FC236}">
                <a16:creationId xmlns:a16="http://schemas.microsoft.com/office/drawing/2014/main" id="{1BAB494B-F875-3D46-A296-8D4059804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5983" y="562904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9" name="Oval 66">
            <a:extLst>
              <a:ext uri="{FF2B5EF4-FFF2-40B4-BE49-F238E27FC236}">
                <a16:creationId xmlns:a16="http://schemas.microsoft.com/office/drawing/2014/main" id="{FFB99009-F973-604E-9BEC-2BEA070735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54155" y="689764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98EA6C03-1176-8842-A398-C2639BE604B5}"/>
              </a:ext>
            </a:extLst>
          </p:cNvPr>
          <p:cNvSpPr>
            <a:spLocks/>
          </p:cNvSpPr>
          <p:nvPr/>
        </p:nvSpPr>
        <p:spPr bwMode="auto">
          <a:xfrm flipH="1" flipV="1">
            <a:off x="13429156" y="8284961"/>
            <a:ext cx="4765064" cy="3703023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1" name="Oval 66">
            <a:extLst>
              <a:ext uri="{FF2B5EF4-FFF2-40B4-BE49-F238E27FC236}">
                <a16:creationId xmlns:a16="http://schemas.microsoft.com/office/drawing/2014/main" id="{153D8FC5-B408-4947-89D4-45DE0AC26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141" y="11687765"/>
            <a:ext cx="589117" cy="58911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2" name="Oval 66">
            <a:extLst>
              <a:ext uri="{FF2B5EF4-FFF2-40B4-BE49-F238E27FC236}">
                <a16:creationId xmlns:a16="http://schemas.microsoft.com/office/drawing/2014/main" id="{A088DEE9-39A4-1E41-B826-B1F0242E3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49189" y="106374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3" name="Oval 66">
            <a:extLst>
              <a:ext uri="{FF2B5EF4-FFF2-40B4-BE49-F238E27FC236}">
                <a16:creationId xmlns:a16="http://schemas.microsoft.com/office/drawing/2014/main" id="{9C4026B4-C981-174C-B26A-9C7DD12A1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53525" y="9420883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4" name="Oval 42">
            <a:extLst>
              <a:ext uri="{FF2B5EF4-FFF2-40B4-BE49-F238E27FC236}">
                <a16:creationId xmlns:a16="http://schemas.microsoft.com/office/drawing/2014/main" id="{659622B9-A6A9-A04B-9054-B674E501E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6792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5" name="Oval 43">
            <a:extLst>
              <a:ext uri="{FF2B5EF4-FFF2-40B4-BE49-F238E27FC236}">
                <a16:creationId xmlns:a16="http://schemas.microsoft.com/office/drawing/2014/main" id="{C3F45581-D39E-6C45-9406-10BDDBDC1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73379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6" name="Oval 44">
            <a:extLst>
              <a:ext uri="{FF2B5EF4-FFF2-40B4-BE49-F238E27FC236}">
                <a16:creationId xmlns:a16="http://schemas.microsoft.com/office/drawing/2014/main" id="{82E7F249-C0F5-814F-AD44-DC013CAFB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2012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7" name="Oval 45">
            <a:extLst>
              <a:ext uri="{FF2B5EF4-FFF2-40B4-BE49-F238E27FC236}">
                <a16:creationId xmlns:a16="http://schemas.microsoft.com/office/drawing/2014/main" id="{AA74E31B-C5D5-2041-A886-53A91F777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7233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8" name="Oval 46">
            <a:extLst>
              <a:ext uri="{FF2B5EF4-FFF2-40B4-BE49-F238E27FC236}">
                <a16:creationId xmlns:a16="http://schemas.microsoft.com/office/drawing/2014/main" id="{BF2EED1A-DD61-9949-A446-58082F486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3914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9" name="Oval 49">
            <a:extLst>
              <a:ext uri="{FF2B5EF4-FFF2-40B4-BE49-F238E27FC236}">
                <a16:creationId xmlns:a16="http://schemas.microsoft.com/office/drawing/2014/main" id="{FD12611C-1402-2D47-A726-BA0C95E11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38159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0" name="Oval 50">
            <a:extLst>
              <a:ext uri="{FF2B5EF4-FFF2-40B4-BE49-F238E27FC236}">
                <a16:creationId xmlns:a16="http://schemas.microsoft.com/office/drawing/2014/main" id="{945709E8-E9CC-214D-BEDF-7DEDD527AD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94355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1" name="Oval 51">
            <a:extLst>
              <a:ext uri="{FF2B5EF4-FFF2-40B4-BE49-F238E27FC236}">
                <a16:creationId xmlns:a16="http://schemas.microsoft.com/office/drawing/2014/main" id="{B1B858E6-8EA4-9B4E-86AE-CE7A7CAB0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01478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2" name="Oval 52">
            <a:extLst>
              <a:ext uri="{FF2B5EF4-FFF2-40B4-BE49-F238E27FC236}">
                <a16:creationId xmlns:a16="http://schemas.microsoft.com/office/drawing/2014/main" id="{F7DEFED7-5EA9-B640-A883-438E16DFF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6257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3" name="Oval 53">
            <a:extLst>
              <a:ext uri="{FF2B5EF4-FFF2-40B4-BE49-F238E27FC236}">
                <a16:creationId xmlns:a16="http://schemas.microsoft.com/office/drawing/2014/main" id="{0BC0C90F-553A-6A45-9EF0-C8D0D1987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1036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4" name="Oval 54">
            <a:extLst>
              <a:ext uri="{FF2B5EF4-FFF2-40B4-BE49-F238E27FC236}">
                <a16:creationId xmlns:a16="http://schemas.microsoft.com/office/drawing/2014/main" id="{451815C8-8976-3240-9F46-68EDED6AC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59135" y="815154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5" name="Oval 66">
            <a:extLst>
              <a:ext uri="{FF2B5EF4-FFF2-40B4-BE49-F238E27FC236}">
                <a16:creationId xmlns:a16="http://schemas.microsoft.com/office/drawing/2014/main" id="{AD558BA9-7258-D44C-8CA8-FC23525D8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700" y="564706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6" name="Oval 66">
            <a:extLst>
              <a:ext uri="{FF2B5EF4-FFF2-40B4-BE49-F238E27FC236}">
                <a16:creationId xmlns:a16="http://schemas.microsoft.com/office/drawing/2014/main" id="{1FADAB15-A8ED-3B4A-A886-B50E8B7887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39050" y="689712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7" name="Oval 66">
            <a:extLst>
              <a:ext uri="{FF2B5EF4-FFF2-40B4-BE49-F238E27FC236}">
                <a16:creationId xmlns:a16="http://schemas.microsoft.com/office/drawing/2014/main" id="{76A8DA8B-4394-7D46-BAB9-A463B314FB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15422" y="1063452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8" name="Oval 66">
            <a:extLst>
              <a:ext uri="{FF2B5EF4-FFF2-40B4-BE49-F238E27FC236}">
                <a16:creationId xmlns:a16="http://schemas.microsoft.com/office/drawing/2014/main" id="{1152CF66-56D8-C043-AD3E-5DC75E5AC1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85588" y="941862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79" name="Треугольник 15">
            <a:extLst>
              <a:ext uri="{FF2B5EF4-FFF2-40B4-BE49-F238E27FC236}">
                <a16:creationId xmlns:a16="http://schemas.microsoft.com/office/drawing/2014/main" id="{C0975B4F-5B1D-764E-9458-C3129B393A98}"/>
              </a:ext>
            </a:extLst>
          </p:cNvPr>
          <p:cNvSpPr/>
          <p:nvPr/>
        </p:nvSpPr>
        <p:spPr bwMode="auto">
          <a:xfrm rot="5400000">
            <a:off x="2677097" y="7881037"/>
            <a:ext cx="565394" cy="763938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0" name="Треугольник 277">
            <a:extLst>
              <a:ext uri="{FF2B5EF4-FFF2-40B4-BE49-F238E27FC236}">
                <a16:creationId xmlns:a16="http://schemas.microsoft.com/office/drawing/2014/main" id="{AC473866-F0D6-CD45-8FA9-4D960DB8F926}"/>
              </a:ext>
            </a:extLst>
          </p:cNvPr>
          <p:cNvSpPr/>
          <p:nvPr/>
        </p:nvSpPr>
        <p:spPr bwMode="auto">
          <a:xfrm rot="5400000">
            <a:off x="21128532" y="7871255"/>
            <a:ext cx="565394" cy="763938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1B5610-8295-794E-8286-57E6E9E64496}"/>
              </a:ext>
            </a:extLst>
          </p:cNvPr>
          <p:cNvSpPr txBox="1"/>
          <p:nvPr/>
        </p:nvSpPr>
        <p:spPr>
          <a:xfrm>
            <a:off x="8758364" y="3806830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75E820-76EC-4F47-8E99-1D5BB22C4C65}"/>
              </a:ext>
            </a:extLst>
          </p:cNvPr>
          <p:cNvSpPr txBox="1"/>
          <p:nvPr/>
        </p:nvSpPr>
        <p:spPr>
          <a:xfrm>
            <a:off x="4189175" y="38068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FED2443-6E45-4B45-A123-CE9C1C71FEB8}"/>
              </a:ext>
            </a:extLst>
          </p:cNvPr>
          <p:cNvSpPr txBox="1"/>
          <p:nvPr/>
        </p:nvSpPr>
        <p:spPr>
          <a:xfrm>
            <a:off x="13406037" y="38068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3BA5D0-18E6-7F43-B014-B20F61CAD94B}"/>
              </a:ext>
            </a:extLst>
          </p:cNvPr>
          <p:cNvSpPr txBox="1"/>
          <p:nvPr/>
        </p:nvSpPr>
        <p:spPr>
          <a:xfrm>
            <a:off x="8750350" y="11372430"/>
            <a:ext cx="1370888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FEFBC5-4D67-9A47-89C1-595938F090E5}"/>
              </a:ext>
            </a:extLst>
          </p:cNvPr>
          <p:cNvSpPr txBox="1"/>
          <p:nvPr/>
        </p:nvSpPr>
        <p:spPr>
          <a:xfrm>
            <a:off x="4189175" y="1137243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0870A3-B503-7E45-A156-BAE74B1E7945}"/>
              </a:ext>
            </a:extLst>
          </p:cNvPr>
          <p:cNvSpPr txBox="1"/>
          <p:nvPr/>
        </p:nvSpPr>
        <p:spPr>
          <a:xfrm>
            <a:off x="13402830" y="11372430"/>
            <a:ext cx="1369286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C041DC61-5BB6-1B4B-8495-829B72066D25}"/>
              </a:ext>
            </a:extLst>
          </p:cNvPr>
          <p:cNvSpPr txBox="1">
            <a:spLocks/>
          </p:cNvSpPr>
          <p:nvPr/>
        </p:nvSpPr>
        <p:spPr>
          <a:xfrm>
            <a:off x="2997516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EE89F97-D3F2-CE43-99AD-85AB9D82633F}"/>
              </a:ext>
            </a:extLst>
          </p:cNvPr>
          <p:cNvSpPr txBox="1">
            <a:spLocks/>
          </p:cNvSpPr>
          <p:nvPr/>
        </p:nvSpPr>
        <p:spPr>
          <a:xfrm>
            <a:off x="7620013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3C79FF3E-D534-794C-A20C-8056DE6664D5}"/>
              </a:ext>
            </a:extLst>
          </p:cNvPr>
          <p:cNvSpPr txBox="1">
            <a:spLocks/>
          </p:cNvSpPr>
          <p:nvPr/>
        </p:nvSpPr>
        <p:spPr>
          <a:xfrm>
            <a:off x="12277540" y="519031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E3A51BEF-72A2-544F-BAFB-606AC0127F92}"/>
              </a:ext>
            </a:extLst>
          </p:cNvPr>
          <p:cNvSpPr txBox="1">
            <a:spLocks/>
          </p:cNvSpPr>
          <p:nvPr/>
        </p:nvSpPr>
        <p:spPr>
          <a:xfrm>
            <a:off x="4062129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DB47823-674B-7B49-8A4C-81653284F3F8}"/>
              </a:ext>
            </a:extLst>
          </p:cNvPr>
          <p:cNvSpPr txBox="1">
            <a:spLocks/>
          </p:cNvSpPr>
          <p:nvPr/>
        </p:nvSpPr>
        <p:spPr>
          <a:xfrm>
            <a:off x="8684626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E5E77587-5825-584B-9E15-BA0C292AE923}"/>
              </a:ext>
            </a:extLst>
          </p:cNvPr>
          <p:cNvSpPr txBox="1">
            <a:spLocks/>
          </p:cNvSpPr>
          <p:nvPr/>
        </p:nvSpPr>
        <p:spPr>
          <a:xfrm>
            <a:off x="13342153" y="644385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21C97163-3BCE-BF4D-8242-A2F651566BC4}"/>
              </a:ext>
            </a:extLst>
          </p:cNvPr>
          <p:cNvSpPr txBox="1">
            <a:spLocks/>
          </p:cNvSpPr>
          <p:nvPr/>
        </p:nvSpPr>
        <p:spPr>
          <a:xfrm>
            <a:off x="4366925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D6903C11-5D77-EC40-B6FB-7BDD6ADEE025}"/>
              </a:ext>
            </a:extLst>
          </p:cNvPr>
          <p:cNvSpPr txBox="1">
            <a:spLocks/>
          </p:cNvSpPr>
          <p:nvPr/>
        </p:nvSpPr>
        <p:spPr>
          <a:xfrm>
            <a:off x="8989422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433459DD-F8F4-3A49-9976-285AB3821EEE}"/>
              </a:ext>
            </a:extLst>
          </p:cNvPr>
          <p:cNvSpPr txBox="1">
            <a:spLocks/>
          </p:cNvSpPr>
          <p:nvPr/>
        </p:nvSpPr>
        <p:spPr>
          <a:xfrm>
            <a:off x="13646949" y="898383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00528EAA-333C-574A-A48F-A0E2CF87E2C7}"/>
              </a:ext>
            </a:extLst>
          </p:cNvPr>
          <p:cNvSpPr txBox="1">
            <a:spLocks/>
          </p:cNvSpPr>
          <p:nvPr/>
        </p:nvSpPr>
        <p:spPr>
          <a:xfrm>
            <a:off x="3370049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74A77F95-19AC-6C4D-9176-8939EA9FE966}"/>
              </a:ext>
            </a:extLst>
          </p:cNvPr>
          <p:cNvSpPr txBox="1">
            <a:spLocks/>
          </p:cNvSpPr>
          <p:nvPr/>
        </p:nvSpPr>
        <p:spPr>
          <a:xfrm>
            <a:off x="7992546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2588648-CD5B-A046-8F7B-D86F3551F26C}"/>
              </a:ext>
            </a:extLst>
          </p:cNvPr>
          <p:cNvSpPr txBox="1">
            <a:spLocks/>
          </p:cNvSpPr>
          <p:nvPr/>
        </p:nvSpPr>
        <p:spPr>
          <a:xfrm>
            <a:off x="12650073" y="1019436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D476094-A0EE-B946-AA99-DCD1F7F4AC98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FB04E5-C143-2646-A084-D48745FAB1A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69">
            <a:extLst>
              <a:ext uri="{FF2B5EF4-FFF2-40B4-BE49-F238E27FC236}">
                <a16:creationId xmlns:a16="http://schemas.microsoft.com/office/drawing/2014/main" id="{B6D7D9AD-3BC9-BB4A-AF99-C102E75FF50B}"/>
              </a:ext>
            </a:extLst>
          </p:cNvPr>
          <p:cNvCxnSpPr>
            <a:cxnSpLocks/>
          </p:cNvCxnSpPr>
          <p:nvPr/>
        </p:nvCxnSpPr>
        <p:spPr bwMode="auto">
          <a:xfrm>
            <a:off x="9900956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" name="Прямая соединительная линия 71">
            <a:extLst>
              <a:ext uri="{FF2B5EF4-FFF2-40B4-BE49-F238E27FC236}">
                <a16:creationId xmlns:a16="http://schemas.microsoft.com/office/drawing/2014/main" id="{11822411-B2A2-DD4F-A67C-EA735027CE8C}"/>
              </a:ext>
            </a:extLst>
          </p:cNvPr>
          <p:cNvCxnSpPr>
            <a:cxnSpLocks/>
          </p:cNvCxnSpPr>
          <p:nvPr/>
        </p:nvCxnSpPr>
        <p:spPr bwMode="auto">
          <a:xfrm>
            <a:off x="9900956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" name="Прямая соединительная линия 72">
            <a:extLst>
              <a:ext uri="{FF2B5EF4-FFF2-40B4-BE49-F238E27FC236}">
                <a16:creationId xmlns:a16="http://schemas.microsoft.com/office/drawing/2014/main" id="{EDE83EA5-6767-1D42-B500-71070429B60E}"/>
              </a:ext>
            </a:extLst>
          </p:cNvPr>
          <p:cNvCxnSpPr>
            <a:cxnSpLocks/>
          </p:cNvCxnSpPr>
          <p:nvPr/>
        </p:nvCxnSpPr>
        <p:spPr bwMode="auto">
          <a:xfrm>
            <a:off x="9900956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" name="Прямая соединительная линия 73">
            <a:extLst>
              <a:ext uri="{FF2B5EF4-FFF2-40B4-BE49-F238E27FC236}">
                <a16:creationId xmlns:a16="http://schemas.microsoft.com/office/drawing/2014/main" id="{295A6C3F-77EA-4342-AEEB-CBEF2B859CDD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9985479" y="10590716"/>
            <a:ext cx="278726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6" name="Прямая соединительная линия 82">
            <a:extLst>
              <a:ext uri="{FF2B5EF4-FFF2-40B4-BE49-F238E27FC236}">
                <a16:creationId xmlns:a16="http://schemas.microsoft.com/office/drawing/2014/main" id="{92A9DA23-9F0F-FF44-A197-C7AD1A4A6D83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7" name="Прямая соединительная линия 84">
            <a:extLst>
              <a:ext uri="{FF2B5EF4-FFF2-40B4-BE49-F238E27FC236}">
                <a16:creationId xmlns:a16="http://schemas.microsoft.com/office/drawing/2014/main" id="{CDA9D520-DC21-5B44-B7CF-022B8EE9C42C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85">
            <a:extLst>
              <a:ext uri="{FF2B5EF4-FFF2-40B4-BE49-F238E27FC236}">
                <a16:creationId xmlns:a16="http://schemas.microsoft.com/office/drawing/2014/main" id="{78FD7A81-5105-104B-9E34-CEEDDD313B64}"/>
              </a:ext>
            </a:extLst>
          </p:cNvPr>
          <p:cNvCxnSpPr>
            <a:cxnSpLocks/>
          </p:cNvCxnSpPr>
          <p:nvPr/>
        </p:nvCxnSpPr>
        <p:spPr bwMode="auto">
          <a:xfrm>
            <a:off x="16574410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9" name="Прямая соединительная линия 86">
            <a:extLst>
              <a:ext uri="{FF2B5EF4-FFF2-40B4-BE49-F238E27FC236}">
                <a16:creationId xmlns:a16="http://schemas.microsoft.com/office/drawing/2014/main" id="{A24A9186-A0BC-5E47-9319-7BC9E5E6C6D6}"/>
              </a:ext>
            </a:extLst>
          </p:cNvPr>
          <p:cNvCxnSpPr>
            <a:cxnSpLocks/>
            <a:endCxn id="37" idx="2"/>
          </p:cNvCxnSpPr>
          <p:nvPr/>
        </p:nvCxnSpPr>
        <p:spPr bwMode="auto">
          <a:xfrm>
            <a:off x="16574410" y="10555747"/>
            <a:ext cx="2916923" cy="479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0" name="Прямая соединительная линия 106">
            <a:extLst>
              <a:ext uri="{FF2B5EF4-FFF2-40B4-BE49-F238E27FC236}">
                <a16:creationId xmlns:a16="http://schemas.microsoft.com/office/drawing/2014/main" id="{98FD31F4-D240-2249-8C25-E78700B6F057}"/>
              </a:ext>
            </a:extLst>
          </p:cNvPr>
          <p:cNvCxnSpPr>
            <a:cxnSpLocks/>
          </p:cNvCxnSpPr>
          <p:nvPr/>
        </p:nvCxnSpPr>
        <p:spPr bwMode="auto">
          <a:xfrm>
            <a:off x="3295405" y="5121563"/>
            <a:ext cx="29420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1" name="Прямая соединительная линия 111">
            <a:extLst>
              <a:ext uri="{FF2B5EF4-FFF2-40B4-BE49-F238E27FC236}">
                <a16:creationId xmlns:a16="http://schemas.microsoft.com/office/drawing/2014/main" id="{F2F183A8-DA3F-B34D-A593-6618599A99E4}"/>
              </a:ext>
            </a:extLst>
          </p:cNvPr>
          <p:cNvCxnSpPr>
            <a:cxnSpLocks/>
          </p:cNvCxnSpPr>
          <p:nvPr/>
        </p:nvCxnSpPr>
        <p:spPr bwMode="auto">
          <a:xfrm>
            <a:off x="3295405" y="6492806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2" name="Прямая соединительная линия 112">
            <a:extLst>
              <a:ext uri="{FF2B5EF4-FFF2-40B4-BE49-F238E27FC236}">
                <a16:creationId xmlns:a16="http://schemas.microsoft.com/office/drawing/2014/main" id="{78F29F53-5C96-9D4A-A137-522F661CCC96}"/>
              </a:ext>
            </a:extLst>
          </p:cNvPr>
          <p:cNvCxnSpPr>
            <a:cxnSpLocks/>
          </p:cNvCxnSpPr>
          <p:nvPr/>
        </p:nvCxnSpPr>
        <p:spPr bwMode="auto">
          <a:xfrm>
            <a:off x="3295405" y="9235291"/>
            <a:ext cx="402651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3" name="Прямая соединительная линия 113">
            <a:extLst>
              <a:ext uri="{FF2B5EF4-FFF2-40B4-BE49-F238E27FC236}">
                <a16:creationId xmlns:a16="http://schemas.microsoft.com/office/drawing/2014/main" id="{3F95C480-B9D2-E34F-B399-6438E171AED8}"/>
              </a:ext>
            </a:extLst>
          </p:cNvPr>
          <p:cNvCxnSpPr>
            <a:cxnSpLocks/>
            <a:endCxn id="20" idx="2"/>
          </p:cNvCxnSpPr>
          <p:nvPr/>
        </p:nvCxnSpPr>
        <p:spPr bwMode="auto">
          <a:xfrm flipV="1">
            <a:off x="3295405" y="10552296"/>
            <a:ext cx="2885068" cy="345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4" name="Freeform 8">
            <a:extLst>
              <a:ext uri="{FF2B5EF4-FFF2-40B4-BE49-F238E27FC236}">
                <a16:creationId xmlns:a16="http://schemas.microsoft.com/office/drawing/2014/main" id="{1ED808A5-760F-334B-81BE-6F7715C41F65}"/>
              </a:ext>
            </a:extLst>
          </p:cNvPr>
          <p:cNvSpPr>
            <a:spLocks/>
          </p:cNvSpPr>
          <p:nvPr/>
        </p:nvSpPr>
        <p:spPr bwMode="auto">
          <a:xfrm flipH="1">
            <a:off x="3252366" y="3718614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7439AED9-1B6C-AB4B-9F24-2185B6A81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849" y="3497319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EAD10BA3-1B1A-8847-AD85-C6E2DE8F2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2722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66">
            <a:extLst>
              <a:ext uri="{FF2B5EF4-FFF2-40B4-BE49-F238E27FC236}">
                <a16:creationId xmlns:a16="http://schemas.microsoft.com/office/drawing/2014/main" id="{0975B0E2-FB5E-B44E-B01A-DDFD8EA50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4927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ABBC79FD-8B7E-9746-81AE-1759B0AF6103}"/>
              </a:ext>
            </a:extLst>
          </p:cNvPr>
          <p:cNvSpPr>
            <a:spLocks/>
          </p:cNvSpPr>
          <p:nvPr/>
        </p:nvSpPr>
        <p:spPr bwMode="auto">
          <a:xfrm flipH="1" flipV="1">
            <a:off x="3252366" y="7890527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7EE4EF2D-DCC6-2C4A-9E88-5222C69BA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0226" y="11777914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F7917A3B-6BF9-284A-8572-005F3738D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0473" y="1043799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653E2930-069F-3A49-A041-BDC348757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6559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8CCB99BB-93B6-B14F-94D1-38B1EE375F3B}"/>
              </a:ext>
            </a:extLst>
          </p:cNvPr>
          <p:cNvCxnSpPr>
            <a:cxnSpLocks/>
          </p:cNvCxnSpPr>
          <p:nvPr/>
        </p:nvCxnSpPr>
        <p:spPr bwMode="auto">
          <a:xfrm>
            <a:off x="1699203" y="7855514"/>
            <a:ext cx="2080245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8">
            <a:extLst>
              <a:ext uri="{FF2B5EF4-FFF2-40B4-BE49-F238E27FC236}">
                <a16:creationId xmlns:a16="http://schemas.microsoft.com/office/drawing/2014/main" id="{218A2EF9-78C5-524F-9237-B148C44D05D2}"/>
              </a:ext>
            </a:extLst>
          </p:cNvPr>
          <p:cNvSpPr>
            <a:spLocks/>
          </p:cNvSpPr>
          <p:nvPr/>
        </p:nvSpPr>
        <p:spPr bwMode="auto">
          <a:xfrm flipH="1">
            <a:off x="9875377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99EF4622-D845-C24F-80B9-422ADB3218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73648" y="3519090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7698E5A7-5BF9-084C-9D26-3664E7ACD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50364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BE9A02A4-5AD1-E942-9075-ABCFEAFCA6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42570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DCF81A36-4619-2C41-8998-7C71B9449247}"/>
              </a:ext>
            </a:extLst>
          </p:cNvPr>
          <p:cNvSpPr>
            <a:spLocks/>
          </p:cNvSpPr>
          <p:nvPr/>
        </p:nvSpPr>
        <p:spPr bwMode="auto">
          <a:xfrm flipH="1" flipV="1">
            <a:off x="9875377" y="7890350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Oval 66">
            <a:extLst>
              <a:ext uri="{FF2B5EF4-FFF2-40B4-BE49-F238E27FC236}">
                <a16:creationId xmlns:a16="http://schemas.microsoft.com/office/drawing/2014/main" id="{6F65D537-2EDB-0D4C-8868-E1DCE1AA1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74025" y="11767373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EC89A738-7998-2D4B-A422-2C0BF4F21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72748" y="104764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FCB45B50-E025-2E41-A096-A4064474B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57253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0FFAEBF-462D-2240-B2C9-0D8B20F85623}"/>
              </a:ext>
            </a:extLst>
          </p:cNvPr>
          <p:cNvSpPr>
            <a:spLocks/>
          </p:cNvSpPr>
          <p:nvPr/>
        </p:nvSpPr>
        <p:spPr bwMode="auto">
          <a:xfrm flipH="1">
            <a:off x="16586278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5C500F3B-19C0-1740-8DBA-C9C3240C0F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84549" y="3519650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25AEDCB3-57E6-E149-B625-70B4557804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53581" y="501519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625152AD-EC71-E549-83F9-72FC6FD851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61155" y="63801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0A573881-B1DA-AB46-8DEA-9E6550B714AD}"/>
              </a:ext>
            </a:extLst>
          </p:cNvPr>
          <p:cNvSpPr>
            <a:spLocks/>
          </p:cNvSpPr>
          <p:nvPr/>
        </p:nvSpPr>
        <p:spPr bwMode="auto">
          <a:xfrm flipH="1" flipV="1">
            <a:off x="16586278" y="7865325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id="{5B951D34-715E-9E4E-81F6-AFF8FCEDA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92610" y="11744881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7" name="Oval 66">
            <a:extLst>
              <a:ext uri="{FF2B5EF4-FFF2-40B4-BE49-F238E27FC236}">
                <a16:creationId xmlns:a16="http://schemas.microsoft.com/office/drawing/2014/main" id="{4AB6D429-BF14-DB44-980D-D4EE3C09E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91333" y="1044624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30F965C1-A73B-AE4F-8D22-58E0BF9E6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60470" y="9121624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636BA072-FF59-4545-97D6-34B4B24A0E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624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8EF017A5-FCC7-7E4A-BD9A-86143D72FC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423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E041C52D-C5C3-A84B-8338-2B2AB0EE3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7928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2B2D1D68-B9C0-2C45-B194-87163229DD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26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45">
            <a:extLst>
              <a:ext uri="{FF2B5EF4-FFF2-40B4-BE49-F238E27FC236}">
                <a16:creationId xmlns:a16="http://schemas.microsoft.com/office/drawing/2014/main" id="{F4A0892B-29AE-924A-B329-95DD6C04E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30295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22E41A89-10C4-E546-9EA4-BEB9A8AA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991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48">
            <a:extLst>
              <a:ext uri="{FF2B5EF4-FFF2-40B4-BE49-F238E27FC236}">
                <a16:creationId xmlns:a16="http://schemas.microsoft.com/office/drawing/2014/main" id="{AD5B4E1E-D68E-D644-B2CF-9C799235F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968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3F43D55B-BB1F-C54F-BA25-733F949C9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1125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195EAF04-009C-CC49-A434-B4816EAC7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35966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51">
            <a:extLst>
              <a:ext uri="{FF2B5EF4-FFF2-40B4-BE49-F238E27FC236}">
                <a16:creationId xmlns:a16="http://schemas.microsoft.com/office/drawing/2014/main" id="{A156B946-73C8-C240-B421-2B170A53D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163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9" name="Oval 52">
            <a:extLst>
              <a:ext uri="{FF2B5EF4-FFF2-40B4-BE49-F238E27FC236}">
                <a16:creationId xmlns:a16="http://schemas.microsoft.com/office/drawing/2014/main" id="{86B3ABE1-EBEB-5A41-A343-6F7A77C0A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7360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69DE5DF2-F484-3F41-BA99-D80C87EEF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05581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1" name="Oval 54">
            <a:extLst>
              <a:ext uri="{FF2B5EF4-FFF2-40B4-BE49-F238E27FC236}">
                <a16:creationId xmlns:a16="http://schemas.microsoft.com/office/drawing/2014/main" id="{BDAC33B7-4720-6F48-9535-102C45378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67938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1389F5-7597-4148-8A82-B3AC7A4931D6}"/>
              </a:ext>
            </a:extLst>
          </p:cNvPr>
          <p:cNvSpPr txBox="1"/>
          <p:nvPr/>
        </p:nvSpPr>
        <p:spPr>
          <a:xfrm>
            <a:off x="3443703" y="3080961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344C3-2A31-A040-8B4A-D551C8129F87}"/>
              </a:ext>
            </a:extLst>
          </p:cNvPr>
          <p:cNvSpPr txBox="1"/>
          <p:nvPr/>
        </p:nvSpPr>
        <p:spPr>
          <a:xfrm>
            <a:off x="3443703" y="12005150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5263B0-76F5-7B4B-AF66-CE719938A31E}"/>
              </a:ext>
            </a:extLst>
          </p:cNvPr>
          <p:cNvSpPr txBox="1"/>
          <p:nvPr/>
        </p:nvSpPr>
        <p:spPr>
          <a:xfrm>
            <a:off x="10088775" y="12005150"/>
            <a:ext cx="1370888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D08F3A-D94B-6F44-8939-4777FACA85B9}"/>
              </a:ext>
            </a:extLst>
          </p:cNvPr>
          <p:cNvSpPr txBox="1"/>
          <p:nvPr/>
        </p:nvSpPr>
        <p:spPr>
          <a:xfrm>
            <a:off x="16814059" y="12005150"/>
            <a:ext cx="1369286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25505-6F2E-2144-8CE5-AAABD64E014B}"/>
              </a:ext>
            </a:extLst>
          </p:cNvPr>
          <p:cNvSpPr txBox="1"/>
          <p:nvPr/>
        </p:nvSpPr>
        <p:spPr>
          <a:xfrm>
            <a:off x="16817266" y="3103061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7FA109-6C52-AC4E-BB89-3132627C4C1E}"/>
              </a:ext>
            </a:extLst>
          </p:cNvPr>
          <p:cNvSpPr txBox="1"/>
          <p:nvPr/>
        </p:nvSpPr>
        <p:spPr>
          <a:xfrm>
            <a:off x="10096789" y="3103061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24C5C1D-5587-0847-8352-60EF982FB72D}"/>
              </a:ext>
            </a:extLst>
          </p:cNvPr>
          <p:cNvSpPr txBox="1">
            <a:spLocks/>
          </p:cNvSpPr>
          <p:nvPr/>
        </p:nvSpPr>
        <p:spPr>
          <a:xfrm>
            <a:off x="2277631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4A050CA-AEB2-2D43-8D9B-1DED174DF2A3}"/>
              </a:ext>
            </a:extLst>
          </p:cNvPr>
          <p:cNvSpPr txBox="1">
            <a:spLocks/>
          </p:cNvSpPr>
          <p:nvPr/>
        </p:nvSpPr>
        <p:spPr>
          <a:xfrm>
            <a:off x="8967658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2E5B716A-9919-3943-BB8D-460C339FE4FE}"/>
              </a:ext>
            </a:extLst>
          </p:cNvPr>
          <p:cNvSpPr txBox="1">
            <a:spLocks/>
          </p:cNvSpPr>
          <p:nvPr/>
        </p:nvSpPr>
        <p:spPr>
          <a:xfrm>
            <a:off x="15670875" y="457365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F75F546-8E8A-3242-9214-B74A1703AEAC}"/>
              </a:ext>
            </a:extLst>
          </p:cNvPr>
          <p:cNvSpPr txBox="1">
            <a:spLocks/>
          </p:cNvSpPr>
          <p:nvPr/>
        </p:nvSpPr>
        <p:spPr>
          <a:xfrm>
            <a:off x="3401068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07033FF9-8A24-7843-B406-92732A10F263}"/>
              </a:ext>
            </a:extLst>
          </p:cNvPr>
          <p:cNvSpPr txBox="1">
            <a:spLocks/>
          </p:cNvSpPr>
          <p:nvPr/>
        </p:nvSpPr>
        <p:spPr>
          <a:xfrm>
            <a:off x="10091095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315D998-EBA2-D046-8E06-2D934E5AB83C}"/>
              </a:ext>
            </a:extLst>
          </p:cNvPr>
          <p:cNvSpPr txBox="1">
            <a:spLocks/>
          </p:cNvSpPr>
          <p:nvPr/>
        </p:nvSpPr>
        <p:spPr>
          <a:xfrm>
            <a:off x="16794312" y="592126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329586B-DD60-2F44-87CE-0C5146917C32}"/>
              </a:ext>
            </a:extLst>
          </p:cNvPr>
          <p:cNvSpPr txBox="1">
            <a:spLocks/>
          </p:cNvSpPr>
          <p:nvPr/>
        </p:nvSpPr>
        <p:spPr>
          <a:xfrm>
            <a:off x="3765218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39E9431-90B6-7144-AD9F-24D7218EF2DB}"/>
              </a:ext>
            </a:extLst>
          </p:cNvPr>
          <p:cNvSpPr txBox="1">
            <a:spLocks/>
          </p:cNvSpPr>
          <p:nvPr/>
        </p:nvSpPr>
        <p:spPr>
          <a:xfrm>
            <a:off x="10455245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2639D7A-5C04-9A4A-A416-E0ED4AEA7690}"/>
              </a:ext>
            </a:extLst>
          </p:cNvPr>
          <p:cNvSpPr txBox="1">
            <a:spLocks/>
          </p:cNvSpPr>
          <p:nvPr/>
        </p:nvSpPr>
        <p:spPr>
          <a:xfrm>
            <a:off x="17158462" y="866465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A607CA18-7B16-E84E-BBBC-A583AF58BA41}"/>
              </a:ext>
            </a:extLst>
          </p:cNvPr>
          <p:cNvSpPr txBox="1">
            <a:spLocks/>
          </p:cNvSpPr>
          <p:nvPr/>
        </p:nvSpPr>
        <p:spPr>
          <a:xfrm>
            <a:off x="2647743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3FFF945-8B54-E744-8B92-D4D796A653A7}"/>
              </a:ext>
            </a:extLst>
          </p:cNvPr>
          <p:cNvSpPr txBox="1">
            <a:spLocks/>
          </p:cNvSpPr>
          <p:nvPr/>
        </p:nvSpPr>
        <p:spPr>
          <a:xfrm>
            <a:off x="9337770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8A302047-C027-B945-BEAE-766EAE06C847}"/>
              </a:ext>
            </a:extLst>
          </p:cNvPr>
          <p:cNvSpPr txBox="1">
            <a:spLocks/>
          </p:cNvSpPr>
          <p:nvPr/>
        </p:nvSpPr>
        <p:spPr>
          <a:xfrm>
            <a:off x="16040987" y="99943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4" name="Треугольник 277">
            <a:extLst>
              <a:ext uri="{FF2B5EF4-FFF2-40B4-BE49-F238E27FC236}">
                <a16:creationId xmlns:a16="http://schemas.microsoft.com/office/drawing/2014/main" id="{E66B1ACD-7673-F342-B86A-BC52EF2D09FD}"/>
              </a:ext>
            </a:extLst>
          </p:cNvPr>
          <p:cNvSpPr/>
          <p:nvPr/>
        </p:nvSpPr>
        <p:spPr bwMode="auto">
          <a:xfrm rot="5400000">
            <a:off x="22427038" y="7473546"/>
            <a:ext cx="565394" cy="763938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D6FF-109C-1C43-BA0E-E9B11B6A898D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B3D660-973B-8846-8B01-11FBDF2E922D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>
            <a:extLst>
              <a:ext uri="{FF2B5EF4-FFF2-40B4-BE49-F238E27FC236}">
                <a16:creationId xmlns:a16="http://schemas.microsoft.com/office/drawing/2014/main" id="{3E18BFC6-B408-0042-9E64-B6562D8818CE}"/>
              </a:ext>
            </a:extLst>
          </p:cNvPr>
          <p:cNvSpPr>
            <a:spLocks/>
          </p:cNvSpPr>
          <p:nvPr/>
        </p:nvSpPr>
        <p:spPr bwMode="auto">
          <a:xfrm flipH="1">
            <a:off x="3578936" y="3718614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Oval 66">
            <a:extLst>
              <a:ext uri="{FF2B5EF4-FFF2-40B4-BE49-F238E27FC236}">
                <a16:creationId xmlns:a16="http://schemas.microsoft.com/office/drawing/2014/main" id="{24F53B6B-5D99-E642-8EE8-6C527794C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6419" y="3497319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BC864563-C276-A743-9559-9F99BFB39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9292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7" name="Oval 66">
            <a:extLst>
              <a:ext uri="{FF2B5EF4-FFF2-40B4-BE49-F238E27FC236}">
                <a16:creationId xmlns:a16="http://schemas.microsoft.com/office/drawing/2014/main" id="{1DD92E16-CA5D-8247-A39D-DFD5FFF11A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1497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47197542-B6B7-6E4D-A84B-C0EC7A84F012}"/>
              </a:ext>
            </a:extLst>
          </p:cNvPr>
          <p:cNvSpPr>
            <a:spLocks/>
          </p:cNvSpPr>
          <p:nvPr/>
        </p:nvSpPr>
        <p:spPr bwMode="auto">
          <a:xfrm flipH="1" flipV="1">
            <a:off x="6812672" y="7890527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Oval 66">
            <a:extLst>
              <a:ext uri="{FF2B5EF4-FFF2-40B4-BE49-F238E27FC236}">
                <a16:creationId xmlns:a16="http://schemas.microsoft.com/office/drawing/2014/main" id="{A7935180-695A-E546-8ECF-9CBB410B4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10532" y="11777914"/>
            <a:ext cx="457200" cy="457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0" name="Oval 66">
            <a:extLst>
              <a:ext uri="{FF2B5EF4-FFF2-40B4-BE49-F238E27FC236}">
                <a16:creationId xmlns:a16="http://schemas.microsoft.com/office/drawing/2014/main" id="{CB8C1AF6-EDB1-8148-9277-8AF1E001ED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40779" y="1043799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1" name="Oval 66">
            <a:extLst>
              <a:ext uri="{FF2B5EF4-FFF2-40B4-BE49-F238E27FC236}">
                <a16:creationId xmlns:a16="http://schemas.microsoft.com/office/drawing/2014/main" id="{022F9F0C-5E37-8949-AFE4-B1937CC75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86865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F16E7D05-57C0-AD46-B6B3-349C83976CA6}"/>
              </a:ext>
            </a:extLst>
          </p:cNvPr>
          <p:cNvCxnSpPr>
            <a:cxnSpLocks/>
          </p:cNvCxnSpPr>
          <p:nvPr/>
        </p:nvCxnSpPr>
        <p:spPr bwMode="auto">
          <a:xfrm>
            <a:off x="1175656" y="7855514"/>
            <a:ext cx="216525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Freeform 8">
            <a:extLst>
              <a:ext uri="{FF2B5EF4-FFF2-40B4-BE49-F238E27FC236}">
                <a16:creationId xmlns:a16="http://schemas.microsoft.com/office/drawing/2014/main" id="{B8A8FCA6-200C-A744-B2DA-35B42BCD43B4}"/>
              </a:ext>
            </a:extLst>
          </p:cNvPr>
          <p:cNvSpPr>
            <a:spLocks/>
          </p:cNvSpPr>
          <p:nvPr/>
        </p:nvSpPr>
        <p:spPr bwMode="auto">
          <a:xfrm flipH="1">
            <a:off x="10201947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4" name="Oval 66">
            <a:extLst>
              <a:ext uri="{FF2B5EF4-FFF2-40B4-BE49-F238E27FC236}">
                <a16:creationId xmlns:a16="http://schemas.microsoft.com/office/drawing/2014/main" id="{11DCD986-350F-ED45-979E-B69597D9E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00218" y="3519090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BBAB3AF8-3031-2848-9FA6-D3D4C0365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76934" y="501463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6" name="Oval 66">
            <a:extLst>
              <a:ext uri="{FF2B5EF4-FFF2-40B4-BE49-F238E27FC236}">
                <a16:creationId xmlns:a16="http://schemas.microsoft.com/office/drawing/2014/main" id="{574DB738-2C53-3E41-9720-5B503226D8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9140" y="637954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4CF0D224-10C9-F048-AC1F-D6C9FD60CED2}"/>
              </a:ext>
            </a:extLst>
          </p:cNvPr>
          <p:cNvSpPr>
            <a:spLocks/>
          </p:cNvSpPr>
          <p:nvPr/>
        </p:nvSpPr>
        <p:spPr bwMode="auto">
          <a:xfrm flipH="1" flipV="1">
            <a:off x="13460758" y="7890350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Oval 66">
            <a:extLst>
              <a:ext uri="{FF2B5EF4-FFF2-40B4-BE49-F238E27FC236}">
                <a16:creationId xmlns:a16="http://schemas.microsoft.com/office/drawing/2014/main" id="{A0F21D33-1BE7-1445-A2A2-3DCD74449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59406" y="11767373"/>
            <a:ext cx="457200" cy="4572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9602D566-2E83-E747-B6D7-E2502E075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8129" y="1047641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id="{35C04D8E-3643-3F4A-AF96-27A2DD8AC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42634" y="9128749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2277E82-3D79-F543-92FD-FBDC148F01AA}"/>
              </a:ext>
            </a:extLst>
          </p:cNvPr>
          <p:cNvSpPr>
            <a:spLocks/>
          </p:cNvSpPr>
          <p:nvPr/>
        </p:nvSpPr>
        <p:spPr bwMode="auto">
          <a:xfrm flipH="1">
            <a:off x="16912848" y="3740798"/>
            <a:ext cx="5177605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2" name="Oval 66">
            <a:extLst>
              <a:ext uri="{FF2B5EF4-FFF2-40B4-BE49-F238E27FC236}">
                <a16:creationId xmlns:a16="http://schemas.microsoft.com/office/drawing/2014/main" id="{F4B998F6-3768-A04B-BD85-46F44394C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1119" y="3519650"/>
            <a:ext cx="457200" cy="457200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3" name="Oval 66">
            <a:extLst>
              <a:ext uri="{FF2B5EF4-FFF2-40B4-BE49-F238E27FC236}">
                <a16:creationId xmlns:a16="http://schemas.microsoft.com/office/drawing/2014/main" id="{D46C6945-1F82-DF49-9F97-10B696DEC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780151" y="501519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AA9EE6FA-D383-FC49-82CD-D7EECC281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87725" y="6380107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7E088655-0C7D-4A45-B1FB-AC6563812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1194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42">
            <a:extLst>
              <a:ext uri="{FF2B5EF4-FFF2-40B4-BE49-F238E27FC236}">
                <a16:creationId xmlns:a16="http://schemas.microsoft.com/office/drawing/2014/main" id="{434D5BED-8077-9E4A-8AE6-C7B86209B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080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43">
            <a:extLst>
              <a:ext uri="{FF2B5EF4-FFF2-40B4-BE49-F238E27FC236}">
                <a16:creationId xmlns:a16="http://schemas.microsoft.com/office/drawing/2014/main" id="{38C9389C-13D3-CE45-A4AB-9468F55C4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0585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Oval 44">
            <a:extLst>
              <a:ext uri="{FF2B5EF4-FFF2-40B4-BE49-F238E27FC236}">
                <a16:creationId xmlns:a16="http://schemas.microsoft.com/office/drawing/2014/main" id="{DC2B7396-2F02-654A-8019-3C5EC394D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883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3" name="Oval 45">
            <a:extLst>
              <a:ext uri="{FF2B5EF4-FFF2-40B4-BE49-F238E27FC236}">
                <a16:creationId xmlns:a16="http://schemas.microsoft.com/office/drawing/2014/main" id="{CF0DF8B4-E9E2-0442-B533-BFB4E71EB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6865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46">
            <a:extLst>
              <a:ext uri="{FF2B5EF4-FFF2-40B4-BE49-F238E27FC236}">
                <a16:creationId xmlns:a16="http://schemas.microsoft.com/office/drawing/2014/main" id="{46344E1C-41E1-0F44-9934-DB3537A8C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6480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48">
            <a:extLst>
              <a:ext uri="{FF2B5EF4-FFF2-40B4-BE49-F238E27FC236}">
                <a16:creationId xmlns:a16="http://schemas.microsoft.com/office/drawing/2014/main" id="{B4173D6A-33C6-234C-B914-E8A1BCF39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2625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6" name="Oval 49">
            <a:extLst>
              <a:ext uri="{FF2B5EF4-FFF2-40B4-BE49-F238E27FC236}">
                <a16:creationId xmlns:a16="http://schemas.microsoft.com/office/drawing/2014/main" id="{08154744-B9F5-4142-97AE-FC7AF0CB7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37822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57A99DB9-B536-D343-8485-5AA29591B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62536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51">
            <a:extLst>
              <a:ext uri="{FF2B5EF4-FFF2-40B4-BE49-F238E27FC236}">
                <a16:creationId xmlns:a16="http://schemas.microsoft.com/office/drawing/2014/main" id="{C5279898-D26E-5246-9B3C-628572671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68207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9" name="Oval 52">
            <a:extLst>
              <a:ext uri="{FF2B5EF4-FFF2-40B4-BE49-F238E27FC236}">
                <a16:creationId xmlns:a16="http://schemas.microsoft.com/office/drawing/2014/main" id="{D8F38C0C-81A8-BB4B-923B-434BAD526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00179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0" name="Oval 53">
            <a:extLst>
              <a:ext uri="{FF2B5EF4-FFF2-40B4-BE49-F238E27FC236}">
                <a16:creationId xmlns:a16="http://schemas.microsoft.com/office/drawing/2014/main" id="{BCAB3CE0-B944-E647-A1D5-D6D8048979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32151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1" name="Oval 54">
            <a:extLst>
              <a:ext uri="{FF2B5EF4-FFF2-40B4-BE49-F238E27FC236}">
                <a16:creationId xmlns:a16="http://schemas.microsoft.com/office/drawing/2014/main" id="{F690B4C2-427B-FA43-9BBA-CB5DB8B65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94508" y="7744286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06EAA6-B6A4-224D-AD4D-54457B4E533D}"/>
              </a:ext>
            </a:extLst>
          </p:cNvPr>
          <p:cNvSpPr txBox="1"/>
          <p:nvPr/>
        </p:nvSpPr>
        <p:spPr>
          <a:xfrm>
            <a:off x="3770273" y="3045792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CFF85-4CB0-074F-92A8-E39002EA970B}"/>
              </a:ext>
            </a:extLst>
          </p:cNvPr>
          <p:cNvSpPr txBox="1"/>
          <p:nvPr/>
        </p:nvSpPr>
        <p:spPr>
          <a:xfrm>
            <a:off x="7004009" y="12110657"/>
            <a:ext cx="1366079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5A6DD6-F321-8A49-969F-12216D1D0BE7}"/>
              </a:ext>
            </a:extLst>
          </p:cNvPr>
          <p:cNvSpPr txBox="1"/>
          <p:nvPr/>
        </p:nvSpPr>
        <p:spPr>
          <a:xfrm>
            <a:off x="13674156" y="12110657"/>
            <a:ext cx="1370888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39C7AC-201B-0543-836A-0B05B45BD979}"/>
              </a:ext>
            </a:extLst>
          </p:cNvPr>
          <p:cNvSpPr txBox="1"/>
          <p:nvPr/>
        </p:nvSpPr>
        <p:spPr>
          <a:xfrm>
            <a:off x="17143836" y="3067892"/>
            <a:ext cx="1366079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7D422-E270-0646-B227-CB8CA449B7E4}"/>
              </a:ext>
            </a:extLst>
          </p:cNvPr>
          <p:cNvSpPr txBox="1"/>
          <p:nvPr/>
        </p:nvSpPr>
        <p:spPr>
          <a:xfrm>
            <a:off x="10423359" y="3067892"/>
            <a:ext cx="1362874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74E82F1-6C00-8840-AD40-76E82354DBB5}"/>
              </a:ext>
            </a:extLst>
          </p:cNvPr>
          <p:cNvSpPr txBox="1">
            <a:spLocks/>
          </p:cNvSpPr>
          <p:nvPr/>
        </p:nvSpPr>
        <p:spPr>
          <a:xfrm>
            <a:off x="1520825" y="4664216"/>
            <a:ext cx="448538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134FA2C6-30A5-6546-9785-C3874771B6F5}"/>
              </a:ext>
            </a:extLst>
          </p:cNvPr>
          <p:cNvSpPr txBox="1">
            <a:spLocks/>
          </p:cNvSpPr>
          <p:nvPr/>
        </p:nvSpPr>
        <p:spPr>
          <a:xfrm>
            <a:off x="8402410" y="4664216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4B29AE88-3159-D54C-BDC9-E9E3F3622F61}"/>
              </a:ext>
            </a:extLst>
          </p:cNvPr>
          <p:cNvSpPr txBox="1">
            <a:spLocks/>
          </p:cNvSpPr>
          <p:nvPr/>
        </p:nvSpPr>
        <p:spPr>
          <a:xfrm>
            <a:off x="15105627" y="4664216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25636A57-C48C-0B4C-A466-D58E4C784574}"/>
              </a:ext>
            </a:extLst>
          </p:cNvPr>
          <p:cNvSpPr txBox="1">
            <a:spLocks/>
          </p:cNvSpPr>
          <p:nvPr/>
        </p:nvSpPr>
        <p:spPr>
          <a:xfrm>
            <a:off x="2835820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78563330-1735-FD4F-9BFF-A70095551300}"/>
              </a:ext>
            </a:extLst>
          </p:cNvPr>
          <p:cNvSpPr txBox="1">
            <a:spLocks/>
          </p:cNvSpPr>
          <p:nvPr/>
        </p:nvSpPr>
        <p:spPr>
          <a:xfrm>
            <a:off x="9525847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88D686D-45F5-6E4D-BF67-BBEBA88348D8}"/>
              </a:ext>
            </a:extLst>
          </p:cNvPr>
          <p:cNvSpPr txBox="1">
            <a:spLocks/>
          </p:cNvSpPr>
          <p:nvPr/>
        </p:nvSpPr>
        <p:spPr>
          <a:xfrm>
            <a:off x="16229064" y="6011827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A5F5F89-D0EA-8D48-82C2-9F7E25346665}"/>
              </a:ext>
            </a:extLst>
          </p:cNvPr>
          <p:cNvSpPr txBox="1">
            <a:spLocks/>
          </p:cNvSpPr>
          <p:nvPr/>
        </p:nvSpPr>
        <p:spPr>
          <a:xfrm>
            <a:off x="5903125" y="8698342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DC3C160-ACCA-4346-AEDF-7C2DADE1A028}"/>
              </a:ext>
            </a:extLst>
          </p:cNvPr>
          <p:cNvSpPr txBox="1">
            <a:spLocks/>
          </p:cNvSpPr>
          <p:nvPr/>
        </p:nvSpPr>
        <p:spPr>
          <a:xfrm>
            <a:off x="12618227" y="8698342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1382753C-A5EB-A54A-9896-7D7B73752610}"/>
              </a:ext>
            </a:extLst>
          </p:cNvPr>
          <p:cNvSpPr txBox="1">
            <a:spLocks/>
          </p:cNvSpPr>
          <p:nvPr/>
        </p:nvSpPr>
        <p:spPr>
          <a:xfrm>
            <a:off x="4785650" y="10028069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FBA92011-03ED-C541-93E9-4A46EC6A3128}"/>
              </a:ext>
            </a:extLst>
          </p:cNvPr>
          <p:cNvSpPr txBox="1">
            <a:spLocks/>
          </p:cNvSpPr>
          <p:nvPr/>
        </p:nvSpPr>
        <p:spPr>
          <a:xfrm>
            <a:off x="11500752" y="10028069"/>
            <a:ext cx="4489704" cy="10048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</a:t>
            </a:r>
          </a:p>
        </p:txBody>
      </p:sp>
      <p:sp>
        <p:nvSpPr>
          <p:cNvPr id="72" name="Треугольник 277">
            <a:extLst>
              <a:ext uri="{FF2B5EF4-FFF2-40B4-BE49-F238E27FC236}">
                <a16:creationId xmlns:a16="http://schemas.microsoft.com/office/drawing/2014/main" id="{2DBB335A-8AA7-DF44-BCF3-23D9D4670A41}"/>
              </a:ext>
            </a:extLst>
          </p:cNvPr>
          <p:cNvSpPr/>
          <p:nvPr/>
        </p:nvSpPr>
        <p:spPr bwMode="auto">
          <a:xfrm rot="5400000">
            <a:off x="22753608" y="7473546"/>
            <a:ext cx="565394" cy="763938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1EA6FF-6681-BC4B-95A0-03F07CAD4D29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78BC83-0B3E-A140-84A1-1224C54E1A83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7">
            <a:extLst>
              <a:ext uri="{FF2B5EF4-FFF2-40B4-BE49-F238E27FC236}">
                <a16:creationId xmlns:a16="http://schemas.microsoft.com/office/drawing/2014/main" id="{F866D6FE-DB83-1D4F-B6B7-BA873038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031" y="8056444"/>
            <a:ext cx="14402108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48">
            <a:extLst>
              <a:ext uri="{FF2B5EF4-FFF2-40B4-BE49-F238E27FC236}">
                <a16:creationId xmlns:a16="http://schemas.microsoft.com/office/drawing/2014/main" id="{467085B9-ACF0-F147-9150-5A2E83431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9013" y="8084362"/>
            <a:ext cx="2664338" cy="2940433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49">
            <a:extLst>
              <a:ext uri="{FF2B5EF4-FFF2-40B4-BE49-F238E27FC236}">
                <a16:creationId xmlns:a16="http://schemas.microsoft.com/office/drawing/2014/main" id="{84D3F349-21FA-5E4E-A865-6087C3F89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2228" y="8084363"/>
            <a:ext cx="2863522" cy="3171406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50">
            <a:extLst>
              <a:ext uri="{FF2B5EF4-FFF2-40B4-BE49-F238E27FC236}">
                <a16:creationId xmlns:a16="http://schemas.microsoft.com/office/drawing/2014/main" id="{12CFE2A5-FBE8-BF4F-B283-AD0E52AA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64" y="9077846"/>
            <a:ext cx="2471839" cy="24718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51">
            <a:extLst>
              <a:ext uri="{FF2B5EF4-FFF2-40B4-BE49-F238E27FC236}">
                <a16:creationId xmlns:a16="http://schemas.microsoft.com/office/drawing/2014/main" id="{826F1546-FAF7-FB4F-BB5F-11B10D0D5A5B}"/>
              </a:ext>
            </a:extLst>
          </p:cNvPr>
          <p:cNvSpPr>
            <a:spLocks/>
          </p:cNvSpPr>
          <p:nvPr/>
        </p:nvSpPr>
        <p:spPr bwMode="auto">
          <a:xfrm>
            <a:off x="16173452" y="4972003"/>
            <a:ext cx="5988034" cy="61607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52">
            <a:extLst>
              <a:ext uri="{FF2B5EF4-FFF2-40B4-BE49-F238E27FC236}">
                <a16:creationId xmlns:a16="http://schemas.microsoft.com/office/drawing/2014/main" id="{0737F3F6-8C6B-0344-B2CE-60DD95C687E7}"/>
              </a:ext>
            </a:extLst>
          </p:cNvPr>
          <p:cNvSpPr>
            <a:spLocks/>
          </p:cNvSpPr>
          <p:nvPr/>
        </p:nvSpPr>
        <p:spPr bwMode="auto">
          <a:xfrm>
            <a:off x="2702217" y="4956730"/>
            <a:ext cx="2860992" cy="617255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53">
            <a:extLst>
              <a:ext uri="{FF2B5EF4-FFF2-40B4-BE49-F238E27FC236}">
                <a16:creationId xmlns:a16="http://schemas.microsoft.com/office/drawing/2014/main" id="{A75D3331-E20A-C643-8A76-D49EE99FA505}"/>
              </a:ext>
            </a:extLst>
          </p:cNvPr>
          <p:cNvSpPr>
            <a:spLocks/>
          </p:cNvSpPr>
          <p:nvPr/>
        </p:nvSpPr>
        <p:spPr bwMode="auto">
          <a:xfrm>
            <a:off x="16167796" y="4966157"/>
            <a:ext cx="5992423" cy="30931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54">
            <a:extLst>
              <a:ext uri="{FF2B5EF4-FFF2-40B4-BE49-F238E27FC236}">
                <a16:creationId xmlns:a16="http://schemas.microsoft.com/office/drawing/2014/main" id="{784FA41B-FF24-1544-83F4-FC678D04862A}"/>
              </a:ext>
            </a:extLst>
          </p:cNvPr>
          <p:cNvSpPr>
            <a:spLocks/>
          </p:cNvSpPr>
          <p:nvPr/>
        </p:nvSpPr>
        <p:spPr bwMode="auto">
          <a:xfrm>
            <a:off x="2702217" y="4948621"/>
            <a:ext cx="2860992" cy="309870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3" name="Shape 55">
            <a:extLst>
              <a:ext uri="{FF2B5EF4-FFF2-40B4-BE49-F238E27FC236}">
                <a16:creationId xmlns:a16="http://schemas.microsoft.com/office/drawing/2014/main" id="{05CFB85A-0EED-9D47-8B70-DDB17B30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928" y="9234825"/>
            <a:ext cx="3719172" cy="3719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56">
            <a:extLst>
              <a:ext uri="{FF2B5EF4-FFF2-40B4-BE49-F238E27FC236}">
                <a16:creationId xmlns:a16="http://schemas.microsoft.com/office/drawing/2014/main" id="{72D5DCEF-3E1D-3E47-B068-707988ACA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70890" y="8033574"/>
            <a:ext cx="2863522" cy="3171407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5" name="Shape 57">
            <a:extLst>
              <a:ext uri="{FF2B5EF4-FFF2-40B4-BE49-F238E27FC236}">
                <a16:creationId xmlns:a16="http://schemas.microsoft.com/office/drawing/2014/main" id="{A1D89521-9701-CC42-9C2F-778E8290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626" y="9123188"/>
            <a:ext cx="3247739" cy="32477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58">
            <a:extLst>
              <a:ext uri="{FF2B5EF4-FFF2-40B4-BE49-F238E27FC236}">
                <a16:creationId xmlns:a16="http://schemas.microsoft.com/office/drawing/2014/main" id="{F38AF473-63E6-7644-BB41-1E56FC3E2B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8433" y="5200406"/>
            <a:ext cx="2603720" cy="289374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7" name="Shape 59">
            <a:extLst>
              <a:ext uri="{FF2B5EF4-FFF2-40B4-BE49-F238E27FC236}">
                <a16:creationId xmlns:a16="http://schemas.microsoft.com/office/drawing/2014/main" id="{1D095513-7267-D943-BA31-82A73821D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0059" y="4877889"/>
            <a:ext cx="2853163" cy="3187312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8" name="Shape 60">
            <a:extLst>
              <a:ext uri="{FF2B5EF4-FFF2-40B4-BE49-F238E27FC236}">
                <a16:creationId xmlns:a16="http://schemas.microsoft.com/office/drawing/2014/main" id="{1B8825D8-D63F-F34E-8B86-72B7FB29B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8000" y="4967176"/>
            <a:ext cx="2880623" cy="3096765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65DDBA6C-B9B9-9D44-B762-B99FEEBD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05" y="4556914"/>
            <a:ext cx="2471840" cy="2471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62">
            <a:extLst>
              <a:ext uri="{FF2B5EF4-FFF2-40B4-BE49-F238E27FC236}">
                <a16:creationId xmlns:a16="http://schemas.microsoft.com/office/drawing/2014/main" id="{47E290B8-2B80-9840-B82F-1190D9E1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270" y="3152152"/>
            <a:ext cx="3719171" cy="3719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63">
            <a:extLst>
              <a:ext uri="{FF2B5EF4-FFF2-40B4-BE49-F238E27FC236}">
                <a16:creationId xmlns:a16="http://schemas.microsoft.com/office/drawing/2014/main" id="{C2739E2E-7690-5442-AD6D-62C98165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69" y="3726157"/>
            <a:ext cx="3247740" cy="32477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532BBB96-C3D3-6149-A7BB-4D3B3CB7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288" y="7624743"/>
            <a:ext cx="863402" cy="863403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id="{2A718A8A-1C07-7047-B9B9-6D5950A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197" y="7624743"/>
            <a:ext cx="863402" cy="863403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id="{08430F44-D071-9949-85D1-AF946DE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028" y="7624743"/>
            <a:ext cx="863402" cy="863403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E0331AC-0DFD-BD48-995B-47FAA8F068A2}"/>
              </a:ext>
            </a:extLst>
          </p:cNvPr>
          <p:cNvSpPr txBox="1">
            <a:spLocks/>
          </p:cNvSpPr>
          <p:nvPr/>
        </p:nvSpPr>
        <p:spPr>
          <a:xfrm>
            <a:off x="8313952" y="3858921"/>
            <a:ext cx="2996119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3F45545-5EE3-304A-AE72-CA9DC7E98C60}"/>
              </a:ext>
            </a:extLst>
          </p:cNvPr>
          <p:cNvSpPr txBox="1">
            <a:spLocks/>
          </p:cNvSpPr>
          <p:nvPr/>
        </p:nvSpPr>
        <p:spPr>
          <a:xfrm>
            <a:off x="8313952" y="9976468"/>
            <a:ext cx="2996119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1CCAF98-EC7A-0F44-9C37-7C97030886EC}"/>
              </a:ext>
            </a:extLst>
          </p:cNvPr>
          <p:cNvSpPr txBox="1">
            <a:spLocks/>
          </p:cNvSpPr>
          <p:nvPr/>
        </p:nvSpPr>
        <p:spPr>
          <a:xfrm>
            <a:off x="12787472" y="4197212"/>
            <a:ext cx="2834971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0D3F43C-AA02-EB47-9E1B-DD80C0E652FF}"/>
              </a:ext>
            </a:extLst>
          </p:cNvPr>
          <p:cNvSpPr txBox="1">
            <a:spLocks/>
          </p:cNvSpPr>
          <p:nvPr/>
        </p:nvSpPr>
        <p:spPr>
          <a:xfrm>
            <a:off x="12787472" y="9594066"/>
            <a:ext cx="2834971" cy="230563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E071670-B63F-064B-B89C-6EF7BF81C7D4}"/>
              </a:ext>
            </a:extLst>
          </p:cNvPr>
          <p:cNvSpPr txBox="1">
            <a:spLocks/>
          </p:cNvSpPr>
          <p:nvPr/>
        </p:nvSpPr>
        <p:spPr>
          <a:xfrm>
            <a:off x="4818354" y="9538389"/>
            <a:ext cx="2053341" cy="14592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D4581CE-A35F-D64C-B25E-92E453BE1FBA}"/>
              </a:ext>
            </a:extLst>
          </p:cNvPr>
          <p:cNvSpPr txBox="1">
            <a:spLocks/>
          </p:cNvSpPr>
          <p:nvPr/>
        </p:nvSpPr>
        <p:spPr>
          <a:xfrm>
            <a:off x="4818354" y="5047004"/>
            <a:ext cx="2053341" cy="1459249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5D54D6-7E6A-E04A-A2C9-01F5499E4F2A}"/>
              </a:ext>
            </a:extLst>
          </p:cNvPr>
          <p:cNvSpPr txBox="1"/>
          <p:nvPr/>
        </p:nvSpPr>
        <p:spPr>
          <a:xfrm>
            <a:off x="7355991" y="7769114"/>
            <a:ext cx="4026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746A2-32E5-1F43-9336-618C5D0C34B8}"/>
              </a:ext>
            </a:extLst>
          </p:cNvPr>
          <p:cNvSpPr txBox="1"/>
          <p:nvPr/>
        </p:nvSpPr>
        <p:spPr>
          <a:xfrm>
            <a:off x="11594560" y="7769114"/>
            <a:ext cx="4026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D7AB72-4D45-0147-B6B1-C4038A52602B}"/>
              </a:ext>
            </a:extLst>
          </p:cNvPr>
          <p:cNvSpPr txBox="1"/>
          <p:nvPr/>
        </p:nvSpPr>
        <p:spPr>
          <a:xfrm>
            <a:off x="16090192" y="7769114"/>
            <a:ext cx="4010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75C2B3-C629-DD4B-9672-872B5DA6E0A2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8138FB-22E7-894C-A195-65D6AAC07A78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BCB549A-50A5-BC4D-9640-5352067D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833" y="7891606"/>
            <a:ext cx="15577502" cy="1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681EF3B-C525-4B40-876D-27324E3B9B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2059" y="4176278"/>
            <a:ext cx="3386682" cy="3704148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A8556239-B563-A148-9F7A-60EC9E95A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027" y="7966944"/>
            <a:ext cx="3267967" cy="3619466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7" name="Shape 81">
            <a:extLst>
              <a:ext uri="{FF2B5EF4-FFF2-40B4-BE49-F238E27FC236}">
                <a16:creationId xmlns:a16="http://schemas.microsoft.com/office/drawing/2014/main" id="{C5C97164-70BB-F34F-86C2-B70E24A57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98119" y="4176278"/>
            <a:ext cx="3386682" cy="3704148"/>
          </a:xfrm>
          <a:prstGeom prst="line">
            <a:avLst/>
          </a:prstGeom>
          <a:noFill/>
          <a:ln w="63500">
            <a:solidFill>
              <a:schemeClr val="accent4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8" name="Shape 82">
            <a:extLst>
              <a:ext uri="{FF2B5EF4-FFF2-40B4-BE49-F238E27FC236}">
                <a16:creationId xmlns:a16="http://schemas.microsoft.com/office/drawing/2014/main" id="{D2BC3C00-1926-0F49-8F32-021FC8167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90747" y="7966944"/>
            <a:ext cx="3267967" cy="361946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9" name="Shape 83">
            <a:extLst>
              <a:ext uri="{FF2B5EF4-FFF2-40B4-BE49-F238E27FC236}">
                <a16:creationId xmlns:a16="http://schemas.microsoft.com/office/drawing/2014/main" id="{8C510BFF-C48B-BA49-ADCB-A6D11B0E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20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Shape 84">
            <a:extLst>
              <a:ext uri="{FF2B5EF4-FFF2-40B4-BE49-F238E27FC236}">
                <a16:creationId xmlns:a16="http://schemas.microsoft.com/office/drawing/2014/main" id="{404EB3AB-7367-CC4D-97A9-BFAB7F92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346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Shape 85">
            <a:extLst>
              <a:ext uri="{FF2B5EF4-FFF2-40B4-BE49-F238E27FC236}">
                <a16:creationId xmlns:a16="http://schemas.microsoft.com/office/drawing/2014/main" id="{0D914A15-53DB-F444-8B69-506EEEAE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613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Shape 86">
            <a:extLst>
              <a:ext uri="{FF2B5EF4-FFF2-40B4-BE49-F238E27FC236}">
                <a16:creationId xmlns:a16="http://schemas.microsoft.com/office/drawing/2014/main" id="{A3DDABD5-0AF0-ED4B-A74B-7E1958CD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762" y="7723156"/>
            <a:ext cx="361856" cy="361869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3" name="Shape 87">
            <a:extLst>
              <a:ext uri="{FF2B5EF4-FFF2-40B4-BE49-F238E27FC236}">
                <a16:creationId xmlns:a16="http://schemas.microsoft.com/office/drawing/2014/main" id="{52A81B12-C163-314E-9637-6F852877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33" y="8971792"/>
            <a:ext cx="434308" cy="4343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88">
            <a:extLst>
              <a:ext uri="{FF2B5EF4-FFF2-40B4-BE49-F238E27FC236}">
                <a16:creationId xmlns:a16="http://schemas.microsoft.com/office/drawing/2014/main" id="{4FEC4DC5-A691-2444-8E15-5C8ED7ED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45" y="10119847"/>
            <a:ext cx="434713" cy="4347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89">
            <a:extLst>
              <a:ext uri="{FF2B5EF4-FFF2-40B4-BE49-F238E27FC236}">
                <a16:creationId xmlns:a16="http://schemas.microsoft.com/office/drawing/2014/main" id="{50A148D6-DE64-4647-A6E4-EE1BDE62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89" y="11384943"/>
            <a:ext cx="985349" cy="985386"/>
          </a:xfrm>
          <a:prstGeom prst="ellipse">
            <a:avLst/>
          </a:prstGeom>
          <a:solidFill>
            <a:schemeClr val="accent1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Shape 90">
            <a:extLst>
              <a:ext uri="{FF2B5EF4-FFF2-40B4-BE49-F238E27FC236}">
                <a16:creationId xmlns:a16="http://schemas.microsoft.com/office/drawing/2014/main" id="{5706C99E-BACD-7948-909D-E55C2A35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5264" y="8967678"/>
            <a:ext cx="434713" cy="4347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7" name="Shape 91">
            <a:extLst>
              <a:ext uri="{FF2B5EF4-FFF2-40B4-BE49-F238E27FC236}">
                <a16:creationId xmlns:a16="http://schemas.microsoft.com/office/drawing/2014/main" id="{56BF5C83-2C18-374E-8BE8-207948C3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56" y="10144549"/>
            <a:ext cx="434713" cy="4347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92">
            <a:extLst>
              <a:ext uri="{FF2B5EF4-FFF2-40B4-BE49-F238E27FC236}">
                <a16:creationId xmlns:a16="http://schemas.microsoft.com/office/drawing/2014/main" id="{C54EB8A7-8849-4D41-91A3-7058A638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377" y="5174349"/>
            <a:ext cx="434308" cy="4343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93">
            <a:extLst>
              <a:ext uri="{FF2B5EF4-FFF2-40B4-BE49-F238E27FC236}">
                <a16:creationId xmlns:a16="http://schemas.microsoft.com/office/drawing/2014/main" id="{DA41D978-5D49-2344-A567-9DE021E32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819" y="6358591"/>
            <a:ext cx="434308" cy="4343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0" name="Shape 94">
            <a:extLst>
              <a:ext uri="{FF2B5EF4-FFF2-40B4-BE49-F238E27FC236}">
                <a16:creationId xmlns:a16="http://schemas.microsoft.com/office/drawing/2014/main" id="{5B9B6F5D-7D7F-E248-9D42-E4F4270D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246" y="5174146"/>
            <a:ext cx="434713" cy="4347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95">
            <a:extLst>
              <a:ext uri="{FF2B5EF4-FFF2-40B4-BE49-F238E27FC236}">
                <a16:creationId xmlns:a16="http://schemas.microsoft.com/office/drawing/2014/main" id="{0035A6B5-583B-444B-8816-89BFBDCB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0023" y="6363279"/>
            <a:ext cx="434713" cy="4347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104">
            <a:extLst>
              <a:ext uri="{FF2B5EF4-FFF2-40B4-BE49-F238E27FC236}">
                <a16:creationId xmlns:a16="http://schemas.microsoft.com/office/drawing/2014/main" id="{D9EE837F-1CC1-3146-B927-BB364FAA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024" y="11384943"/>
            <a:ext cx="985349" cy="985386"/>
          </a:xfrm>
          <a:prstGeom prst="ellipse">
            <a:avLst/>
          </a:prstGeom>
          <a:solidFill>
            <a:schemeClr val="accent3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1" name="Shape 105">
            <a:extLst>
              <a:ext uri="{FF2B5EF4-FFF2-40B4-BE49-F238E27FC236}">
                <a16:creationId xmlns:a16="http://schemas.microsoft.com/office/drawing/2014/main" id="{5B1ACD54-6CA6-CF4B-B5DA-5B72E962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730" y="3350893"/>
            <a:ext cx="985349" cy="985385"/>
          </a:xfrm>
          <a:prstGeom prst="ellipse">
            <a:avLst/>
          </a:prstGeom>
          <a:solidFill>
            <a:schemeClr val="accent2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Shape 106">
            <a:extLst>
              <a:ext uri="{FF2B5EF4-FFF2-40B4-BE49-F238E27FC236}">
                <a16:creationId xmlns:a16="http://schemas.microsoft.com/office/drawing/2014/main" id="{16865DF2-77BD-6146-BAF8-DFF54CAC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762" y="3350892"/>
            <a:ext cx="985349" cy="985385"/>
          </a:xfrm>
          <a:prstGeom prst="ellipse">
            <a:avLst/>
          </a:prstGeom>
          <a:solidFill>
            <a:schemeClr val="accent4"/>
          </a:solidFill>
          <a:ln w="63500">
            <a:noFill/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Shape 123">
            <a:extLst>
              <a:ext uri="{FF2B5EF4-FFF2-40B4-BE49-F238E27FC236}">
                <a16:creationId xmlns:a16="http://schemas.microsoft.com/office/drawing/2014/main" id="{C2E4B686-85AB-3641-8E68-97EDF10303F3}"/>
              </a:ext>
            </a:extLst>
          </p:cNvPr>
          <p:cNvSpPr>
            <a:spLocks/>
          </p:cNvSpPr>
          <p:nvPr/>
        </p:nvSpPr>
        <p:spPr bwMode="auto">
          <a:xfrm>
            <a:off x="16149786" y="4371393"/>
            <a:ext cx="6833785" cy="703113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2" name="Shape 124">
            <a:extLst>
              <a:ext uri="{FF2B5EF4-FFF2-40B4-BE49-F238E27FC236}">
                <a16:creationId xmlns:a16="http://schemas.microsoft.com/office/drawing/2014/main" id="{2DA69589-9C26-A042-8997-5E4CB7D91B40}"/>
              </a:ext>
            </a:extLst>
          </p:cNvPr>
          <p:cNvSpPr>
            <a:spLocks/>
          </p:cNvSpPr>
          <p:nvPr/>
        </p:nvSpPr>
        <p:spPr bwMode="auto">
          <a:xfrm>
            <a:off x="1495498" y="4353962"/>
            <a:ext cx="3265079" cy="704462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Shape 125">
            <a:extLst>
              <a:ext uri="{FF2B5EF4-FFF2-40B4-BE49-F238E27FC236}">
                <a16:creationId xmlns:a16="http://schemas.microsoft.com/office/drawing/2014/main" id="{5F555744-8487-764E-A63F-28780A38E20A}"/>
              </a:ext>
            </a:extLst>
          </p:cNvPr>
          <p:cNvSpPr>
            <a:spLocks/>
          </p:cNvSpPr>
          <p:nvPr/>
        </p:nvSpPr>
        <p:spPr bwMode="auto">
          <a:xfrm>
            <a:off x="16135295" y="4364720"/>
            <a:ext cx="6833785" cy="353013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126">
            <a:extLst>
              <a:ext uri="{FF2B5EF4-FFF2-40B4-BE49-F238E27FC236}">
                <a16:creationId xmlns:a16="http://schemas.microsoft.com/office/drawing/2014/main" id="{BB982E69-5517-4841-8064-77D327495D77}"/>
              </a:ext>
            </a:extLst>
          </p:cNvPr>
          <p:cNvSpPr>
            <a:spLocks/>
          </p:cNvSpPr>
          <p:nvPr/>
        </p:nvSpPr>
        <p:spPr bwMode="auto">
          <a:xfrm>
            <a:off x="1495498" y="4361539"/>
            <a:ext cx="3265079" cy="353649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4110EA8-E566-2A46-9858-AA94B6CD495C}"/>
              </a:ext>
            </a:extLst>
          </p:cNvPr>
          <p:cNvSpPr txBox="1">
            <a:spLocks/>
          </p:cNvSpPr>
          <p:nvPr/>
        </p:nvSpPr>
        <p:spPr>
          <a:xfrm>
            <a:off x="7887200" y="5121311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D169128-B7B3-A243-B78F-4F45F76402A0}"/>
              </a:ext>
            </a:extLst>
          </p:cNvPr>
          <p:cNvSpPr txBox="1">
            <a:spLocks/>
          </p:cNvSpPr>
          <p:nvPr/>
        </p:nvSpPr>
        <p:spPr>
          <a:xfrm>
            <a:off x="8938801" y="626914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6E9FA7C2-4F53-F84E-9B96-CEEC8504BB02}"/>
              </a:ext>
            </a:extLst>
          </p:cNvPr>
          <p:cNvSpPr txBox="1">
            <a:spLocks/>
          </p:cNvSpPr>
          <p:nvPr/>
        </p:nvSpPr>
        <p:spPr>
          <a:xfrm>
            <a:off x="12833474" y="5139972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AB634AC7-2B87-4B4D-A9B4-EEB0F0A2E7FE}"/>
              </a:ext>
            </a:extLst>
          </p:cNvPr>
          <p:cNvSpPr txBox="1">
            <a:spLocks/>
          </p:cNvSpPr>
          <p:nvPr/>
        </p:nvSpPr>
        <p:spPr>
          <a:xfrm>
            <a:off x="13890410" y="6287805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A3CA245-B96D-594C-B470-3C6F46C0890C}"/>
              </a:ext>
            </a:extLst>
          </p:cNvPr>
          <p:cNvSpPr txBox="1">
            <a:spLocks/>
          </p:cNvSpPr>
          <p:nvPr/>
        </p:nvSpPr>
        <p:spPr>
          <a:xfrm>
            <a:off x="6514699" y="892518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C2142E7F-6938-F44E-B309-8739FAC3F734}"/>
              </a:ext>
            </a:extLst>
          </p:cNvPr>
          <p:cNvSpPr txBox="1">
            <a:spLocks/>
          </p:cNvSpPr>
          <p:nvPr/>
        </p:nvSpPr>
        <p:spPr>
          <a:xfrm>
            <a:off x="11445111" y="892518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B56B2745-28DB-2B46-BFFE-7EAB101CD68B}"/>
              </a:ext>
            </a:extLst>
          </p:cNvPr>
          <p:cNvSpPr txBox="1">
            <a:spLocks/>
          </p:cNvSpPr>
          <p:nvPr/>
        </p:nvSpPr>
        <p:spPr>
          <a:xfrm>
            <a:off x="5529730" y="1014849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7689868-9BAA-574A-A658-2BBC3AD1FCB7}"/>
              </a:ext>
            </a:extLst>
          </p:cNvPr>
          <p:cNvSpPr txBox="1">
            <a:spLocks/>
          </p:cNvSpPr>
          <p:nvPr/>
        </p:nvSpPr>
        <p:spPr>
          <a:xfrm>
            <a:off x="10474328" y="1014849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8D895-F03A-BF4A-AF55-6643296DD2B4}"/>
              </a:ext>
            </a:extLst>
          </p:cNvPr>
          <p:cNvSpPr txBox="1"/>
          <p:nvPr/>
        </p:nvSpPr>
        <p:spPr>
          <a:xfrm>
            <a:off x="6709632" y="3532800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FCFCA3-AFE5-3243-B6FF-BD48835078C1}"/>
              </a:ext>
            </a:extLst>
          </p:cNvPr>
          <p:cNvSpPr txBox="1"/>
          <p:nvPr/>
        </p:nvSpPr>
        <p:spPr>
          <a:xfrm>
            <a:off x="11639664" y="355146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B4C317-210D-8141-90DA-B79A7E41CAAB}"/>
              </a:ext>
            </a:extLst>
          </p:cNvPr>
          <p:cNvSpPr txBox="1"/>
          <p:nvPr/>
        </p:nvSpPr>
        <p:spPr>
          <a:xfrm>
            <a:off x="4297350" y="11698154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EAE728-83F1-7C43-8F10-4B572A13FCA8}"/>
              </a:ext>
            </a:extLst>
          </p:cNvPr>
          <p:cNvSpPr txBox="1"/>
          <p:nvPr/>
        </p:nvSpPr>
        <p:spPr>
          <a:xfrm>
            <a:off x="9253485" y="11660832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C3A693-C631-9C4F-93FA-9564AFDA11AF}"/>
              </a:ext>
            </a:extLst>
          </p:cNvPr>
          <p:cNvSpPr txBox="1"/>
          <p:nvPr/>
        </p:nvSpPr>
        <p:spPr>
          <a:xfrm>
            <a:off x="5821067" y="355582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34D125-16A0-D844-9016-89641A7DF667}"/>
              </a:ext>
            </a:extLst>
          </p:cNvPr>
          <p:cNvSpPr txBox="1"/>
          <p:nvPr/>
        </p:nvSpPr>
        <p:spPr>
          <a:xfrm>
            <a:off x="3421226" y="1158986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AE201C-2D9A-EE48-B150-DD5812795E4D}"/>
              </a:ext>
            </a:extLst>
          </p:cNvPr>
          <p:cNvSpPr txBox="1"/>
          <p:nvPr/>
        </p:nvSpPr>
        <p:spPr>
          <a:xfrm>
            <a:off x="8376558" y="1158986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01E61-1C05-C043-A9EC-C2E191C8F17E}"/>
              </a:ext>
            </a:extLst>
          </p:cNvPr>
          <p:cNvSpPr txBox="1"/>
          <p:nvPr/>
        </p:nvSpPr>
        <p:spPr>
          <a:xfrm>
            <a:off x="10751900" y="3555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691A5F-EEED-4244-87BA-3B4BD0227EB7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88CEF5-D99A-7140-8534-ADFA1BF6DDDF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15">
            <a:extLst>
              <a:ext uri="{FF2B5EF4-FFF2-40B4-BE49-F238E27FC236}">
                <a16:creationId xmlns:a16="http://schemas.microsoft.com/office/drawing/2014/main" id="{F37F4FCE-E231-1E42-9BA7-A58AA6CD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389" y="9898224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68" name="Shape 116">
            <a:extLst>
              <a:ext uri="{FF2B5EF4-FFF2-40B4-BE49-F238E27FC236}">
                <a16:creationId xmlns:a16="http://schemas.microsoft.com/office/drawing/2014/main" id="{332D6756-6C02-2146-A754-71EA53BD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723" y="9876580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69" name="Shape 117">
            <a:extLst>
              <a:ext uri="{FF2B5EF4-FFF2-40B4-BE49-F238E27FC236}">
                <a16:creationId xmlns:a16="http://schemas.microsoft.com/office/drawing/2014/main" id="{D2E6A5C1-D740-D448-A7A6-195B9229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900" y="8881500"/>
            <a:ext cx="577852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0" name="Shape 118">
            <a:extLst>
              <a:ext uri="{FF2B5EF4-FFF2-40B4-BE49-F238E27FC236}">
                <a16:creationId xmlns:a16="http://schemas.microsoft.com/office/drawing/2014/main" id="{2F2F2603-0C22-FF42-80E6-BF4B2961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76" y="8878902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1" name="Shape 119">
            <a:extLst>
              <a:ext uri="{FF2B5EF4-FFF2-40B4-BE49-F238E27FC236}">
                <a16:creationId xmlns:a16="http://schemas.microsoft.com/office/drawing/2014/main" id="{125FF812-7575-7C42-A745-8D1903E4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58" y="5544430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2" name="Shape 120">
            <a:extLst>
              <a:ext uri="{FF2B5EF4-FFF2-40B4-BE49-F238E27FC236}">
                <a16:creationId xmlns:a16="http://schemas.microsoft.com/office/drawing/2014/main" id="{CE2615D0-5BB7-644E-9D2B-FAD64C90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113" y="5552048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A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3" name="Shape 121">
            <a:extLst>
              <a:ext uri="{FF2B5EF4-FFF2-40B4-BE49-F238E27FC236}">
                <a16:creationId xmlns:a16="http://schemas.microsoft.com/office/drawing/2014/main" id="{779DB929-B530-B14F-A17B-5D29EF1D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782" y="6588457"/>
            <a:ext cx="577852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74" name="Shape 122">
            <a:extLst>
              <a:ext uri="{FF2B5EF4-FFF2-40B4-BE49-F238E27FC236}">
                <a16:creationId xmlns:a16="http://schemas.microsoft.com/office/drawing/2014/main" id="{E40FC9F1-1D5C-224A-93C6-683943F5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470" y="6597345"/>
            <a:ext cx="577851" cy="37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ru-RU" altLang="ru-RU" sz="1799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Semibold" panose="020B0606030504020204" pitchFamily="34" charset="0"/>
                <a:sym typeface="Open Sans Semibold" panose="020B0606030504020204" pitchFamily="34" charset="0"/>
              </a:rPr>
              <a:t>B</a:t>
            </a:r>
            <a:endParaRPr lang="ru-RU" altLang="ru-RU" sz="17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Semibold" panose="020B0606030504020204" pitchFamily="34" charset="0"/>
              <a:sym typeface="Open Sans Semibold" panose="020B0606030504020204" pitchFamily="34" charset="0"/>
            </a:endParaRP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C84D0FE9-6493-754E-8FDB-60ECD4111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703" y="7936148"/>
            <a:ext cx="16476952" cy="0"/>
          </a:xfrm>
          <a:prstGeom prst="line">
            <a:avLst/>
          </a:prstGeom>
          <a:noFill/>
          <a:ln w="1651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9" name="Shape 82">
            <a:extLst>
              <a:ext uri="{FF2B5EF4-FFF2-40B4-BE49-F238E27FC236}">
                <a16:creationId xmlns:a16="http://schemas.microsoft.com/office/drawing/2014/main" id="{7B774E05-E245-314C-AEF8-84304B7EC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5748" y="8002157"/>
            <a:ext cx="2863356" cy="3171336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0" name="Shape 90">
            <a:extLst>
              <a:ext uri="{FF2B5EF4-FFF2-40B4-BE49-F238E27FC236}">
                <a16:creationId xmlns:a16="http://schemas.microsoft.com/office/drawing/2014/main" id="{11636627-E008-EF4D-87A3-DB5EBF76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955" y="8878989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1" name="Shape 91">
            <a:extLst>
              <a:ext uri="{FF2B5EF4-FFF2-40B4-BE49-F238E27FC236}">
                <a16:creationId xmlns:a16="http://schemas.microsoft.com/office/drawing/2014/main" id="{F007E66B-D4D4-324B-8B56-10EB61A6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326" y="9910150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Shape 104">
            <a:extLst>
              <a:ext uri="{FF2B5EF4-FFF2-40B4-BE49-F238E27FC236}">
                <a16:creationId xmlns:a16="http://schemas.microsoft.com/office/drawing/2014/main" id="{0FE8218F-D6B5-DE44-A13C-DF250E80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416" y="10996970"/>
            <a:ext cx="863352" cy="863384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Shape 80">
            <a:extLst>
              <a:ext uri="{FF2B5EF4-FFF2-40B4-BE49-F238E27FC236}">
                <a16:creationId xmlns:a16="http://schemas.microsoft.com/office/drawing/2014/main" id="{8336DE8D-5B04-BD48-BD20-86C4A4539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3449" y="8002157"/>
            <a:ext cx="2863356" cy="3171336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2" name="Shape 87">
            <a:extLst>
              <a:ext uri="{FF2B5EF4-FFF2-40B4-BE49-F238E27FC236}">
                <a16:creationId xmlns:a16="http://schemas.microsoft.com/office/drawing/2014/main" id="{856B0CD7-3BCF-504C-9842-AB9F46E7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738" y="8882594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Shape 88">
            <a:extLst>
              <a:ext uri="{FF2B5EF4-FFF2-40B4-BE49-F238E27FC236}">
                <a16:creationId xmlns:a16="http://schemas.microsoft.com/office/drawing/2014/main" id="{E01D87DB-E5CF-AA40-80F6-746B3B3C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05" y="9888507"/>
            <a:ext cx="380891" cy="380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4" name="Shape 89">
            <a:extLst>
              <a:ext uri="{FF2B5EF4-FFF2-40B4-BE49-F238E27FC236}">
                <a16:creationId xmlns:a16="http://schemas.microsoft.com/office/drawing/2014/main" id="{58B3E826-6FF6-914E-8FDE-C2F6C55D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9" y="10996970"/>
            <a:ext cx="863352" cy="863384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Shape 79">
            <a:extLst>
              <a:ext uri="{FF2B5EF4-FFF2-40B4-BE49-F238E27FC236}">
                <a16:creationId xmlns:a16="http://schemas.microsoft.com/office/drawing/2014/main" id="{A0A4A3F4-B4EC-0147-9EF5-03951F10E7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0308" y="4680818"/>
            <a:ext cx="2967373" cy="3245533"/>
          </a:xfrm>
          <a:prstGeom prst="line">
            <a:avLst/>
          </a:prstGeom>
          <a:noFill/>
          <a:ln w="635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4" name="Shape 92">
            <a:extLst>
              <a:ext uri="{FF2B5EF4-FFF2-40B4-BE49-F238E27FC236}">
                <a16:creationId xmlns:a16="http://schemas.microsoft.com/office/drawing/2014/main" id="{861EF7DC-B301-BB40-A361-6A98F1A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234" y="5555317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Shape 93">
            <a:extLst>
              <a:ext uri="{FF2B5EF4-FFF2-40B4-BE49-F238E27FC236}">
                <a16:creationId xmlns:a16="http://schemas.microsoft.com/office/drawing/2014/main" id="{E2EADE0F-D989-2E4D-A24B-611BC91D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163" y="6592936"/>
            <a:ext cx="380536" cy="380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Shape 105">
            <a:extLst>
              <a:ext uri="{FF2B5EF4-FFF2-40B4-BE49-F238E27FC236}">
                <a16:creationId xmlns:a16="http://schemas.microsoft.com/office/drawing/2014/main" id="{785414C2-6A2E-2E46-B3EB-990E1CCF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92" y="3916985"/>
            <a:ext cx="863352" cy="86338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Shape 81">
            <a:extLst>
              <a:ext uri="{FF2B5EF4-FFF2-40B4-BE49-F238E27FC236}">
                <a16:creationId xmlns:a16="http://schemas.microsoft.com/office/drawing/2014/main" id="{93D04092-0E0F-3241-ABE3-47D38AB719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0052" y="4680818"/>
            <a:ext cx="2967373" cy="3245533"/>
          </a:xfrm>
          <a:prstGeom prst="line">
            <a:avLst/>
          </a:prstGeom>
          <a:noFill/>
          <a:ln w="63500">
            <a:solidFill>
              <a:schemeClr val="accent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6" name="Shape 94">
            <a:extLst>
              <a:ext uri="{FF2B5EF4-FFF2-40B4-BE49-F238E27FC236}">
                <a16:creationId xmlns:a16="http://schemas.microsoft.com/office/drawing/2014/main" id="{755CD907-70AA-D548-AB15-42E138F9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74" y="5555139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Shape 95">
            <a:extLst>
              <a:ext uri="{FF2B5EF4-FFF2-40B4-BE49-F238E27FC236}">
                <a16:creationId xmlns:a16="http://schemas.microsoft.com/office/drawing/2014/main" id="{31C37FE7-7BD7-F74A-93E8-F69BF7A5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574" y="6597044"/>
            <a:ext cx="380891" cy="380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0" name="Shape 106">
            <a:extLst>
              <a:ext uri="{FF2B5EF4-FFF2-40B4-BE49-F238E27FC236}">
                <a16:creationId xmlns:a16="http://schemas.microsoft.com/office/drawing/2014/main" id="{933FAC6C-A308-954A-A7EF-6088CA4A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416" y="3916985"/>
            <a:ext cx="863352" cy="86338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Shape 123">
            <a:extLst>
              <a:ext uri="{FF2B5EF4-FFF2-40B4-BE49-F238E27FC236}">
                <a16:creationId xmlns:a16="http://schemas.microsoft.com/office/drawing/2014/main" id="{939C19F1-FFB2-8C4F-BB5F-C7BFF7CF648B}"/>
              </a:ext>
            </a:extLst>
          </p:cNvPr>
          <p:cNvSpPr>
            <a:spLocks/>
          </p:cNvSpPr>
          <p:nvPr/>
        </p:nvSpPr>
        <p:spPr bwMode="auto">
          <a:xfrm>
            <a:off x="17683471" y="4851776"/>
            <a:ext cx="5987686" cy="616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7" y="21600"/>
                </a:moveTo>
                <a:lnTo>
                  <a:pt x="11675" y="21600"/>
                </a:lnTo>
                <a:lnTo>
                  <a:pt x="21600" y="10807"/>
                </a:lnTo>
                <a:lnTo>
                  <a:pt x="11426" y="0"/>
                </a:lnTo>
                <a:lnTo>
                  <a:pt x="0" y="0"/>
                </a:lnTo>
                <a:lnTo>
                  <a:pt x="10285" y="10845"/>
                </a:lnTo>
                <a:lnTo>
                  <a:pt x="217" y="2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0" name="Shape 124">
            <a:extLst>
              <a:ext uri="{FF2B5EF4-FFF2-40B4-BE49-F238E27FC236}">
                <a16:creationId xmlns:a16="http://schemas.microsoft.com/office/drawing/2014/main" id="{82D74B44-8B2D-944B-A51B-E05A83E152EE}"/>
              </a:ext>
            </a:extLst>
          </p:cNvPr>
          <p:cNvSpPr>
            <a:spLocks/>
          </p:cNvSpPr>
          <p:nvPr/>
        </p:nvSpPr>
        <p:spPr bwMode="auto">
          <a:xfrm>
            <a:off x="1440797" y="4836503"/>
            <a:ext cx="2860826" cy="617241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0843"/>
                </a:moveTo>
                <a:lnTo>
                  <a:pt x="0" y="0"/>
                </a:lnTo>
                <a:lnTo>
                  <a:pt x="5646" y="10843"/>
                </a:lnTo>
                <a:lnTo>
                  <a:pt x="650" y="21600"/>
                </a:lnTo>
                <a:lnTo>
                  <a:pt x="21600" y="108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1" name="Shape 125">
            <a:extLst>
              <a:ext uri="{FF2B5EF4-FFF2-40B4-BE49-F238E27FC236}">
                <a16:creationId xmlns:a16="http://schemas.microsoft.com/office/drawing/2014/main" id="{8E7E112A-9701-F741-9BDE-A13A4F7209B0}"/>
              </a:ext>
            </a:extLst>
          </p:cNvPr>
          <p:cNvSpPr>
            <a:spLocks/>
          </p:cNvSpPr>
          <p:nvPr/>
        </p:nvSpPr>
        <p:spPr bwMode="auto">
          <a:xfrm>
            <a:off x="17670774" y="4845929"/>
            <a:ext cx="5987686" cy="309306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24"/>
                </a:moveTo>
                <a:lnTo>
                  <a:pt x="11426" y="0"/>
                </a:lnTo>
                <a:lnTo>
                  <a:pt x="0" y="0"/>
                </a:lnTo>
                <a:lnTo>
                  <a:pt x="10285" y="21600"/>
                </a:lnTo>
                <a:lnTo>
                  <a:pt x="21600" y="215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12" name="Shape 126">
            <a:extLst>
              <a:ext uri="{FF2B5EF4-FFF2-40B4-BE49-F238E27FC236}">
                <a16:creationId xmlns:a16="http://schemas.microsoft.com/office/drawing/2014/main" id="{2FB4CB52-9323-5D42-80F7-B069D8A14BF0}"/>
              </a:ext>
            </a:extLst>
          </p:cNvPr>
          <p:cNvSpPr>
            <a:spLocks/>
          </p:cNvSpPr>
          <p:nvPr/>
        </p:nvSpPr>
        <p:spPr bwMode="auto">
          <a:xfrm>
            <a:off x="1440797" y="4843142"/>
            <a:ext cx="2860826" cy="309864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21599"/>
                </a:moveTo>
                <a:lnTo>
                  <a:pt x="0" y="0"/>
                </a:lnTo>
                <a:lnTo>
                  <a:pt x="5646" y="21600"/>
                </a:lnTo>
                <a:lnTo>
                  <a:pt x="21600" y="215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7" name="Shape 80">
            <a:extLst>
              <a:ext uri="{FF2B5EF4-FFF2-40B4-BE49-F238E27FC236}">
                <a16:creationId xmlns:a16="http://schemas.microsoft.com/office/drawing/2014/main" id="{211C7E4B-BF41-084C-B42C-6DD290063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73721" y="8002157"/>
            <a:ext cx="2863356" cy="3171336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8" name="Shape 87">
            <a:extLst>
              <a:ext uri="{FF2B5EF4-FFF2-40B4-BE49-F238E27FC236}">
                <a16:creationId xmlns:a16="http://schemas.microsoft.com/office/drawing/2014/main" id="{094A3535-378B-4747-91A4-8081BDE8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010" y="8882594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9" name="Shape 88">
            <a:extLst>
              <a:ext uri="{FF2B5EF4-FFF2-40B4-BE49-F238E27FC236}">
                <a16:creationId xmlns:a16="http://schemas.microsoft.com/office/drawing/2014/main" id="{F291795E-DBEB-124A-911F-0271A21E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475" y="9888507"/>
            <a:ext cx="380891" cy="3809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0" name="Shape 89">
            <a:extLst>
              <a:ext uri="{FF2B5EF4-FFF2-40B4-BE49-F238E27FC236}">
                <a16:creationId xmlns:a16="http://schemas.microsoft.com/office/drawing/2014/main" id="{379F5F6D-4970-2846-8E3B-0E421E75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879" y="10996970"/>
            <a:ext cx="863352" cy="863384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9" name="Shape 79">
            <a:extLst>
              <a:ext uri="{FF2B5EF4-FFF2-40B4-BE49-F238E27FC236}">
                <a16:creationId xmlns:a16="http://schemas.microsoft.com/office/drawing/2014/main" id="{62A8900F-B1AA-BC45-8F30-292FC49CDA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80580" y="4680818"/>
            <a:ext cx="2967373" cy="3245533"/>
          </a:xfrm>
          <a:prstGeom prst="line">
            <a:avLst/>
          </a:prstGeom>
          <a:noFill/>
          <a:ln w="63500">
            <a:solidFill>
              <a:schemeClr val="accent3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20" name="Shape 92">
            <a:extLst>
              <a:ext uri="{FF2B5EF4-FFF2-40B4-BE49-F238E27FC236}">
                <a16:creationId xmlns:a16="http://schemas.microsoft.com/office/drawing/2014/main" id="{ACB382EE-6D77-5D41-9E18-AB34C16A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506" y="5555317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1" name="Shape 93">
            <a:extLst>
              <a:ext uri="{FF2B5EF4-FFF2-40B4-BE49-F238E27FC236}">
                <a16:creationId xmlns:a16="http://schemas.microsoft.com/office/drawing/2014/main" id="{A065BC65-6BC4-C041-8EF1-C1B62844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2435" y="6592936"/>
            <a:ext cx="380536" cy="3805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24" name="Shape 105">
            <a:extLst>
              <a:ext uri="{FF2B5EF4-FFF2-40B4-BE49-F238E27FC236}">
                <a16:creationId xmlns:a16="http://schemas.microsoft.com/office/drawing/2014/main" id="{17164EC1-7B03-3E41-9229-8F7B46CE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7876" y="3916985"/>
            <a:ext cx="863352" cy="86338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8" name="Shape 83">
            <a:extLst>
              <a:ext uri="{FF2B5EF4-FFF2-40B4-BE49-F238E27FC236}">
                <a16:creationId xmlns:a16="http://schemas.microsoft.com/office/drawing/2014/main" id="{677A7068-6291-6043-B938-10049556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334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3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:a16="http://schemas.microsoft.com/office/drawing/2014/main" id="{C8136945-F381-4D4D-9A2B-0F84D790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034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2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" name="Shape 83">
            <a:extLst>
              <a:ext uri="{FF2B5EF4-FFF2-40B4-BE49-F238E27FC236}">
                <a16:creationId xmlns:a16="http://schemas.microsoft.com/office/drawing/2014/main" id="{DC93B3E2-C3BD-8C43-828C-C70809A6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062" y="7788553"/>
            <a:ext cx="317054" cy="317066"/>
          </a:xfrm>
          <a:prstGeom prst="ellipse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400000"/>
            <a:headEnd/>
            <a:tailEnd/>
          </a:ln>
        </p:spPr>
        <p:txBody>
          <a:bodyPr lIns="50787" tIns="50787" rIns="50787" bIns="50787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31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10F3E4-D54D-D44D-87B1-A6A890F738C8}"/>
              </a:ext>
            </a:extLst>
          </p:cNvPr>
          <p:cNvSpPr txBox="1"/>
          <p:nvPr/>
        </p:nvSpPr>
        <p:spPr>
          <a:xfrm>
            <a:off x="2630931" y="40562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48F9C5-7624-2545-BDB2-14F288CC5C9C}"/>
              </a:ext>
            </a:extLst>
          </p:cNvPr>
          <p:cNvSpPr txBox="1"/>
          <p:nvPr/>
        </p:nvSpPr>
        <p:spPr>
          <a:xfrm>
            <a:off x="7548556" y="405628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25BCFA-0ADD-0F42-AB15-1541ABDF2C42}"/>
              </a:ext>
            </a:extLst>
          </p:cNvPr>
          <p:cNvSpPr txBox="1"/>
          <p:nvPr/>
        </p:nvSpPr>
        <p:spPr>
          <a:xfrm>
            <a:off x="12448215" y="4056288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0D9A3-1542-2440-9F6A-C3A081E5A51B}"/>
              </a:ext>
            </a:extLst>
          </p:cNvPr>
          <p:cNvSpPr txBox="1"/>
          <p:nvPr/>
        </p:nvSpPr>
        <p:spPr>
          <a:xfrm>
            <a:off x="2680290" y="11132689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E2192-B6DB-584A-9B41-6F97D45F5936}"/>
              </a:ext>
            </a:extLst>
          </p:cNvPr>
          <p:cNvSpPr txBox="1"/>
          <p:nvPr/>
        </p:nvSpPr>
        <p:spPr>
          <a:xfrm>
            <a:off x="7657791" y="111326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65FBC4-466E-9C44-BC5D-C81EDB17C507}"/>
              </a:ext>
            </a:extLst>
          </p:cNvPr>
          <p:cNvSpPr txBox="1"/>
          <p:nvPr/>
        </p:nvSpPr>
        <p:spPr>
          <a:xfrm>
            <a:off x="12611583" y="111326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swald" panose="02000503000000000000" pitchFamily="2" charset="77"/>
              </a:rPr>
              <a:t>6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FDBCDCE2-5A69-D342-AE8A-9E7B510DB712}"/>
              </a:ext>
            </a:extLst>
          </p:cNvPr>
          <p:cNvSpPr txBox="1">
            <a:spLocks/>
          </p:cNvSpPr>
          <p:nvPr/>
        </p:nvSpPr>
        <p:spPr>
          <a:xfrm>
            <a:off x="4305000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37734418-5287-6242-9657-59C515C02A1E}"/>
              </a:ext>
            </a:extLst>
          </p:cNvPr>
          <p:cNvSpPr txBox="1">
            <a:spLocks/>
          </p:cNvSpPr>
          <p:nvPr/>
        </p:nvSpPr>
        <p:spPr>
          <a:xfrm>
            <a:off x="5279111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2EE056-0F99-E74F-9B01-9DF6CA4F1BE3}"/>
              </a:ext>
            </a:extLst>
          </p:cNvPr>
          <p:cNvSpPr txBox="1"/>
          <p:nvPr/>
        </p:nvSpPr>
        <p:spPr>
          <a:xfrm>
            <a:off x="3390903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6E3126C-B06B-9841-B46E-102B217596FF}"/>
              </a:ext>
            </a:extLst>
          </p:cNvPr>
          <p:cNvSpPr txBox="1">
            <a:spLocks/>
          </p:cNvSpPr>
          <p:nvPr/>
        </p:nvSpPr>
        <p:spPr>
          <a:xfrm>
            <a:off x="9328002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07C9D61-DED3-EB4A-B5AC-31D586182722}"/>
              </a:ext>
            </a:extLst>
          </p:cNvPr>
          <p:cNvSpPr txBox="1">
            <a:spLocks/>
          </p:cNvSpPr>
          <p:nvPr/>
        </p:nvSpPr>
        <p:spPr>
          <a:xfrm>
            <a:off x="10302113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B88633-2F33-974E-AC9B-6CA0967FD840}"/>
              </a:ext>
            </a:extLst>
          </p:cNvPr>
          <p:cNvSpPr txBox="1"/>
          <p:nvPr/>
        </p:nvSpPr>
        <p:spPr>
          <a:xfrm>
            <a:off x="8413905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7E041E6-670B-2645-ABE8-E97F82625125}"/>
              </a:ext>
            </a:extLst>
          </p:cNvPr>
          <p:cNvSpPr txBox="1">
            <a:spLocks/>
          </p:cNvSpPr>
          <p:nvPr/>
        </p:nvSpPr>
        <p:spPr>
          <a:xfrm>
            <a:off x="14191435" y="547717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B7B184A9-945C-7E4E-B7AF-A56F46EB347E}"/>
              </a:ext>
            </a:extLst>
          </p:cNvPr>
          <p:cNvSpPr txBox="1">
            <a:spLocks/>
          </p:cNvSpPr>
          <p:nvPr/>
        </p:nvSpPr>
        <p:spPr>
          <a:xfrm>
            <a:off x="15165546" y="6501026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464F52-3E16-3242-9888-6DBDCAD730B7}"/>
              </a:ext>
            </a:extLst>
          </p:cNvPr>
          <p:cNvSpPr txBox="1"/>
          <p:nvPr/>
        </p:nvSpPr>
        <p:spPr>
          <a:xfrm>
            <a:off x="13277338" y="4028148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7518EF-208B-C646-AE09-0FC7E1C36AEB}"/>
              </a:ext>
            </a:extLst>
          </p:cNvPr>
          <p:cNvSpPr txBox="1"/>
          <p:nvPr/>
        </p:nvSpPr>
        <p:spPr>
          <a:xfrm>
            <a:off x="3423560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C166-2969-194E-8C1C-FED9D813193F}"/>
              </a:ext>
            </a:extLst>
          </p:cNvPr>
          <p:cNvSpPr txBox="1"/>
          <p:nvPr/>
        </p:nvSpPr>
        <p:spPr>
          <a:xfrm>
            <a:off x="8446562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ED137-9D49-5543-A7EE-55C33C6BA513}"/>
              </a:ext>
            </a:extLst>
          </p:cNvPr>
          <p:cNvSpPr txBox="1"/>
          <p:nvPr/>
        </p:nvSpPr>
        <p:spPr>
          <a:xfrm>
            <a:off x="13309995" y="11146721"/>
            <a:ext cx="209384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E6F3F9A8-D92B-064D-B203-396B205831CB}"/>
              </a:ext>
            </a:extLst>
          </p:cNvPr>
          <p:cNvSpPr txBox="1">
            <a:spLocks/>
          </p:cNvSpPr>
          <p:nvPr/>
        </p:nvSpPr>
        <p:spPr>
          <a:xfrm>
            <a:off x="4305000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AED6CA35-B5CD-D64C-87FC-CB0A713AE6CF}"/>
              </a:ext>
            </a:extLst>
          </p:cNvPr>
          <p:cNvSpPr txBox="1">
            <a:spLocks/>
          </p:cNvSpPr>
          <p:nvPr/>
        </p:nvSpPr>
        <p:spPr>
          <a:xfrm>
            <a:off x="9328002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3712051C-7C1E-0C46-93B9-E7A31C854BCC}"/>
              </a:ext>
            </a:extLst>
          </p:cNvPr>
          <p:cNvSpPr txBox="1">
            <a:spLocks/>
          </p:cNvSpPr>
          <p:nvPr/>
        </p:nvSpPr>
        <p:spPr>
          <a:xfrm>
            <a:off x="14191435" y="9853609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511CA47-7523-184B-916D-AB570C441E00}"/>
              </a:ext>
            </a:extLst>
          </p:cNvPr>
          <p:cNvSpPr txBox="1">
            <a:spLocks/>
          </p:cNvSpPr>
          <p:nvPr/>
        </p:nvSpPr>
        <p:spPr>
          <a:xfrm>
            <a:off x="5279111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32833196-30AA-9D48-A3BE-30194FB44B1A}"/>
              </a:ext>
            </a:extLst>
          </p:cNvPr>
          <p:cNvSpPr txBox="1">
            <a:spLocks/>
          </p:cNvSpPr>
          <p:nvPr/>
        </p:nvSpPr>
        <p:spPr>
          <a:xfrm>
            <a:off x="10302113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72E1E329-BFA3-7D49-B5C0-33B92B38BC3A}"/>
              </a:ext>
            </a:extLst>
          </p:cNvPr>
          <p:cNvSpPr txBox="1">
            <a:spLocks/>
          </p:cNvSpPr>
          <p:nvPr/>
        </p:nvSpPr>
        <p:spPr>
          <a:xfrm>
            <a:off x="15165546" y="8819174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A46442-5B16-7E40-AE3D-9AC7DA3484B7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256654-2E14-5248-91CD-ED4ED75BF18F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55E64D63-9419-3144-9C0F-239F8678972E}"/>
              </a:ext>
            </a:extLst>
          </p:cNvPr>
          <p:cNvSpPr/>
          <p:nvPr/>
        </p:nvSpPr>
        <p:spPr bwMode="auto">
          <a:xfrm>
            <a:off x="3331880" y="7857192"/>
            <a:ext cx="14356080" cy="3844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0" tIns="38090" rIns="38090" bIns="3809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25252" fontAlgn="base" hangingPunct="0">
              <a:spcBef>
                <a:spcPct val="0"/>
              </a:spcBef>
              <a:spcAft>
                <a:spcPct val="0"/>
              </a:spcAft>
            </a:pPr>
            <a:endParaRPr lang="ru-RU" sz="1999" dirty="0">
              <a:solidFill>
                <a:srgbClr val="74808C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" charset="0"/>
              <a:sym typeface="Poppins" charset="0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5615158D-479A-804E-8006-31FCC23873B4}"/>
              </a:ext>
            </a:extLst>
          </p:cNvPr>
          <p:cNvSpPr/>
          <p:nvPr/>
        </p:nvSpPr>
        <p:spPr>
          <a:xfrm>
            <a:off x="1162058" y="4406083"/>
            <a:ext cx="2588102" cy="7286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5" h="21600" extrusionOk="0">
                <a:moveTo>
                  <a:pt x="1245" y="0"/>
                </a:moveTo>
                <a:cubicBezTo>
                  <a:pt x="6272" y="1145"/>
                  <a:pt x="10563" y="2699"/>
                  <a:pt x="13814" y="4551"/>
                </a:cubicBezTo>
                <a:cubicBezTo>
                  <a:pt x="17166" y="6460"/>
                  <a:pt x="19315" y="8593"/>
                  <a:pt x="20175" y="10795"/>
                </a:cubicBezTo>
                <a:cubicBezTo>
                  <a:pt x="19320" y="13001"/>
                  <a:pt x="17171" y="15138"/>
                  <a:pt x="13814" y="17051"/>
                </a:cubicBezTo>
                <a:cubicBezTo>
                  <a:pt x="10564" y="18902"/>
                  <a:pt x="6272" y="20455"/>
                  <a:pt x="1245" y="21600"/>
                </a:cubicBezTo>
                <a:cubicBezTo>
                  <a:pt x="1634" y="20068"/>
                  <a:pt x="1512" y="18545"/>
                  <a:pt x="913" y="17053"/>
                </a:cubicBezTo>
                <a:cubicBezTo>
                  <a:pt x="63" y="14936"/>
                  <a:pt x="-1425" y="12457"/>
                  <a:pt x="3279" y="11079"/>
                </a:cubicBezTo>
                <a:cubicBezTo>
                  <a:pt x="3597" y="10986"/>
                  <a:pt x="3916" y="10904"/>
                  <a:pt x="4278" y="10844"/>
                </a:cubicBezTo>
                <a:cubicBezTo>
                  <a:pt x="4374" y="10828"/>
                  <a:pt x="4510" y="10815"/>
                  <a:pt x="4613" y="10801"/>
                </a:cubicBezTo>
                <a:cubicBezTo>
                  <a:pt x="4510" y="10786"/>
                  <a:pt x="4374" y="10773"/>
                  <a:pt x="4278" y="10757"/>
                </a:cubicBezTo>
                <a:cubicBezTo>
                  <a:pt x="3916" y="10697"/>
                  <a:pt x="3597" y="10614"/>
                  <a:pt x="3279" y="10521"/>
                </a:cubicBezTo>
                <a:cubicBezTo>
                  <a:pt x="-1425" y="9143"/>
                  <a:pt x="63" y="6665"/>
                  <a:pt x="913" y="4548"/>
                </a:cubicBezTo>
                <a:cubicBezTo>
                  <a:pt x="1512" y="3056"/>
                  <a:pt x="1634" y="1532"/>
                  <a:pt x="1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C4359BE9-5B82-584F-8DAA-B351E7352609}"/>
              </a:ext>
            </a:extLst>
          </p:cNvPr>
          <p:cNvSpPr/>
          <p:nvPr/>
        </p:nvSpPr>
        <p:spPr>
          <a:xfrm>
            <a:off x="17340871" y="4355750"/>
            <a:ext cx="5874721" cy="738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561" extrusionOk="0">
                <a:moveTo>
                  <a:pt x="20457" y="9424"/>
                </a:moveTo>
                <a:cubicBezTo>
                  <a:pt x="18982" y="7406"/>
                  <a:pt x="17134" y="5578"/>
                  <a:pt x="14974" y="4003"/>
                </a:cubicBezTo>
                <a:cubicBezTo>
                  <a:pt x="12838" y="2443"/>
                  <a:pt x="10421" y="1149"/>
                  <a:pt x="7805" y="163"/>
                </a:cubicBezTo>
                <a:cubicBezTo>
                  <a:pt x="7537" y="37"/>
                  <a:pt x="7228" y="-18"/>
                  <a:pt x="6919" y="5"/>
                </a:cubicBezTo>
                <a:cubicBezTo>
                  <a:pt x="6629" y="26"/>
                  <a:pt x="6354" y="115"/>
                  <a:pt x="6127" y="261"/>
                </a:cubicBezTo>
                <a:cubicBezTo>
                  <a:pt x="4428" y="1228"/>
                  <a:pt x="3040" y="2494"/>
                  <a:pt x="2064" y="3955"/>
                </a:cubicBezTo>
                <a:cubicBezTo>
                  <a:pt x="746" y="5927"/>
                  <a:pt x="229" y="8115"/>
                  <a:pt x="60" y="10304"/>
                </a:cubicBezTo>
                <a:cubicBezTo>
                  <a:pt x="-123" y="12664"/>
                  <a:pt x="87" y="15097"/>
                  <a:pt x="1102" y="17371"/>
                </a:cubicBezTo>
                <a:cubicBezTo>
                  <a:pt x="1675" y="18655"/>
                  <a:pt x="2497" y="19863"/>
                  <a:pt x="3542" y="20951"/>
                </a:cubicBezTo>
                <a:cubicBezTo>
                  <a:pt x="3742" y="21180"/>
                  <a:pt x="4022" y="21357"/>
                  <a:pt x="4346" y="21460"/>
                </a:cubicBezTo>
                <a:cubicBezTo>
                  <a:pt x="4638" y="21553"/>
                  <a:pt x="4956" y="21582"/>
                  <a:pt x="5268" y="21544"/>
                </a:cubicBezTo>
                <a:cubicBezTo>
                  <a:pt x="8883" y="21210"/>
                  <a:pt x="12343" y="20184"/>
                  <a:pt x="15357" y="18554"/>
                </a:cubicBezTo>
                <a:cubicBezTo>
                  <a:pt x="17777" y="17244"/>
                  <a:pt x="19855" y="15572"/>
                  <a:pt x="21477" y="13629"/>
                </a:cubicBezTo>
                <a:lnTo>
                  <a:pt x="15466" y="13106"/>
                </a:lnTo>
                <a:lnTo>
                  <a:pt x="20457" y="9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AE73A29D-9DBC-AE49-9CE5-C9CD9BEA38AD}"/>
              </a:ext>
            </a:extLst>
          </p:cNvPr>
          <p:cNvSpPr/>
          <p:nvPr/>
        </p:nvSpPr>
        <p:spPr>
          <a:xfrm>
            <a:off x="21493979" y="8667177"/>
            <a:ext cx="1953233" cy="437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194" extrusionOk="0">
                <a:moveTo>
                  <a:pt x="19113" y="71"/>
                </a:moveTo>
                <a:cubicBezTo>
                  <a:pt x="19496" y="-135"/>
                  <a:pt x="19886" y="110"/>
                  <a:pt x="20241" y="782"/>
                </a:cubicBezTo>
                <a:cubicBezTo>
                  <a:pt x="20691" y="1633"/>
                  <a:pt x="21064" y="3119"/>
                  <a:pt x="21302" y="5007"/>
                </a:cubicBezTo>
                <a:cubicBezTo>
                  <a:pt x="21600" y="8209"/>
                  <a:pt x="21559" y="11829"/>
                  <a:pt x="21191" y="14885"/>
                </a:cubicBezTo>
                <a:cubicBezTo>
                  <a:pt x="20693" y="19007"/>
                  <a:pt x="19695" y="21465"/>
                  <a:pt x="18639" y="21171"/>
                </a:cubicBezTo>
                <a:cubicBezTo>
                  <a:pt x="15399" y="21044"/>
                  <a:pt x="12161" y="20671"/>
                  <a:pt x="8924" y="20052"/>
                </a:cubicBezTo>
                <a:cubicBezTo>
                  <a:pt x="5947" y="19483"/>
                  <a:pt x="2972" y="18705"/>
                  <a:pt x="0" y="17720"/>
                </a:cubicBezTo>
                <a:lnTo>
                  <a:pt x="3665" y="6235"/>
                </a:lnTo>
                <a:lnTo>
                  <a:pt x="19113" y="7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6" name="Кружок">
            <a:extLst>
              <a:ext uri="{FF2B5EF4-FFF2-40B4-BE49-F238E27FC236}">
                <a16:creationId xmlns:a16="http://schemas.microsoft.com/office/drawing/2014/main" id="{3836AA3B-11A6-0346-B962-754449AE82AC}"/>
              </a:ext>
            </a:extLst>
          </p:cNvPr>
          <p:cNvSpPr/>
          <p:nvPr/>
        </p:nvSpPr>
        <p:spPr>
          <a:xfrm>
            <a:off x="20352902" y="6234015"/>
            <a:ext cx="1531837" cy="15318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0044DA01-2191-9740-9BF7-3590331A3D38}"/>
              </a:ext>
            </a:extLst>
          </p:cNvPr>
          <p:cNvSpPr/>
          <p:nvPr/>
        </p:nvSpPr>
        <p:spPr>
          <a:xfrm>
            <a:off x="21072866" y="6675384"/>
            <a:ext cx="649100" cy="649099"/>
          </a:xfrm>
          <a:prstGeom prst="ellipse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932CC577-E894-B94F-9CFD-2AECF960E4AF}"/>
              </a:ext>
            </a:extLst>
          </p:cNvPr>
          <p:cNvSpPr/>
          <p:nvPr/>
        </p:nvSpPr>
        <p:spPr>
          <a:xfrm>
            <a:off x="20733214" y="8252035"/>
            <a:ext cx="1365239" cy="121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450" extrusionOk="0">
                <a:moveTo>
                  <a:pt x="21563" y="0"/>
                </a:moveTo>
                <a:cubicBezTo>
                  <a:pt x="18420" y="548"/>
                  <a:pt x="15297" y="1231"/>
                  <a:pt x="12200" y="2045"/>
                </a:cubicBezTo>
                <a:cubicBezTo>
                  <a:pt x="9011" y="2884"/>
                  <a:pt x="5853" y="3863"/>
                  <a:pt x="2732" y="4979"/>
                </a:cubicBezTo>
                <a:cubicBezTo>
                  <a:pt x="1881" y="5358"/>
                  <a:pt x="1162" y="6034"/>
                  <a:pt x="681" y="6907"/>
                </a:cubicBezTo>
                <a:cubicBezTo>
                  <a:pt x="370" y="7470"/>
                  <a:pt x="169" y="8100"/>
                  <a:pt x="90" y="8755"/>
                </a:cubicBezTo>
                <a:cubicBezTo>
                  <a:pt x="-37" y="10594"/>
                  <a:pt x="-29" y="12442"/>
                  <a:pt x="114" y="14280"/>
                </a:cubicBezTo>
                <a:cubicBezTo>
                  <a:pt x="251" y="16049"/>
                  <a:pt x="512" y="17803"/>
                  <a:pt x="896" y="19526"/>
                </a:cubicBezTo>
                <a:cubicBezTo>
                  <a:pt x="1152" y="20349"/>
                  <a:pt x="1728" y="20996"/>
                  <a:pt x="2462" y="21286"/>
                </a:cubicBezTo>
                <a:cubicBezTo>
                  <a:pt x="3257" y="21600"/>
                  <a:pt x="4139" y="21457"/>
                  <a:pt x="4822" y="20905"/>
                </a:cubicBezTo>
                <a:cubicBezTo>
                  <a:pt x="6840" y="19463"/>
                  <a:pt x="8847" y="18001"/>
                  <a:pt x="10842" y="16520"/>
                </a:cubicBezTo>
                <a:cubicBezTo>
                  <a:pt x="12937" y="14964"/>
                  <a:pt x="15019" y="13387"/>
                  <a:pt x="17088" y="11788"/>
                </a:cubicBezTo>
                <a:lnTo>
                  <a:pt x="2156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FA2F2C61-66F8-A943-9824-20F264948722}"/>
              </a:ext>
            </a:extLst>
          </p:cNvPr>
          <p:cNvSpPr/>
          <p:nvPr/>
        </p:nvSpPr>
        <p:spPr>
          <a:xfrm>
            <a:off x="21382515" y="7447146"/>
            <a:ext cx="2016911" cy="176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1256" extrusionOk="0">
                <a:moveTo>
                  <a:pt x="20090" y="5893"/>
                </a:moveTo>
                <a:cubicBezTo>
                  <a:pt x="21321" y="4830"/>
                  <a:pt x="21600" y="2844"/>
                  <a:pt x="20723" y="1393"/>
                </a:cubicBezTo>
                <a:cubicBezTo>
                  <a:pt x="19960" y="128"/>
                  <a:pt x="18524" y="-344"/>
                  <a:pt x="17291" y="263"/>
                </a:cubicBezTo>
                <a:cubicBezTo>
                  <a:pt x="13395" y="2387"/>
                  <a:pt x="9877" y="5322"/>
                  <a:pt x="6918" y="8919"/>
                </a:cubicBezTo>
                <a:cubicBezTo>
                  <a:pt x="3966" y="12506"/>
                  <a:pt x="1620" y="16689"/>
                  <a:pt x="0" y="21256"/>
                </a:cubicBezTo>
                <a:lnTo>
                  <a:pt x="20090" y="589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199" dirty="0">
              <a:latin typeface="Roboto Light" panose="02000000000000000000" pitchFamily="2" charset="0"/>
            </a:endParaRPr>
          </a:p>
        </p:txBody>
      </p:sp>
      <p:cxnSp>
        <p:nvCxnSpPr>
          <p:cNvPr id="28" name="Прямая соединительная линия 154">
            <a:extLst>
              <a:ext uri="{FF2B5EF4-FFF2-40B4-BE49-F238E27FC236}">
                <a16:creationId xmlns:a16="http://schemas.microsoft.com/office/drawing/2014/main" id="{85556B54-4DEE-A44B-915A-0DA2CE9D9D4B}"/>
              </a:ext>
            </a:extLst>
          </p:cNvPr>
          <p:cNvCxnSpPr>
            <a:cxnSpLocks/>
            <a:endCxn id="40" idx="2"/>
          </p:cNvCxnSpPr>
          <p:nvPr/>
        </p:nvCxnSpPr>
        <p:spPr bwMode="auto">
          <a:xfrm flipV="1">
            <a:off x="10655117" y="5314160"/>
            <a:ext cx="289556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130">
            <a:extLst>
              <a:ext uri="{FF2B5EF4-FFF2-40B4-BE49-F238E27FC236}">
                <a16:creationId xmlns:a16="http://schemas.microsoft.com/office/drawing/2014/main" id="{7BE4496A-E7A7-7C41-8EED-60EADE15DAA8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6675384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111">
            <a:extLst>
              <a:ext uri="{FF2B5EF4-FFF2-40B4-BE49-F238E27FC236}">
                <a16:creationId xmlns:a16="http://schemas.microsoft.com/office/drawing/2014/main" id="{3AC77047-E562-8A48-A7B2-F67FAEE1F593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9437312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4" name="Прямая соединительная линия 113">
            <a:extLst>
              <a:ext uri="{FF2B5EF4-FFF2-40B4-BE49-F238E27FC236}">
                <a16:creationId xmlns:a16="http://schemas.microsoft.com/office/drawing/2014/main" id="{9D9F4B57-6CC6-E94A-B19E-3E0568853187}"/>
              </a:ext>
            </a:extLst>
          </p:cNvPr>
          <p:cNvCxnSpPr>
            <a:cxnSpLocks/>
          </p:cNvCxnSpPr>
          <p:nvPr/>
        </p:nvCxnSpPr>
        <p:spPr bwMode="auto">
          <a:xfrm>
            <a:off x="10655117" y="10779770"/>
            <a:ext cx="298722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8" name="Freeform 8">
            <a:extLst>
              <a:ext uri="{FF2B5EF4-FFF2-40B4-BE49-F238E27FC236}">
                <a16:creationId xmlns:a16="http://schemas.microsoft.com/office/drawing/2014/main" id="{8369FA6D-7AAE-4449-988E-F01D5C6E655A}"/>
              </a:ext>
            </a:extLst>
          </p:cNvPr>
          <p:cNvSpPr>
            <a:spLocks/>
          </p:cNvSpPr>
          <p:nvPr/>
        </p:nvSpPr>
        <p:spPr bwMode="auto">
          <a:xfrm flipH="1">
            <a:off x="10655116" y="3901781"/>
            <a:ext cx="5178640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39" name="Oval 66">
            <a:extLst>
              <a:ext uri="{FF2B5EF4-FFF2-40B4-BE49-F238E27FC236}">
                <a16:creationId xmlns:a16="http://schemas.microsoft.com/office/drawing/2014/main" id="{980C0FB0-3284-034C-BBDF-FCA777A67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6576" y="3737453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6F79FC17-3658-9641-B547-72364814E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0682" y="519986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1" name="Oval 66">
            <a:extLst>
              <a:ext uri="{FF2B5EF4-FFF2-40B4-BE49-F238E27FC236}">
                <a16:creationId xmlns:a16="http://schemas.microsoft.com/office/drawing/2014/main" id="{8FAF2B9C-3573-0342-AB80-EE3925390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53130" y="656477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101CD419-16D6-814C-9437-BA6D27063A70}"/>
              </a:ext>
            </a:extLst>
          </p:cNvPr>
          <p:cNvSpPr>
            <a:spLocks/>
          </p:cNvSpPr>
          <p:nvPr/>
        </p:nvSpPr>
        <p:spPr bwMode="auto">
          <a:xfrm flipH="1" flipV="1">
            <a:off x="10656480" y="8051983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43" name="Oval 66">
            <a:extLst>
              <a:ext uri="{FF2B5EF4-FFF2-40B4-BE49-F238E27FC236}">
                <a16:creationId xmlns:a16="http://schemas.microsoft.com/office/drawing/2014/main" id="{84860DCE-F11A-BF44-95FE-361EF1B58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5687" y="11992845"/>
            <a:ext cx="365760" cy="3657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4" name="Oval 66">
            <a:extLst>
              <a:ext uri="{FF2B5EF4-FFF2-40B4-BE49-F238E27FC236}">
                <a16:creationId xmlns:a16="http://schemas.microsoft.com/office/drawing/2014/main" id="{BE9F237E-311A-2540-97EE-F0D6DA032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30288" y="1066702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5" name="Oval 66">
            <a:extLst>
              <a:ext uri="{FF2B5EF4-FFF2-40B4-BE49-F238E27FC236}">
                <a16:creationId xmlns:a16="http://schemas.microsoft.com/office/drawing/2014/main" id="{D6606757-2B0B-ED47-8017-8E0924E1D4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91933" y="9334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48" name="Oval 66">
            <a:extLst>
              <a:ext uri="{FF2B5EF4-FFF2-40B4-BE49-F238E27FC236}">
                <a16:creationId xmlns:a16="http://schemas.microsoft.com/office/drawing/2014/main" id="{0BD59870-8E6F-F043-85A1-1C670F0F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4540" y="7655006"/>
            <a:ext cx="822960" cy="822960"/>
          </a:xfrm>
          <a:prstGeom prst="ellipse">
            <a:avLst/>
          </a:prstGeom>
          <a:solidFill>
            <a:schemeClr val="accent3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cxnSp>
        <p:nvCxnSpPr>
          <p:cNvPr id="54" name="Прямая соединительная линия 154">
            <a:extLst>
              <a:ext uri="{FF2B5EF4-FFF2-40B4-BE49-F238E27FC236}">
                <a16:creationId xmlns:a16="http://schemas.microsoft.com/office/drawing/2014/main" id="{AB3FF2C0-2CC1-564C-A226-D21E8F5AADB6}"/>
              </a:ext>
            </a:extLst>
          </p:cNvPr>
          <p:cNvCxnSpPr>
            <a:cxnSpLocks/>
            <a:endCxn id="60" idx="2"/>
          </p:cNvCxnSpPr>
          <p:nvPr/>
        </p:nvCxnSpPr>
        <p:spPr bwMode="auto">
          <a:xfrm flipV="1">
            <a:off x="5027606" y="5314160"/>
            <a:ext cx="2895565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5" name="Прямая соединительная линия 130">
            <a:extLst>
              <a:ext uri="{FF2B5EF4-FFF2-40B4-BE49-F238E27FC236}">
                <a16:creationId xmlns:a16="http://schemas.microsoft.com/office/drawing/2014/main" id="{2127A506-7A37-AE4F-8A1E-8F9D7F1F5EC3}"/>
              </a:ext>
            </a:extLst>
          </p:cNvPr>
          <p:cNvCxnSpPr>
            <a:cxnSpLocks/>
          </p:cNvCxnSpPr>
          <p:nvPr/>
        </p:nvCxnSpPr>
        <p:spPr bwMode="auto">
          <a:xfrm>
            <a:off x="5027606" y="6675384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6" name="Прямая соединительная линия 111">
            <a:extLst>
              <a:ext uri="{FF2B5EF4-FFF2-40B4-BE49-F238E27FC236}">
                <a16:creationId xmlns:a16="http://schemas.microsoft.com/office/drawing/2014/main" id="{B7AC7102-90BA-EB42-A041-DA9469B9FC40}"/>
              </a:ext>
            </a:extLst>
          </p:cNvPr>
          <p:cNvCxnSpPr>
            <a:cxnSpLocks/>
          </p:cNvCxnSpPr>
          <p:nvPr/>
        </p:nvCxnSpPr>
        <p:spPr bwMode="auto">
          <a:xfrm>
            <a:off x="5027606" y="9437312"/>
            <a:ext cx="406694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57" name="Прямая соединительная линия 113">
            <a:extLst>
              <a:ext uri="{FF2B5EF4-FFF2-40B4-BE49-F238E27FC236}">
                <a16:creationId xmlns:a16="http://schemas.microsoft.com/office/drawing/2014/main" id="{A131128E-5F50-AE43-BA43-774E15503DA7}"/>
              </a:ext>
            </a:extLst>
          </p:cNvPr>
          <p:cNvCxnSpPr>
            <a:cxnSpLocks/>
          </p:cNvCxnSpPr>
          <p:nvPr/>
        </p:nvCxnSpPr>
        <p:spPr bwMode="auto">
          <a:xfrm>
            <a:off x="5027606" y="10779770"/>
            <a:ext cx="2987223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8" name="Freeform 8">
            <a:extLst>
              <a:ext uri="{FF2B5EF4-FFF2-40B4-BE49-F238E27FC236}">
                <a16:creationId xmlns:a16="http://schemas.microsoft.com/office/drawing/2014/main" id="{5541FD05-BEEE-D042-8A0C-C84DD8F7866F}"/>
              </a:ext>
            </a:extLst>
          </p:cNvPr>
          <p:cNvSpPr>
            <a:spLocks/>
          </p:cNvSpPr>
          <p:nvPr/>
        </p:nvSpPr>
        <p:spPr bwMode="auto">
          <a:xfrm flipH="1">
            <a:off x="5027605" y="3901781"/>
            <a:ext cx="5178640" cy="4114800"/>
          </a:xfrm>
          <a:custGeom>
            <a:avLst/>
            <a:gdLst>
              <a:gd name="T0" fmla="*/ 0 w 5233536"/>
              <a:gd name="T1" fmla="*/ 4090223 h 4081111"/>
              <a:gd name="T2" fmla="*/ 3351619 w 5233536"/>
              <a:gd name="T3" fmla="*/ 1943 h 4081111"/>
              <a:gd name="T4" fmla="*/ 5239591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59" name="Oval 66">
            <a:extLst>
              <a:ext uri="{FF2B5EF4-FFF2-40B4-BE49-F238E27FC236}">
                <a16:creationId xmlns:a16="http://schemas.microsoft.com/office/drawing/2014/main" id="{4742221A-FA09-664D-A42C-14F44B97D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9065" y="3737453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0" name="Oval 66">
            <a:extLst>
              <a:ext uri="{FF2B5EF4-FFF2-40B4-BE49-F238E27FC236}">
                <a16:creationId xmlns:a16="http://schemas.microsoft.com/office/drawing/2014/main" id="{6FB99496-B83D-E642-BB11-91B86C473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3171" y="519986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1" name="Oval 66">
            <a:extLst>
              <a:ext uri="{FF2B5EF4-FFF2-40B4-BE49-F238E27FC236}">
                <a16:creationId xmlns:a16="http://schemas.microsoft.com/office/drawing/2014/main" id="{4EF43B26-BF29-DC43-86E1-587DF5C81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5619" y="6564775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4F6D75CE-FFE0-2E4A-A1BF-12AFDF6EA66B}"/>
              </a:ext>
            </a:extLst>
          </p:cNvPr>
          <p:cNvSpPr>
            <a:spLocks/>
          </p:cNvSpPr>
          <p:nvPr/>
        </p:nvSpPr>
        <p:spPr bwMode="auto">
          <a:xfrm flipH="1" flipV="1">
            <a:off x="5028969" y="8051983"/>
            <a:ext cx="5177276" cy="4114800"/>
          </a:xfrm>
          <a:custGeom>
            <a:avLst/>
            <a:gdLst>
              <a:gd name="T0" fmla="*/ 0 w 5233536"/>
              <a:gd name="T1" fmla="*/ 4094051 h 4081111"/>
              <a:gd name="T2" fmla="*/ 3350032 w 5233536"/>
              <a:gd name="T3" fmla="*/ 1943 h 4081111"/>
              <a:gd name="T4" fmla="*/ 5237106 w 5233536"/>
              <a:gd name="T5" fmla="*/ 0 h 40811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33536" h="4081111">
                <a:moveTo>
                  <a:pt x="0" y="4081111"/>
                </a:moveTo>
                <a:lnTo>
                  <a:pt x="3347745" y="1936"/>
                </a:lnTo>
                <a:lnTo>
                  <a:pt x="5233536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noAutofit/>
          </a:bodyPr>
          <a:lstStyle/>
          <a:p>
            <a:endParaRPr lang="ru-RU" sz="3599" dirty="0">
              <a:latin typeface="Roboto Light" panose="02000000000000000000" pitchFamily="2" charset="0"/>
            </a:endParaRPr>
          </a:p>
        </p:txBody>
      </p:sp>
      <p:sp>
        <p:nvSpPr>
          <p:cNvPr id="63" name="Oval 66">
            <a:extLst>
              <a:ext uri="{FF2B5EF4-FFF2-40B4-BE49-F238E27FC236}">
                <a16:creationId xmlns:a16="http://schemas.microsoft.com/office/drawing/2014/main" id="{ED1499F6-594E-B647-9980-982184C16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8176" y="11992845"/>
            <a:ext cx="365760" cy="3657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4" name="Oval 66">
            <a:extLst>
              <a:ext uri="{FF2B5EF4-FFF2-40B4-BE49-F238E27FC236}">
                <a16:creationId xmlns:a16="http://schemas.microsoft.com/office/drawing/2014/main" id="{286E53CB-C04D-2345-96B5-8B1ED8124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02777" y="10667022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5" name="Oval 66">
            <a:extLst>
              <a:ext uri="{FF2B5EF4-FFF2-40B4-BE49-F238E27FC236}">
                <a16:creationId xmlns:a16="http://schemas.microsoft.com/office/drawing/2014/main" id="{BAA5D267-72CD-444C-A5CF-6DD1BABB83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4422" y="9334530"/>
            <a:ext cx="228600" cy="228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400000"/>
            <a:headEnd/>
            <a:tailEnd/>
          </a:ln>
        </p:spPr>
        <p:txBody>
          <a:bodyPr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6" name="Oval 66">
            <a:extLst>
              <a:ext uri="{FF2B5EF4-FFF2-40B4-BE49-F238E27FC236}">
                <a16:creationId xmlns:a16="http://schemas.microsoft.com/office/drawing/2014/main" id="{6EF48421-6033-9442-BDE1-CDC02158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029" y="7655006"/>
            <a:ext cx="822960" cy="822960"/>
          </a:xfrm>
          <a:prstGeom prst="ellipse">
            <a:avLst/>
          </a:prstGeom>
          <a:solidFill>
            <a:schemeClr val="accent2"/>
          </a:solidFill>
          <a:ln w="57150">
            <a:noFill/>
            <a:miter lim="4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eaLnBrk="1"/>
            <a:endParaRPr lang="en-US" altLang="en-US" sz="3599" dirty="0">
              <a:latin typeface="Roboto Light" panose="02000000000000000000" pitchFamily="2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401E2AF-A36A-1248-A2B7-320473047E58}"/>
              </a:ext>
            </a:extLst>
          </p:cNvPr>
          <p:cNvSpPr txBox="1">
            <a:spLocks/>
          </p:cNvSpPr>
          <p:nvPr/>
        </p:nvSpPr>
        <p:spPr>
          <a:xfrm>
            <a:off x="5692538" y="686617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B55B19BD-D5E4-1A42-AA38-0515F602A0F2}"/>
              </a:ext>
            </a:extLst>
          </p:cNvPr>
          <p:cNvSpPr txBox="1">
            <a:spLocks/>
          </p:cNvSpPr>
          <p:nvPr/>
        </p:nvSpPr>
        <p:spPr>
          <a:xfrm>
            <a:off x="4639798" y="5470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AC07C847-06B0-024B-893E-BB66FBC461D9}"/>
              </a:ext>
            </a:extLst>
          </p:cNvPr>
          <p:cNvSpPr txBox="1">
            <a:spLocks/>
          </p:cNvSpPr>
          <p:nvPr/>
        </p:nvSpPr>
        <p:spPr>
          <a:xfrm>
            <a:off x="11212018" y="686617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313DE6A-975C-0E46-A261-9E3A62D93E2F}"/>
              </a:ext>
            </a:extLst>
          </p:cNvPr>
          <p:cNvSpPr txBox="1">
            <a:spLocks/>
          </p:cNvSpPr>
          <p:nvPr/>
        </p:nvSpPr>
        <p:spPr>
          <a:xfrm>
            <a:off x="10159278" y="5470648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B9DD5D6B-72C0-1749-B7C6-C0B0513BE53F}"/>
              </a:ext>
            </a:extLst>
          </p:cNvPr>
          <p:cNvSpPr txBox="1">
            <a:spLocks/>
          </p:cNvSpPr>
          <p:nvPr/>
        </p:nvSpPr>
        <p:spPr>
          <a:xfrm>
            <a:off x="5692538" y="874222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08B8278-26A7-A944-926A-C09D87F3FC97}"/>
              </a:ext>
            </a:extLst>
          </p:cNvPr>
          <p:cNvSpPr txBox="1">
            <a:spLocks/>
          </p:cNvSpPr>
          <p:nvPr/>
        </p:nvSpPr>
        <p:spPr>
          <a:xfrm>
            <a:off x="11212018" y="8742220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F1084D9-B7EA-A64F-8D93-D68BC3766177}"/>
              </a:ext>
            </a:extLst>
          </p:cNvPr>
          <p:cNvSpPr txBox="1">
            <a:spLocks/>
          </p:cNvSpPr>
          <p:nvPr/>
        </p:nvSpPr>
        <p:spPr>
          <a:xfrm>
            <a:off x="4639798" y="1009444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BF2F7B13-AB5F-A841-B545-96245595DAAA}"/>
              </a:ext>
            </a:extLst>
          </p:cNvPr>
          <p:cNvSpPr txBox="1">
            <a:spLocks/>
          </p:cNvSpPr>
          <p:nvPr/>
        </p:nvSpPr>
        <p:spPr>
          <a:xfrm>
            <a:off x="10159278" y="10094447"/>
            <a:ext cx="3402008" cy="5304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sz="2600" dirty="0">
                <a:solidFill>
                  <a:schemeClr val="tx1"/>
                </a:solidFill>
                <a:latin typeface="Roboto Light" panose="020000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F2454-EF14-664D-AA7A-2B95B3DE5618}"/>
              </a:ext>
            </a:extLst>
          </p:cNvPr>
          <p:cNvSpPr txBox="1"/>
          <p:nvPr/>
        </p:nvSpPr>
        <p:spPr>
          <a:xfrm>
            <a:off x="9952381" y="7757050"/>
            <a:ext cx="3914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DDCED0-A989-AD44-A1E3-AC956E851156}"/>
              </a:ext>
            </a:extLst>
          </p:cNvPr>
          <p:cNvSpPr txBox="1"/>
          <p:nvPr/>
        </p:nvSpPr>
        <p:spPr>
          <a:xfrm>
            <a:off x="15582278" y="7757050"/>
            <a:ext cx="40748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spc="-150" dirty="0">
                <a:solidFill>
                  <a:schemeClr val="bg1"/>
                </a:solidFill>
                <a:latin typeface="Oswald" panose="02000503000000000000" pitchFamily="2" charset="77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108CE8-BB85-4C4D-B7E7-1566BC515B81}"/>
              </a:ext>
            </a:extLst>
          </p:cNvPr>
          <p:cNvSpPr txBox="1"/>
          <p:nvPr/>
        </p:nvSpPr>
        <p:spPr>
          <a:xfrm>
            <a:off x="4624333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7845D1-C32A-3045-BC38-2BBA15207E70}"/>
              </a:ext>
            </a:extLst>
          </p:cNvPr>
          <p:cNvSpPr txBox="1"/>
          <p:nvPr/>
        </p:nvSpPr>
        <p:spPr>
          <a:xfrm>
            <a:off x="10251844" y="3129741"/>
            <a:ext cx="2093843" cy="61555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21896-A4AB-1942-9D83-F16F88C336F3}"/>
              </a:ext>
            </a:extLst>
          </p:cNvPr>
          <p:cNvSpPr txBox="1"/>
          <p:nvPr/>
        </p:nvSpPr>
        <p:spPr>
          <a:xfrm>
            <a:off x="4624333" y="1231930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B3968-E917-6E4A-9863-FBC9599F5770}"/>
              </a:ext>
            </a:extLst>
          </p:cNvPr>
          <p:cNvSpPr txBox="1"/>
          <p:nvPr/>
        </p:nvSpPr>
        <p:spPr>
          <a:xfrm>
            <a:off x="10251844" y="12319305"/>
            <a:ext cx="2093843" cy="61555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400" dirty="0">
                <a:solidFill>
                  <a:schemeClr val="tx2"/>
                </a:solidFill>
                <a:latin typeface="Oswald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91E5AD-B4AC-D84A-91BC-B1E17FC22C43}"/>
              </a:ext>
            </a:extLst>
          </p:cNvPr>
          <p:cNvSpPr txBox="1"/>
          <p:nvPr/>
        </p:nvSpPr>
        <p:spPr>
          <a:xfrm>
            <a:off x="6732845" y="589278"/>
            <a:ext cx="10911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swald" panose="02000503000000000000" pitchFamily="2" charset="77"/>
              </a:rPr>
              <a:t>FISHBONE DIAGRAM SLIDE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DB8F7D-4D2C-4E46-A385-D32A69C1B999}"/>
              </a:ext>
            </a:extLst>
          </p:cNvPr>
          <p:cNvSpPr/>
          <p:nvPr/>
        </p:nvSpPr>
        <p:spPr>
          <a:xfrm>
            <a:off x="11052598" y="1855646"/>
            <a:ext cx="2286000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9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ishbone - Light">
      <a:dk1>
        <a:srgbClr val="353535"/>
      </a:dk1>
      <a:lt1>
        <a:srgbClr val="FFFFFF"/>
      </a:lt1>
      <a:dk2>
        <a:srgbClr val="000000"/>
      </a:dk2>
      <a:lt2>
        <a:srgbClr val="FFFFFF"/>
      </a:lt2>
      <a:accent1>
        <a:srgbClr val="0F7D4F"/>
      </a:accent1>
      <a:accent2>
        <a:srgbClr val="107B7D"/>
      </a:accent2>
      <a:accent3>
        <a:srgbClr val="7D095E"/>
      </a:accent3>
      <a:accent4>
        <a:srgbClr val="690E7C"/>
      </a:accent4>
      <a:accent5>
        <a:srgbClr val="020E7C"/>
      </a:accent5>
      <a:accent6>
        <a:srgbClr val="383838"/>
      </a:accent6>
      <a:hlink>
        <a:srgbClr val="DE5811"/>
      </a:hlink>
      <a:folHlink>
        <a:srgbClr val="7F331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84788</TotalTime>
  <Words>1483</Words>
  <Application>Microsoft Macintosh PowerPoint</Application>
  <PresentationFormat>Custom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Helvetica Light</vt:lpstr>
      <vt:lpstr>Helvetica Neue Medium</vt:lpstr>
      <vt:lpstr>Lato Light</vt:lpstr>
      <vt:lpstr>League Spartan</vt:lpstr>
      <vt:lpstr>Mukta ExtraLight</vt:lpstr>
      <vt:lpstr>Open Sans Light</vt:lpstr>
      <vt:lpstr>Open Sans Semibold</vt:lpstr>
      <vt:lpstr>Oswald</vt:lpstr>
      <vt:lpstr>Oswald Light</vt:lpstr>
      <vt:lpstr>Poppins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15194</cp:revision>
  <dcterms:created xsi:type="dcterms:W3CDTF">2014-11-12T21:47:38Z</dcterms:created>
  <dcterms:modified xsi:type="dcterms:W3CDTF">2019-04-08T17:47:21Z</dcterms:modified>
  <cp:category/>
</cp:coreProperties>
</file>