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73" r:id="rId2"/>
    <p:sldId id="3375" r:id="rId3"/>
    <p:sldId id="3376" r:id="rId4"/>
    <p:sldId id="3377" r:id="rId5"/>
    <p:sldId id="3378" r:id="rId6"/>
    <p:sldId id="3379" r:id="rId7"/>
    <p:sldId id="3380" r:id="rId8"/>
    <p:sldId id="3381" r:id="rId9"/>
    <p:sldId id="3382" r:id="rId10"/>
    <p:sldId id="3384" r:id="rId11"/>
    <p:sldId id="3383" r:id="rId12"/>
    <p:sldId id="3385" r:id="rId13"/>
    <p:sldId id="3386" r:id="rId14"/>
    <p:sldId id="3387" r:id="rId15"/>
    <p:sldId id="3388" r:id="rId16"/>
    <p:sldId id="3389" r:id="rId17"/>
    <p:sldId id="3390" r:id="rId18"/>
    <p:sldId id="3391" r:id="rId19"/>
    <p:sldId id="3392" r:id="rId20"/>
    <p:sldId id="3393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5" autoAdjust="0"/>
    <p:restoredTop sz="95469" autoAdjust="0"/>
  </p:normalViewPr>
  <p:slideViewPr>
    <p:cSldViewPr snapToGrid="0" snapToObjects="1">
      <p:cViewPr varScale="1">
        <p:scale>
          <a:sx n="61" d="100"/>
          <a:sy n="61" d="100"/>
        </p:scale>
        <p:origin x="680" y="224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90604" y="885179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73D789-345C-9046-93D8-20359F287525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24434-B553-7F45-82DC-67CF3F66177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6CDB91EF-88AC-AA4E-A65A-0961F3633ED4}"/>
              </a:ext>
            </a:extLst>
          </p:cNvPr>
          <p:cNvSpPr/>
          <p:nvPr/>
        </p:nvSpPr>
        <p:spPr>
          <a:xfrm>
            <a:off x="6272150" y="3060625"/>
            <a:ext cx="4900368" cy="146304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F8587-83C7-8843-8118-89559532731E}"/>
              </a:ext>
            </a:extLst>
          </p:cNvPr>
          <p:cNvSpPr txBox="1"/>
          <p:nvPr/>
        </p:nvSpPr>
        <p:spPr>
          <a:xfrm>
            <a:off x="6478206" y="3507452"/>
            <a:ext cx="4488262" cy="5693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How to boil rice</a:t>
            </a:r>
          </a:p>
        </p:txBody>
      </p:sp>
      <p:sp>
        <p:nvSpPr>
          <p:cNvPr id="34" name="Terminator 33">
            <a:extLst>
              <a:ext uri="{FF2B5EF4-FFF2-40B4-BE49-F238E27FC236}">
                <a16:creationId xmlns:a16="http://schemas.microsoft.com/office/drawing/2014/main" id="{B8751D98-5069-EF40-88AD-DCE6CDA06F33}"/>
              </a:ext>
            </a:extLst>
          </p:cNvPr>
          <p:cNvSpPr/>
          <p:nvPr/>
        </p:nvSpPr>
        <p:spPr>
          <a:xfrm>
            <a:off x="15073250" y="3060625"/>
            <a:ext cx="4900368" cy="146304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FC436E-A471-5B43-8D2D-58273C01689B}"/>
              </a:ext>
            </a:extLst>
          </p:cNvPr>
          <p:cNvSpPr txBox="1"/>
          <p:nvPr/>
        </p:nvSpPr>
        <p:spPr>
          <a:xfrm>
            <a:off x="15279306" y="3507452"/>
            <a:ext cx="4488262" cy="5693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Serve rice</a:t>
            </a:r>
          </a:p>
        </p:txBody>
      </p:sp>
      <p:sp>
        <p:nvSpPr>
          <p:cNvPr id="42" name="Process 41">
            <a:extLst>
              <a:ext uri="{FF2B5EF4-FFF2-40B4-BE49-F238E27FC236}">
                <a16:creationId xmlns:a16="http://schemas.microsoft.com/office/drawing/2014/main" id="{FB0B18A8-1030-AB44-B48B-0D723A4343D9}"/>
              </a:ext>
            </a:extLst>
          </p:cNvPr>
          <p:cNvSpPr/>
          <p:nvPr/>
        </p:nvSpPr>
        <p:spPr>
          <a:xfrm>
            <a:off x="6272150" y="5499699"/>
            <a:ext cx="4900368" cy="146304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3169E3-8DA0-534C-8383-3AA76F107ABB}"/>
              </a:ext>
            </a:extLst>
          </p:cNvPr>
          <p:cNvSpPr txBox="1"/>
          <p:nvPr/>
        </p:nvSpPr>
        <p:spPr>
          <a:xfrm>
            <a:off x="6478206" y="5946526"/>
            <a:ext cx="4488262" cy="5693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Fill pan with water</a:t>
            </a:r>
          </a:p>
        </p:txBody>
      </p:sp>
      <p:sp>
        <p:nvSpPr>
          <p:cNvPr id="40" name="Process 39">
            <a:extLst>
              <a:ext uri="{FF2B5EF4-FFF2-40B4-BE49-F238E27FC236}">
                <a16:creationId xmlns:a16="http://schemas.microsoft.com/office/drawing/2014/main" id="{8376A93F-3E2C-544C-AEAC-96D3EE59B7E6}"/>
              </a:ext>
            </a:extLst>
          </p:cNvPr>
          <p:cNvSpPr/>
          <p:nvPr/>
        </p:nvSpPr>
        <p:spPr>
          <a:xfrm>
            <a:off x="15073250" y="5499699"/>
            <a:ext cx="4900368" cy="146304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D774A3-51E9-444C-9175-BB2F3DDA5854}"/>
              </a:ext>
            </a:extLst>
          </p:cNvPr>
          <p:cNvSpPr txBox="1"/>
          <p:nvPr/>
        </p:nvSpPr>
        <p:spPr>
          <a:xfrm>
            <a:off x="15279306" y="5946526"/>
            <a:ext cx="4488262" cy="5693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Drain pan into sieve</a:t>
            </a: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0D2AD544-DD9B-D244-897B-416ACF4B0D3E}"/>
              </a:ext>
            </a:extLst>
          </p:cNvPr>
          <p:cNvSpPr/>
          <p:nvPr/>
        </p:nvSpPr>
        <p:spPr>
          <a:xfrm>
            <a:off x="6272150" y="7938773"/>
            <a:ext cx="4900368" cy="146304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A5D13F-9BD5-934E-8600-759FD1A67A43}"/>
              </a:ext>
            </a:extLst>
          </p:cNvPr>
          <p:cNvSpPr txBox="1"/>
          <p:nvPr/>
        </p:nvSpPr>
        <p:spPr>
          <a:xfrm>
            <a:off x="6478206" y="8385600"/>
            <a:ext cx="4488262" cy="5693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Heat pan on stove</a:t>
            </a:r>
          </a:p>
        </p:txBody>
      </p:sp>
      <p:sp>
        <p:nvSpPr>
          <p:cNvPr id="47" name="Process 46">
            <a:extLst>
              <a:ext uri="{FF2B5EF4-FFF2-40B4-BE49-F238E27FC236}">
                <a16:creationId xmlns:a16="http://schemas.microsoft.com/office/drawing/2014/main" id="{67EAAE5E-3859-384D-A149-B5AFF2546EB4}"/>
              </a:ext>
            </a:extLst>
          </p:cNvPr>
          <p:cNvSpPr/>
          <p:nvPr/>
        </p:nvSpPr>
        <p:spPr>
          <a:xfrm>
            <a:off x="15073250" y="7938773"/>
            <a:ext cx="4900368" cy="146304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17EFF1-5085-5946-8A37-DCA33853C061}"/>
              </a:ext>
            </a:extLst>
          </p:cNvPr>
          <p:cNvSpPr txBox="1"/>
          <p:nvPr/>
        </p:nvSpPr>
        <p:spPr>
          <a:xfrm>
            <a:off x="15279306" y="8122708"/>
            <a:ext cx="4488262" cy="10951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Reduce heat to low, cook for</a:t>
            </a:r>
          </a:p>
          <a:p>
            <a:pPr algn="ctr">
              <a:lnSpc>
                <a:spcPts val="4100"/>
              </a:lnSpc>
            </a:pPr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 15 m</a:t>
            </a:r>
          </a:p>
        </p:txBody>
      </p:sp>
      <p:sp>
        <p:nvSpPr>
          <p:cNvPr id="56" name="Decision 55">
            <a:extLst>
              <a:ext uri="{FF2B5EF4-FFF2-40B4-BE49-F238E27FC236}">
                <a16:creationId xmlns:a16="http://schemas.microsoft.com/office/drawing/2014/main" id="{FCD6BECB-4F99-5649-8E8E-8F8DDA6686A0}"/>
              </a:ext>
            </a:extLst>
          </p:cNvPr>
          <p:cNvSpPr/>
          <p:nvPr/>
        </p:nvSpPr>
        <p:spPr>
          <a:xfrm>
            <a:off x="6272150" y="10171116"/>
            <a:ext cx="4900368" cy="2461280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C48E4D-3ED7-9A41-A376-1C4D07001E51}"/>
              </a:ext>
            </a:extLst>
          </p:cNvPr>
          <p:cNvSpPr txBox="1"/>
          <p:nvPr/>
        </p:nvSpPr>
        <p:spPr>
          <a:xfrm>
            <a:off x="7351196" y="10854172"/>
            <a:ext cx="2742282" cy="10951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Is the water boiling?</a:t>
            </a:r>
          </a:p>
        </p:txBody>
      </p:sp>
      <p:sp>
        <p:nvSpPr>
          <p:cNvPr id="54" name="Process 53">
            <a:extLst>
              <a:ext uri="{FF2B5EF4-FFF2-40B4-BE49-F238E27FC236}">
                <a16:creationId xmlns:a16="http://schemas.microsoft.com/office/drawing/2014/main" id="{C90B7D6A-A022-4344-939F-2F25289DE3F3}"/>
              </a:ext>
            </a:extLst>
          </p:cNvPr>
          <p:cNvSpPr/>
          <p:nvPr/>
        </p:nvSpPr>
        <p:spPr>
          <a:xfrm>
            <a:off x="15073250" y="10670236"/>
            <a:ext cx="4900368" cy="146304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4727C8-227E-0045-8965-313FC20DB8A7}"/>
              </a:ext>
            </a:extLst>
          </p:cNvPr>
          <p:cNvSpPr txBox="1"/>
          <p:nvPr/>
        </p:nvSpPr>
        <p:spPr>
          <a:xfrm>
            <a:off x="15279306" y="11117063"/>
            <a:ext cx="4488262" cy="5693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Add rice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A60C12-3BD1-1E46-A183-CD50869BE1CE}"/>
              </a:ext>
            </a:extLst>
          </p:cNvPr>
          <p:cNvCxnSpPr>
            <a:stCxn id="8" idx="2"/>
            <a:endCxn id="42" idx="0"/>
          </p:cNvCxnSpPr>
          <p:nvPr/>
        </p:nvCxnSpPr>
        <p:spPr>
          <a:xfrm>
            <a:off x="8722334" y="4523665"/>
            <a:ext cx="0" cy="976034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1638704-A5F1-5843-91B2-F76D37060746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8722334" y="6962739"/>
            <a:ext cx="0" cy="976034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5165C25-85D1-904A-B3DE-25D36C8FF480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722334" y="9390711"/>
            <a:ext cx="0" cy="78040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F0FB81-712B-634F-AF6E-BF67B8DA46AF}"/>
              </a:ext>
            </a:extLst>
          </p:cNvPr>
          <p:cNvCxnSpPr>
            <a:stCxn id="56" idx="3"/>
          </p:cNvCxnSpPr>
          <p:nvPr/>
        </p:nvCxnSpPr>
        <p:spPr>
          <a:xfrm>
            <a:off x="11172518" y="11401756"/>
            <a:ext cx="39007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810D3D-06AE-1248-A9A8-D8E37D8F86F5}"/>
              </a:ext>
            </a:extLst>
          </p:cNvPr>
          <p:cNvCxnSpPr>
            <a:stCxn id="54" idx="0"/>
            <a:endCxn id="47" idx="2"/>
          </p:cNvCxnSpPr>
          <p:nvPr/>
        </p:nvCxnSpPr>
        <p:spPr>
          <a:xfrm flipV="1">
            <a:off x="17523434" y="9401813"/>
            <a:ext cx="0" cy="1268423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800DEF-FC72-0747-9A1B-6546DDCA5711}"/>
              </a:ext>
            </a:extLst>
          </p:cNvPr>
          <p:cNvCxnSpPr>
            <a:stCxn id="47" idx="0"/>
            <a:endCxn id="40" idx="2"/>
          </p:cNvCxnSpPr>
          <p:nvPr/>
        </p:nvCxnSpPr>
        <p:spPr>
          <a:xfrm flipV="1">
            <a:off x="17523434" y="6962739"/>
            <a:ext cx="0" cy="976034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933B403-AF45-F248-80E7-91A8533F9833}"/>
              </a:ext>
            </a:extLst>
          </p:cNvPr>
          <p:cNvCxnSpPr>
            <a:stCxn id="40" idx="0"/>
            <a:endCxn id="34" idx="2"/>
          </p:cNvCxnSpPr>
          <p:nvPr/>
        </p:nvCxnSpPr>
        <p:spPr>
          <a:xfrm flipV="1">
            <a:off x="17523434" y="4523665"/>
            <a:ext cx="0" cy="976034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3F0C0C5-E59E-8747-87C9-7E05A1D67C8C}"/>
              </a:ext>
            </a:extLst>
          </p:cNvPr>
          <p:cNvCxnSpPr>
            <a:stCxn id="56" idx="1"/>
            <a:endCxn id="49" idx="1"/>
          </p:cNvCxnSpPr>
          <p:nvPr/>
        </p:nvCxnSpPr>
        <p:spPr>
          <a:xfrm rot="10800000">
            <a:off x="6272150" y="8670294"/>
            <a:ext cx="12700" cy="2731463"/>
          </a:xfrm>
          <a:prstGeom prst="bentConnector3">
            <a:avLst>
              <a:gd name="adj1" fmla="val 6280000"/>
            </a:avLst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>
            <a:extLst>
              <a:ext uri="{FF2B5EF4-FFF2-40B4-BE49-F238E27FC236}">
                <a16:creationId xmlns:a16="http://schemas.microsoft.com/office/drawing/2014/main" id="{F13FFEE2-D575-FF4E-B13A-EA038A550C3C}"/>
              </a:ext>
            </a:extLst>
          </p:cNvPr>
          <p:cNvSpPr txBox="1">
            <a:spLocks/>
          </p:cNvSpPr>
          <p:nvPr/>
        </p:nvSpPr>
        <p:spPr>
          <a:xfrm>
            <a:off x="4386942" y="9788779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DE4D8C51-726E-EB47-B91A-48BEFE9EBC35}"/>
              </a:ext>
            </a:extLst>
          </p:cNvPr>
          <p:cNvSpPr txBox="1">
            <a:spLocks/>
          </p:cNvSpPr>
          <p:nvPr/>
        </p:nvSpPr>
        <p:spPr>
          <a:xfrm>
            <a:off x="12651441" y="10725818"/>
            <a:ext cx="942887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8362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E66CC9-1ED6-AB4B-B3B8-CBF7C46EC07C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8AE22-A72A-F640-8AE2-75886F4EB2A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B5C4E-163B-3743-8818-2026D788EAC3}"/>
              </a:ext>
            </a:extLst>
          </p:cNvPr>
          <p:cNvSpPr/>
          <p:nvPr/>
        </p:nvSpPr>
        <p:spPr>
          <a:xfrm>
            <a:off x="21257930" y="9532701"/>
            <a:ext cx="1598895" cy="15982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8D129-3A3C-1342-A0B6-A939333D5F5D}"/>
              </a:ext>
            </a:extLst>
          </p:cNvPr>
          <p:cNvSpPr txBox="1"/>
          <p:nvPr/>
        </p:nvSpPr>
        <p:spPr>
          <a:xfrm>
            <a:off x="21686918" y="10093277"/>
            <a:ext cx="740908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3EC3D039-3724-394B-B3BC-73220C8898C8}"/>
              </a:ext>
            </a:extLst>
          </p:cNvPr>
          <p:cNvSpPr/>
          <p:nvPr/>
        </p:nvSpPr>
        <p:spPr>
          <a:xfrm>
            <a:off x="13533378" y="9407914"/>
            <a:ext cx="3136459" cy="1847783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e Process 15">
            <a:extLst>
              <a:ext uri="{FF2B5EF4-FFF2-40B4-BE49-F238E27FC236}">
                <a16:creationId xmlns:a16="http://schemas.microsoft.com/office/drawing/2014/main" id="{4E50F8AF-EF61-5545-A636-55F8F43A4997}"/>
              </a:ext>
            </a:extLst>
          </p:cNvPr>
          <p:cNvSpPr/>
          <p:nvPr/>
        </p:nvSpPr>
        <p:spPr>
          <a:xfrm>
            <a:off x="17395654" y="9407914"/>
            <a:ext cx="3136459" cy="1847783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A74A9B-0004-EF45-ACF1-51800D2F8B79}"/>
              </a:ext>
            </a:extLst>
          </p:cNvPr>
          <p:cNvSpPr/>
          <p:nvPr/>
        </p:nvSpPr>
        <p:spPr>
          <a:xfrm>
            <a:off x="1520825" y="3325069"/>
            <a:ext cx="1598895" cy="15982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0D41D-9452-0145-95A7-A21E222EF6A3}"/>
              </a:ext>
            </a:extLst>
          </p:cNvPr>
          <p:cNvSpPr txBox="1"/>
          <p:nvPr/>
        </p:nvSpPr>
        <p:spPr>
          <a:xfrm>
            <a:off x="1888903" y="3885646"/>
            <a:ext cx="862736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BC3384E2-7C36-DE49-808F-ECD2995E48C8}"/>
              </a:ext>
            </a:extLst>
          </p:cNvPr>
          <p:cNvSpPr/>
          <p:nvPr/>
        </p:nvSpPr>
        <p:spPr>
          <a:xfrm>
            <a:off x="3845537" y="3200282"/>
            <a:ext cx="3136459" cy="1847783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AB8DD6-8EA7-DC44-BA93-7CACEC9CF0BD}"/>
              </a:ext>
            </a:extLst>
          </p:cNvPr>
          <p:cNvCxnSpPr>
            <a:stCxn id="2" idx="6"/>
            <a:endCxn id="7" idx="1"/>
          </p:cNvCxnSpPr>
          <p:nvPr/>
        </p:nvCxnSpPr>
        <p:spPr>
          <a:xfrm>
            <a:off x="3119720" y="4124174"/>
            <a:ext cx="7258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330AEA9-18D2-9C48-8F39-45186D950FEB}"/>
              </a:ext>
            </a:extLst>
          </p:cNvPr>
          <p:cNvSpPr/>
          <p:nvPr/>
        </p:nvSpPr>
        <p:spPr>
          <a:xfrm>
            <a:off x="17395654" y="6428885"/>
            <a:ext cx="1598895" cy="15982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FE97FA56-604E-4441-9AE2-116E590ACFC0}"/>
              </a:ext>
            </a:extLst>
          </p:cNvPr>
          <p:cNvSpPr/>
          <p:nvPr/>
        </p:nvSpPr>
        <p:spPr>
          <a:xfrm>
            <a:off x="13533377" y="6304098"/>
            <a:ext cx="3136459" cy="1847783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48F92C8E-CA8A-6647-8414-00937EC682C6}"/>
              </a:ext>
            </a:extLst>
          </p:cNvPr>
          <p:cNvSpPr/>
          <p:nvPr/>
        </p:nvSpPr>
        <p:spPr>
          <a:xfrm>
            <a:off x="11207996" y="6609520"/>
            <a:ext cx="1237471" cy="1236940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DEFD29-8D3B-DE44-B875-CF094D5532D6}"/>
              </a:ext>
            </a:extLst>
          </p:cNvPr>
          <p:cNvCxnSpPr>
            <a:stCxn id="15" idx="3"/>
            <a:endCxn id="9" idx="1"/>
          </p:cNvCxnSpPr>
          <p:nvPr/>
        </p:nvCxnSpPr>
        <p:spPr>
          <a:xfrm>
            <a:off x="10118455" y="7227990"/>
            <a:ext cx="108954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960D5B6-5DBA-0942-BB14-ABE099AF4684}"/>
              </a:ext>
            </a:extLst>
          </p:cNvPr>
          <p:cNvCxnSpPr>
            <a:stCxn id="7" idx="3"/>
            <a:endCxn id="15" idx="0"/>
          </p:cNvCxnSpPr>
          <p:nvPr/>
        </p:nvCxnSpPr>
        <p:spPr>
          <a:xfrm>
            <a:off x="6981996" y="4124174"/>
            <a:ext cx="1568230" cy="217992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82CC61-557F-A741-B74B-AEB9B1838978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12445467" y="7227990"/>
            <a:ext cx="108791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DF8A54-7F60-6F42-B58E-2F36A74C781A}"/>
              </a:ext>
            </a:extLst>
          </p:cNvPr>
          <p:cNvCxnSpPr>
            <a:stCxn id="8" idx="3"/>
            <a:endCxn id="13" idx="2"/>
          </p:cNvCxnSpPr>
          <p:nvPr/>
        </p:nvCxnSpPr>
        <p:spPr>
          <a:xfrm>
            <a:off x="16669836" y="7227990"/>
            <a:ext cx="7258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6528488-C0BD-384D-BD99-8BDD342E68F5}"/>
              </a:ext>
            </a:extLst>
          </p:cNvPr>
          <p:cNvCxnSpPr>
            <a:stCxn id="9" idx="2"/>
            <a:endCxn id="12" idx="1"/>
          </p:cNvCxnSpPr>
          <p:nvPr/>
        </p:nvCxnSpPr>
        <p:spPr>
          <a:xfrm rot="16200000" flipH="1">
            <a:off x="11437382" y="8235810"/>
            <a:ext cx="2485346" cy="1706646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A59E65-5683-C640-AFB3-566DCE936EA4}"/>
              </a:ext>
            </a:extLst>
          </p:cNvPr>
          <p:cNvCxnSpPr>
            <a:stCxn id="16" idx="3"/>
            <a:endCxn id="18" idx="2"/>
          </p:cNvCxnSpPr>
          <p:nvPr/>
        </p:nvCxnSpPr>
        <p:spPr>
          <a:xfrm>
            <a:off x="20532113" y="10331806"/>
            <a:ext cx="7258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23A244-532B-2E41-A59A-665D74523D4E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16669837" y="10331806"/>
            <a:ext cx="7258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AF8839-4774-AB49-B0C6-E7812092EC6C}"/>
              </a:ext>
            </a:extLst>
          </p:cNvPr>
          <p:cNvSpPr txBox="1"/>
          <p:nvPr/>
        </p:nvSpPr>
        <p:spPr>
          <a:xfrm>
            <a:off x="17824647" y="6989462"/>
            <a:ext cx="740908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728EA3-3A87-8A47-A68C-3AEE27F51278}"/>
              </a:ext>
            </a:extLst>
          </p:cNvPr>
          <p:cNvSpPr txBox="1"/>
          <p:nvPr/>
        </p:nvSpPr>
        <p:spPr>
          <a:xfrm>
            <a:off x="4045167" y="3693286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9003955-7D9F-A745-9D72-EAB221C18EE2}"/>
              </a:ext>
            </a:extLst>
          </p:cNvPr>
          <p:cNvGrpSpPr/>
          <p:nvPr/>
        </p:nvGrpSpPr>
        <p:grpSpPr>
          <a:xfrm>
            <a:off x="6981996" y="6304098"/>
            <a:ext cx="3136459" cy="1847783"/>
            <a:chOff x="7707813" y="6304098"/>
            <a:chExt cx="3136459" cy="1847783"/>
          </a:xfrm>
        </p:grpSpPr>
        <p:sp>
          <p:nvSpPr>
            <p:cNvPr id="15" name="Alternate Process 14">
              <a:extLst>
                <a:ext uri="{FF2B5EF4-FFF2-40B4-BE49-F238E27FC236}">
                  <a16:creationId xmlns:a16="http://schemas.microsoft.com/office/drawing/2014/main" id="{E35D9268-B26E-384D-8C2D-58BF280CC2C4}"/>
                </a:ext>
              </a:extLst>
            </p:cNvPr>
            <p:cNvSpPr/>
            <p:nvPr/>
          </p:nvSpPr>
          <p:spPr>
            <a:xfrm>
              <a:off x="7707813" y="6304098"/>
              <a:ext cx="3136459" cy="1847783"/>
            </a:xfrm>
            <a:prstGeom prst="flowChartAlternate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C15040-D1A7-214F-BCCE-96E8E7A44C93}"/>
                </a:ext>
              </a:extLst>
            </p:cNvPr>
            <p:cNvSpPr txBox="1"/>
            <p:nvPr/>
          </p:nvSpPr>
          <p:spPr>
            <a:xfrm>
              <a:off x="7907443" y="6797102"/>
              <a:ext cx="2737198" cy="86177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500" dirty="0">
                  <a:solidFill>
                    <a:schemeClr val="bg1"/>
                  </a:solidFill>
                  <a:latin typeface="Lato Light" panose="020F0302020204030203" pitchFamily="34" charset="77"/>
                  <a:ea typeface="Open Sans Light" panose="020B0306030504020204" pitchFamily="34" charset="0"/>
                  <a:cs typeface="Open Sans Light" panose="020B0306030504020204" pitchFamily="34" charset="0"/>
                </a:rPr>
                <a:t>Green marketing is a practice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8AF5E07-E740-D145-B51A-9607C9CC2EC6}"/>
              </a:ext>
            </a:extLst>
          </p:cNvPr>
          <p:cNvSpPr txBox="1"/>
          <p:nvPr/>
        </p:nvSpPr>
        <p:spPr>
          <a:xfrm>
            <a:off x="13737844" y="6797102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6E690C-2783-F14D-85A7-9ED2881DBDEA}"/>
              </a:ext>
            </a:extLst>
          </p:cNvPr>
          <p:cNvSpPr txBox="1"/>
          <p:nvPr/>
        </p:nvSpPr>
        <p:spPr>
          <a:xfrm>
            <a:off x="13737844" y="9900917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5F3BCD-600A-354B-A045-1FCF85844DEA}"/>
              </a:ext>
            </a:extLst>
          </p:cNvPr>
          <p:cNvSpPr txBox="1"/>
          <p:nvPr/>
        </p:nvSpPr>
        <p:spPr>
          <a:xfrm>
            <a:off x="17595284" y="9900918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0E94BD-6A88-8C4F-8441-1988ACEF2480}"/>
              </a:ext>
            </a:extLst>
          </p:cNvPr>
          <p:cNvSpPr txBox="1"/>
          <p:nvPr/>
        </p:nvSpPr>
        <p:spPr>
          <a:xfrm>
            <a:off x="11006314" y="5951831"/>
            <a:ext cx="1640834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Approved?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E4E90D-7DE9-B14A-A5F1-A7A29150D23C}"/>
              </a:ext>
            </a:extLst>
          </p:cNvPr>
          <p:cNvSpPr txBox="1"/>
          <p:nvPr/>
        </p:nvSpPr>
        <p:spPr>
          <a:xfrm>
            <a:off x="12807157" y="7353453"/>
            <a:ext cx="603050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2E15CE-FF6A-544F-B92B-85D804FAB7BD}"/>
              </a:ext>
            </a:extLst>
          </p:cNvPr>
          <p:cNvSpPr txBox="1"/>
          <p:nvPr/>
        </p:nvSpPr>
        <p:spPr>
          <a:xfrm>
            <a:off x="11077595" y="9018402"/>
            <a:ext cx="664029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8908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7DA41C-D601-9E4A-A75E-4914165CB911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D303F-3A92-4C40-BCF0-55AAD131D26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640261-A22C-5D4B-A920-312EF83A71E6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4247148" y="4680030"/>
            <a:ext cx="0" cy="10079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5B0F6C-9A5D-9548-A935-7A3B85B21935}"/>
              </a:ext>
            </a:extLst>
          </p:cNvPr>
          <p:cNvCxnSpPr>
            <a:stCxn id="19" idx="2"/>
            <a:endCxn id="12" idx="0"/>
          </p:cNvCxnSpPr>
          <p:nvPr/>
        </p:nvCxnSpPr>
        <p:spPr>
          <a:xfrm>
            <a:off x="4247148" y="7300243"/>
            <a:ext cx="0" cy="10079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55B3E4-D80E-F248-B94C-0ADED4CC0A95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7911651" y="7300243"/>
            <a:ext cx="1" cy="855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5027D9-2E24-0146-A275-952688EDBEE4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>
            <a:off x="11576156" y="7452555"/>
            <a:ext cx="0" cy="855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9C13DC-652B-1248-B9D9-19F3B7BAA5E4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11576156" y="9920456"/>
            <a:ext cx="0" cy="1007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A4B131C4-627A-9A40-A62C-ECC7717ECFAA}"/>
              </a:ext>
            </a:extLst>
          </p:cNvPr>
          <p:cNvCxnSpPr>
            <a:stCxn id="13" idx="0"/>
          </p:cNvCxnSpPr>
          <p:nvPr/>
        </p:nvCxnSpPr>
        <p:spPr>
          <a:xfrm rot="5400000" flipH="1" flipV="1">
            <a:off x="17690643" y="5589757"/>
            <a:ext cx="3932989" cy="1503946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1CD4FFA-4A71-E14C-A2DB-B2F7F666E4EE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6744604" y="4375236"/>
            <a:ext cx="4886600" cy="7359316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1F2EC5-7C2D-3844-A8C0-1F344BE1B829}"/>
              </a:ext>
            </a:extLst>
          </p:cNvPr>
          <p:cNvCxnSpPr>
            <a:stCxn id="24" idx="0"/>
            <a:endCxn id="16" idx="2"/>
          </p:cNvCxnSpPr>
          <p:nvPr/>
        </p:nvCxnSpPr>
        <p:spPr>
          <a:xfrm flipV="1">
            <a:off x="15240657" y="9920456"/>
            <a:ext cx="2" cy="8556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BE48E78-A28A-0545-B9F2-3C1253FF7EC1}"/>
              </a:ext>
            </a:extLst>
          </p:cNvPr>
          <p:cNvSpPr/>
          <p:nvPr/>
        </p:nvSpPr>
        <p:spPr>
          <a:xfrm>
            <a:off x="1520825" y="10515104"/>
            <a:ext cx="845857" cy="24388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E3D931-015D-B149-B9F6-1E94B1DF88C1}"/>
              </a:ext>
            </a:extLst>
          </p:cNvPr>
          <p:cNvSpPr/>
          <p:nvPr/>
        </p:nvSpPr>
        <p:spPr>
          <a:xfrm>
            <a:off x="2366682" y="10515104"/>
            <a:ext cx="20490143" cy="2438896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BA3A2973-EEEF-9340-AF3C-5E81B21D4746}"/>
              </a:ext>
            </a:extLst>
          </p:cNvPr>
          <p:cNvSpPr/>
          <p:nvPr/>
        </p:nvSpPr>
        <p:spPr>
          <a:xfrm>
            <a:off x="10072208" y="10928436"/>
            <a:ext cx="3007895" cy="1612232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F8945D7F-B3A8-5D4B-AC3C-2714FF8C2612}"/>
              </a:ext>
            </a:extLst>
          </p:cNvPr>
          <p:cNvSpPr/>
          <p:nvPr/>
        </p:nvSpPr>
        <p:spPr>
          <a:xfrm>
            <a:off x="13736709" y="10776124"/>
            <a:ext cx="3007895" cy="191685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585646-8E6C-FB46-9E2C-49DC4F4F6B96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13080103" y="11734552"/>
            <a:ext cx="65660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ubtitle 2">
            <a:extLst>
              <a:ext uri="{FF2B5EF4-FFF2-40B4-BE49-F238E27FC236}">
                <a16:creationId xmlns:a16="http://schemas.microsoft.com/office/drawing/2014/main" id="{CC0A8F51-9194-D44C-9FA0-D2F6A9182F40}"/>
              </a:ext>
            </a:extLst>
          </p:cNvPr>
          <p:cNvSpPr txBox="1">
            <a:spLocks/>
          </p:cNvSpPr>
          <p:nvPr/>
        </p:nvSpPr>
        <p:spPr>
          <a:xfrm rot="16200000">
            <a:off x="1174151" y="11519109"/>
            <a:ext cx="1539204" cy="4308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A46ADC-5A9C-0944-94FB-9546BB49FADA}"/>
              </a:ext>
            </a:extLst>
          </p:cNvPr>
          <p:cNvSpPr txBox="1"/>
          <p:nvPr/>
        </p:nvSpPr>
        <p:spPr>
          <a:xfrm>
            <a:off x="10313655" y="11496025"/>
            <a:ext cx="25250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Order entered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A59EF0-703C-6B41-8A73-FE5728384BA2}"/>
              </a:ext>
            </a:extLst>
          </p:cNvPr>
          <p:cNvSpPr txBox="1"/>
          <p:nvPr/>
        </p:nvSpPr>
        <p:spPr>
          <a:xfrm>
            <a:off x="14393326" y="11496025"/>
            <a:ext cx="169466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In stock?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6B1BA-B737-EF4F-A787-B187755AAF92}"/>
              </a:ext>
            </a:extLst>
          </p:cNvPr>
          <p:cNvSpPr/>
          <p:nvPr/>
        </p:nvSpPr>
        <p:spPr>
          <a:xfrm>
            <a:off x="1520825" y="5274679"/>
            <a:ext cx="845857" cy="2438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9ECFCF-4979-1345-B756-8C14B3CBC59F}"/>
              </a:ext>
            </a:extLst>
          </p:cNvPr>
          <p:cNvSpPr/>
          <p:nvPr/>
        </p:nvSpPr>
        <p:spPr>
          <a:xfrm>
            <a:off x="2366682" y="5274679"/>
            <a:ext cx="20490143" cy="2438896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E67052EC-A561-FF4D-A175-5E5932F16F75}"/>
              </a:ext>
            </a:extLst>
          </p:cNvPr>
          <p:cNvSpPr/>
          <p:nvPr/>
        </p:nvSpPr>
        <p:spPr>
          <a:xfrm>
            <a:off x="2743200" y="5688011"/>
            <a:ext cx="3007895" cy="161223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99A575A4-EA1C-F94A-A312-14D73666CBD3}"/>
              </a:ext>
            </a:extLst>
          </p:cNvPr>
          <p:cNvSpPr/>
          <p:nvPr/>
        </p:nvSpPr>
        <p:spPr>
          <a:xfrm>
            <a:off x="6407703" y="5688011"/>
            <a:ext cx="3007895" cy="161223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F0D7A2B6-CF99-E340-9D11-7E9670AD0D8B}"/>
              </a:ext>
            </a:extLst>
          </p:cNvPr>
          <p:cNvSpPr/>
          <p:nvPr/>
        </p:nvSpPr>
        <p:spPr>
          <a:xfrm>
            <a:off x="10072208" y="5535699"/>
            <a:ext cx="3007895" cy="191685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rminator 21">
            <a:extLst>
              <a:ext uri="{FF2B5EF4-FFF2-40B4-BE49-F238E27FC236}">
                <a16:creationId xmlns:a16="http://schemas.microsoft.com/office/drawing/2014/main" id="{7F56E713-8383-164F-A2B5-32B8FAE6C136}"/>
              </a:ext>
            </a:extLst>
          </p:cNvPr>
          <p:cNvSpPr/>
          <p:nvPr/>
        </p:nvSpPr>
        <p:spPr>
          <a:xfrm>
            <a:off x="13736710" y="5688011"/>
            <a:ext cx="3007895" cy="1612232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D5A462-07CA-1F4C-9273-0F98CDBD5101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9415598" y="6494127"/>
            <a:ext cx="65661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C10A85-FE84-FF42-8576-CDB2999624BA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3080103" y="6494127"/>
            <a:ext cx="65660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ubtitle 2">
            <a:extLst>
              <a:ext uri="{FF2B5EF4-FFF2-40B4-BE49-F238E27FC236}">
                <a16:creationId xmlns:a16="http://schemas.microsoft.com/office/drawing/2014/main" id="{B83A1349-13D3-C347-B0D5-F6D73D3E80C5}"/>
              </a:ext>
            </a:extLst>
          </p:cNvPr>
          <p:cNvSpPr txBox="1">
            <a:spLocks/>
          </p:cNvSpPr>
          <p:nvPr/>
        </p:nvSpPr>
        <p:spPr>
          <a:xfrm rot="16200000">
            <a:off x="1430631" y="6278684"/>
            <a:ext cx="1026243" cy="4308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SALES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F9CC4F-B737-F545-856B-F271648E140C}"/>
              </a:ext>
            </a:extLst>
          </p:cNvPr>
          <p:cNvSpPr txBox="1"/>
          <p:nvPr/>
        </p:nvSpPr>
        <p:spPr>
          <a:xfrm>
            <a:off x="2984647" y="6255600"/>
            <a:ext cx="25250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Order completed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9890A0-5465-124E-93DA-8E0DC128E043}"/>
              </a:ext>
            </a:extLst>
          </p:cNvPr>
          <p:cNvSpPr txBox="1"/>
          <p:nvPr/>
        </p:nvSpPr>
        <p:spPr>
          <a:xfrm>
            <a:off x="6643067" y="6063240"/>
            <a:ext cx="252500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Credit problem addressed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7E304E-D221-BD40-8C77-A6D4BA71042F}"/>
              </a:ext>
            </a:extLst>
          </p:cNvPr>
          <p:cNvSpPr txBox="1"/>
          <p:nvPr/>
        </p:nvSpPr>
        <p:spPr>
          <a:xfrm>
            <a:off x="13978157" y="6255600"/>
            <a:ext cx="25250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Order Stopped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29E913-BEB9-7B48-9350-AE3DAF173E69}"/>
              </a:ext>
            </a:extLst>
          </p:cNvPr>
          <p:cNvSpPr txBox="1"/>
          <p:nvPr/>
        </p:nvSpPr>
        <p:spPr>
          <a:xfrm>
            <a:off x="10728823" y="6255600"/>
            <a:ext cx="169466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OK?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3EDF77-8563-8C46-A378-CEB927DD986F}"/>
              </a:ext>
            </a:extLst>
          </p:cNvPr>
          <p:cNvSpPr/>
          <p:nvPr/>
        </p:nvSpPr>
        <p:spPr>
          <a:xfrm>
            <a:off x="1520825" y="7894892"/>
            <a:ext cx="845857" cy="2438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6D48B8-D0A1-D740-A36E-94FC0FA06EC7}"/>
              </a:ext>
            </a:extLst>
          </p:cNvPr>
          <p:cNvSpPr/>
          <p:nvPr/>
        </p:nvSpPr>
        <p:spPr>
          <a:xfrm>
            <a:off x="2366682" y="7894892"/>
            <a:ext cx="20490143" cy="2438896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79E38DC1-EA83-1840-A6DF-E2D8CE77119B}"/>
              </a:ext>
            </a:extLst>
          </p:cNvPr>
          <p:cNvSpPr/>
          <p:nvPr/>
        </p:nvSpPr>
        <p:spPr>
          <a:xfrm>
            <a:off x="2743200" y="8308224"/>
            <a:ext cx="3007895" cy="1612232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842671BD-E8B0-7B4A-88E5-64CED3C9A2EA}"/>
              </a:ext>
            </a:extLst>
          </p:cNvPr>
          <p:cNvSpPr/>
          <p:nvPr/>
        </p:nvSpPr>
        <p:spPr>
          <a:xfrm>
            <a:off x="17401216" y="8308224"/>
            <a:ext cx="3007895" cy="1612232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9DDADE66-4956-BF45-8415-661060911291}"/>
              </a:ext>
            </a:extLst>
          </p:cNvPr>
          <p:cNvSpPr/>
          <p:nvPr/>
        </p:nvSpPr>
        <p:spPr>
          <a:xfrm>
            <a:off x="6407704" y="8155912"/>
            <a:ext cx="3007895" cy="191685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B4AD959D-D980-C84B-A7D2-DDE0DC07350B}"/>
              </a:ext>
            </a:extLst>
          </p:cNvPr>
          <p:cNvSpPr/>
          <p:nvPr/>
        </p:nvSpPr>
        <p:spPr>
          <a:xfrm>
            <a:off x="10072208" y="8308224"/>
            <a:ext cx="3007895" cy="1612232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anual Operation 15">
            <a:extLst>
              <a:ext uri="{FF2B5EF4-FFF2-40B4-BE49-F238E27FC236}">
                <a16:creationId xmlns:a16="http://schemas.microsoft.com/office/drawing/2014/main" id="{80CB3C78-C3B6-3D45-9D32-CAF0E0CA71F7}"/>
              </a:ext>
            </a:extLst>
          </p:cNvPr>
          <p:cNvSpPr/>
          <p:nvPr/>
        </p:nvSpPr>
        <p:spPr>
          <a:xfrm>
            <a:off x="13736711" y="8308224"/>
            <a:ext cx="3007895" cy="1612232"/>
          </a:xfrm>
          <a:prstGeom prst="flowChartManualOperat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68627B-3EA6-0448-B56E-BEC8B0F2D14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751095" y="9114340"/>
            <a:ext cx="6566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2DC011-F1F0-D846-8A07-EB655486435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9415599" y="9114340"/>
            <a:ext cx="65660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6C1066-84B7-7B4E-A21F-D3763B8BB8B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3080103" y="9114340"/>
            <a:ext cx="95739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5AF11C-491D-EB41-994D-FC6803B2C7DA}"/>
              </a:ext>
            </a:extLst>
          </p:cNvPr>
          <p:cNvCxnSpPr>
            <a:stCxn id="16" idx="3"/>
          </p:cNvCxnSpPr>
          <p:nvPr/>
        </p:nvCxnSpPr>
        <p:spPr>
          <a:xfrm>
            <a:off x="16443817" y="9114340"/>
            <a:ext cx="95739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ubtitle 2">
            <a:extLst>
              <a:ext uri="{FF2B5EF4-FFF2-40B4-BE49-F238E27FC236}">
                <a16:creationId xmlns:a16="http://schemas.microsoft.com/office/drawing/2014/main" id="{C714F534-E83D-5744-A917-6E39BD5F893E}"/>
              </a:ext>
            </a:extLst>
          </p:cNvPr>
          <p:cNvSpPr txBox="1">
            <a:spLocks/>
          </p:cNvSpPr>
          <p:nvPr/>
        </p:nvSpPr>
        <p:spPr>
          <a:xfrm rot="16200000">
            <a:off x="1348077" y="8898897"/>
            <a:ext cx="1191352" cy="4308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CREDIT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E68E20-7057-DB41-A23E-25B993632B73}"/>
              </a:ext>
            </a:extLst>
          </p:cNvPr>
          <p:cNvSpPr txBox="1"/>
          <p:nvPr/>
        </p:nvSpPr>
        <p:spPr>
          <a:xfrm>
            <a:off x="2984647" y="8878777"/>
            <a:ext cx="25250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Order received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D74838-1BC4-9C41-BBBB-492A03C3B81A}"/>
              </a:ext>
            </a:extLst>
          </p:cNvPr>
          <p:cNvSpPr txBox="1"/>
          <p:nvPr/>
        </p:nvSpPr>
        <p:spPr>
          <a:xfrm>
            <a:off x="10313655" y="8878777"/>
            <a:ext cx="25250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Invoice prepared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D6C303-336C-A247-93B7-92FC9E27FAFF}"/>
              </a:ext>
            </a:extLst>
          </p:cNvPr>
          <p:cNvSpPr txBox="1"/>
          <p:nvPr/>
        </p:nvSpPr>
        <p:spPr>
          <a:xfrm>
            <a:off x="17642663" y="8878777"/>
            <a:ext cx="25250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Invoice sent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DF6FF5-29D9-9A44-93B8-8FECFD3FD4CF}"/>
              </a:ext>
            </a:extLst>
          </p:cNvPr>
          <p:cNvSpPr txBox="1"/>
          <p:nvPr/>
        </p:nvSpPr>
        <p:spPr>
          <a:xfrm>
            <a:off x="14278947" y="8494057"/>
            <a:ext cx="1923422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Check if order shipped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CD2A69-E2A8-9941-B77E-73D4201DB942}"/>
              </a:ext>
            </a:extLst>
          </p:cNvPr>
          <p:cNvSpPr txBox="1"/>
          <p:nvPr/>
        </p:nvSpPr>
        <p:spPr>
          <a:xfrm>
            <a:off x="7064319" y="8875813"/>
            <a:ext cx="169466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OK?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90E58-E5B5-8349-9318-F29876A3F028}"/>
              </a:ext>
            </a:extLst>
          </p:cNvPr>
          <p:cNvSpPr/>
          <p:nvPr/>
        </p:nvSpPr>
        <p:spPr>
          <a:xfrm>
            <a:off x="1520825" y="2654466"/>
            <a:ext cx="845857" cy="2438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BFB6A-3324-7748-968B-C5DE0291B3C1}"/>
              </a:ext>
            </a:extLst>
          </p:cNvPr>
          <p:cNvSpPr/>
          <p:nvPr/>
        </p:nvSpPr>
        <p:spPr>
          <a:xfrm>
            <a:off x="2366682" y="2654466"/>
            <a:ext cx="20490143" cy="243889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rminator 16">
            <a:extLst>
              <a:ext uri="{FF2B5EF4-FFF2-40B4-BE49-F238E27FC236}">
                <a16:creationId xmlns:a16="http://schemas.microsoft.com/office/drawing/2014/main" id="{45325791-0382-D24E-B921-67D208ACF2F1}"/>
              </a:ext>
            </a:extLst>
          </p:cNvPr>
          <p:cNvSpPr/>
          <p:nvPr/>
        </p:nvSpPr>
        <p:spPr>
          <a:xfrm>
            <a:off x="19470648" y="3067798"/>
            <a:ext cx="3007895" cy="1612232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rminator 17">
            <a:extLst>
              <a:ext uri="{FF2B5EF4-FFF2-40B4-BE49-F238E27FC236}">
                <a16:creationId xmlns:a16="http://schemas.microsoft.com/office/drawing/2014/main" id="{B88CBB61-DF50-904B-87C2-96F8773F7122}"/>
              </a:ext>
            </a:extLst>
          </p:cNvPr>
          <p:cNvSpPr/>
          <p:nvPr/>
        </p:nvSpPr>
        <p:spPr>
          <a:xfrm>
            <a:off x="2743200" y="3067798"/>
            <a:ext cx="3007895" cy="1612232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D097AEB6-5071-7A42-B738-E16AC6676E5A}"/>
              </a:ext>
            </a:extLst>
          </p:cNvPr>
          <p:cNvSpPr txBox="1">
            <a:spLocks/>
          </p:cNvSpPr>
          <p:nvPr/>
        </p:nvSpPr>
        <p:spPr>
          <a:xfrm rot="16200000">
            <a:off x="1065948" y="3658470"/>
            <a:ext cx="1755609" cy="4308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CUSTOMER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6478BE-A038-FD4D-B2D6-ECE66C492B10}"/>
              </a:ext>
            </a:extLst>
          </p:cNvPr>
          <p:cNvSpPr txBox="1"/>
          <p:nvPr/>
        </p:nvSpPr>
        <p:spPr>
          <a:xfrm>
            <a:off x="2984647" y="3635386"/>
            <a:ext cx="25250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Order generated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9E87B2-58F5-AF46-BEF2-552E22AA912F}"/>
              </a:ext>
            </a:extLst>
          </p:cNvPr>
          <p:cNvSpPr txBox="1"/>
          <p:nvPr/>
        </p:nvSpPr>
        <p:spPr>
          <a:xfrm>
            <a:off x="19712094" y="3632424"/>
            <a:ext cx="25250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Process Payment</a:t>
            </a:r>
          </a:p>
        </p:txBody>
      </p:sp>
    </p:spTree>
    <p:extLst>
      <p:ext uri="{BB962C8B-B14F-4D97-AF65-F5344CB8AC3E}">
        <p14:creationId xmlns:p14="http://schemas.microsoft.com/office/powerpoint/2010/main" val="196874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02FEC6-059D-D149-8A85-AF6391C751B2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D017F-1E10-0544-AC9A-9F4E57EA880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88208D72-84B9-6544-AC4C-85AFCCFDAC42}"/>
              </a:ext>
            </a:extLst>
          </p:cNvPr>
          <p:cNvSpPr/>
          <p:nvPr/>
        </p:nvSpPr>
        <p:spPr>
          <a:xfrm>
            <a:off x="1520825" y="5318699"/>
            <a:ext cx="2683021" cy="1260383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F6D06A77-E113-7F4B-86FD-649A61D66FC5}"/>
              </a:ext>
            </a:extLst>
          </p:cNvPr>
          <p:cNvSpPr/>
          <p:nvPr/>
        </p:nvSpPr>
        <p:spPr>
          <a:xfrm>
            <a:off x="5286419" y="5043762"/>
            <a:ext cx="3329311" cy="1814238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ecision 5">
            <a:extLst>
              <a:ext uri="{FF2B5EF4-FFF2-40B4-BE49-F238E27FC236}">
                <a16:creationId xmlns:a16="http://schemas.microsoft.com/office/drawing/2014/main" id="{EF6F1E04-101D-844C-854A-8A43CC2D6821}"/>
              </a:ext>
            </a:extLst>
          </p:cNvPr>
          <p:cNvSpPr/>
          <p:nvPr/>
        </p:nvSpPr>
        <p:spPr>
          <a:xfrm>
            <a:off x="9698303" y="8698502"/>
            <a:ext cx="3832032" cy="2164051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F09975C4-10C5-564A-AFEA-359B0B4C2A9F}"/>
              </a:ext>
            </a:extLst>
          </p:cNvPr>
          <p:cNvSpPr/>
          <p:nvPr/>
        </p:nvSpPr>
        <p:spPr>
          <a:xfrm>
            <a:off x="19024793" y="4866864"/>
            <a:ext cx="3832032" cy="2164051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A925D546-7B45-C047-BD93-3626CC02D98B}"/>
              </a:ext>
            </a:extLst>
          </p:cNvPr>
          <p:cNvSpPr/>
          <p:nvPr/>
        </p:nvSpPr>
        <p:spPr>
          <a:xfrm>
            <a:off x="14612908" y="5043762"/>
            <a:ext cx="3329311" cy="1814238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ecision 9">
            <a:extLst>
              <a:ext uri="{FF2B5EF4-FFF2-40B4-BE49-F238E27FC236}">
                <a16:creationId xmlns:a16="http://schemas.microsoft.com/office/drawing/2014/main" id="{38123014-2321-E342-AAEB-F376561C8734}"/>
              </a:ext>
            </a:extLst>
          </p:cNvPr>
          <p:cNvSpPr/>
          <p:nvPr/>
        </p:nvSpPr>
        <p:spPr>
          <a:xfrm>
            <a:off x="9698303" y="4868851"/>
            <a:ext cx="3832032" cy="2164051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rminator 10">
            <a:extLst>
              <a:ext uri="{FF2B5EF4-FFF2-40B4-BE49-F238E27FC236}">
                <a16:creationId xmlns:a16="http://schemas.microsoft.com/office/drawing/2014/main" id="{E340562A-4439-7B4E-8465-E1DCCC1A1BFF}"/>
              </a:ext>
            </a:extLst>
          </p:cNvPr>
          <p:cNvSpPr/>
          <p:nvPr/>
        </p:nvSpPr>
        <p:spPr>
          <a:xfrm>
            <a:off x="19599298" y="9150335"/>
            <a:ext cx="2683021" cy="1260383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4F2B92-A475-6640-A7CA-BBE188AE096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3846" y="5948891"/>
            <a:ext cx="1082573" cy="19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218CEE-9544-A348-83C4-5F3FE4639EF7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8615730" y="5950877"/>
            <a:ext cx="1082573" cy="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BCCE19-650C-1E41-A2DA-205B0F50B5FC}"/>
              </a:ext>
            </a:extLst>
          </p:cNvPr>
          <p:cNvCxnSpPr>
            <a:endCxn id="8" idx="1"/>
          </p:cNvCxnSpPr>
          <p:nvPr/>
        </p:nvCxnSpPr>
        <p:spPr>
          <a:xfrm>
            <a:off x="13530334" y="5948889"/>
            <a:ext cx="1082574" cy="19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2309A0-B042-AA4F-87EA-6D99440D2807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17942219" y="5948890"/>
            <a:ext cx="1082574" cy="19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096E16-87E2-9C45-93FD-45BA518BC4AD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11614319" y="7032902"/>
            <a:ext cx="0" cy="1665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9BC3D7-E25E-0A47-8564-8ED1E5010F8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20940809" y="7030915"/>
            <a:ext cx="0" cy="21194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3ADA2E-7EED-C74C-A53B-56D238C9FE33}"/>
              </a:ext>
            </a:extLst>
          </p:cNvPr>
          <p:cNvCxnSpPr>
            <a:endCxn id="11" idx="1"/>
          </p:cNvCxnSpPr>
          <p:nvPr/>
        </p:nvCxnSpPr>
        <p:spPr>
          <a:xfrm>
            <a:off x="13530334" y="9780526"/>
            <a:ext cx="6068964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E922C36-ED12-8843-A69E-48C8C9941737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16200000" flipH="1" flipV="1">
            <a:off x="18520738" y="2623690"/>
            <a:ext cx="176898" cy="4663245"/>
          </a:xfrm>
          <a:prstGeom prst="bentConnector3">
            <a:avLst>
              <a:gd name="adj1" fmla="val -55091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DF5D070-CF70-EB40-800A-F94305B1F769}"/>
              </a:ext>
            </a:extLst>
          </p:cNvPr>
          <p:cNvCxnSpPr>
            <a:stCxn id="6" idx="1"/>
            <a:endCxn id="5" idx="2"/>
          </p:cNvCxnSpPr>
          <p:nvPr/>
        </p:nvCxnSpPr>
        <p:spPr>
          <a:xfrm rot="10800000">
            <a:off x="6951075" y="6858000"/>
            <a:ext cx="2747228" cy="292252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50A0E1-3A8E-CE49-82BD-91CFAAC95FF5}"/>
              </a:ext>
            </a:extLst>
          </p:cNvPr>
          <p:cNvSpPr txBox="1"/>
          <p:nvPr/>
        </p:nvSpPr>
        <p:spPr>
          <a:xfrm>
            <a:off x="5526774" y="5710362"/>
            <a:ext cx="28486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Login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73BFC1-0C49-8C42-8648-7DB15A96D665}"/>
              </a:ext>
            </a:extLst>
          </p:cNvPr>
          <p:cNvSpPr txBox="1"/>
          <p:nvPr/>
        </p:nvSpPr>
        <p:spPr>
          <a:xfrm>
            <a:off x="14853263" y="5710362"/>
            <a:ext cx="28486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Access granted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0F53CE-8750-634F-BE4D-5ACC707A9AFF}"/>
              </a:ext>
            </a:extLst>
          </p:cNvPr>
          <p:cNvSpPr txBox="1"/>
          <p:nvPr/>
        </p:nvSpPr>
        <p:spPr>
          <a:xfrm>
            <a:off x="10486030" y="5710362"/>
            <a:ext cx="2256576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Authorized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1ECF6C-F9F4-254B-B179-727BEF5FC5D0}"/>
              </a:ext>
            </a:extLst>
          </p:cNvPr>
          <p:cNvSpPr txBox="1"/>
          <p:nvPr/>
        </p:nvSpPr>
        <p:spPr>
          <a:xfrm>
            <a:off x="19812520" y="5710362"/>
            <a:ext cx="2256576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Exit module?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99E676-CEEC-7847-B57C-0A71412E2858}"/>
              </a:ext>
            </a:extLst>
          </p:cNvPr>
          <p:cNvSpPr txBox="1"/>
          <p:nvPr/>
        </p:nvSpPr>
        <p:spPr>
          <a:xfrm>
            <a:off x="10486030" y="9349640"/>
            <a:ext cx="225657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Attempted three times?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4403F9-B34B-9543-83BF-EBE978A27259}"/>
              </a:ext>
            </a:extLst>
          </p:cNvPr>
          <p:cNvSpPr txBox="1"/>
          <p:nvPr/>
        </p:nvSpPr>
        <p:spPr>
          <a:xfrm>
            <a:off x="2427762" y="5710362"/>
            <a:ext cx="869149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E32CE5-54E6-8648-A9E2-BC55D8BA6257}"/>
              </a:ext>
            </a:extLst>
          </p:cNvPr>
          <p:cNvSpPr txBox="1"/>
          <p:nvPr/>
        </p:nvSpPr>
        <p:spPr>
          <a:xfrm>
            <a:off x="20506235" y="9541999"/>
            <a:ext cx="869149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8B4E227-382E-EB48-A872-91FD8DFBC099}"/>
              </a:ext>
            </a:extLst>
          </p:cNvPr>
          <p:cNvSpPr txBox="1">
            <a:spLocks/>
          </p:cNvSpPr>
          <p:nvPr/>
        </p:nvSpPr>
        <p:spPr>
          <a:xfrm>
            <a:off x="13549843" y="5309756"/>
            <a:ext cx="942887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DFEB3A3E-1A6E-BD41-A0C7-D90CDFD6DD3B}"/>
              </a:ext>
            </a:extLst>
          </p:cNvPr>
          <p:cNvSpPr txBox="1">
            <a:spLocks/>
          </p:cNvSpPr>
          <p:nvPr/>
        </p:nvSpPr>
        <p:spPr>
          <a:xfrm>
            <a:off x="11693830" y="7505850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7EFA86A6-AC8B-F149-88A1-703128FCB09C}"/>
              </a:ext>
            </a:extLst>
          </p:cNvPr>
          <p:cNvSpPr txBox="1">
            <a:spLocks/>
          </p:cNvSpPr>
          <p:nvPr/>
        </p:nvSpPr>
        <p:spPr>
          <a:xfrm>
            <a:off x="7598909" y="9891241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30F1C78B-5D2F-7E41-A9A0-DB380FDA697E}"/>
              </a:ext>
            </a:extLst>
          </p:cNvPr>
          <p:cNvSpPr txBox="1">
            <a:spLocks/>
          </p:cNvSpPr>
          <p:nvPr/>
        </p:nvSpPr>
        <p:spPr>
          <a:xfrm>
            <a:off x="15471826" y="9871363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9BDBB69-29F7-1D4C-917F-D51F8197E420}"/>
              </a:ext>
            </a:extLst>
          </p:cNvPr>
          <p:cNvSpPr txBox="1">
            <a:spLocks/>
          </p:cNvSpPr>
          <p:nvPr/>
        </p:nvSpPr>
        <p:spPr>
          <a:xfrm>
            <a:off x="18201062" y="3212146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F2B332A-7C92-BE40-98EF-14ADF39FFBD6}"/>
              </a:ext>
            </a:extLst>
          </p:cNvPr>
          <p:cNvSpPr txBox="1">
            <a:spLocks/>
          </p:cNvSpPr>
          <p:nvPr/>
        </p:nvSpPr>
        <p:spPr>
          <a:xfrm>
            <a:off x="21026893" y="7744461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87942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4B4C1BBC-A627-6741-A45C-CD27C26C2A2E}"/>
              </a:ext>
            </a:extLst>
          </p:cNvPr>
          <p:cNvSpPr/>
          <p:nvPr/>
        </p:nvSpPr>
        <p:spPr>
          <a:xfrm>
            <a:off x="1520825" y="5690921"/>
            <a:ext cx="845857" cy="2520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D766E77-C1B4-694C-BF9D-AE8AD806F443}"/>
              </a:ext>
            </a:extLst>
          </p:cNvPr>
          <p:cNvSpPr/>
          <p:nvPr/>
        </p:nvSpPr>
        <p:spPr>
          <a:xfrm>
            <a:off x="2366682" y="5690921"/>
            <a:ext cx="20490143" cy="2520596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3AFE3A-68FA-D942-A32A-1F9099FE99CA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CC08A-F58D-604F-917E-388A9D0DA83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6D6F6-D954-B44C-A3C1-473CCAE7AECA}"/>
              </a:ext>
            </a:extLst>
          </p:cNvPr>
          <p:cNvSpPr/>
          <p:nvPr/>
        </p:nvSpPr>
        <p:spPr>
          <a:xfrm>
            <a:off x="1520825" y="8352146"/>
            <a:ext cx="845857" cy="46018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3946E-7D5A-3A45-9E00-7396F3C22FC6}"/>
              </a:ext>
            </a:extLst>
          </p:cNvPr>
          <p:cNvSpPr/>
          <p:nvPr/>
        </p:nvSpPr>
        <p:spPr>
          <a:xfrm>
            <a:off x="2366682" y="8352146"/>
            <a:ext cx="20490143" cy="4601854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3A8627-DCD7-594F-A015-32BC57EBF8AB}"/>
              </a:ext>
            </a:extLst>
          </p:cNvPr>
          <p:cNvSpPr/>
          <p:nvPr/>
        </p:nvSpPr>
        <p:spPr>
          <a:xfrm>
            <a:off x="1520825" y="3029696"/>
            <a:ext cx="845857" cy="2520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8EB38F-8A2B-754B-A7B7-5C2525CBE941}"/>
              </a:ext>
            </a:extLst>
          </p:cNvPr>
          <p:cNvSpPr/>
          <p:nvPr/>
        </p:nvSpPr>
        <p:spPr>
          <a:xfrm>
            <a:off x="2366682" y="3029696"/>
            <a:ext cx="20490143" cy="252059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E25F14E-BAFC-574B-AD3C-9C2F37D896E2}"/>
              </a:ext>
            </a:extLst>
          </p:cNvPr>
          <p:cNvSpPr txBox="1">
            <a:spLocks/>
          </p:cNvSpPr>
          <p:nvPr/>
        </p:nvSpPr>
        <p:spPr>
          <a:xfrm rot="16200000">
            <a:off x="1132473" y="4076061"/>
            <a:ext cx="1622560" cy="4308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EMPLOYEE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FCCD579-48AE-394F-8CBB-1380F38A6558}"/>
              </a:ext>
            </a:extLst>
          </p:cNvPr>
          <p:cNvSpPr txBox="1">
            <a:spLocks/>
          </p:cNvSpPr>
          <p:nvPr/>
        </p:nvSpPr>
        <p:spPr>
          <a:xfrm rot="16200000">
            <a:off x="617909" y="10437630"/>
            <a:ext cx="2651688" cy="4308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ADMINISTRATION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BDBB81DC-7AD8-624F-8C28-E8964F226D67}"/>
              </a:ext>
            </a:extLst>
          </p:cNvPr>
          <p:cNvSpPr/>
          <p:nvPr/>
        </p:nvSpPr>
        <p:spPr>
          <a:xfrm>
            <a:off x="6698519" y="6145103"/>
            <a:ext cx="3007895" cy="161223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08B8A228-4D42-D842-9340-751FD6E23CFE}"/>
              </a:ext>
            </a:extLst>
          </p:cNvPr>
          <p:cNvSpPr/>
          <p:nvPr/>
        </p:nvSpPr>
        <p:spPr>
          <a:xfrm>
            <a:off x="10574644" y="5797616"/>
            <a:ext cx="3302722" cy="230720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C69B8-80A8-5242-819F-9DD5CD72AED5}"/>
              </a:ext>
            </a:extLst>
          </p:cNvPr>
          <p:cNvCxnSpPr>
            <a:cxnSpLocks/>
          </p:cNvCxnSpPr>
          <p:nvPr/>
        </p:nvCxnSpPr>
        <p:spPr>
          <a:xfrm>
            <a:off x="9706414" y="6951219"/>
            <a:ext cx="8682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810B4-A537-F34A-A436-3C1C8F4ADB4B}"/>
              </a:ext>
            </a:extLst>
          </p:cNvPr>
          <p:cNvCxnSpPr>
            <a:cxnSpLocks/>
          </p:cNvCxnSpPr>
          <p:nvPr/>
        </p:nvCxnSpPr>
        <p:spPr>
          <a:xfrm flipV="1">
            <a:off x="13877366" y="6949067"/>
            <a:ext cx="868229" cy="43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4060955-E88A-9F41-AD7E-46E342FE9936}"/>
              </a:ext>
            </a:extLst>
          </p:cNvPr>
          <p:cNvSpPr txBox="1"/>
          <p:nvPr/>
        </p:nvSpPr>
        <p:spPr>
          <a:xfrm>
            <a:off x="6933883" y="6520332"/>
            <a:ext cx="252500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Receive expense form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D8316B3-02B5-5B4F-9055-4D7B9A686BBD}"/>
              </a:ext>
            </a:extLst>
          </p:cNvPr>
          <p:cNvGrpSpPr/>
          <p:nvPr/>
        </p:nvGrpSpPr>
        <p:grpSpPr>
          <a:xfrm>
            <a:off x="14745595" y="6145105"/>
            <a:ext cx="3007895" cy="1612228"/>
            <a:chOff x="14745595" y="6145105"/>
            <a:chExt cx="3007895" cy="1612228"/>
          </a:xfrm>
        </p:grpSpPr>
        <p:sp>
          <p:nvSpPr>
            <p:cNvPr id="22" name="Process 21">
              <a:extLst>
                <a:ext uri="{FF2B5EF4-FFF2-40B4-BE49-F238E27FC236}">
                  <a16:creationId xmlns:a16="http://schemas.microsoft.com/office/drawing/2014/main" id="{58C522C5-276C-9242-B808-3A92CD53B8DD}"/>
                </a:ext>
              </a:extLst>
            </p:cNvPr>
            <p:cNvSpPr/>
            <p:nvPr/>
          </p:nvSpPr>
          <p:spPr>
            <a:xfrm>
              <a:off x="14745595" y="6145105"/>
              <a:ext cx="3007895" cy="1612228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81B14E-E6CF-8242-AF1E-C5E88244AB1E}"/>
                </a:ext>
              </a:extLst>
            </p:cNvPr>
            <p:cNvSpPr txBox="1"/>
            <p:nvPr/>
          </p:nvSpPr>
          <p:spPr>
            <a:xfrm>
              <a:off x="14987042" y="6327972"/>
              <a:ext cx="2525000" cy="124649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500" dirty="0">
                  <a:solidFill>
                    <a:schemeClr val="bg1"/>
                  </a:solidFill>
                  <a:latin typeface="Lato Light" panose="020F0302020204030203" pitchFamily="34" charset="77"/>
                  <a:ea typeface="Open Sans Light" panose="020B0306030504020204" pitchFamily="34" charset="0"/>
                  <a:cs typeface="Open Sans Light" panose="020B0306030504020204" pitchFamily="34" charset="0"/>
                </a:rPr>
                <a:t>Submit authorized expense form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7902D3D-67CA-2A44-94E6-0F848F729474}"/>
              </a:ext>
            </a:extLst>
          </p:cNvPr>
          <p:cNvSpPr txBox="1"/>
          <p:nvPr/>
        </p:nvSpPr>
        <p:spPr>
          <a:xfrm>
            <a:off x="11220102" y="6520332"/>
            <a:ext cx="2011804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Expenses valid?</a:t>
            </a:r>
          </a:p>
        </p:txBody>
      </p:sp>
      <p:sp>
        <p:nvSpPr>
          <p:cNvPr id="29" name="Process 28">
            <a:extLst>
              <a:ext uri="{FF2B5EF4-FFF2-40B4-BE49-F238E27FC236}">
                <a16:creationId xmlns:a16="http://schemas.microsoft.com/office/drawing/2014/main" id="{CC376C46-4A76-3A49-AFB1-3E88D1C122FE}"/>
              </a:ext>
            </a:extLst>
          </p:cNvPr>
          <p:cNvSpPr/>
          <p:nvPr/>
        </p:nvSpPr>
        <p:spPr>
          <a:xfrm>
            <a:off x="19278854" y="9306626"/>
            <a:ext cx="3007895" cy="1612232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C45794-B239-EA4B-904E-AFD7E1811A2E}"/>
              </a:ext>
            </a:extLst>
          </p:cNvPr>
          <p:cNvSpPr txBox="1"/>
          <p:nvPr/>
        </p:nvSpPr>
        <p:spPr>
          <a:xfrm>
            <a:off x="19520301" y="9874215"/>
            <a:ext cx="252500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Make payment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A21B1D4-D22A-4F47-8EF6-C0E1B89C8D71}"/>
              </a:ext>
            </a:extLst>
          </p:cNvPr>
          <p:cNvGrpSpPr/>
          <p:nvPr/>
        </p:nvGrpSpPr>
        <p:grpSpPr>
          <a:xfrm>
            <a:off x="14745595" y="8627670"/>
            <a:ext cx="3007895" cy="1612232"/>
            <a:chOff x="14745595" y="9144448"/>
            <a:chExt cx="3007895" cy="1612232"/>
          </a:xfrm>
        </p:grpSpPr>
        <p:sp>
          <p:nvSpPr>
            <p:cNvPr id="30" name="Process 29">
              <a:extLst>
                <a:ext uri="{FF2B5EF4-FFF2-40B4-BE49-F238E27FC236}">
                  <a16:creationId xmlns:a16="http://schemas.microsoft.com/office/drawing/2014/main" id="{94B47869-8442-D845-89F4-5DF999175829}"/>
                </a:ext>
              </a:extLst>
            </p:cNvPr>
            <p:cNvSpPr/>
            <p:nvPr/>
          </p:nvSpPr>
          <p:spPr>
            <a:xfrm>
              <a:off x="14745595" y="9144448"/>
              <a:ext cx="3007895" cy="1612232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5076EB8-1DD0-D240-9F74-717089DDEA92}"/>
                </a:ext>
              </a:extLst>
            </p:cNvPr>
            <p:cNvSpPr txBox="1"/>
            <p:nvPr/>
          </p:nvSpPr>
          <p:spPr>
            <a:xfrm>
              <a:off x="14987042" y="9522641"/>
              <a:ext cx="2525000" cy="86177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500" dirty="0">
                  <a:solidFill>
                    <a:schemeClr val="bg1"/>
                  </a:solidFill>
                  <a:latin typeface="Lato Light" panose="020F0302020204030203" pitchFamily="34" charset="77"/>
                  <a:ea typeface="Open Sans Light" panose="020B0306030504020204" pitchFamily="34" charset="0"/>
                  <a:cs typeface="Open Sans Light" panose="020B0306030504020204" pitchFamily="34" charset="0"/>
                </a:rPr>
                <a:t>Receive expense form</a:t>
              </a:r>
            </a:p>
          </p:txBody>
        </p:sp>
      </p:grpSp>
      <p:sp>
        <p:nvSpPr>
          <p:cNvPr id="44" name="Terminator 43">
            <a:extLst>
              <a:ext uri="{FF2B5EF4-FFF2-40B4-BE49-F238E27FC236}">
                <a16:creationId xmlns:a16="http://schemas.microsoft.com/office/drawing/2014/main" id="{ACE1E2F4-4356-7B4B-8BDB-D9216B0A1F19}"/>
              </a:ext>
            </a:extLst>
          </p:cNvPr>
          <p:cNvSpPr/>
          <p:nvPr/>
        </p:nvSpPr>
        <p:spPr>
          <a:xfrm>
            <a:off x="2743201" y="3654580"/>
            <a:ext cx="3007894" cy="127082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9AC229-2975-3449-B357-A54E7F125F10}"/>
              </a:ext>
            </a:extLst>
          </p:cNvPr>
          <p:cNvSpPr txBox="1"/>
          <p:nvPr/>
        </p:nvSpPr>
        <p:spPr>
          <a:xfrm>
            <a:off x="3146044" y="3859107"/>
            <a:ext cx="220220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Fill out expense form</a:t>
            </a:r>
          </a:p>
        </p:txBody>
      </p:sp>
      <p:sp>
        <p:nvSpPr>
          <p:cNvPr id="51" name="Process 50">
            <a:extLst>
              <a:ext uri="{FF2B5EF4-FFF2-40B4-BE49-F238E27FC236}">
                <a16:creationId xmlns:a16="http://schemas.microsoft.com/office/drawing/2014/main" id="{A237C970-7A31-7F40-99AA-9DD6EC0AB8BA}"/>
              </a:ext>
            </a:extLst>
          </p:cNvPr>
          <p:cNvSpPr/>
          <p:nvPr/>
        </p:nvSpPr>
        <p:spPr>
          <a:xfrm>
            <a:off x="6698520" y="3488324"/>
            <a:ext cx="3007894" cy="160334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B0B5FB-CDCA-3F4F-B9B4-638430414BBE}"/>
              </a:ext>
            </a:extLst>
          </p:cNvPr>
          <p:cNvSpPr txBox="1"/>
          <p:nvPr/>
        </p:nvSpPr>
        <p:spPr>
          <a:xfrm>
            <a:off x="7101363" y="3859107"/>
            <a:ext cx="220220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Submit expense form</a:t>
            </a:r>
          </a:p>
        </p:txBody>
      </p:sp>
      <p:sp>
        <p:nvSpPr>
          <p:cNvPr id="54" name="Terminator 53">
            <a:extLst>
              <a:ext uri="{FF2B5EF4-FFF2-40B4-BE49-F238E27FC236}">
                <a16:creationId xmlns:a16="http://schemas.microsoft.com/office/drawing/2014/main" id="{BCB7F82D-99C4-FC45-8FC9-8832CA5A06EC}"/>
              </a:ext>
            </a:extLst>
          </p:cNvPr>
          <p:cNvSpPr/>
          <p:nvPr/>
        </p:nvSpPr>
        <p:spPr>
          <a:xfrm>
            <a:off x="19278855" y="3654580"/>
            <a:ext cx="3007894" cy="127082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4138BA-75A1-D94D-A276-B6240CDD2BAA}"/>
              </a:ext>
            </a:extLst>
          </p:cNvPr>
          <p:cNvSpPr txBox="1"/>
          <p:nvPr/>
        </p:nvSpPr>
        <p:spPr>
          <a:xfrm>
            <a:off x="19681698" y="3859107"/>
            <a:ext cx="220220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Notification to employee</a:t>
            </a:r>
          </a:p>
        </p:txBody>
      </p:sp>
      <p:sp>
        <p:nvSpPr>
          <p:cNvPr id="73" name="Terminator 72">
            <a:extLst>
              <a:ext uri="{FF2B5EF4-FFF2-40B4-BE49-F238E27FC236}">
                <a16:creationId xmlns:a16="http://schemas.microsoft.com/office/drawing/2014/main" id="{70A6F1A4-6368-0F48-AACC-4970FD6CB409}"/>
              </a:ext>
            </a:extLst>
          </p:cNvPr>
          <p:cNvSpPr/>
          <p:nvPr/>
        </p:nvSpPr>
        <p:spPr>
          <a:xfrm>
            <a:off x="10722057" y="3654580"/>
            <a:ext cx="3007894" cy="127082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3B7656-0DBC-964C-AE7D-8EBBD925CD28}"/>
              </a:ext>
            </a:extLst>
          </p:cNvPr>
          <p:cNvSpPr txBox="1"/>
          <p:nvPr/>
        </p:nvSpPr>
        <p:spPr>
          <a:xfrm>
            <a:off x="11124900" y="3859107"/>
            <a:ext cx="220220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Notification to employee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BE506E7-547B-C544-A9F5-9717F046817B}"/>
              </a:ext>
            </a:extLst>
          </p:cNvPr>
          <p:cNvGrpSpPr/>
          <p:nvPr/>
        </p:nvGrpSpPr>
        <p:grpSpPr>
          <a:xfrm>
            <a:off x="14745595" y="11110239"/>
            <a:ext cx="3007895" cy="1612232"/>
            <a:chOff x="14745595" y="9144448"/>
            <a:chExt cx="3007895" cy="1612232"/>
          </a:xfrm>
        </p:grpSpPr>
        <p:sp>
          <p:nvSpPr>
            <p:cNvPr id="83" name="Process 82">
              <a:extLst>
                <a:ext uri="{FF2B5EF4-FFF2-40B4-BE49-F238E27FC236}">
                  <a16:creationId xmlns:a16="http://schemas.microsoft.com/office/drawing/2014/main" id="{923D5ECD-40F4-B349-9DD3-76FE6853B3D8}"/>
                </a:ext>
              </a:extLst>
            </p:cNvPr>
            <p:cNvSpPr/>
            <p:nvPr/>
          </p:nvSpPr>
          <p:spPr>
            <a:xfrm>
              <a:off x="14745595" y="9144448"/>
              <a:ext cx="3007895" cy="1612232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7550546-A0E5-4B40-B9B1-5D741151BAA7}"/>
                </a:ext>
              </a:extLst>
            </p:cNvPr>
            <p:cNvSpPr txBox="1"/>
            <p:nvPr/>
          </p:nvSpPr>
          <p:spPr>
            <a:xfrm>
              <a:off x="14987042" y="9522641"/>
              <a:ext cx="2525000" cy="86177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500" dirty="0">
                  <a:solidFill>
                    <a:schemeClr val="bg1"/>
                  </a:solidFill>
                  <a:latin typeface="Lato Light" panose="020F0302020204030203" pitchFamily="34" charset="77"/>
                  <a:ea typeface="Open Sans Light" panose="020B0306030504020204" pitchFamily="34" charset="0"/>
                  <a:cs typeface="Open Sans Light" panose="020B0306030504020204" pitchFamily="34" charset="0"/>
                </a:rPr>
                <a:t>Log expense form</a:t>
              </a:r>
            </a:p>
          </p:txBody>
        </p:sp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23066A96-F0DB-5040-846A-7419EAFE8665}"/>
              </a:ext>
            </a:extLst>
          </p:cNvPr>
          <p:cNvSpPr txBox="1">
            <a:spLocks/>
          </p:cNvSpPr>
          <p:nvPr/>
        </p:nvSpPr>
        <p:spPr>
          <a:xfrm rot="16200000">
            <a:off x="975379" y="6735775"/>
            <a:ext cx="1936749" cy="4308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SUPERVISOR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E6664D4-9C35-6744-AB10-2AB5F3A212C7}"/>
              </a:ext>
            </a:extLst>
          </p:cNvPr>
          <p:cNvCxnSpPr>
            <a:stCxn id="44" idx="3"/>
            <a:endCxn id="51" idx="1"/>
          </p:cNvCxnSpPr>
          <p:nvPr/>
        </p:nvCxnSpPr>
        <p:spPr>
          <a:xfrm>
            <a:off x="5751095" y="4289994"/>
            <a:ext cx="9474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D7A40F3-DBAF-5842-848D-32BF53902206}"/>
              </a:ext>
            </a:extLst>
          </p:cNvPr>
          <p:cNvCxnSpPr>
            <a:cxnSpLocks/>
            <a:stCxn id="51" idx="2"/>
            <a:endCxn id="20" idx="0"/>
          </p:cNvCxnSpPr>
          <p:nvPr/>
        </p:nvCxnSpPr>
        <p:spPr>
          <a:xfrm>
            <a:off x="8202467" y="5091664"/>
            <a:ext cx="0" cy="10534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77BBCF2-4A62-3D46-B232-4067DDC7EA55}"/>
              </a:ext>
            </a:extLst>
          </p:cNvPr>
          <p:cNvCxnSpPr>
            <a:stCxn id="21" idx="0"/>
            <a:endCxn id="73" idx="2"/>
          </p:cNvCxnSpPr>
          <p:nvPr/>
        </p:nvCxnSpPr>
        <p:spPr>
          <a:xfrm flipH="1" flipV="1">
            <a:off x="12226004" y="4925408"/>
            <a:ext cx="1" cy="8722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BDD177D-55A3-274F-960A-4F08ED498A6E}"/>
              </a:ext>
            </a:extLst>
          </p:cNvPr>
          <p:cNvCxnSpPr>
            <a:stCxn id="22" idx="2"/>
            <a:endCxn id="30" idx="0"/>
          </p:cNvCxnSpPr>
          <p:nvPr/>
        </p:nvCxnSpPr>
        <p:spPr>
          <a:xfrm>
            <a:off x="16249543" y="7757333"/>
            <a:ext cx="0" cy="8703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43E4298-7592-1943-B56A-A4C97F12F5DE}"/>
              </a:ext>
            </a:extLst>
          </p:cNvPr>
          <p:cNvCxnSpPr>
            <a:cxnSpLocks/>
            <a:stCxn id="30" idx="2"/>
            <a:endCxn id="83" idx="0"/>
          </p:cNvCxnSpPr>
          <p:nvPr/>
        </p:nvCxnSpPr>
        <p:spPr>
          <a:xfrm>
            <a:off x="16249543" y="10239902"/>
            <a:ext cx="0" cy="8703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DD592F3B-ACFF-0445-9899-9130E0C67B2D}"/>
              </a:ext>
            </a:extLst>
          </p:cNvPr>
          <p:cNvCxnSpPr>
            <a:cxnSpLocks/>
            <a:stCxn id="83" idx="3"/>
            <a:endCxn id="29" idx="2"/>
          </p:cNvCxnSpPr>
          <p:nvPr/>
        </p:nvCxnSpPr>
        <p:spPr>
          <a:xfrm flipV="1">
            <a:off x="17753490" y="10918858"/>
            <a:ext cx="3029312" cy="99749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88FCD53-989E-844C-9832-3383EFC5AEDA}"/>
              </a:ext>
            </a:extLst>
          </p:cNvPr>
          <p:cNvCxnSpPr>
            <a:stCxn id="29" idx="0"/>
            <a:endCxn id="54" idx="2"/>
          </p:cNvCxnSpPr>
          <p:nvPr/>
        </p:nvCxnSpPr>
        <p:spPr>
          <a:xfrm flipV="1">
            <a:off x="20782802" y="4925408"/>
            <a:ext cx="0" cy="43812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4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D7FC6-BEA7-6A44-B922-78C964E2D4F7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74071-AB64-4C40-82CB-748393FB0DA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B03A4-BE12-CC4F-B8E7-AC5CA6527738}"/>
              </a:ext>
            </a:extLst>
          </p:cNvPr>
          <p:cNvSpPr/>
          <p:nvPr/>
        </p:nvSpPr>
        <p:spPr>
          <a:xfrm>
            <a:off x="1520825" y="2531654"/>
            <a:ext cx="845857" cy="18025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BD4EE-5EAE-1445-85EA-A660FD302304}"/>
              </a:ext>
            </a:extLst>
          </p:cNvPr>
          <p:cNvSpPr/>
          <p:nvPr/>
        </p:nvSpPr>
        <p:spPr>
          <a:xfrm>
            <a:off x="2366682" y="2531654"/>
            <a:ext cx="20490143" cy="180257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9E39E2E-EF9E-C74C-A2E0-E14A585FE646}"/>
              </a:ext>
            </a:extLst>
          </p:cNvPr>
          <p:cNvSpPr txBox="1">
            <a:spLocks/>
          </p:cNvSpPr>
          <p:nvPr/>
        </p:nvSpPr>
        <p:spPr>
          <a:xfrm rot="16200000">
            <a:off x="1497157" y="3217497"/>
            <a:ext cx="893193" cy="4308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156829-6062-C14F-9BD0-70F2E281E4F3}"/>
              </a:ext>
            </a:extLst>
          </p:cNvPr>
          <p:cNvSpPr/>
          <p:nvPr/>
        </p:nvSpPr>
        <p:spPr>
          <a:xfrm>
            <a:off x="1520825" y="4334225"/>
            <a:ext cx="845857" cy="39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39854-1425-904B-BF34-390F07222388}"/>
              </a:ext>
            </a:extLst>
          </p:cNvPr>
          <p:cNvSpPr/>
          <p:nvPr/>
        </p:nvSpPr>
        <p:spPr>
          <a:xfrm>
            <a:off x="2366682" y="4334225"/>
            <a:ext cx="20490143" cy="39272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03F50-300B-C243-8194-083CD956BFD5}"/>
              </a:ext>
            </a:extLst>
          </p:cNvPr>
          <p:cNvSpPr/>
          <p:nvPr/>
        </p:nvSpPr>
        <p:spPr>
          <a:xfrm>
            <a:off x="1520825" y="8261426"/>
            <a:ext cx="845857" cy="2338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C1EAE-ABDF-554D-A8EF-73E828FB0EFE}"/>
              </a:ext>
            </a:extLst>
          </p:cNvPr>
          <p:cNvSpPr/>
          <p:nvPr/>
        </p:nvSpPr>
        <p:spPr>
          <a:xfrm>
            <a:off x="2366682" y="8261426"/>
            <a:ext cx="20490143" cy="2338007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E7C1328-D25B-4B44-B4DB-51BD4893D800}"/>
              </a:ext>
            </a:extLst>
          </p:cNvPr>
          <p:cNvSpPr txBox="1">
            <a:spLocks/>
          </p:cNvSpPr>
          <p:nvPr/>
        </p:nvSpPr>
        <p:spPr>
          <a:xfrm rot="16200000">
            <a:off x="1106024" y="9045709"/>
            <a:ext cx="1675459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TICKETING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A3B37E-FD0B-C745-B1C8-EC62F4793DEC}"/>
              </a:ext>
            </a:extLst>
          </p:cNvPr>
          <p:cNvSpPr/>
          <p:nvPr/>
        </p:nvSpPr>
        <p:spPr>
          <a:xfrm>
            <a:off x="1520825" y="10599433"/>
            <a:ext cx="845857" cy="23380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3BDD5-0A65-7547-BAD0-DFDAC7FC38B7}"/>
              </a:ext>
            </a:extLst>
          </p:cNvPr>
          <p:cNvSpPr/>
          <p:nvPr/>
        </p:nvSpPr>
        <p:spPr>
          <a:xfrm>
            <a:off x="2366682" y="10599433"/>
            <a:ext cx="20490143" cy="2338007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4B3A649-810B-684F-BD20-34143694B4CD}"/>
              </a:ext>
            </a:extLst>
          </p:cNvPr>
          <p:cNvSpPr txBox="1">
            <a:spLocks/>
          </p:cNvSpPr>
          <p:nvPr/>
        </p:nvSpPr>
        <p:spPr>
          <a:xfrm rot="16200000">
            <a:off x="1134077" y="11383716"/>
            <a:ext cx="1619353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SYSTEM  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ADMIN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983D42-46F2-CE4C-AB6F-A45CD7396491}"/>
              </a:ext>
            </a:extLst>
          </p:cNvPr>
          <p:cNvSpPr/>
          <p:nvPr/>
        </p:nvSpPr>
        <p:spPr>
          <a:xfrm>
            <a:off x="4007284" y="2931435"/>
            <a:ext cx="1003440" cy="10030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18F101-6426-5E41-AF99-5ED52DF802B2}"/>
              </a:ext>
            </a:extLst>
          </p:cNvPr>
          <p:cNvSpPr txBox="1"/>
          <p:nvPr/>
        </p:nvSpPr>
        <p:spPr>
          <a:xfrm>
            <a:off x="4077636" y="3194413"/>
            <a:ext cx="862737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3DB8F5E-E342-C942-9F8D-943E3A136F61}"/>
              </a:ext>
            </a:extLst>
          </p:cNvPr>
          <p:cNvSpPr txBox="1">
            <a:spLocks/>
          </p:cNvSpPr>
          <p:nvPr/>
        </p:nvSpPr>
        <p:spPr>
          <a:xfrm rot="16200000">
            <a:off x="694853" y="6082382"/>
            <a:ext cx="2497800" cy="4308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HELPDESK STAFF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F8436DF1-AE4E-3F49-8113-5D078834E7F2}"/>
              </a:ext>
            </a:extLst>
          </p:cNvPr>
          <p:cNvSpPr/>
          <p:nvPr/>
        </p:nvSpPr>
        <p:spPr>
          <a:xfrm>
            <a:off x="3005057" y="4770750"/>
            <a:ext cx="3007894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970AF9-B165-AE44-AB60-DEC00F4F3118}"/>
              </a:ext>
            </a:extLst>
          </p:cNvPr>
          <p:cNvSpPr txBox="1"/>
          <p:nvPr/>
        </p:nvSpPr>
        <p:spPr>
          <a:xfrm>
            <a:off x="3201668" y="4838034"/>
            <a:ext cx="2614670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Receive call and log incident in system</a:t>
            </a: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AEB9A86D-0183-2F48-AAA2-AA03AD1CAEA7}"/>
              </a:ext>
            </a:extLst>
          </p:cNvPr>
          <p:cNvSpPr/>
          <p:nvPr/>
        </p:nvSpPr>
        <p:spPr>
          <a:xfrm>
            <a:off x="7449244" y="4770750"/>
            <a:ext cx="3007894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DB0511-60DB-EE4D-9F46-4BF6CE9A9E69}"/>
              </a:ext>
            </a:extLst>
          </p:cNvPr>
          <p:cNvSpPr txBox="1"/>
          <p:nvPr/>
        </p:nvSpPr>
        <p:spPr>
          <a:xfrm>
            <a:off x="7645855" y="4838034"/>
            <a:ext cx="2614670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Research &amp; attempt to resolve incident</a:t>
            </a:r>
          </a:p>
        </p:txBody>
      </p:sp>
      <p:sp>
        <p:nvSpPr>
          <p:cNvPr id="29" name="Process 28">
            <a:extLst>
              <a:ext uri="{FF2B5EF4-FFF2-40B4-BE49-F238E27FC236}">
                <a16:creationId xmlns:a16="http://schemas.microsoft.com/office/drawing/2014/main" id="{9E3853CE-142F-4147-86FF-69969357C082}"/>
              </a:ext>
            </a:extLst>
          </p:cNvPr>
          <p:cNvSpPr/>
          <p:nvPr/>
        </p:nvSpPr>
        <p:spPr>
          <a:xfrm>
            <a:off x="16577608" y="6591616"/>
            <a:ext cx="3007894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A560DB-C39E-5C4A-A4F6-B3737E12A1FD}"/>
              </a:ext>
            </a:extLst>
          </p:cNvPr>
          <p:cNvSpPr txBox="1"/>
          <p:nvPr/>
        </p:nvSpPr>
        <p:spPr>
          <a:xfrm>
            <a:off x="16734131" y="6658900"/>
            <a:ext cx="2694846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Provide user with resolution info &amp; close ticket</a:t>
            </a:r>
          </a:p>
        </p:txBody>
      </p:sp>
      <p:sp>
        <p:nvSpPr>
          <p:cNvPr id="26" name="Decision 25">
            <a:extLst>
              <a:ext uri="{FF2B5EF4-FFF2-40B4-BE49-F238E27FC236}">
                <a16:creationId xmlns:a16="http://schemas.microsoft.com/office/drawing/2014/main" id="{CFA7A7D1-FA86-214F-AA64-47833D38427F}"/>
              </a:ext>
            </a:extLst>
          </p:cNvPr>
          <p:cNvSpPr/>
          <p:nvPr/>
        </p:nvSpPr>
        <p:spPr>
          <a:xfrm>
            <a:off x="12013426" y="4622973"/>
            <a:ext cx="3007894" cy="1676616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961A84-CC69-304F-9E5D-351167E23FAB}"/>
              </a:ext>
            </a:extLst>
          </p:cNvPr>
          <p:cNvSpPr txBox="1"/>
          <p:nvPr/>
        </p:nvSpPr>
        <p:spPr>
          <a:xfrm>
            <a:off x="12724384" y="5030394"/>
            <a:ext cx="158597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Incident resolved?</a:t>
            </a:r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ABCECDED-B928-7548-AC44-0E81D25162B9}"/>
              </a:ext>
            </a:extLst>
          </p:cNvPr>
          <p:cNvSpPr/>
          <p:nvPr/>
        </p:nvSpPr>
        <p:spPr>
          <a:xfrm>
            <a:off x="12013426" y="6591616"/>
            <a:ext cx="3007894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8EA23C-230D-FC47-A884-75ED3BAB3065}"/>
              </a:ext>
            </a:extLst>
          </p:cNvPr>
          <p:cNvSpPr txBox="1"/>
          <p:nvPr/>
        </p:nvSpPr>
        <p:spPr>
          <a:xfrm>
            <a:off x="12210037" y="6658900"/>
            <a:ext cx="2614670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Escalate incident to system admin queue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B179DAA-C3C5-3E46-8892-4581E6E45C35}"/>
              </a:ext>
            </a:extLst>
          </p:cNvPr>
          <p:cNvSpPr/>
          <p:nvPr/>
        </p:nvSpPr>
        <p:spPr>
          <a:xfrm>
            <a:off x="21021795" y="6780642"/>
            <a:ext cx="1003440" cy="10030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EED7B1-AD6B-BF40-A36E-85BC54C44042}"/>
              </a:ext>
            </a:extLst>
          </p:cNvPr>
          <p:cNvSpPr txBox="1"/>
          <p:nvPr/>
        </p:nvSpPr>
        <p:spPr>
          <a:xfrm>
            <a:off x="21153062" y="7043620"/>
            <a:ext cx="740908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40" name="Process 39">
            <a:extLst>
              <a:ext uri="{FF2B5EF4-FFF2-40B4-BE49-F238E27FC236}">
                <a16:creationId xmlns:a16="http://schemas.microsoft.com/office/drawing/2014/main" id="{7265BA26-527D-3C49-B7EB-3BC39C55A3F6}"/>
              </a:ext>
            </a:extLst>
          </p:cNvPr>
          <p:cNvSpPr/>
          <p:nvPr/>
        </p:nvSpPr>
        <p:spPr>
          <a:xfrm>
            <a:off x="12013426" y="8739898"/>
            <a:ext cx="3007894" cy="1381062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3FD766-EF89-C04E-9BC5-C12C9EAD96AD}"/>
              </a:ext>
            </a:extLst>
          </p:cNvPr>
          <p:cNvSpPr txBox="1"/>
          <p:nvPr/>
        </p:nvSpPr>
        <p:spPr>
          <a:xfrm>
            <a:off x="12210037" y="8999542"/>
            <a:ext cx="261467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Generate alert for system admin</a:t>
            </a:r>
          </a:p>
        </p:txBody>
      </p:sp>
      <p:sp>
        <p:nvSpPr>
          <p:cNvPr id="43" name="Process 42">
            <a:extLst>
              <a:ext uri="{FF2B5EF4-FFF2-40B4-BE49-F238E27FC236}">
                <a16:creationId xmlns:a16="http://schemas.microsoft.com/office/drawing/2014/main" id="{12C8ECA1-87CD-DE48-AB0F-6A3664989C7F}"/>
              </a:ext>
            </a:extLst>
          </p:cNvPr>
          <p:cNvSpPr/>
          <p:nvPr/>
        </p:nvSpPr>
        <p:spPr>
          <a:xfrm>
            <a:off x="12013426" y="11077905"/>
            <a:ext cx="3007894" cy="1381062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3F4473-8305-F94D-A519-E5C6EDD9416D}"/>
              </a:ext>
            </a:extLst>
          </p:cNvPr>
          <p:cNvSpPr txBox="1"/>
          <p:nvPr/>
        </p:nvSpPr>
        <p:spPr>
          <a:xfrm>
            <a:off x="12210037" y="11337549"/>
            <a:ext cx="261467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Research and resolve incident</a:t>
            </a:r>
          </a:p>
        </p:txBody>
      </p:sp>
      <p:sp>
        <p:nvSpPr>
          <p:cNvPr id="46" name="Process 45">
            <a:extLst>
              <a:ext uri="{FF2B5EF4-FFF2-40B4-BE49-F238E27FC236}">
                <a16:creationId xmlns:a16="http://schemas.microsoft.com/office/drawing/2014/main" id="{FEB90AED-1482-4E45-935E-9714AE1876FC}"/>
              </a:ext>
            </a:extLst>
          </p:cNvPr>
          <p:cNvSpPr/>
          <p:nvPr/>
        </p:nvSpPr>
        <p:spPr>
          <a:xfrm>
            <a:off x="3005057" y="8739898"/>
            <a:ext cx="3007894" cy="1381062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2F7BFE-E34B-164E-BD9D-5E5142DFA692}"/>
              </a:ext>
            </a:extLst>
          </p:cNvPr>
          <p:cNvSpPr txBox="1"/>
          <p:nvPr/>
        </p:nvSpPr>
        <p:spPr>
          <a:xfrm>
            <a:off x="3201668" y="8999542"/>
            <a:ext cx="261467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Generate incident ID number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898010-3993-344E-B7DB-AC2FD0FC350A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>
            <a:off x="4509004" y="3934445"/>
            <a:ext cx="0" cy="8363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DDB435-0010-BE46-90D4-1AF2B90126E2}"/>
              </a:ext>
            </a:extLst>
          </p:cNvPr>
          <p:cNvCxnSpPr>
            <a:cxnSpLocks/>
            <a:stCxn id="19" idx="2"/>
            <a:endCxn id="46" idx="0"/>
          </p:cNvCxnSpPr>
          <p:nvPr/>
        </p:nvCxnSpPr>
        <p:spPr>
          <a:xfrm>
            <a:off x="4509004" y="6151812"/>
            <a:ext cx="0" cy="25880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20F0FEE8-AF53-0944-8388-80DCEF1DD42C}"/>
              </a:ext>
            </a:extLst>
          </p:cNvPr>
          <p:cNvCxnSpPr>
            <a:stCxn id="46" idx="3"/>
            <a:endCxn id="23" idx="1"/>
          </p:cNvCxnSpPr>
          <p:nvPr/>
        </p:nvCxnSpPr>
        <p:spPr>
          <a:xfrm flipV="1">
            <a:off x="6012951" y="5461281"/>
            <a:ext cx="1436293" cy="3969148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6B404B-8937-7044-A433-E632FBF4BD5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0457138" y="5440307"/>
            <a:ext cx="1556288" cy="209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FFF961-107E-4E46-A16E-F65A9F2A6ABF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>
            <a:off x="13517373" y="6299589"/>
            <a:ext cx="0" cy="2920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5E8F670-F449-7B4A-A949-65A213C60E85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>
            <a:off x="13517373" y="7972678"/>
            <a:ext cx="0" cy="7672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1C244A-374A-9944-A39D-D724E8EF7B65}"/>
              </a:ext>
            </a:extLst>
          </p:cNvPr>
          <p:cNvCxnSpPr>
            <a:stCxn id="40" idx="2"/>
            <a:endCxn id="43" idx="0"/>
          </p:cNvCxnSpPr>
          <p:nvPr/>
        </p:nvCxnSpPr>
        <p:spPr>
          <a:xfrm>
            <a:off x="13517373" y="10120960"/>
            <a:ext cx="0" cy="9569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D077546E-485D-0448-8415-B4EDC7E94911}"/>
              </a:ext>
            </a:extLst>
          </p:cNvPr>
          <p:cNvCxnSpPr>
            <a:stCxn id="26" idx="3"/>
            <a:endCxn id="29" idx="0"/>
          </p:cNvCxnSpPr>
          <p:nvPr/>
        </p:nvCxnSpPr>
        <p:spPr>
          <a:xfrm>
            <a:off x="15021320" y="5461281"/>
            <a:ext cx="3060235" cy="113033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393824-0917-0E47-9051-D965990E88D6}"/>
              </a:ext>
            </a:extLst>
          </p:cNvPr>
          <p:cNvCxnSpPr>
            <a:stCxn id="43" idx="3"/>
            <a:endCxn id="29" idx="1"/>
          </p:cNvCxnSpPr>
          <p:nvPr/>
        </p:nvCxnSpPr>
        <p:spPr>
          <a:xfrm flipV="1">
            <a:off x="15021320" y="7282147"/>
            <a:ext cx="1556288" cy="4486289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62959A-ACA6-2945-9248-FF1E49B285C0}"/>
              </a:ext>
            </a:extLst>
          </p:cNvPr>
          <p:cNvCxnSpPr>
            <a:stCxn id="29" idx="3"/>
            <a:endCxn id="35" idx="2"/>
          </p:cNvCxnSpPr>
          <p:nvPr/>
        </p:nvCxnSpPr>
        <p:spPr>
          <a:xfrm>
            <a:off x="19585502" y="7282147"/>
            <a:ext cx="143629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6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F2DED5-82F2-594A-80E1-D58C8501AF98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E7EE8-6C03-464A-B19A-D9E5DE882CE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Decision 3">
            <a:extLst>
              <a:ext uri="{FF2B5EF4-FFF2-40B4-BE49-F238E27FC236}">
                <a16:creationId xmlns:a16="http://schemas.microsoft.com/office/drawing/2014/main" id="{E74F421B-379C-FF4B-A06A-0321A860F172}"/>
              </a:ext>
            </a:extLst>
          </p:cNvPr>
          <p:cNvSpPr/>
          <p:nvPr/>
        </p:nvSpPr>
        <p:spPr>
          <a:xfrm>
            <a:off x="11006491" y="2590849"/>
            <a:ext cx="5266730" cy="2164051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ecision 4">
            <a:extLst>
              <a:ext uri="{FF2B5EF4-FFF2-40B4-BE49-F238E27FC236}">
                <a16:creationId xmlns:a16="http://schemas.microsoft.com/office/drawing/2014/main" id="{DCFDCFFD-3DA9-6940-91D7-BE16301C3B35}"/>
              </a:ext>
            </a:extLst>
          </p:cNvPr>
          <p:cNvSpPr/>
          <p:nvPr/>
        </p:nvSpPr>
        <p:spPr>
          <a:xfrm>
            <a:off x="11006491" y="5323882"/>
            <a:ext cx="5266730" cy="2164051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ecision 5">
            <a:extLst>
              <a:ext uri="{FF2B5EF4-FFF2-40B4-BE49-F238E27FC236}">
                <a16:creationId xmlns:a16="http://schemas.microsoft.com/office/drawing/2014/main" id="{4930BB6B-FA5F-F348-A225-871A7500276E}"/>
              </a:ext>
            </a:extLst>
          </p:cNvPr>
          <p:cNvSpPr/>
          <p:nvPr/>
        </p:nvSpPr>
        <p:spPr>
          <a:xfrm>
            <a:off x="11006491" y="8056915"/>
            <a:ext cx="5266730" cy="2164051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A064C6D6-4F91-C84A-BB9C-470AFA3E4B32}"/>
              </a:ext>
            </a:extLst>
          </p:cNvPr>
          <p:cNvSpPr/>
          <p:nvPr/>
        </p:nvSpPr>
        <p:spPr>
          <a:xfrm>
            <a:off x="11006491" y="10789949"/>
            <a:ext cx="5266730" cy="2164051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nector 12">
            <a:extLst>
              <a:ext uri="{FF2B5EF4-FFF2-40B4-BE49-F238E27FC236}">
                <a16:creationId xmlns:a16="http://schemas.microsoft.com/office/drawing/2014/main" id="{D4824F13-F235-8146-A043-49CB379C772C}"/>
              </a:ext>
            </a:extLst>
          </p:cNvPr>
          <p:cNvSpPr/>
          <p:nvPr/>
        </p:nvSpPr>
        <p:spPr>
          <a:xfrm>
            <a:off x="1924889" y="3042683"/>
            <a:ext cx="1616256" cy="126038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72BB76-E254-BF4A-939D-514D4276E120}"/>
              </a:ext>
            </a:extLst>
          </p:cNvPr>
          <p:cNvSpPr txBox="1"/>
          <p:nvPr/>
        </p:nvSpPr>
        <p:spPr>
          <a:xfrm>
            <a:off x="2298443" y="3434346"/>
            <a:ext cx="869149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BC9B94B9-7DFD-9D45-936E-C5E8FABA5C3C}"/>
              </a:ext>
            </a:extLst>
          </p:cNvPr>
          <p:cNvSpPr/>
          <p:nvPr/>
        </p:nvSpPr>
        <p:spPr>
          <a:xfrm>
            <a:off x="4826950" y="5702724"/>
            <a:ext cx="4085608" cy="140636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B2E46C26-B7B1-B347-842C-79C6DCF1D844}"/>
              </a:ext>
            </a:extLst>
          </p:cNvPr>
          <p:cNvSpPr/>
          <p:nvPr/>
        </p:nvSpPr>
        <p:spPr>
          <a:xfrm>
            <a:off x="4826950" y="8435757"/>
            <a:ext cx="4085608" cy="140636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A01D7EE6-C0A4-BD47-8C1E-48CA2A10E64D}"/>
              </a:ext>
            </a:extLst>
          </p:cNvPr>
          <p:cNvSpPr/>
          <p:nvPr/>
        </p:nvSpPr>
        <p:spPr>
          <a:xfrm>
            <a:off x="4826950" y="2969691"/>
            <a:ext cx="4085608" cy="140636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ff-page Connector 18">
            <a:extLst>
              <a:ext uri="{FF2B5EF4-FFF2-40B4-BE49-F238E27FC236}">
                <a16:creationId xmlns:a16="http://schemas.microsoft.com/office/drawing/2014/main" id="{9973B78F-FBB1-0C48-935E-BBD306B31F08}"/>
              </a:ext>
            </a:extLst>
          </p:cNvPr>
          <p:cNvSpPr/>
          <p:nvPr/>
        </p:nvSpPr>
        <p:spPr>
          <a:xfrm>
            <a:off x="4995966" y="10938338"/>
            <a:ext cx="3747575" cy="1867272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0BAD5EC6-052E-A247-87E8-44973D6CD0DE}"/>
              </a:ext>
            </a:extLst>
          </p:cNvPr>
          <p:cNvSpPr/>
          <p:nvPr/>
        </p:nvSpPr>
        <p:spPr>
          <a:xfrm>
            <a:off x="18367153" y="2590849"/>
            <a:ext cx="4085608" cy="140636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3413F983-0A09-BD47-9B22-C823074246E4}"/>
              </a:ext>
            </a:extLst>
          </p:cNvPr>
          <p:cNvSpPr/>
          <p:nvPr/>
        </p:nvSpPr>
        <p:spPr>
          <a:xfrm>
            <a:off x="18367153" y="4296358"/>
            <a:ext cx="4085608" cy="140636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ff-page Connector 19">
            <a:extLst>
              <a:ext uri="{FF2B5EF4-FFF2-40B4-BE49-F238E27FC236}">
                <a16:creationId xmlns:a16="http://schemas.microsoft.com/office/drawing/2014/main" id="{DB13E3A5-9098-9C4F-A5CB-201B53D5580F}"/>
              </a:ext>
            </a:extLst>
          </p:cNvPr>
          <p:cNvSpPr/>
          <p:nvPr/>
        </p:nvSpPr>
        <p:spPr>
          <a:xfrm>
            <a:off x="18536169" y="10938338"/>
            <a:ext cx="3747575" cy="1867272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D3D36B-AC31-C142-8671-2534E6F5BAE8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541145" y="3668481"/>
            <a:ext cx="1285805" cy="43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BB8D41-5D28-2E4B-8A01-0562C30B1AB2}"/>
              </a:ext>
            </a:extLst>
          </p:cNvPr>
          <p:cNvCxnSpPr/>
          <p:nvPr/>
        </p:nvCxnSpPr>
        <p:spPr>
          <a:xfrm>
            <a:off x="8912558" y="3672874"/>
            <a:ext cx="209393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8FA903B-D58B-B546-8CD5-08BD78C19034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15881184" y="2513571"/>
            <a:ext cx="244641" cy="472729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548AFCB-BE97-AC48-BEFC-0DC6B4211CC3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17989997" y="3985948"/>
            <a:ext cx="703184" cy="4136736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0F91EB-B865-654D-867D-9E24B4C308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3639856" y="7487933"/>
            <a:ext cx="0" cy="5689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515C58-A635-584C-B094-79B4A0778D9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3639856" y="10220966"/>
            <a:ext cx="0" cy="5689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DD9E38-3363-5F48-840A-0F0A33F7D8D2}"/>
              </a:ext>
            </a:extLst>
          </p:cNvPr>
          <p:cNvCxnSpPr>
            <a:endCxn id="20" idx="1"/>
          </p:cNvCxnSpPr>
          <p:nvPr/>
        </p:nvCxnSpPr>
        <p:spPr>
          <a:xfrm>
            <a:off x="16273221" y="11871974"/>
            <a:ext cx="22629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F7D45C0-EE9A-174B-9283-7DF2A3AF52B6}"/>
              </a:ext>
            </a:extLst>
          </p:cNvPr>
          <p:cNvCxnSpPr>
            <a:stCxn id="7" idx="1"/>
            <a:endCxn id="19" idx="3"/>
          </p:cNvCxnSpPr>
          <p:nvPr/>
        </p:nvCxnSpPr>
        <p:spPr>
          <a:xfrm flipH="1" flipV="1">
            <a:off x="8743541" y="11871974"/>
            <a:ext cx="226295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342F70-92FA-C347-A62D-3EDB63A25D0F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flipH="1" flipV="1">
            <a:off x="8912558" y="9138940"/>
            <a:ext cx="209393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D6421B-BB89-9846-B39E-54D3D8FDFAE6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 flipV="1">
            <a:off x="8912558" y="6405907"/>
            <a:ext cx="209393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E13901FE-59EE-D94B-9853-48364ABD8C6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6273221" y="3294032"/>
            <a:ext cx="2093932" cy="378843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AE9EF93-5C3B-3E47-8475-5E433F5159E6}"/>
              </a:ext>
            </a:extLst>
          </p:cNvPr>
          <p:cNvSpPr txBox="1"/>
          <p:nvPr/>
        </p:nvSpPr>
        <p:spPr>
          <a:xfrm>
            <a:off x="5072586" y="3241987"/>
            <a:ext cx="359433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Consider optimization questions to answer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49A703-91E7-1F42-9BBF-4ABD380BCE26}"/>
              </a:ext>
            </a:extLst>
          </p:cNvPr>
          <p:cNvSpPr txBox="1"/>
          <p:nvPr/>
        </p:nvSpPr>
        <p:spPr>
          <a:xfrm>
            <a:off x="5072586" y="5782659"/>
            <a:ext cx="3594336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Consider using nonspatial statistical methods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88AD8C-5D05-E34E-A961-2FF3772EF262}"/>
              </a:ext>
            </a:extLst>
          </p:cNvPr>
          <p:cNvSpPr txBox="1"/>
          <p:nvPr/>
        </p:nvSpPr>
        <p:spPr>
          <a:xfrm>
            <a:off x="5072586" y="8708053"/>
            <a:ext cx="359433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Consider using a simple method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E5514D-8A8D-664F-93E2-765CE55B5509}"/>
              </a:ext>
            </a:extLst>
          </p:cNvPr>
          <p:cNvSpPr txBox="1"/>
          <p:nvPr/>
        </p:nvSpPr>
        <p:spPr>
          <a:xfrm>
            <a:off x="18612789" y="2863884"/>
            <a:ext cx="359433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Consider additional sampling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CFD343-099E-4E42-956B-D3E6A3DF6006}"/>
              </a:ext>
            </a:extLst>
          </p:cNvPr>
          <p:cNvSpPr txBox="1"/>
          <p:nvPr/>
        </p:nvSpPr>
        <p:spPr>
          <a:xfrm>
            <a:off x="18612789" y="4568654"/>
            <a:ext cx="359433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Perform exploratory data analysis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A7D701-32AD-564E-90EF-84361E88DEA6}"/>
              </a:ext>
            </a:extLst>
          </p:cNvPr>
          <p:cNvSpPr txBox="1"/>
          <p:nvPr/>
        </p:nvSpPr>
        <p:spPr>
          <a:xfrm>
            <a:off x="5152099" y="11275132"/>
            <a:ext cx="343531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Consider using a more complex method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A8ADD8-587F-5942-A5F6-F3B251A1C437}"/>
              </a:ext>
            </a:extLst>
          </p:cNvPr>
          <p:cNvSpPr txBox="1"/>
          <p:nvPr/>
        </p:nvSpPr>
        <p:spPr>
          <a:xfrm>
            <a:off x="18692301" y="11275132"/>
            <a:ext cx="343531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Consider using an advanced method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AF3D91-C12D-C949-9CE3-86DCC1A4A228}"/>
              </a:ext>
            </a:extLst>
          </p:cNvPr>
          <p:cNvSpPr txBox="1"/>
          <p:nvPr/>
        </p:nvSpPr>
        <p:spPr>
          <a:xfrm>
            <a:off x="11836524" y="11441087"/>
            <a:ext cx="3606664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Do you want to do detailed error analysis?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4DB67B-44D0-BE47-A472-21E55A071144}"/>
              </a:ext>
            </a:extLst>
          </p:cNvPr>
          <p:cNvSpPr txBox="1"/>
          <p:nvPr/>
        </p:nvSpPr>
        <p:spPr>
          <a:xfrm>
            <a:off x="11836515" y="8708053"/>
            <a:ext cx="3606682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Is the variable densely sampled?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D48174-F08C-2640-BDD6-BB99B6EE2465}"/>
              </a:ext>
            </a:extLst>
          </p:cNvPr>
          <p:cNvSpPr txBox="1"/>
          <p:nvPr/>
        </p:nvSpPr>
        <p:spPr>
          <a:xfrm>
            <a:off x="11836512" y="5975020"/>
            <a:ext cx="360668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Does the variable show spatial autocorrelation?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B48BCB-98AD-BF48-AA0B-02974FCD4664}"/>
              </a:ext>
            </a:extLst>
          </p:cNvPr>
          <p:cNvSpPr txBox="1"/>
          <p:nvPr/>
        </p:nvSpPr>
        <p:spPr>
          <a:xfrm>
            <a:off x="11836512" y="3241987"/>
            <a:ext cx="360668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Does the data set meet the min data req?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7089743-33FF-054C-A258-0077C765BF56}"/>
              </a:ext>
            </a:extLst>
          </p:cNvPr>
          <p:cNvSpPr txBox="1">
            <a:spLocks/>
          </p:cNvSpPr>
          <p:nvPr/>
        </p:nvSpPr>
        <p:spPr>
          <a:xfrm>
            <a:off x="15801777" y="5001156"/>
            <a:ext cx="942887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0CE13982-FE5C-3E46-8F7A-239855D9BC87}"/>
              </a:ext>
            </a:extLst>
          </p:cNvPr>
          <p:cNvSpPr txBox="1">
            <a:spLocks/>
          </p:cNvSpPr>
          <p:nvPr/>
        </p:nvSpPr>
        <p:spPr>
          <a:xfrm>
            <a:off x="16912061" y="3759563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1574FA1A-BCE3-6546-A2A8-1E336FCDA14F}"/>
              </a:ext>
            </a:extLst>
          </p:cNvPr>
          <p:cNvSpPr txBox="1">
            <a:spLocks/>
          </p:cNvSpPr>
          <p:nvPr/>
        </p:nvSpPr>
        <p:spPr>
          <a:xfrm>
            <a:off x="9551399" y="6465111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99248473-3713-C441-9C99-E15A87A11DC1}"/>
              </a:ext>
            </a:extLst>
          </p:cNvPr>
          <p:cNvSpPr txBox="1">
            <a:spLocks/>
          </p:cNvSpPr>
          <p:nvPr/>
        </p:nvSpPr>
        <p:spPr>
          <a:xfrm>
            <a:off x="9492890" y="9198144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4549D054-7FA6-7649-914C-4A135E9E4C67}"/>
              </a:ext>
            </a:extLst>
          </p:cNvPr>
          <p:cNvSpPr txBox="1">
            <a:spLocks/>
          </p:cNvSpPr>
          <p:nvPr/>
        </p:nvSpPr>
        <p:spPr>
          <a:xfrm>
            <a:off x="9551399" y="11955948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9DC4C43F-916E-7647-AF81-C5CECC3DF8B9}"/>
              </a:ext>
            </a:extLst>
          </p:cNvPr>
          <p:cNvSpPr txBox="1">
            <a:spLocks/>
          </p:cNvSpPr>
          <p:nvPr/>
        </p:nvSpPr>
        <p:spPr>
          <a:xfrm>
            <a:off x="13801653" y="7496987"/>
            <a:ext cx="942887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40A70C8C-C8EA-1F43-AC9C-3CB61437AAB7}"/>
              </a:ext>
            </a:extLst>
          </p:cNvPr>
          <p:cNvSpPr txBox="1">
            <a:spLocks/>
          </p:cNvSpPr>
          <p:nvPr/>
        </p:nvSpPr>
        <p:spPr>
          <a:xfrm>
            <a:off x="13801653" y="10213069"/>
            <a:ext cx="81624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46DB4B09-DDCD-8A4C-B9B1-5419F72A0574}"/>
              </a:ext>
            </a:extLst>
          </p:cNvPr>
          <p:cNvSpPr txBox="1">
            <a:spLocks/>
          </p:cNvSpPr>
          <p:nvPr/>
        </p:nvSpPr>
        <p:spPr>
          <a:xfrm>
            <a:off x="16938060" y="11955947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76667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94EF3F-6E0B-514F-ABB7-624D00983739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989C9-3292-2444-A767-E7DB6BBDFF5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923118-CDD2-4240-B84E-7970295736D3}"/>
              </a:ext>
            </a:extLst>
          </p:cNvPr>
          <p:cNvSpPr/>
          <p:nvPr/>
        </p:nvSpPr>
        <p:spPr>
          <a:xfrm>
            <a:off x="1520825" y="3623878"/>
            <a:ext cx="1127020" cy="11265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CAB64-8673-F047-AAFD-C139670E44E9}"/>
              </a:ext>
            </a:extLst>
          </p:cNvPr>
          <p:cNvSpPr txBox="1"/>
          <p:nvPr/>
        </p:nvSpPr>
        <p:spPr>
          <a:xfrm>
            <a:off x="1652967" y="3948620"/>
            <a:ext cx="862737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6872B4C-7922-3F46-BF53-B2EFA0F02C7A}"/>
              </a:ext>
            </a:extLst>
          </p:cNvPr>
          <p:cNvSpPr/>
          <p:nvPr/>
        </p:nvSpPr>
        <p:spPr>
          <a:xfrm>
            <a:off x="3604070" y="3496616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F78ED-F391-5A4A-8EE2-2B455A0A75F2}"/>
              </a:ext>
            </a:extLst>
          </p:cNvPr>
          <p:cNvSpPr txBox="1"/>
          <p:nvPr/>
        </p:nvSpPr>
        <p:spPr>
          <a:xfrm>
            <a:off x="3769112" y="3948620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Check availability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4CFC1E-C310-9742-A5DE-259EF571B88C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2647845" y="4187147"/>
            <a:ext cx="9562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cess 15">
            <a:extLst>
              <a:ext uri="{FF2B5EF4-FFF2-40B4-BE49-F238E27FC236}">
                <a16:creationId xmlns:a16="http://schemas.microsoft.com/office/drawing/2014/main" id="{96369821-8019-EE46-B59F-DCBCB67D0283}"/>
              </a:ext>
            </a:extLst>
          </p:cNvPr>
          <p:cNvSpPr/>
          <p:nvPr/>
        </p:nvSpPr>
        <p:spPr>
          <a:xfrm>
            <a:off x="10026860" y="5887624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2C8D48-EA0F-F245-B98A-BCAEBEFBCE84}"/>
              </a:ext>
            </a:extLst>
          </p:cNvPr>
          <p:cNvSpPr txBox="1"/>
          <p:nvPr/>
        </p:nvSpPr>
        <p:spPr>
          <a:xfrm>
            <a:off x="10191902" y="6339628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Procurement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1952656A-C63D-8B43-87C7-A92AC2D21B15}"/>
              </a:ext>
            </a:extLst>
          </p:cNvPr>
          <p:cNvSpPr/>
          <p:nvPr/>
        </p:nvSpPr>
        <p:spPr>
          <a:xfrm>
            <a:off x="13927841" y="3496616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5733F-3408-444C-BA72-03CDAA896D0E}"/>
              </a:ext>
            </a:extLst>
          </p:cNvPr>
          <p:cNvSpPr txBox="1"/>
          <p:nvPr/>
        </p:nvSpPr>
        <p:spPr>
          <a:xfrm>
            <a:off x="14092883" y="3948620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Ship article</a:t>
            </a: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250C63B7-56B4-9B4C-A519-1397CBC15822}"/>
              </a:ext>
            </a:extLst>
          </p:cNvPr>
          <p:cNvSpPr/>
          <p:nvPr/>
        </p:nvSpPr>
        <p:spPr>
          <a:xfrm>
            <a:off x="17828822" y="3496616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82CAF-D317-2241-BD9D-B55E8CD1B0A1}"/>
              </a:ext>
            </a:extLst>
          </p:cNvPr>
          <p:cNvSpPr txBox="1"/>
          <p:nvPr/>
        </p:nvSpPr>
        <p:spPr>
          <a:xfrm>
            <a:off x="17993864" y="3756260"/>
            <a:ext cx="261467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Financial statement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CBE450F9-5B68-684A-A6CE-4BD9784DF889}"/>
              </a:ext>
            </a:extLst>
          </p:cNvPr>
          <p:cNvSpPr/>
          <p:nvPr/>
        </p:nvSpPr>
        <p:spPr>
          <a:xfrm>
            <a:off x="7505051" y="3404690"/>
            <a:ext cx="1565584" cy="156491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F56DD7-1290-6B43-BDFF-A93E7C1CFAE0}"/>
              </a:ext>
            </a:extLst>
          </p:cNvPr>
          <p:cNvSpPr txBox="1"/>
          <p:nvPr/>
        </p:nvSpPr>
        <p:spPr>
          <a:xfrm>
            <a:off x="7542706" y="2444571"/>
            <a:ext cx="1490280" cy="86177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Article</a:t>
            </a:r>
          </a:p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available?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78F837-91A1-F64E-9644-D8E34456EBBA}"/>
              </a:ext>
            </a:extLst>
          </p:cNvPr>
          <p:cNvSpPr/>
          <p:nvPr/>
        </p:nvSpPr>
        <p:spPr>
          <a:xfrm>
            <a:off x="21729805" y="3623878"/>
            <a:ext cx="1127020" cy="11265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C26172-821F-9148-90D9-3E63FB4D3816}"/>
              </a:ext>
            </a:extLst>
          </p:cNvPr>
          <p:cNvSpPr txBox="1"/>
          <p:nvPr/>
        </p:nvSpPr>
        <p:spPr>
          <a:xfrm>
            <a:off x="21861947" y="3948620"/>
            <a:ext cx="862737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4DF620-87A2-B142-90DF-A8749ECF40E5}"/>
              </a:ext>
            </a:extLst>
          </p:cNvPr>
          <p:cNvCxnSpPr>
            <a:stCxn id="6" idx="3"/>
            <a:endCxn id="25" idx="1"/>
          </p:cNvCxnSpPr>
          <p:nvPr/>
        </p:nvCxnSpPr>
        <p:spPr>
          <a:xfrm>
            <a:off x="6548826" y="4187147"/>
            <a:ext cx="9562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A185CFA-47E0-2841-9A2F-8AFC42F229C1}"/>
              </a:ext>
            </a:extLst>
          </p:cNvPr>
          <p:cNvCxnSpPr>
            <a:cxnSpLocks/>
            <a:stCxn id="25" idx="2"/>
            <a:endCxn id="16" idx="1"/>
          </p:cNvCxnSpPr>
          <p:nvPr/>
        </p:nvCxnSpPr>
        <p:spPr>
          <a:xfrm rot="16200000" flipH="1">
            <a:off x="8353076" y="4904370"/>
            <a:ext cx="1608551" cy="173901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06CBA-84A0-5847-909D-21E30DB2574C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>
            <a:off x="9070635" y="4187147"/>
            <a:ext cx="485720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F419B8-7333-A24A-89A9-F6B57C1DB42D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16872597" y="4187147"/>
            <a:ext cx="9562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BD6666-963C-C644-879E-E85080BD8472}"/>
              </a:ext>
            </a:extLst>
          </p:cNvPr>
          <p:cNvCxnSpPr>
            <a:stCxn id="22" idx="3"/>
            <a:endCxn id="28" idx="2"/>
          </p:cNvCxnSpPr>
          <p:nvPr/>
        </p:nvCxnSpPr>
        <p:spPr>
          <a:xfrm>
            <a:off x="20773578" y="4187147"/>
            <a:ext cx="95622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2BE9271-B08C-F34E-B508-81C3E7CD68DB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12971616" y="4187147"/>
            <a:ext cx="956225" cy="2391008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rocess 42">
            <a:extLst>
              <a:ext uri="{FF2B5EF4-FFF2-40B4-BE49-F238E27FC236}">
                <a16:creationId xmlns:a16="http://schemas.microsoft.com/office/drawing/2014/main" id="{5E80D0A0-0EAE-4D49-B254-E8A5D69CA302}"/>
              </a:ext>
            </a:extLst>
          </p:cNvPr>
          <p:cNvSpPr/>
          <p:nvPr/>
        </p:nvSpPr>
        <p:spPr>
          <a:xfrm>
            <a:off x="15235175" y="8278632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12C9E2-F81F-9043-8F38-F1E133568276}"/>
              </a:ext>
            </a:extLst>
          </p:cNvPr>
          <p:cNvSpPr txBox="1"/>
          <p:nvPr/>
        </p:nvSpPr>
        <p:spPr>
          <a:xfrm>
            <a:off x="15400217" y="8730636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Inform customer</a:t>
            </a:r>
          </a:p>
        </p:txBody>
      </p:sp>
      <p:sp>
        <p:nvSpPr>
          <p:cNvPr id="46" name="Process 45">
            <a:extLst>
              <a:ext uri="{FF2B5EF4-FFF2-40B4-BE49-F238E27FC236}">
                <a16:creationId xmlns:a16="http://schemas.microsoft.com/office/drawing/2014/main" id="{2086BBEF-8570-C349-8613-F54A350416A1}"/>
              </a:ext>
            </a:extLst>
          </p:cNvPr>
          <p:cNvSpPr/>
          <p:nvPr/>
        </p:nvSpPr>
        <p:spPr>
          <a:xfrm>
            <a:off x="15235175" y="10669639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644980-2A56-2844-BA61-CD093FF10AF7}"/>
              </a:ext>
            </a:extLst>
          </p:cNvPr>
          <p:cNvSpPr txBox="1"/>
          <p:nvPr/>
        </p:nvSpPr>
        <p:spPr>
          <a:xfrm>
            <a:off x="15400217" y="10929283"/>
            <a:ext cx="261467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Remove article from catalogue</a:t>
            </a: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A5563C2D-7DD3-1345-9327-E895E3152E65}"/>
              </a:ext>
            </a:extLst>
          </p:cNvPr>
          <p:cNvSpPr/>
          <p:nvPr/>
        </p:nvSpPr>
        <p:spPr>
          <a:xfrm>
            <a:off x="11169151" y="10669639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C2FA01-D6D1-7D4D-898B-1876E727B62B}"/>
              </a:ext>
            </a:extLst>
          </p:cNvPr>
          <p:cNvSpPr txBox="1"/>
          <p:nvPr/>
        </p:nvSpPr>
        <p:spPr>
          <a:xfrm>
            <a:off x="11334193" y="11121643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Inform customer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C18209F-2F0F-D447-89D8-300AE92EA1CF}"/>
              </a:ext>
            </a:extLst>
          </p:cNvPr>
          <p:cNvSpPr/>
          <p:nvPr/>
        </p:nvSpPr>
        <p:spPr>
          <a:xfrm>
            <a:off x="19301199" y="8405894"/>
            <a:ext cx="1127020" cy="11265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93F5F5-12D7-A14F-BEAC-865897A2080D}"/>
              </a:ext>
            </a:extLst>
          </p:cNvPr>
          <p:cNvSpPr txBox="1"/>
          <p:nvPr/>
        </p:nvSpPr>
        <p:spPr>
          <a:xfrm>
            <a:off x="19063851" y="9680080"/>
            <a:ext cx="1601721" cy="86177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Customer</a:t>
            </a:r>
          </a:p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informed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86B541-DA56-6142-AB13-73F81F52A6CF}"/>
              </a:ext>
            </a:extLst>
          </p:cNvPr>
          <p:cNvSpPr/>
          <p:nvPr/>
        </p:nvSpPr>
        <p:spPr>
          <a:xfrm>
            <a:off x="19301199" y="10796901"/>
            <a:ext cx="1127020" cy="11265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205B2B-BC8B-0E4B-8FFA-4224E0F97FEF}"/>
              </a:ext>
            </a:extLst>
          </p:cNvPr>
          <p:cNvSpPr txBox="1"/>
          <p:nvPr/>
        </p:nvSpPr>
        <p:spPr>
          <a:xfrm>
            <a:off x="19169330" y="12071087"/>
            <a:ext cx="1390765" cy="86177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Article</a:t>
            </a:r>
          </a:p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removed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E0FD0BE9-2DB7-1A49-98E0-007316015FFF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8746453" y="8937472"/>
            <a:ext cx="4091484" cy="75391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F7B278-E995-9A42-8992-3F83E835E701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>
            <a:off x="14113907" y="11360170"/>
            <a:ext cx="112126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A84F95-A5EA-6842-A39B-BA77448678C5}"/>
              </a:ext>
            </a:extLst>
          </p:cNvPr>
          <p:cNvCxnSpPr>
            <a:stCxn id="46" idx="3"/>
            <a:endCxn id="55" idx="2"/>
          </p:cNvCxnSpPr>
          <p:nvPr/>
        </p:nvCxnSpPr>
        <p:spPr>
          <a:xfrm>
            <a:off x="18179931" y="11360170"/>
            <a:ext cx="112126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BE5324-70BB-E647-8603-6D9CCE79B957}"/>
              </a:ext>
            </a:extLst>
          </p:cNvPr>
          <p:cNvCxnSpPr>
            <a:stCxn id="43" idx="3"/>
            <a:endCxn id="52" idx="2"/>
          </p:cNvCxnSpPr>
          <p:nvPr/>
        </p:nvCxnSpPr>
        <p:spPr>
          <a:xfrm>
            <a:off x="18179931" y="8969163"/>
            <a:ext cx="112126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6A0C1C1-D6F7-2B4A-8CEE-679C71F4FE12}"/>
              </a:ext>
            </a:extLst>
          </p:cNvPr>
          <p:cNvCxnSpPr>
            <a:cxnSpLocks/>
            <a:stCxn id="16" idx="2"/>
            <a:endCxn id="43" idx="1"/>
          </p:cNvCxnSpPr>
          <p:nvPr/>
        </p:nvCxnSpPr>
        <p:spPr>
          <a:xfrm rot="16200000" flipH="1">
            <a:off x="12516968" y="6250955"/>
            <a:ext cx="1700477" cy="373593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F89D2B4-0FA0-A440-A54B-B4E74A9D2C61}"/>
              </a:ext>
            </a:extLst>
          </p:cNvPr>
          <p:cNvSpPr txBox="1"/>
          <p:nvPr/>
        </p:nvSpPr>
        <p:spPr>
          <a:xfrm>
            <a:off x="21603480" y="5107666"/>
            <a:ext cx="1379672" cy="86177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Payment</a:t>
            </a:r>
          </a:p>
          <a:p>
            <a:pPr algn="ctr"/>
            <a:r>
              <a:rPr lang="en-US" sz="2500" dirty="0">
                <a:solidFill>
                  <a:schemeClr val="tx2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received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F542128A-0EE5-5B44-BB6B-E84E7F690BB5}"/>
              </a:ext>
            </a:extLst>
          </p:cNvPr>
          <p:cNvSpPr txBox="1">
            <a:spLocks/>
          </p:cNvSpPr>
          <p:nvPr/>
        </p:nvSpPr>
        <p:spPr>
          <a:xfrm>
            <a:off x="7771638" y="9083593"/>
            <a:ext cx="2598788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UNDELIVERABLE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F9320E99-683B-FC45-B77C-5D944ABB9293}"/>
              </a:ext>
            </a:extLst>
          </p:cNvPr>
          <p:cNvSpPr txBox="1">
            <a:spLocks/>
          </p:cNvSpPr>
          <p:nvPr/>
        </p:nvSpPr>
        <p:spPr>
          <a:xfrm>
            <a:off x="11550224" y="7888090"/>
            <a:ext cx="2401619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LATE DELIVERY</a:t>
            </a:r>
          </a:p>
        </p:txBody>
      </p:sp>
    </p:spTree>
    <p:extLst>
      <p:ext uri="{BB962C8B-B14F-4D97-AF65-F5344CB8AC3E}">
        <p14:creationId xmlns:p14="http://schemas.microsoft.com/office/powerpoint/2010/main" val="241402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E1BA2A-A7BB-9D46-83EE-D95D7DC4D16D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F4B60-1101-2347-8410-2E11693542D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Connector 3">
            <a:extLst>
              <a:ext uri="{FF2B5EF4-FFF2-40B4-BE49-F238E27FC236}">
                <a16:creationId xmlns:a16="http://schemas.microsoft.com/office/drawing/2014/main" id="{E1DC3E4D-2AE8-5C41-BCEA-CDF3674A4AB0}"/>
              </a:ext>
            </a:extLst>
          </p:cNvPr>
          <p:cNvSpPr/>
          <p:nvPr/>
        </p:nvSpPr>
        <p:spPr>
          <a:xfrm>
            <a:off x="3020469" y="2872563"/>
            <a:ext cx="1616256" cy="126038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0D6F5-C1BD-E34B-BFD5-6EA49E33BB1B}"/>
              </a:ext>
            </a:extLst>
          </p:cNvPr>
          <p:cNvSpPr txBox="1"/>
          <p:nvPr/>
        </p:nvSpPr>
        <p:spPr>
          <a:xfrm>
            <a:off x="3394023" y="3264226"/>
            <a:ext cx="869149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AE47E9F3-BD58-ED43-91CA-A3FB5B8F3001}"/>
              </a:ext>
            </a:extLst>
          </p:cNvPr>
          <p:cNvSpPr/>
          <p:nvPr/>
        </p:nvSpPr>
        <p:spPr>
          <a:xfrm>
            <a:off x="2356219" y="5351157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74E0A-9678-344D-81C3-716B79CD2BAD}"/>
              </a:ext>
            </a:extLst>
          </p:cNvPr>
          <p:cNvSpPr txBox="1"/>
          <p:nvPr/>
        </p:nvSpPr>
        <p:spPr>
          <a:xfrm>
            <a:off x="2521262" y="5803161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My operation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4124F4E-9370-424C-AE04-F1D6D13036BF}"/>
              </a:ext>
            </a:extLst>
          </p:cNvPr>
          <p:cNvSpPr/>
          <p:nvPr/>
        </p:nvSpPr>
        <p:spPr>
          <a:xfrm>
            <a:off x="7227063" y="4886814"/>
            <a:ext cx="3998718" cy="230974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BC20F-4577-AC42-8FDD-17B493BB2FFE}"/>
              </a:ext>
            </a:extLst>
          </p:cNvPr>
          <p:cNvSpPr txBox="1"/>
          <p:nvPr/>
        </p:nvSpPr>
        <p:spPr>
          <a:xfrm>
            <a:off x="7919087" y="5803161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Question?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7B61D7B-D7E7-0C4A-8E52-4B5A1CBC70FA}"/>
              </a:ext>
            </a:extLst>
          </p:cNvPr>
          <p:cNvSpPr/>
          <p:nvPr/>
        </p:nvSpPr>
        <p:spPr>
          <a:xfrm>
            <a:off x="13151869" y="4886814"/>
            <a:ext cx="3998718" cy="230974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33066E-7AEF-8047-B71B-B6172CB10B7A}"/>
              </a:ext>
            </a:extLst>
          </p:cNvPr>
          <p:cNvSpPr txBox="1"/>
          <p:nvPr/>
        </p:nvSpPr>
        <p:spPr>
          <a:xfrm>
            <a:off x="13843893" y="5803161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Good idea?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C979DF39-EB4D-F04C-9857-9E812791CA50}"/>
              </a:ext>
            </a:extLst>
          </p:cNvPr>
          <p:cNvSpPr/>
          <p:nvPr/>
        </p:nvSpPr>
        <p:spPr>
          <a:xfrm>
            <a:off x="19076676" y="5351157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D9B9E4-01A8-6B4D-BAE5-5C4DEF33BA50}"/>
              </a:ext>
            </a:extLst>
          </p:cNvPr>
          <p:cNvSpPr txBox="1"/>
          <p:nvPr/>
        </p:nvSpPr>
        <p:spPr>
          <a:xfrm>
            <a:off x="19241719" y="5803161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Process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2B4B4C30-DC36-7A43-81A9-1B02594904D9}"/>
              </a:ext>
            </a:extLst>
          </p:cNvPr>
          <p:cNvSpPr/>
          <p:nvPr/>
        </p:nvSpPr>
        <p:spPr>
          <a:xfrm>
            <a:off x="7754044" y="8564525"/>
            <a:ext cx="2944756" cy="138106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7EE98-B447-2B41-BC68-555623A5CFD1}"/>
              </a:ext>
            </a:extLst>
          </p:cNvPr>
          <p:cNvSpPr txBox="1"/>
          <p:nvPr/>
        </p:nvSpPr>
        <p:spPr>
          <a:xfrm>
            <a:off x="7919087" y="9016529"/>
            <a:ext cx="26146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My subroutine</a:t>
            </a:r>
          </a:p>
        </p:txBody>
      </p:sp>
      <p:sp>
        <p:nvSpPr>
          <p:cNvPr id="22" name="Data 21">
            <a:extLst>
              <a:ext uri="{FF2B5EF4-FFF2-40B4-BE49-F238E27FC236}">
                <a16:creationId xmlns:a16="http://schemas.microsoft.com/office/drawing/2014/main" id="{DA7DAD42-6FAE-FB47-B38F-BFADC6B85560}"/>
              </a:ext>
            </a:extLst>
          </p:cNvPr>
          <p:cNvSpPr/>
          <p:nvPr/>
        </p:nvSpPr>
        <p:spPr>
          <a:xfrm>
            <a:off x="12955612" y="8564525"/>
            <a:ext cx="4391235" cy="1381062"/>
          </a:xfrm>
          <a:prstGeom prst="flowChartInputOut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96C52B-6DDE-E746-BDC6-AAB2844F160A}"/>
              </a:ext>
            </a:extLst>
          </p:cNvPr>
          <p:cNvSpPr txBox="1"/>
          <p:nvPr/>
        </p:nvSpPr>
        <p:spPr>
          <a:xfrm>
            <a:off x="13665127" y="9016529"/>
            <a:ext cx="297220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Data</a:t>
            </a:r>
          </a:p>
        </p:txBody>
      </p:sp>
      <p:sp>
        <p:nvSpPr>
          <p:cNvPr id="24" name="Connector 23">
            <a:extLst>
              <a:ext uri="{FF2B5EF4-FFF2-40B4-BE49-F238E27FC236}">
                <a16:creationId xmlns:a16="http://schemas.microsoft.com/office/drawing/2014/main" id="{A88CFFE3-7519-EF48-9F9A-05BE38E2F785}"/>
              </a:ext>
            </a:extLst>
          </p:cNvPr>
          <p:cNvSpPr/>
          <p:nvPr/>
        </p:nvSpPr>
        <p:spPr>
          <a:xfrm>
            <a:off x="14343100" y="11022992"/>
            <a:ext cx="1616256" cy="126038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B58BEA-70F9-424D-A4A0-511E18BE6444}"/>
              </a:ext>
            </a:extLst>
          </p:cNvPr>
          <p:cNvSpPr txBox="1"/>
          <p:nvPr/>
        </p:nvSpPr>
        <p:spPr>
          <a:xfrm>
            <a:off x="14780775" y="11414655"/>
            <a:ext cx="740908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89B333-39E4-A545-AA71-DE70DC49543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300975" y="6041688"/>
            <a:ext cx="19260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53BA80-C5F7-5B40-B987-60386EB810DD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11225781" y="6041688"/>
            <a:ext cx="19260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822305-BC4D-704F-9C23-B8D419864D5E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17150587" y="6041688"/>
            <a:ext cx="192608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88DCFA-F4B8-AC48-A81F-067BBEABFB79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>
            <a:off x="15151228" y="7196562"/>
            <a:ext cx="2" cy="13679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06AED8-3BE1-5E48-B2F8-6D6A604BC399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9226422" y="7196562"/>
            <a:ext cx="0" cy="13679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930E5D4F-E634-104B-B588-D4BE0DB661E4}"/>
              </a:ext>
            </a:extLst>
          </p:cNvPr>
          <p:cNvCxnSpPr>
            <a:cxnSpLocks/>
            <a:stCxn id="19" idx="1"/>
            <a:endCxn id="6" idx="0"/>
          </p:cNvCxnSpPr>
          <p:nvPr/>
        </p:nvCxnSpPr>
        <p:spPr>
          <a:xfrm rot="10800000">
            <a:off x="3828598" y="5351158"/>
            <a:ext cx="3925447" cy="3903899"/>
          </a:xfrm>
          <a:prstGeom prst="bentConnector4">
            <a:avLst>
              <a:gd name="adj1" fmla="val 31246"/>
              <a:gd name="adj2" fmla="val 11729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FF34D8-23AE-DB4F-93FB-9345EB2E9AFA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3828597" y="4132946"/>
            <a:ext cx="0" cy="121821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3943CB-7DD7-7746-B6DA-29DFA20CB760}"/>
              </a:ext>
            </a:extLst>
          </p:cNvPr>
          <p:cNvCxnSpPr>
            <a:stCxn id="22" idx="4"/>
            <a:endCxn id="24" idx="0"/>
          </p:cNvCxnSpPr>
          <p:nvPr/>
        </p:nvCxnSpPr>
        <p:spPr>
          <a:xfrm flipH="1">
            <a:off x="15151228" y="9945587"/>
            <a:ext cx="2" cy="10774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8E5E24A9-123F-1244-94D4-D5CF4B2EA353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rot="5400000">
            <a:off x="15704755" y="6178692"/>
            <a:ext cx="4290773" cy="5397826"/>
          </a:xfrm>
          <a:prstGeom prst="bentConnector3">
            <a:avLst>
              <a:gd name="adj1" fmla="val 8858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ubtitle 2">
            <a:extLst>
              <a:ext uri="{FF2B5EF4-FFF2-40B4-BE49-F238E27FC236}">
                <a16:creationId xmlns:a16="http://schemas.microsoft.com/office/drawing/2014/main" id="{0547DC72-8F20-0D4E-A893-AACB36526E64}"/>
              </a:ext>
            </a:extLst>
          </p:cNvPr>
          <p:cNvSpPr txBox="1">
            <a:spLocks/>
          </p:cNvSpPr>
          <p:nvPr/>
        </p:nvSpPr>
        <p:spPr>
          <a:xfrm>
            <a:off x="9289574" y="7588155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D2A491CE-5A24-BB4C-899C-626F1BCB03E5}"/>
              </a:ext>
            </a:extLst>
          </p:cNvPr>
          <p:cNvSpPr txBox="1">
            <a:spLocks/>
          </p:cNvSpPr>
          <p:nvPr/>
        </p:nvSpPr>
        <p:spPr>
          <a:xfrm>
            <a:off x="15188299" y="7588155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7B4F762A-C27B-494A-BD4F-C2F2537F4FC3}"/>
              </a:ext>
            </a:extLst>
          </p:cNvPr>
          <p:cNvSpPr txBox="1">
            <a:spLocks/>
          </p:cNvSpPr>
          <p:nvPr/>
        </p:nvSpPr>
        <p:spPr>
          <a:xfrm>
            <a:off x="17646997" y="6142415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50405B5B-A63C-DA4E-9DD2-EF018C023B82}"/>
              </a:ext>
            </a:extLst>
          </p:cNvPr>
          <p:cNvSpPr txBox="1">
            <a:spLocks/>
          </p:cNvSpPr>
          <p:nvPr/>
        </p:nvSpPr>
        <p:spPr>
          <a:xfrm>
            <a:off x="11722190" y="6142415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5621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AB1D4E-AF8D-9E49-AF95-C02C5D6A21BF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3D444-D502-8D43-AEF7-BFCE751048F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5" name="Terminator 14">
            <a:extLst>
              <a:ext uri="{FF2B5EF4-FFF2-40B4-BE49-F238E27FC236}">
                <a16:creationId xmlns:a16="http://schemas.microsoft.com/office/drawing/2014/main" id="{5718DF23-CEDF-0B4F-B78B-AF78E4F2E217}"/>
              </a:ext>
            </a:extLst>
          </p:cNvPr>
          <p:cNvSpPr/>
          <p:nvPr/>
        </p:nvSpPr>
        <p:spPr>
          <a:xfrm>
            <a:off x="4824655" y="2417851"/>
            <a:ext cx="2972706" cy="98680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CE8A6-3369-C847-A5FE-412118EC3476}"/>
              </a:ext>
            </a:extLst>
          </p:cNvPr>
          <p:cNvSpPr txBox="1"/>
          <p:nvPr/>
        </p:nvSpPr>
        <p:spPr>
          <a:xfrm>
            <a:off x="5108040" y="2672722"/>
            <a:ext cx="240594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Download trial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BE31C0-3183-E742-8A70-95E0EAB710D7}"/>
              </a:ext>
            </a:extLst>
          </p:cNvPr>
          <p:cNvSpPr/>
          <p:nvPr/>
        </p:nvSpPr>
        <p:spPr>
          <a:xfrm>
            <a:off x="4607835" y="3983136"/>
            <a:ext cx="3406346" cy="112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CAB684-5992-D24F-850A-BB5D9F7CEEAB}"/>
              </a:ext>
            </a:extLst>
          </p:cNvPr>
          <p:cNvSpPr txBox="1"/>
          <p:nvPr/>
        </p:nvSpPr>
        <p:spPr>
          <a:xfrm>
            <a:off x="4895158" y="4115442"/>
            <a:ext cx="283170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Select version to buy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73A824-E445-3340-B6CD-69964E11F715}"/>
              </a:ext>
            </a:extLst>
          </p:cNvPr>
          <p:cNvSpPr/>
          <p:nvPr/>
        </p:nvSpPr>
        <p:spPr>
          <a:xfrm>
            <a:off x="4607835" y="8557448"/>
            <a:ext cx="3406346" cy="112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773B8E-5AFD-CC47-909E-B2174F186500}"/>
              </a:ext>
            </a:extLst>
          </p:cNvPr>
          <p:cNvSpPr txBox="1"/>
          <p:nvPr/>
        </p:nvSpPr>
        <p:spPr>
          <a:xfrm>
            <a:off x="4895158" y="8689754"/>
            <a:ext cx="283170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Click checkout button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C66606AC-8274-994A-BDDA-E75D94BACCC4}"/>
              </a:ext>
            </a:extLst>
          </p:cNvPr>
          <p:cNvSpPr/>
          <p:nvPr/>
        </p:nvSpPr>
        <p:spPr>
          <a:xfrm>
            <a:off x="4607835" y="5688011"/>
            <a:ext cx="3406346" cy="2290952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1072F3-7BA3-7B47-95E1-75BB77CB600F}"/>
              </a:ext>
            </a:extLst>
          </p:cNvPr>
          <p:cNvSpPr txBox="1"/>
          <p:nvPr/>
        </p:nvSpPr>
        <p:spPr>
          <a:xfrm>
            <a:off x="5245279" y="6402598"/>
            <a:ext cx="213146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Pay by credit card or PO?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44939C-02AE-6B4B-AC97-358817548C16}"/>
              </a:ext>
            </a:extLst>
          </p:cNvPr>
          <p:cNvSpPr/>
          <p:nvPr/>
        </p:nvSpPr>
        <p:spPr>
          <a:xfrm>
            <a:off x="10485652" y="8557448"/>
            <a:ext cx="3406346" cy="112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CDFB95-570A-0D40-B3A3-21BC6EB37319}"/>
              </a:ext>
            </a:extLst>
          </p:cNvPr>
          <p:cNvSpPr txBox="1"/>
          <p:nvPr/>
        </p:nvSpPr>
        <p:spPr>
          <a:xfrm>
            <a:off x="10772975" y="8882114"/>
            <a:ext cx="2831708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Enter order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C4479C-8190-D24D-947F-16B0EA02A9E1}"/>
              </a:ext>
            </a:extLst>
          </p:cNvPr>
          <p:cNvSpPr/>
          <p:nvPr/>
        </p:nvSpPr>
        <p:spPr>
          <a:xfrm>
            <a:off x="10485652" y="6270292"/>
            <a:ext cx="3406346" cy="112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18917B-6385-284E-9815-A70292E2AD69}"/>
              </a:ext>
            </a:extLst>
          </p:cNvPr>
          <p:cNvSpPr txBox="1"/>
          <p:nvPr/>
        </p:nvSpPr>
        <p:spPr>
          <a:xfrm>
            <a:off x="10772975" y="6594958"/>
            <a:ext cx="2831708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Submit PO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7763A8-EF53-7E43-B1C4-13D93D106893}"/>
              </a:ext>
            </a:extLst>
          </p:cNvPr>
          <p:cNvSpPr/>
          <p:nvPr/>
        </p:nvSpPr>
        <p:spPr>
          <a:xfrm>
            <a:off x="16363469" y="6270292"/>
            <a:ext cx="3406346" cy="112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1CEE13-0C45-3740-9162-BF188AB13B17}"/>
              </a:ext>
            </a:extLst>
          </p:cNvPr>
          <p:cNvSpPr txBox="1"/>
          <p:nvPr/>
        </p:nvSpPr>
        <p:spPr>
          <a:xfrm>
            <a:off x="16650792" y="6594958"/>
            <a:ext cx="2831708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Receive invoice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1E828B-4A73-614C-9A3D-9BEBB9007C2C}"/>
              </a:ext>
            </a:extLst>
          </p:cNvPr>
          <p:cNvSpPr/>
          <p:nvPr/>
        </p:nvSpPr>
        <p:spPr>
          <a:xfrm>
            <a:off x="16363469" y="10262323"/>
            <a:ext cx="3406346" cy="1126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687F28-0D32-5B48-9426-B72A9DE5AC43}"/>
              </a:ext>
            </a:extLst>
          </p:cNvPr>
          <p:cNvSpPr txBox="1"/>
          <p:nvPr/>
        </p:nvSpPr>
        <p:spPr>
          <a:xfrm>
            <a:off x="16650792" y="10586989"/>
            <a:ext cx="2831708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Register product</a:t>
            </a:r>
          </a:p>
        </p:txBody>
      </p:sp>
      <p:sp>
        <p:nvSpPr>
          <p:cNvPr id="46" name="Document 45">
            <a:extLst>
              <a:ext uri="{FF2B5EF4-FFF2-40B4-BE49-F238E27FC236}">
                <a16:creationId xmlns:a16="http://schemas.microsoft.com/office/drawing/2014/main" id="{DEEB42BD-C91D-A545-A51C-24FEC4465615}"/>
              </a:ext>
            </a:extLst>
          </p:cNvPr>
          <p:cNvSpPr/>
          <p:nvPr/>
        </p:nvSpPr>
        <p:spPr>
          <a:xfrm>
            <a:off x="16363469" y="8426535"/>
            <a:ext cx="3406346" cy="1397448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A49330-80BC-EF46-AD71-D8770C8FE68F}"/>
              </a:ext>
            </a:extLst>
          </p:cNvPr>
          <p:cNvSpPr txBox="1"/>
          <p:nvPr/>
        </p:nvSpPr>
        <p:spPr>
          <a:xfrm>
            <a:off x="16580298" y="8580074"/>
            <a:ext cx="297269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Receive confirmation email</a:t>
            </a:r>
          </a:p>
        </p:txBody>
      </p:sp>
      <p:sp>
        <p:nvSpPr>
          <p:cNvPr id="49" name="Terminator 48">
            <a:extLst>
              <a:ext uri="{FF2B5EF4-FFF2-40B4-BE49-F238E27FC236}">
                <a16:creationId xmlns:a16="http://schemas.microsoft.com/office/drawing/2014/main" id="{D9D380CF-E1CE-3049-AC85-9B4CFBC968DD}"/>
              </a:ext>
            </a:extLst>
          </p:cNvPr>
          <p:cNvSpPr/>
          <p:nvPr/>
        </p:nvSpPr>
        <p:spPr>
          <a:xfrm>
            <a:off x="16580289" y="11967200"/>
            <a:ext cx="2972706" cy="98680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9B16DE-9ED8-F841-82CF-D4B4D4C4AE2C}"/>
              </a:ext>
            </a:extLst>
          </p:cNvPr>
          <p:cNvSpPr txBox="1"/>
          <p:nvPr/>
        </p:nvSpPr>
        <p:spPr>
          <a:xfrm>
            <a:off x="16867281" y="12222071"/>
            <a:ext cx="239873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Done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B5333D-B5F2-E34B-8EF3-EE06FFED96CF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6311008" y="3404651"/>
            <a:ext cx="0" cy="5784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AC7539-E071-F147-9342-56E0145DDC0E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>
            <a:off x="6311008" y="5109526"/>
            <a:ext cx="0" cy="5784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03F33B-E947-C849-A50C-A491022ADA85}"/>
              </a:ext>
            </a:extLst>
          </p:cNvPr>
          <p:cNvCxnSpPr>
            <a:stCxn id="25" idx="2"/>
            <a:endCxn id="22" idx="0"/>
          </p:cNvCxnSpPr>
          <p:nvPr/>
        </p:nvCxnSpPr>
        <p:spPr>
          <a:xfrm>
            <a:off x="6311008" y="7978963"/>
            <a:ext cx="0" cy="5784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8412A7-6F37-4049-ACBB-B1AA3996CC45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8014181" y="6833487"/>
            <a:ext cx="247147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311196-8607-7C44-8DD0-99D5AD4E7DA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8014181" y="9120643"/>
            <a:ext cx="247147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80FC2B4-3ED6-BC43-AEBE-34459B87BCF9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>
            <a:off x="13891998" y="6833487"/>
            <a:ext cx="247147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FB816D-C2A3-D04C-9DD9-53853F67C3AB}"/>
              </a:ext>
            </a:extLst>
          </p:cNvPr>
          <p:cNvCxnSpPr>
            <a:stCxn id="28" idx="3"/>
            <a:endCxn id="46" idx="1"/>
          </p:cNvCxnSpPr>
          <p:nvPr/>
        </p:nvCxnSpPr>
        <p:spPr>
          <a:xfrm>
            <a:off x="13891998" y="9120643"/>
            <a:ext cx="2471471" cy="46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F8DDA55-449E-114C-9EBE-B83A5D97DEBD}"/>
              </a:ext>
            </a:extLst>
          </p:cNvPr>
          <p:cNvCxnSpPr>
            <a:stCxn id="34" idx="2"/>
            <a:endCxn id="46" idx="0"/>
          </p:cNvCxnSpPr>
          <p:nvPr/>
        </p:nvCxnSpPr>
        <p:spPr>
          <a:xfrm>
            <a:off x="18066642" y="7396682"/>
            <a:ext cx="0" cy="10298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1F86F8-1ACA-964D-8E37-B28541703CB0}"/>
              </a:ext>
            </a:extLst>
          </p:cNvPr>
          <p:cNvCxnSpPr>
            <a:stCxn id="46" idx="2"/>
            <a:endCxn id="37" idx="0"/>
          </p:cNvCxnSpPr>
          <p:nvPr/>
        </p:nvCxnSpPr>
        <p:spPr>
          <a:xfrm>
            <a:off x="18066642" y="9731596"/>
            <a:ext cx="0" cy="5307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245A480-4A3C-E447-93D5-2D9A51192F1D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>
            <a:off x="18066642" y="11388713"/>
            <a:ext cx="0" cy="5784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ubtitle 2">
            <a:extLst>
              <a:ext uri="{FF2B5EF4-FFF2-40B4-BE49-F238E27FC236}">
                <a16:creationId xmlns:a16="http://schemas.microsoft.com/office/drawing/2014/main" id="{928B390F-AC5C-954D-89C0-FF5C317E1287}"/>
              </a:ext>
            </a:extLst>
          </p:cNvPr>
          <p:cNvSpPr txBox="1">
            <a:spLocks/>
          </p:cNvSpPr>
          <p:nvPr/>
        </p:nvSpPr>
        <p:spPr>
          <a:xfrm>
            <a:off x="8868240" y="6237923"/>
            <a:ext cx="763351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PO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69B2EF2-6D92-D94A-8904-A68E513EB1DD}"/>
              </a:ext>
            </a:extLst>
          </p:cNvPr>
          <p:cNvSpPr txBox="1">
            <a:spLocks/>
          </p:cNvSpPr>
          <p:nvPr/>
        </p:nvSpPr>
        <p:spPr>
          <a:xfrm>
            <a:off x="6399243" y="7972669"/>
            <a:ext cx="809837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CC</a:t>
            </a:r>
          </a:p>
        </p:txBody>
      </p:sp>
    </p:spTree>
    <p:extLst>
      <p:ext uri="{BB962C8B-B14F-4D97-AF65-F5344CB8AC3E}">
        <p14:creationId xmlns:p14="http://schemas.microsoft.com/office/powerpoint/2010/main" val="1999880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rocess 36">
            <a:extLst>
              <a:ext uri="{FF2B5EF4-FFF2-40B4-BE49-F238E27FC236}">
                <a16:creationId xmlns:a16="http://schemas.microsoft.com/office/drawing/2014/main" id="{ADF7084B-2410-AC4B-96DD-09F9BD800941}"/>
              </a:ext>
            </a:extLst>
          </p:cNvPr>
          <p:cNvSpPr/>
          <p:nvPr/>
        </p:nvSpPr>
        <p:spPr>
          <a:xfrm>
            <a:off x="10600657" y="2801274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315991-3886-D34D-85B9-664776FECCD0}"/>
              </a:ext>
            </a:extLst>
          </p:cNvPr>
          <p:cNvSpPr txBox="1"/>
          <p:nvPr/>
        </p:nvSpPr>
        <p:spPr>
          <a:xfrm>
            <a:off x="10820226" y="3037723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CFECE-59EC-854C-AA7A-89FA073B3A51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F8932-92A3-ED46-ABB4-28728C9160C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0" name="Connector 9">
            <a:extLst>
              <a:ext uri="{FF2B5EF4-FFF2-40B4-BE49-F238E27FC236}">
                <a16:creationId xmlns:a16="http://schemas.microsoft.com/office/drawing/2014/main" id="{4E3EA462-5D3E-474F-AC4C-7E16FE103C7E}"/>
              </a:ext>
            </a:extLst>
          </p:cNvPr>
          <p:cNvSpPr/>
          <p:nvPr/>
        </p:nvSpPr>
        <p:spPr>
          <a:xfrm>
            <a:off x="3704557" y="2805909"/>
            <a:ext cx="3176336" cy="1342434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06A230-9DF9-C14E-8339-08949EBD5513}"/>
              </a:ext>
            </a:extLst>
          </p:cNvPr>
          <p:cNvSpPr txBox="1"/>
          <p:nvPr/>
        </p:nvSpPr>
        <p:spPr>
          <a:xfrm>
            <a:off x="4052715" y="3234718"/>
            <a:ext cx="248002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EF5040F1-4D48-0A46-9B97-C6E93DA46AAC}"/>
              </a:ext>
            </a:extLst>
          </p:cNvPr>
          <p:cNvSpPr/>
          <p:nvPr/>
        </p:nvSpPr>
        <p:spPr>
          <a:xfrm>
            <a:off x="3704557" y="5007323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80EEE5-E2CE-A740-8C32-C72837379916}"/>
              </a:ext>
            </a:extLst>
          </p:cNvPr>
          <p:cNvSpPr txBox="1"/>
          <p:nvPr/>
        </p:nvSpPr>
        <p:spPr>
          <a:xfrm>
            <a:off x="3924126" y="5243772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28" name="Process 27">
            <a:extLst>
              <a:ext uri="{FF2B5EF4-FFF2-40B4-BE49-F238E27FC236}">
                <a16:creationId xmlns:a16="http://schemas.microsoft.com/office/drawing/2014/main" id="{D2ADDF74-9985-394D-8921-ABDAA89BFE2B}"/>
              </a:ext>
            </a:extLst>
          </p:cNvPr>
          <p:cNvSpPr/>
          <p:nvPr/>
        </p:nvSpPr>
        <p:spPr>
          <a:xfrm>
            <a:off x="3704557" y="7208737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C6CCB7-4282-6D4C-970C-32FF50D34933}"/>
              </a:ext>
            </a:extLst>
          </p:cNvPr>
          <p:cNvSpPr txBox="1"/>
          <p:nvPr/>
        </p:nvSpPr>
        <p:spPr>
          <a:xfrm>
            <a:off x="3924126" y="7445186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31" name="Process 30">
            <a:extLst>
              <a:ext uri="{FF2B5EF4-FFF2-40B4-BE49-F238E27FC236}">
                <a16:creationId xmlns:a16="http://schemas.microsoft.com/office/drawing/2014/main" id="{4BAB215F-2C1C-254F-9770-868C24862FF0}"/>
              </a:ext>
            </a:extLst>
          </p:cNvPr>
          <p:cNvSpPr/>
          <p:nvPr/>
        </p:nvSpPr>
        <p:spPr>
          <a:xfrm>
            <a:off x="3704557" y="9410151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52BBCF-0AA9-6F46-BD98-F77C8CAC1803}"/>
              </a:ext>
            </a:extLst>
          </p:cNvPr>
          <p:cNvSpPr txBox="1"/>
          <p:nvPr/>
        </p:nvSpPr>
        <p:spPr>
          <a:xfrm>
            <a:off x="3924126" y="9646600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34" name="Process 33">
            <a:extLst>
              <a:ext uri="{FF2B5EF4-FFF2-40B4-BE49-F238E27FC236}">
                <a16:creationId xmlns:a16="http://schemas.microsoft.com/office/drawing/2014/main" id="{2D4212FF-8677-8F4F-B3E6-900FCF290587}"/>
              </a:ext>
            </a:extLst>
          </p:cNvPr>
          <p:cNvSpPr/>
          <p:nvPr/>
        </p:nvSpPr>
        <p:spPr>
          <a:xfrm>
            <a:off x="3704557" y="11611566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28D258-381A-5345-9984-B2445D0646DF}"/>
              </a:ext>
            </a:extLst>
          </p:cNvPr>
          <p:cNvSpPr txBox="1"/>
          <p:nvPr/>
        </p:nvSpPr>
        <p:spPr>
          <a:xfrm>
            <a:off x="3924126" y="11848015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40" name="Process 39">
            <a:extLst>
              <a:ext uri="{FF2B5EF4-FFF2-40B4-BE49-F238E27FC236}">
                <a16:creationId xmlns:a16="http://schemas.microsoft.com/office/drawing/2014/main" id="{AFA514B2-E965-C547-AAD6-32EE94162C65}"/>
              </a:ext>
            </a:extLst>
          </p:cNvPr>
          <p:cNvSpPr/>
          <p:nvPr/>
        </p:nvSpPr>
        <p:spPr>
          <a:xfrm>
            <a:off x="10600657" y="7208737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493C9-19DA-CD4A-BC42-F35DBA0561F6}"/>
              </a:ext>
            </a:extLst>
          </p:cNvPr>
          <p:cNvSpPr txBox="1"/>
          <p:nvPr/>
        </p:nvSpPr>
        <p:spPr>
          <a:xfrm>
            <a:off x="10820226" y="7445186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43" name="Process 42">
            <a:extLst>
              <a:ext uri="{FF2B5EF4-FFF2-40B4-BE49-F238E27FC236}">
                <a16:creationId xmlns:a16="http://schemas.microsoft.com/office/drawing/2014/main" id="{F1DCFEEA-9E28-AB44-9263-EBFD091F606E}"/>
              </a:ext>
            </a:extLst>
          </p:cNvPr>
          <p:cNvSpPr/>
          <p:nvPr/>
        </p:nvSpPr>
        <p:spPr>
          <a:xfrm>
            <a:off x="10600657" y="9410151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A23882-993A-3B40-BC43-476BF6A35580}"/>
              </a:ext>
            </a:extLst>
          </p:cNvPr>
          <p:cNvSpPr txBox="1"/>
          <p:nvPr/>
        </p:nvSpPr>
        <p:spPr>
          <a:xfrm>
            <a:off x="10820226" y="9646600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46" name="Process 45">
            <a:extLst>
              <a:ext uri="{FF2B5EF4-FFF2-40B4-BE49-F238E27FC236}">
                <a16:creationId xmlns:a16="http://schemas.microsoft.com/office/drawing/2014/main" id="{B6DA2650-C0A4-4C41-A846-C983BC46E30B}"/>
              </a:ext>
            </a:extLst>
          </p:cNvPr>
          <p:cNvSpPr/>
          <p:nvPr/>
        </p:nvSpPr>
        <p:spPr>
          <a:xfrm>
            <a:off x="10600657" y="11611566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CEC221-A4DE-D94D-969A-E82CEA992587}"/>
              </a:ext>
            </a:extLst>
          </p:cNvPr>
          <p:cNvSpPr txBox="1"/>
          <p:nvPr/>
        </p:nvSpPr>
        <p:spPr>
          <a:xfrm>
            <a:off x="10820226" y="11848015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4" name="Connector 63">
            <a:extLst>
              <a:ext uri="{FF2B5EF4-FFF2-40B4-BE49-F238E27FC236}">
                <a16:creationId xmlns:a16="http://schemas.microsoft.com/office/drawing/2014/main" id="{CA78DFB2-5F9D-234B-A38C-71368CF2737E}"/>
              </a:ext>
            </a:extLst>
          </p:cNvPr>
          <p:cNvSpPr/>
          <p:nvPr/>
        </p:nvSpPr>
        <p:spPr>
          <a:xfrm>
            <a:off x="17496755" y="9398058"/>
            <a:ext cx="3176336" cy="1342434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1683D3-4E4E-6142-8C6A-CF4AB22515FB}"/>
              </a:ext>
            </a:extLst>
          </p:cNvPr>
          <p:cNvSpPr txBox="1"/>
          <p:nvPr/>
        </p:nvSpPr>
        <p:spPr>
          <a:xfrm>
            <a:off x="17844913" y="9826867"/>
            <a:ext cx="248002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A6AF986-F47B-2741-81BD-0BF2D2BF02DA}"/>
              </a:ext>
            </a:extLst>
          </p:cNvPr>
          <p:cNvSpPr/>
          <p:nvPr/>
        </p:nvSpPr>
        <p:spPr>
          <a:xfrm>
            <a:off x="17198242" y="2636309"/>
            <a:ext cx="3773366" cy="168163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0D5CE0-7A20-3847-8895-63FA9490FD50}"/>
              </a:ext>
            </a:extLst>
          </p:cNvPr>
          <p:cNvSpPr txBox="1"/>
          <p:nvPr/>
        </p:nvSpPr>
        <p:spPr>
          <a:xfrm>
            <a:off x="17931882" y="3042357"/>
            <a:ext cx="2316124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459A405C-C58D-434B-B46C-6E4696857A1E}"/>
              </a:ext>
            </a:extLst>
          </p:cNvPr>
          <p:cNvSpPr/>
          <p:nvPr/>
        </p:nvSpPr>
        <p:spPr>
          <a:xfrm>
            <a:off x="17496757" y="5007323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8E608B-641D-4A49-8493-737A922F9ABC}"/>
              </a:ext>
            </a:extLst>
          </p:cNvPr>
          <p:cNvSpPr txBox="1"/>
          <p:nvPr/>
        </p:nvSpPr>
        <p:spPr>
          <a:xfrm>
            <a:off x="17716326" y="5243772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2" name="Process 51">
            <a:extLst>
              <a:ext uri="{FF2B5EF4-FFF2-40B4-BE49-F238E27FC236}">
                <a16:creationId xmlns:a16="http://schemas.microsoft.com/office/drawing/2014/main" id="{3F0F7DA2-D0BB-7040-A2C8-97D08880E52A}"/>
              </a:ext>
            </a:extLst>
          </p:cNvPr>
          <p:cNvSpPr/>
          <p:nvPr/>
        </p:nvSpPr>
        <p:spPr>
          <a:xfrm>
            <a:off x="17496757" y="7208737"/>
            <a:ext cx="3176336" cy="134243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BB2C07-BE19-D940-8408-75CC25FE9EAA}"/>
              </a:ext>
            </a:extLst>
          </p:cNvPr>
          <p:cNvSpPr txBox="1"/>
          <p:nvPr/>
        </p:nvSpPr>
        <p:spPr>
          <a:xfrm>
            <a:off x="17716326" y="7445186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FF87E814-6E9A-1146-9258-63AE5F7608D8}"/>
              </a:ext>
            </a:extLst>
          </p:cNvPr>
          <p:cNvSpPr/>
          <p:nvPr/>
        </p:nvSpPr>
        <p:spPr>
          <a:xfrm>
            <a:off x="10302141" y="4825629"/>
            <a:ext cx="3773366" cy="168163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1E1EB6-6352-3C4A-A10E-E330C29BF446}"/>
              </a:ext>
            </a:extLst>
          </p:cNvPr>
          <p:cNvSpPr txBox="1"/>
          <p:nvPr/>
        </p:nvSpPr>
        <p:spPr>
          <a:xfrm>
            <a:off x="11035781" y="5231677"/>
            <a:ext cx="2316124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37EFDDA-EACA-5E4A-9415-7AFFDEB03FED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>
            <a:off x="5292725" y="4148343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4085A2-3E63-E046-8946-7F253EA1F53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5292725" y="6349757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15951B-BBB1-8347-A81F-6ED243D78205}"/>
              </a:ext>
            </a:extLst>
          </p:cNvPr>
          <p:cNvCxnSpPr>
            <a:stCxn id="28" idx="2"/>
          </p:cNvCxnSpPr>
          <p:nvPr/>
        </p:nvCxnSpPr>
        <p:spPr>
          <a:xfrm>
            <a:off x="5292725" y="8551171"/>
            <a:ext cx="0" cy="8468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FD117A-043D-0F4D-9CBB-A284B0B05E50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5292725" y="10752585"/>
            <a:ext cx="0" cy="8589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0446FA9-1AC0-6E4C-B275-1E8059B4A363}"/>
              </a:ext>
            </a:extLst>
          </p:cNvPr>
          <p:cNvCxnSpPr>
            <a:cxnSpLocks/>
            <a:stCxn id="34" idx="3"/>
            <a:endCxn id="46" idx="1"/>
          </p:cNvCxnSpPr>
          <p:nvPr/>
        </p:nvCxnSpPr>
        <p:spPr>
          <a:xfrm>
            <a:off x="6880893" y="12282783"/>
            <a:ext cx="371976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8285E2-F7FB-334F-8C0E-131F1D4CB1EC}"/>
              </a:ext>
            </a:extLst>
          </p:cNvPr>
          <p:cNvCxnSpPr>
            <a:stCxn id="46" idx="0"/>
            <a:endCxn id="43" idx="2"/>
          </p:cNvCxnSpPr>
          <p:nvPr/>
        </p:nvCxnSpPr>
        <p:spPr>
          <a:xfrm flipV="1">
            <a:off x="12188825" y="10752585"/>
            <a:ext cx="0" cy="8589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BAA7E33-F856-8845-9D29-6585986705E1}"/>
              </a:ext>
            </a:extLst>
          </p:cNvPr>
          <p:cNvCxnSpPr>
            <a:stCxn id="43" idx="0"/>
            <a:endCxn id="40" idx="2"/>
          </p:cNvCxnSpPr>
          <p:nvPr/>
        </p:nvCxnSpPr>
        <p:spPr>
          <a:xfrm flipV="1">
            <a:off x="12188825" y="8551171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62C32B-391D-D44E-A823-6DC9942814F9}"/>
              </a:ext>
            </a:extLst>
          </p:cNvPr>
          <p:cNvCxnSpPr>
            <a:stCxn id="40" idx="0"/>
            <a:endCxn id="61" idx="2"/>
          </p:cNvCxnSpPr>
          <p:nvPr/>
        </p:nvCxnSpPr>
        <p:spPr>
          <a:xfrm flipH="1" flipV="1">
            <a:off x="12188824" y="6507263"/>
            <a:ext cx="1" cy="7014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8DC6C29-4AA5-AD4E-8417-115F60FF0089}"/>
              </a:ext>
            </a:extLst>
          </p:cNvPr>
          <p:cNvCxnSpPr>
            <a:stCxn id="61" idx="0"/>
            <a:endCxn id="37" idx="2"/>
          </p:cNvCxnSpPr>
          <p:nvPr/>
        </p:nvCxnSpPr>
        <p:spPr>
          <a:xfrm flipV="1">
            <a:off x="12188824" y="4143708"/>
            <a:ext cx="1" cy="68192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4F4FB9C-4A7F-EF4E-8F83-B664CC1C9ABF}"/>
              </a:ext>
            </a:extLst>
          </p:cNvPr>
          <p:cNvCxnSpPr>
            <a:cxnSpLocks/>
            <a:stCxn id="37" idx="3"/>
            <a:endCxn id="12" idx="1"/>
          </p:cNvCxnSpPr>
          <p:nvPr/>
        </p:nvCxnSpPr>
        <p:spPr>
          <a:xfrm>
            <a:off x="13776993" y="3472491"/>
            <a:ext cx="3421249" cy="46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A36CDC-8345-2546-B741-7146C3AF6950}"/>
              </a:ext>
            </a:extLst>
          </p:cNvPr>
          <p:cNvCxnSpPr>
            <a:stCxn id="12" idx="2"/>
            <a:endCxn id="49" idx="0"/>
          </p:cNvCxnSpPr>
          <p:nvPr/>
        </p:nvCxnSpPr>
        <p:spPr>
          <a:xfrm>
            <a:off x="19084925" y="4317943"/>
            <a:ext cx="0" cy="6893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6F57339-A95E-644C-8BE5-578F3B5B863F}"/>
              </a:ext>
            </a:extLst>
          </p:cNvPr>
          <p:cNvCxnSpPr>
            <a:stCxn id="49" idx="2"/>
            <a:endCxn id="52" idx="0"/>
          </p:cNvCxnSpPr>
          <p:nvPr/>
        </p:nvCxnSpPr>
        <p:spPr>
          <a:xfrm>
            <a:off x="19084925" y="6349757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3741ACB-07F3-004B-8063-60F73308A50E}"/>
              </a:ext>
            </a:extLst>
          </p:cNvPr>
          <p:cNvCxnSpPr>
            <a:stCxn id="52" idx="2"/>
            <a:endCxn id="64" idx="0"/>
          </p:cNvCxnSpPr>
          <p:nvPr/>
        </p:nvCxnSpPr>
        <p:spPr>
          <a:xfrm flipH="1">
            <a:off x="19084923" y="8551171"/>
            <a:ext cx="2" cy="8468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971B9593-522B-FF4B-9295-7661E05CF67E}"/>
              </a:ext>
            </a:extLst>
          </p:cNvPr>
          <p:cNvCxnSpPr>
            <a:stCxn id="12" idx="0"/>
            <a:endCxn id="37" idx="0"/>
          </p:cNvCxnSpPr>
          <p:nvPr/>
        </p:nvCxnSpPr>
        <p:spPr>
          <a:xfrm rot="16200000" flipH="1" flipV="1">
            <a:off x="15554392" y="-729259"/>
            <a:ext cx="164965" cy="6896100"/>
          </a:xfrm>
          <a:prstGeom prst="bentConnector3">
            <a:avLst>
              <a:gd name="adj1" fmla="val -19692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9C42F832-1F2F-0C41-A20D-A2AECDD14591}"/>
              </a:ext>
            </a:extLst>
          </p:cNvPr>
          <p:cNvCxnSpPr>
            <a:stCxn id="61" idx="1"/>
            <a:endCxn id="43" idx="1"/>
          </p:cNvCxnSpPr>
          <p:nvPr/>
        </p:nvCxnSpPr>
        <p:spPr>
          <a:xfrm rot="10800000" flipH="1" flipV="1">
            <a:off x="10302141" y="5666446"/>
            <a:ext cx="298516" cy="4414922"/>
          </a:xfrm>
          <a:prstGeom prst="bentConnector3">
            <a:avLst>
              <a:gd name="adj1" fmla="val -30228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Subtitle 2">
            <a:extLst>
              <a:ext uri="{FF2B5EF4-FFF2-40B4-BE49-F238E27FC236}">
                <a16:creationId xmlns:a16="http://schemas.microsoft.com/office/drawing/2014/main" id="{587068BD-8196-D74C-9FE2-5784869E42BC}"/>
              </a:ext>
            </a:extLst>
          </p:cNvPr>
          <p:cNvSpPr txBox="1">
            <a:spLocks/>
          </p:cNvSpPr>
          <p:nvPr/>
        </p:nvSpPr>
        <p:spPr>
          <a:xfrm>
            <a:off x="8683025" y="7643074"/>
            <a:ext cx="657552" cy="46166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33B36EFD-7459-A54C-941B-492A14B5AD3B}"/>
              </a:ext>
            </a:extLst>
          </p:cNvPr>
          <p:cNvSpPr txBox="1">
            <a:spLocks/>
          </p:cNvSpPr>
          <p:nvPr/>
        </p:nvSpPr>
        <p:spPr>
          <a:xfrm>
            <a:off x="11371716" y="4253836"/>
            <a:ext cx="747320" cy="46166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2371AA2A-8495-4644-A066-3E61693419BC}"/>
              </a:ext>
            </a:extLst>
          </p:cNvPr>
          <p:cNvSpPr txBox="1">
            <a:spLocks/>
          </p:cNvSpPr>
          <p:nvPr/>
        </p:nvSpPr>
        <p:spPr>
          <a:xfrm>
            <a:off x="19206680" y="2135455"/>
            <a:ext cx="657552" cy="46166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FCC8DE04-4398-4545-BB3C-77512DDA4AF5}"/>
              </a:ext>
            </a:extLst>
          </p:cNvPr>
          <p:cNvSpPr txBox="1">
            <a:spLocks/>
          </p:cNvSpPr>
          <p:nvPr/>
        </p:nvSpPr>
        <p:spPr>
          <a:xfrm>
            <a:off x="19206680" y="4436445"/>
            <a:ext cx="747320" cy="46166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36143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63A75E-9077-5F47-8E3D-6716619891B7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F85DA-4FF7-C743-AC53-B95CEDDF087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037D6035-7673-8A44-A3E1-D7860C442C15}"/>
              </a:ext>
            </a:extLst>
          </p:cNvPr>
          <p:cNvSpPr/>
          <p:nvPr/>
        </p:nvSpPr>
        <p:spPr>
          <a:xfrm>
            <a:off x="1520825" y="2246226"/>
            <a:ext cx="3538272" cy="944664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D6490-D91C-054F-95A2-E084D1EBD856}"/>
              </a:ext>
            </a:extLst>
          </p:cNvPr>
          <p:cNvSpPr txBox="1"/>
          <p:nvPr/>
        </p:nvSpPr>
        <p:spPr>
          <a:xfrm>
            <a:off x="1946879" y="2480031"/>
            <a:ext cx="26861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78" name="Terminator 77">
            <a:extLst>
              <a:ext uri="{FF2B5EF4-FFF2-40B4-BE49-F238E27FC236}">
                <a16:creationId xmlns:a16="http://schemas.microsoft.com/office/drawing/2014/main" id="{35829254-2635-C84D-ACB3-76E1B8D785C1}"/>
              </a:ext>
            </a:extLst>
          </p:cNvPr>
          <p:cNvSpPr/>
          <p:nvPr/>
        </p:nvSpPr>
        <p:spPr>
          <a:xfrm>
            <a:off x="11101788" y="12009336"/>
            <a:ext cx="3538272" cy="944664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0188F4-9835-0D42-BD86-F2D44679D9BD}"/>
              </a:ext>
            </a:extLst>
          </p:cNvPr>
          <p:cNvSpPr txBox="1"/>
          <p:nvPr/>
        </p:nvSpPr>
        <p:spPr>
          <a:xfrm>
            <a:off x="11597470" y="12243141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18ECE3F0-659C-9740-996D-C16D21C4E186}"/>
              </a:ext>
            </a:extLst>
          </p:cNvPr>
          <p:cNvSpPr/>
          <p:nvPr/>
        </p:nvSpPr>
        <p:spPr>
          <a:xfrm>
            <a:off x="1520825" y="5535059"/>
            <a:ext cx="3538272" cy="944664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ADC12-BB41-BB40-8B63-CEECE84191EA}"/>
              </a:ext>
            </a:extLst>
          </p:cNvPr>
          <p:cNvSpPr txBox="1"/>
          <p:nvPr/>
        </p:nvSpPr>
        <p:spPr>
          <a:xfrm>
            <a:off x="1946879" y="5768865"/>
            <a:ext cx="26861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Scan Environment</a:t>
            </a:r>
          </a:p>
        </p:txBody>
      </p:sp>
      <p:sp>
        <p:nvSpPr>
          <p:cNvPr id="86" name="Decision 85">
            <a:extLst>
              <a:ext uri="{FF2B5EF4-FFF2-40B4-BE49-F238E27FC236}">
                <a16:creationId xmlns:a16="http://schemas.microsoft.com/office/drawing/2014/main" id="{AB0489CA-F124-5C4C-8068-D421FC13D50E}"/>
              </a:ext>
            </a:extLst>
          </p:cNvPr>
          <p:cNvSpPr/>
          <p:nvPr/>
        </p:nvSpPr>
        <p:spPr>
          <a:xfrm>
            <a:off x="11101788" y="5431670"/>
            <a:ext cx="3538272" cy="1151442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CB9603-394D-8B44-88B7-BDE7DA431A81}"/>
              </a:ext>
            </a:extLst>
          </p:cNvPr>
          <p:cNvSpPr txBox="1"/>
          <p:nvPr/>
        </p:nvSpPr>
        <p:spPr>
          <a:xfrm>
            <a:off x="11597470" y="5768864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Finished route</a:t>
            </a:r>
          </a:p>
        </p:txBody>
      </p:sp>
      <p:sp>
        <p:nvSpPr>
          <p:cNvPr id="108" name="Decision 107">
            <a:extLst>
              <a:ext uri="{FF2B5EF4-FFF2-40B4-BE49-F238E27FC236}">
                <a16:creationId xmlns:a16="http://schemas.microsoft.com/office/drawing/2014/main" id="{3700E746-06BB-B449-AD24-28A26A97792B}"/>
              </a:ext>
            </a:extLst>
          </p:cNvPr>
          <p:cNvSpPr/>
          <p:nvPr/>
        </p:nvSpPr>
        <p:spPr>
          <a:xfrm>
            <a:off x="15210171" y="5431670"/>
            <a:ext cx="3538272" cy="1151442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11E66E1-60B1-9A44-B5D5-9402E13F4681}"/>
              </a:ext>
            </a:extLst>
          </p:cNvPr>
          <p:cNvSpPr txBox="1"/>
          <p:nvPr/>
        </p:nvSpPr>
        <p:spPr>
          <a:xfrm>
            <a:off x="15705853" y="5768864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Battery low</a:t>
            </a:r>
          </a:p>
        </p:txBody>
      </p:sp>
      <p:sp>
        <p:nvSpPr>
          <p:cNvPr id="130" name="Decision 129">
            <a:extLst>
              <a:ext uri="{FF2B5EF4-FFF2-40B4-BE49-F238E27FC236}">
                <a16:creationId xmlns:a16="http://schemas.microsoft.com/office/drawing/2014/main" id="{707DF4A9-0645-5147-AADE-5470B1C8B704}"/>
              </a:ext>
            </a:extLst>
          </p:cNvPr>
          <p:cNvSpPr/>
          <p:nvPr/>
        </p:nvSpPr>
        <p:spPr>
          <a:xfrm>
            <a:off x="19318553" y="5431670"/>
            <a:ext cx="3538272" cy="1151442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28D656F-8B54-3D41-90C5-02F96D496D89}"/>
              </a:ext>
            </a:extLst>
          </p:cNvPr>
          <p:cNvSpPr txBox="1"/>
          <p:nvPr/>
        </p:nvSpPr>
        <p:spPr>
          <a:xfrm>
            <a:off x="19814235" y="5768864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Vacuum full</a:t>
            </a: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9D25ACED-57F1-A742-8DC7-F396093A635D}"/>
              </a:ext>
            </a:extLst>
          </p:cNvPr>
          <p:cNvSpPr/>
          <p:nvPr/>
        </p:nvSpPr>
        <p:spPr>
          <a:xfrm>
            <a:off x="1520825" y="7231170"/>
            <a:ext cx="3538272" cy="944664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A7EB8-D05A-E14C-8AC7-88B8493BE3BD}"/>
              </a:ext>
            </a:extLst>
          </p:cNvPr>
          <p:cNvSpPr txBox="1"/>
          <p:nvPr/>
        </p:nvSpPr>
        <p:spPr>
          <a:xfrm>
            <a:off x="1946879" y="7272616"/>
            <a:ext cx="268617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Generate map and location</a:t>
            </a:r>
          </a:p>
        </p:txBody>
      </p:sp>
      <p:sp>
        <p:nvSpPr>
          <p:cNvPr id="84" name="Data 83">
            <a:extLst>
              <a:ext uri="{FF2B5EF4-FFF2-40B4-BE49-F238E27FC236}">
                <a16:creationId xmlns:a16="http://schemas.microsoft.com/office/drawing/2014/main" id="{ABAE16FF-DDE0-C34A-BD73-B0866471A698}"/>
              </a:ext>
            </a:extLst>
          </p:cNvPr>
          <p:cNvSpPr/>
          <p:nvPr/>
        </p:nvSpPr>
        <p:spPr>
          <a:xfrm>
            <a:off x="11101788" y="7231170"/>
            <a:ext cx="3538272" cy="944664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EE6094-54E8-D141-BDE8-7DB0D8806704}"/>
              </a:ext>
            </a:extLst>
          </p:cNvPr>
          <p:cNvSpPr txBox="1"/>
          <p:nvPr/>
        </p:nvSpPr>
        <p:spPr>
          <a:xfrm>
            <a:off x="11597470" y="7464975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Vacuum off</a:t>
            </a:r>
          </a:p>
        </p:txBody>
      </p:sp>
      <p:sp>
        <p:nvSpPr>
          <p:cNvPr id="128" name="Data 127">
            <a:extLst>
              <a:ext uri="{FF2B5EF4-FFF2-40B4-BE49-F238E27FC236}">
                <a16:creationId xmlns:a16="http://schemas.microsoft.com/office/drawing/2014/main" id="{5DF668CE-41E4-9342-96F0-8DF43C28E428}"/>
              </a:ext>
            </a:extLst>
          </p:cNvPr>
          <p:cNvSpPr/>
          <p:nvPr/>
        </p:nvSpPr>
        <p:spPr>
          <a:xfrm>
            <a:off x="19318553" y="7231170"/>
            <a:ext cx="3538272" cy="944664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DBC74F8-41BF-4845-9F7C-76D9C0F713EF}"/>
              </a:ext>
            </a:extLst>
          </p:cNvPr>
          <p:cNvSpPr txBox="1"/>
          <p:nvPr/>
        </p:nvSpPr>
        <p:spPr>
          <a:xfrm>
            <a:off x="19814235" y="7464975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Vacuum off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93D6B9C-67DA-F746-9F7E-EFEDB8356BDE}"/>
              </a:ext>
            </a:extLst>
          </p:cNvPr>
          <p:cNvSpPr/>
          <p:nvPr/>
        </p:nvSpPr>
        <p:spPr>
          <a:xfrm>
            <a:off x="1520825" y="8823892"/>
            <a:ext cx="3538272" cy="944664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D13A3-5F7C-ED4D-B104-6017460621E6}"/>
              </a:ext>
            </a:extLst>
          </p:cNvPr>
          <p:cNvSpPr txBox="1"/>
          <p:nvPr/>
        </p:nvSpPr>
        <p:spPr>
          <a:xfrm>
            <a:off x="1946879" y="9057697"/>
            <a:ext cx="26861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Plan route</a:t>
            </a:r>
          </a:p>
        </p:txBody>
      </p:sp>
      <p:sp>
        <p:nvSpPr>
          <p:cNvPr id="38" name="Document 37">
            <a:extLst>
              <a:ext uri="{FF2B5EF4-FFF2-40B4-BE49-F238E27FC236}">
                <a16:creationId xmlns:a16="http://schemas.microsoft.com/office/drawing/2014/main" id="{1FC618A6-3C57-6544-AECB-58A422437B55}"/>
              </a:ext>
            </a:extLst>
          </p:cNvPr>
          <p:cNvSpPr/>
          <p:nvPr/>
        </p:nvSpPr>
        <p:spPr>
          <a:xfrm>
            <a:off x="5629208" y="8823892"/>
            <a:ext cx="3538272" cy="944664"/>
          </a:xfrm>
          <a:prstGeom prst="flowChartDocumen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CE8BF0-D32F-CE40-88FE-F792B4847749}"/>
              </a:ext>
            </a:extLst>
          </p:cNvPr>
          <p:cNvSpPr txBox="1"/>
          <p:nvPr/>
        </p:nvSpPr>
        <p:spPr>
          <a:xfrm>
            <a:off x="6124890" y="9057697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Route</a:t>
            </a:r>
          </a:p>
        </p:txBody>
      </p:sp>
      <p:sp>
        <p:nvSpPr>
          <p:cNvPr id="82" name="Process 81">
            <a:extLst>
              <a:ext uri="{FF2B5EF4-FFF2-40B4-BE49-F238E27FC236}">
                <a16:creationId xmlns:a16="http://schemas.microsoft.com/office/drawing/2014/main" id="{4C52B926-BCF1-434C-BAE5-BCB2F55C5D1A}"/>
              </a:ext>
            </a:extLst>
          </p:cNvPr>
          <p:cNvSpPr/>
          <p:nvPr/>
        </p:nvSpPr>
        <p:spPr>
          <a:xfrm>
            <a:off x="11101788" y="8823892"/>
            <a:ext cx="3538272" cy="944664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1A7AAFF-6214-C149-8F41-253FFDAB9530}"/>
              </a:ext>
            </a:extLst>
          </p:cNvPr>
          <p:cNvSpPr txBox="1"/>
          <p:nvPr/>
        </p:nvSpPr>
        <p:spPr>
          <a:xfrm>
            <a:off x="11597470" y="8865337"/>
            <a:ext cx="2546914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Return power dock</a:t>
            </a:r>
          </a:p>
        </p:txBody>
      </p:sp>
      <p:sp>
        <p:nvSpPr>
          <p:cNvPr id="126" name="Process 125">
            <a:extLst>
              <a:ext uri="{FF2B5EF4-FFF2-40B4-BE49-F238E27FC236}">
                <a16:creationId xmlns:a16="http://schemas.microsoft.com/office/drawing/2014/main" id="{CD6DC66E-571A-1548-8CF3-ABEB0A017044}"/>
              </a:ext>
            </a:extLst>
          </p:cNvPr>
          <p:cNvSpPr/>
          <p:nvPr/>
        </p:nvSpPr>
        <p:spPr>
          <a:xfrm>
            <a:off x="19318553" y="8823892"/>
            <a:ext cx="3538272" cy="944664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8A7FBD-4696-AA41-8F70-87B1BDC7DDCA}"/>
              </a:ext>
            </a:extLst>
          </p:cNvPr>
          <p:cNvSpPr txBox="1"/>
          <p:nvPr/>
        </p:nvSpPr>
        <p:spPr>
          <a:xfrm>
            <a:off x="19814235" y="9057697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Stop moving</a:t>
            </a:r>
          </a:p>
        </p:txBody>
      </p:sp>
      <p:sp>
        <p:nvSpPr>
          <p:cNvPr id="20" name="Data 19">
            <a:extLst>
              <a:ext uri="{FF2B5EF4-FFF2-40B4-BE49-F238E27FC236}">
                <a16:creationId xmlns:a16="http://schemas.microsoft.com/office/drawing/2014/main" id="{61CF7996-B9C7-3140-9507-7187DFA95A00}"/>
              </a:ext>
            </a:extLst>
          </p:cNvPr>
          <p:cNvSpPr/>
          <p:nvPr/>
        </p:nvSpPr>
        <p:spPr>
          <a:xfrm>
            <a:off x="1520825" y="10416614"/>
            <a:ext cx="3538272" cy="944664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CEEB12-8489-B742-A9C2-C69EFE9E594E}"/>
              </a:ext>
            </a:extLst>
          </p:cNvPr>
          <p:cNvSpPr txBox="1"/>
          <p:nvPr/>
        </p:nvSpPr>
        <p:spPr>
          <a:xfrm>
            <a:off x="1946879" y="10650419"/>
            <a:ext cx="26861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Vacuum on</a:t>
            </a:r>
          </a:p>
        </p:txBody>
      </p:sp>
      <p:sp>
        <p:nvSpPr>
          <p:cNvPr id="80" name="Data 79">
            <a:extLst>
              <a:ext uri="{FF2B5EF4-FFF2-40B4-BE49-F238E27FC236}">
                <a16:creationId xmlns:a16="http://schemas.microsoft.com/office/drawing/2014/main" id="{61DFBECD-A912-7F42-B8E0-2CA3E8201C1B}"/>
              </a:ext>
            </a:extLst>
          </p:cNvPr>
          <p:cNvSpPr/>
          <p:nvPr/>
        </p:nvSpPr>
        <p:spPr>
          <a:xfrm>
            <a:off x="11101788" y="10416614"/>
            <a:ext cx="3538272" cy="944664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B4615A-4399-5D4D-B4D3-9574E6B91820}"/>
              </a:ext>
            </a:extLst>
          </p:cNvPr>
          <p:cNvSpPr txBox="1"/>
          <p:nvPr/>
        </p:nvSpPr>
        <p:spPr>
          <a:xfrm>
            <a:off x="11597470" y="10650419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Power off</a:t>
            </a:r>
          </a:p>
        </p:txBody>
      </p:sp>
      <p:sp>
        <p:nvSpPr>
          <p:cNvPr id="124" name="Data 123">
            <a:extLst>
              <a:ext uri="{FF2B5EF4-FFF2-40B4-BE49-F238E27FC236}">
                <a16:creationId xmlns:a16="http://schemas.microsoft.com/office/drawing/2014/main" id="{41DEFD94-1BBA-A045-B520-2B5989D91B01}"/>
              </a:ext>
            </a:extLst>
          </p:cNvPr>
          <p:cNvSpPr/>
          <p:nvPr/>
        </p:nvSpPr>
        <p:spPr>
          <a:xfrm>
            <a:off x="19318553" y="10416614"/>
            <a:ext cx="3538272" cy="944664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0CA9720-1F44-7F4F-ABBC-ACA089B21BB6}"/>
              </a:ext>
            </a:extLst>
          </p:cNvPr>
          <p:cNvSpPr txBox="1"/>
          <p:nvPr/>
        </p:nvSpPr>
        <p:spPr>
          <a:xfrm>
            <a:off x="19814235" y="10458059"/>
            <a:ext cx="2546914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Error indicator on</a:t>
            </a:r>
          </a:p>
        </p:txBody>
      </p:sp>
      <p:sp>
        <p:nvSpPr>
          <p:cNvPr id="8" name="Data 7">
            <a:extLst>
              <a:ext uri="{FF2B5EF4-FFF2-40B4-BE49-F238E27FC236}">
                <a16:creationId xmlns:a16="http://schemas.microsoft.com/office/drawing/2014/main" id="{6F9C386D-2885-1B43-A879-3BC3EA076353}"/>
              </a:ext>
            </a:extLst>
          </p:cNvPr>
          <p:cNvSpPr/>
          <p:nvPr/>
        </p:nvSpPr>
        <p:spPr>
          <a:xfrm>
            <a:off x="1520825" y="3838948"/>
            <a:ext cx="3538272" cy="944664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5054DC-05D7-C845-9341-E6ADB03E01DF}"/>
              </a:ext>
            </a:extLst>
          </p:cNvPr>
          <p:cNvSpPr txBox="1"/>
          <p:nvPr/>
        </p:nvSpPr>
        <p:spPr>
          <a:xfrm>
            <a:off x="1946879" y="4072753"/>
            <a:ext cx="268617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Power on</a:t>
            </a:r>
          </a:p>
        </p:txBody>
      </p:sp>
      <p:sp>
        <p:nvSpPr>
          <p:cNvPr id="88" name="Process 87">
            <a:extLst>
              <a:ext uri="{FF2B5EF4-FFF2-40B4-BE49-F238E27FC236}">
                <a16:creationId xmlns:a16="http://schemas.microsoft.com/office/drawing/2014/main" id="{32A231EF-7268-B04D-98D4-E950A67F9FC5}"/>
              </a:ext>
            </a:extLst>
          </p:cNvPr>
          <p:cNvSpPr/>
          <p:nvPr/>
        </p:nvSpPr>
        <p:spPr>
          <a:xfrm>
            <a:off x="11101788" y="3838948"/>
            <a:ext cx="3538272" cy="944664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A3084B-47C9-7642-B18F-69A2095B7332}"/>
              </a:ext>
            </a:extLst>
          </p:cNvPr>
          <p:cNvSpPr txBox="1"/>
          <p:nvPr/>
        </p:nvSpPr>
        <p:spPr>
          <a:xfrm>
            <a:off x="11597470" y="4072753"/>
            <a:ext cx="254691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Follow route</a:t>
            </a:r>
          </a:p>
        </p:txBody>
      </p:sp>
      <p:sp>
        <p:nvSpPr>
          <p:cNvPr id="136" name="Summing Junction 135">
            <a:extLst>
              <a:ext uri="{FF2B5EF4-FFF2-40B4-BE49-F238E27FC236}">
                <a16:creationId xmlns:a16="http://schemas.microsoft.com/office/drawing/2014/main" id="{5227B2D2-1A91-D74D-8066-37DD85E558D7}"/>
              </a:ext>
            </a:extLst>
          </p:cNvPr>
          <p:cNvSpPr/>
          <p:nvPr/>
        </p:nvSpPr>
        <p:spPr>
          <a:xfrm>
            <a:off x="9737591" y="3914237"/>
            <a:ext cx="794086" cy="794086"/>
          </a:xfrm>
          <a:prstGeom prst="flowChartSummingJunction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F67D626-919E-A042-BC42-6C61E858CAB5}"/>
              </a:ext>
            </a:extLst>
          </p:cNvPr>
          <p:cNvCxnSpPr>
            <a:endCxn id="8" idx="1"/>
          </p:cNvCxnSpPr>
          <p:nvPr/>
        </p:nvCxnSpPr>
        <p:spPr>
          <a:xfrm>
            <a:off x="3289961" y="3190890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760531F-0269-994E-8B34-FAB197F2E172}"/>
              </a:ext>
            </a:extLst>
          </p:cNvPr>
          <p:cNvCxnSpPr>
            <a:stCxn id="8" idx="4"/>
          </p:cNvCxnSpPr>
          <p:nvPr/>
        </p:nvCxnSpPr>
        <p:spPr>
          <a:xfrm>
            <a:off x="3289961" y="4783612"/>
            <a:ext cx="0" cy="751447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4F1CE14-6E55-1643-AD73-B3E4B2F07DBD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3289961" y="6479723"/>
            <a:ext cx="3" cy="792893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F18A636-50EA-3449-911D-259FFFA4A9FD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3289961" y="8175834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9D91D42-A49B-7544-856C-560F99750E1D}"/>
              </a:ext>
            </a:extLst>
          </p:cNvPr>
          <p:cNvCxnSpPr>
            <a:stCxn id="17" idx="2"/>
            <a:endCxn id="20" idx="1"/>
          </p:cNvCxnSpPr>
          <p:nvPr/>
        </p:nvCxnSpPr>
        <p:spPr>
          <a:xfrm>
            <a:off x="3289961" y="9768556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DDC79720-32B3-4146-BAFD-C412B39B3B1F}"/>
              </a:ext>
            </a:extLst>
          </p:cNvPr>
          <p:cNvCxnSpPr>
            <a:cxnSpLocks/>
            <a:stCxn id="20" idx="5"/>
            <a:endCxn id="136" idx="4"/>
          </p:cNvCxnSpPr>
          <p:nvPr/>
        </p:nvCxnSpPr>
        <p:spPr>
          <a:xfrm flipV="1">
            <a:off x="4705270" y="4708323"/>
            <a:ext cx="5429364" cy="6180623"/>
          </a:xfrm>
          <a:prstGeom prst="bentConnector2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041C799-E2F5-7344-8C2E-9DF663C5DE41}"/>
              </a:ext>
            </a:extLst>
          </p:cNvPr>
          <p:cNvCxnSpPr>
            <a:cxnSpLocks/>
            <a:stCxn id="17" idx="3"/>
            <a:endCxn id="38" idx="1"/>
          </p:cNvCxnSpPr>
          <p:nvPr/>
        </p:nvCxnSpPr>
        <p:spPr>
          <a:xfrm>
            <a:off x="5059097" y="9296224"/>
            <a:ext cx="57011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D81DA1B8-5B9F-6843-A455-5DBAEBBFFC06}"/>
              </a:ext>
            </a:extLst>
          </p:cNvPr>
          <p:cNvCxnSpPr>
            <a:stCxn id="38" idx="0"/>
            <a:endCxn id="136" idx="2"/>
          </p:cNvCxnSpPr>
          <p:nvPr/>
        </p:nvCxnSpPr>
        <p:spPr>
          <a:xfrm rot="5400000" flipH="1" flipV="1">
            <a:off x="6311661" y="5397963"/>
            <a:ext cx="4512612" cy="2339247"/>
          </a:xfrm>
          <a:prstGeom prst="bentConnector2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C20CA7-D448-6544-8F2B-CE7CF1F158F3}"/>
              </a:ext>
            </a:extLst>
          </p:cNvPr>
          <p:cNvCxnSpPr>
            <a:stCxn id="136" idx="6"/>
            <a:endCxn id="88" idx="1"/>
          </p:cNvCxnSpPr>
          <p:nvPr/>
        </p:nvCxnSpPr>
        <p:spPr>
          <a:xfrm>
            <a:off x="10531677" y="4311280"/>
            <a:ext cx="57011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055F0C1-7EC1-D743-B085-CEEE4C9623C4}"/>
              </a:ext>
            </a:extLst>
          </p:cNvPr>
          <p:cNvCxnSpPr>
            <a:stCxn id="88" idx="2"/>
            <a:endCxn id="86" idx="0"/>
          </p:cNvCxnSpPr>
          <p:nvPr/>
        </p:nvCxnSpPr>
        <p:spPr>
          <a:xfrm>
            <a:off x="12870924" y="4783612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F750AEE-D910-694F-8702-2D82848BC8A5}"/>
              </a:ext>
            </a:extLst>
          </p:cNvPr>
          <p:cNvCxnSpPr>
            <a:stCxn id="86" idx="2"/>
            <a:endCxn id="84" idx="1"/>
          </p:cNvCxnSpPr>
          <p:nvPr/>
        </p:nvCxnSpPr>
        <p:spPr>
          <a:xfrm>
            <a:off x="12870924" y="6583112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E4B25E5-32E9-0B46-984C-1E6720EE344A}"/>
              </a:ext>
            </a:extLst>
          </p:cNvPr>
          <p:cNvCxnSpPr>
            <a:stCxn id="84" idx="4"/>
          </p:cNvCxnSpPr>
          <p:nvPr/>
        </p:nvCxnSpPr>
        <p:spPr>
          <a:xfrm>
            <a:off x="12870924" y="8175834"/>
            <a:ext cx="0" cy="689503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B5F963E-4596-BC4A-9AF5-3F5C1BBE1297}"/>
              </a:ext>
            </a:extLst>
          </p:cNvPr>
          <p:cNvCxnSpPr>
            <a:cxnSpLocks/>
            <a:stCxn id="82" idx="2"/>
            <a:endCxn id="80" idx="1"/>
          </p:cNvCxnSpPr>
          <p:nvPr/>
        </p:nvCxnSpPr>
        <p:spPr>
          <a:xfrm>
            <a:off x="12870924" y="9768556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9E86DE1-E422-0841-9381-0F54AFDE5F6D}"/>
              </a:ext>
            </a:extLst>
          </p:cNvPr>
          <p:cNvCxnSpPr>
            <a:stCxn id="80" idx="4"/>
          </p:cNvCxnSpPr>
          <p:nvPr/>
        </p:nvCxnSpPr>
        <p:spPr>
          <a:xfrm>
            <a:off x="12870924" y="11361278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30692AE-9076-A646-89A5-4E41D116C43B}"/>
              </a:ext>
            </a:extLst>
          </p:cNvPr>
          <p:cNvCxnSpPr>
            <a:cxnSpLocks/>
            <a:stCxn id="86" idx="3"/>
            <a:endCxn id="108" idx="1"/>
          </p:cNvCxnSpPr>
          <p:nvPr/>
        </p:nvCxnSpPr>
        <p:spPr>
          <a:xfrm>
            <a:off x="14640060" y="6007391"/>
            <a:ext cx="57011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99BFC9B-9543-7247-A5CE-F460A021E9AF}"/>
              </a:ext>
            </a:extLst>
          </p:cNvPr>
          <p:cNvCxnSpPr>
            <a:stCxn id="108" idx="3"/>
            <a:endCxn id="130" idx="1"/>
          </p:cNvCxnSpPr>
          <p:nvPr/>
        </p:nvCxnSpPr>
        <p:spPr>
          <a:xfrm>
            <a:off x="18748443" y="6007391"/>
            <a:ext cx="57011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5925C44-C41B-5A48-9E48-D2F121AD6884}"/>
              </a:ext>
            </a:extLst>
          </p:cNvPr>
          <p:cNvCxnSpPr>
            <a:stCxn id="130" idx="2"/>
            <a:endCxn id="128" idx="1"/>
          </p:cNvCxnSpPr>
          <p:nvPr/>
        </p:nvCxnSpPr>
        <p:spPr>
          <a:xfrm>
            <a:off x="21087689" y="6583112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6B82B0E-A44A-484F-B89D-7CD310FB92D8}"/>
              </a:ext>
            </a:extLst>
          </p:cNvPr>
          <p:cNvCxnSpPr>
            <a:stCxn id="128" idx="4"/>
            <a:endCxn id="126" idx="0"/>
          </p:cNvCxnSpPr>
          <p:nvPr/>
        </p:nvCxnSpPr>
        <p:spPr>
          <a:xfrm>
            <a:off x="21087689" y="8175834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7BFEADD-9450-554F-BF40-51D6F1A92688}"/>
              </a:ext>
            </a:extLst>
          </p:cNvPr>
          <p:cNvCxnSpPr>
            <a:stCxn id="126" idx="2"/>
            <a:endCxn id="124" idx="1"/>
          </p:cNvCxnSpPr>
          <p:nvPr/>
        </p:nvCxnSpPr>
        <p:spPr>
          <a:xfrm>
            <a:off x="21087689" y="9768556"/>
            <a:ext cx="0" cy="6480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9DB05D8-0D6A-EF45-B7F8-7B622EA0DCFC}"/>
              </a:ext>
            </a:extLst>
          </p:cNvPr>
          <p:cNvCxnSpPr>
            <a:cxnSpLocks/>
            <a:stCxn id="124" idx="2"/>
            <a:endCxn id="80" idx="5"/>
          </p:cNvCxnSpPr>
          <p:nvPr/>
        </p:nvCxnSpPr>
        <p:spPr>
          <a:xfrm flipH="1">
            <a:off x="14286233" y="10888946"/>
            <a:ext cx="538614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>
            <a:extLst>
              <a:ext uri="{FF2B5EF4-FFF2-40B4-BE49-F238E27FC236}">
                <a16:creationId xmlns:a16="http://schemas.microsoft.com/office/drawing/2014/main" id="{5E9059B4-CCAD-564A-8E28-0AFA12DC36E8}"/>
              </a:ext>
            </a:extLst>
          </p:cNvPr>
          <p:cNvCxnSpPr>
            <a:stCxn id="108" idx="2"/>
            <a:endCxn id="84" idx="5"/>
          </p:cNvCxnSpPr>
          <p:nvPr/>
        </p:nvCxnSpPr>
        <p:spPr>
          <a:xfrm rot="5400000">
            <a:off x="15072575" y="5796770"/>
            <a:ext cx="1120390" cy="2693074"/>
          </a:xfrm>
          <a:prstGeom prst="bentConnector2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BF14D8C9-0105-1F42-80BE-69497B25C51A}"/>
              </a:ext>
            </a:extLst>
          </p:cNvPr>
          <p:cNvCxnSpPr>
            <a:stCxn id="130" idx="0"/>
            <a:endCxn id="88" idx="3"/>
          </p:cNvCxnSpPr>
          <p:nvPr/>
        </p:nvCxnSpPr>
        <p:spPr>
          <a:xfrm rot="16200000" flipV="1">
            <a:off x="17303680" y="1647660"/>
            <a:ext cx="1120390" cy="6447629"/>
          </a:xfrm>
          <a:prstGeom prst="bentConnector2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Subtitle 2">
            <a:extLst>
              <a:ext uri="{FF2B5EF4-FFF2-40B4-BE49-F238E27FC236}">
                <a16:creationId xmlns:a16="http://schemas.microsoft.com/office/drawing/2014/main" id="{16687B4F-295C-1E42-9E6C-DDF76BB4DAF9}"/>
              </a:ext>
            </a:extLst>
          </p:cNvPr>
          <p:cNvSpPr txBox="1">
            <a:spLocks/>
          </p:cNvSpPr>
          <p:nvPr/>
        </p:nvSpPr>
        <p:spPr>
          <a:xfrm>
            <a:off x="14516990" y="5303995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206" name="Subtitle 2">
            <a:extLst>
              <a:ext uri="{FF2B5EF4-FFF2-40B4-BE49-F238E27FC236}">
                <a16:creationId xmlns:a16="http://schemas.microsoft.com/office/drawing/2014/main" id="{8740572E-6125-C743-AA24-530F6F7B82E6}"/>
              </a:ext>
            </a:extLst>
          </p:cNvPr>
          <p:cNvSpPr txBox="1">
            <a:spLocks/>
          </p:cNvSpPr>
          <p:nvPr/>
        </p:nvSpPr>
        <p:spPr>
          <a:xfrm>
            <a:off x="18625373" y="5303995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207" name="Subtitle 2">
            <a:extLst>
              <a:ext uri="{FF2B5EF4-FFF2-40B4-BE49-F238E27FC236}">
                <a16:creationId xmlns:a16="http://schemas.microsoft.com/office/drawing/2014/main" id="{491468B2-5E65-FE4C-9FF0-453C01EB73C8}"/>
              </a:ext>
            </a:extLst>
          </p:cNvPr>
          <p:cNvSpPr txBox="1">
            <a:spLocks/>
          </p:cNvSpPr>
          <p:nvPr/>
        </p:nvSpPr>
        <p:spPr>
          <a:xfrm>
            <a:off x="19957216" y="3663221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208" name="Subtitle 2">
            <a:extLst>
              <a:ext uri="{FF2B5EF4-FFF2-40B4-BE49-F238E27FC236}">
                <a16:creationId xmlns:a16="http://schemas.microsoft.com/office/drawing/2014/main" id="{2A135109-65C1-9248-AFE0-5D51EC4E0B86}"/>
              </a:ext>
            </a:extLst>
          </p:cNvPr>
          <p:cNvSpPr txBox="1">
            <a:spLocks/>
          </p:cNvSpPr>
          <p:nvPr/>
        </p:nvSpPr>
        <p:spPr>
          <a:xfrm>
            <a:off x="21163478" y="6567586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209" name="Subtitle 2">
            <a:extLst>
              <a:ext uri="{FF2B5EF4-FFF2-40B4-BE49-F238E27FC236}">
                <a16:creationId xmlns:a16="http://schemas.microsoft.com/office/drawing/2014/main" id="{BDA1B7B7-3DA0-4042-A2AE-0607433C8024}"/>
              </a:ext>
            </a:extLst>
          </p:cNvPr>
          <p:cNvSpPr txBox="1">
            <a:spLocks/>
          </p:cNvSpPr>
          <p:nvPr/>
        </p:nvSpPr>
        <p:spPr>
          <a:xfrm>
            <a:off x="17034082" y="6567586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210" name="Subtitle 2">
            <a:extLst>
              <a:ext uri="{FF2B5EF4-FFF2-40B4-BE49-F238E27FC236}">
                <a16:creationId xmlns:a16="http://schemas.microsoft.com/office/drawing/2014/main" id="{EE6B3228-3C06-CF48-BCA7-2C6AC607B3AE}"/>
              </a:ext>
            </a:extLst>
          </p:cNvPr>
          <p:cNvSpPr txBox="1">
            <a:spLocks/>
          </p:cNvSpPr>
          <p:nvPr/>
        </p:nvSpPr>
        <p:spPr>
          <a:xfrm>
            <a:off x="12946713" y="6567586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803339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BAB8A-A900-6F43-BD50-A1FC0C73105D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A1241-66C0-814E-B431-A4B155144D6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18C76DA5-EA70-BA47-8C9E-9F74C53C298B}"/>
              </a:ext>
            </a:extLst>
          </p:cNvPr>
          <p:cNvSpPr/>
          <p:nvPr/>
        </p:nvSpPr>
        <p:spPr>
          <a:xfrm>
            <a:off x="7857660" y="4047180"/>
            <a:ext cx="3176336" cy="117968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33E47-2739-A449-A69D-999136F91E99}"/>
              </a:ext>
            </a:extLst>
          </p:cNvPr>
          <p:cNvSpPr txBox="1"/>
          <p:nvPr/>
        </p:nvSpPr>
        <p:spPr>
          <a:xfrm>
            <a:off x="8077229" y="4394615"/>
            <a:ext cx="2737198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Read email</a:t>
            </a:r>
          </a:p>
        </p:txBody>
      </p:sp>
      <p:sp>
        <p:nvSpPr>
          <p:cNvPr id="16" name="Alternate Process 15">
            <a:extLst>
              <a:ext uri="{FF2B5EF4-FFF2-40B4-BE49-F238E27FC236}">
                <a16:creationId xmlns:a16="http://schemas.microsoft.com/office/drawing/2014/main" id="{65EB80DD-9624-514B-9F33-7350599E840F}"/>
              </a:ext>
            </a:extLst>
          </p:cNvPr>
          <p:cNvSpPr/>
          <p:nvPr/>
        </p:nvSpPr>
        <p:spPr>
          <a:xfrm>
            <a:off x="7857660" y="5890129"/>
            <a:ext cx="3176336" cy="117968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1F3AA1-FE12-1547-A813-382AF89E34C9}"/>
              </a:ext>
            </a:extLst>
          </p:cNvPr>
          <p:cNvSpPr txBox="1"/>
          <p:nvPr/>
        </p:nvSpPr>
        <p:spPr>
          <a:xfrm>
            <a:off x="8077229" y="6045204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Check sender’s identity</a:t>
            </a:r>
          </a:p>
        </p:txBody>
      </p:sp>
      <p:sp>
        <p:nvSpPr>
          <p:cNvPr id="19" name="Decision 18">
            <a:extLst>
              <a:ext uri="{FF2B5EF4-FFF2-40B4-BE49-F238E27FC236}">
                <a16:creationId xmlns:a16="http://schemas.microsoft.com/office/drawing/2014/main" id="{A9CAFE3C-9243-3649-9527-80334E81FF24}"/>
              </a:ext>
            </a:extLst>
          </p:cNvPr>
          <p:cNvSpPr/>
          <p:nvPr/>
        </p:nvSpPr>
        <p:spPr>
          <a:xfrm>
            <a:off x="7857661" y="7733078"/>
            <a:ext cx="3176334" cy="1923278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10CCE-F4B8-B14D-A16C-64348EAEB1C1}"/>
              </a:ext>
            </a:extLst>
          </p:cNvPr>
          <p:cNvSpPr txBox="1"/>
          <p:nvPr/>
        </p:nvSpPr>
        <p:spPr>
          <a:xfrm>
            <a:off x="8501483" y="8067589"/>
            <a:ext cx="1888690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What’s the identity of Sender?</a:t>
            </a:r>
          </a:p>
        </p:txBody>
      </p:sp>
      <p:sp>
        <p:nvSpPr>
          <p:cNvPr id="22" name="Alternate Process 21">
            <a:extLst>
              <a:ext uri="{FF2B5EF4-FFF2-40B4-BE49-F238E27FC236}">
                <a16:creationId xmlns:a16="http://schemas.microsoft.com/office/drawing/2014/main" id="{D20FB153-45BF-ED4E-8F40-26570F4D5D64}"/>
              </a:ext>
            </a:extLst>
          </p:cNvPr>
          <p:cNvSpPr/>
          <p:nvPr/>
        </p:nvSpPr>
        <p:spPr>
          <a:xfrm>
            <a:off x="7857660" y="10319619"/>
            <a:ext cx="3176336" cy="117968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367296-F8E7-A249-9119-7DF334070AA1}"/>
              </a:ext>
            </a:extLst>
          </p:cNvPr>
          <p:cNvSpPr txBox="1"/>
          <p:nvPr/>
        </p:nvSpPr>
        <p:spPr>
          <a:xfrm>
            <a:off x="8077229" y="10474694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Forward to Help Desk</a:t>
            </a:r>
          </a:p>
        </p:txBody>
      </p:sp>
      <p:sp>
        <p:nvSpPr>
          <p:cNvPr id="25" name="Terminator 24">
            <a:extLst>
              <a:ext uri="{FF2B5EF4-FFF2-40B4-BE49-F238E27FC236}">
                <a16:creationId xmlns:a16="http://schemas.microsoft.com/office/drawing/2014/main" id="{52BADCBC-96BD-4749-A7AE-C5BE62A72AF4}"/>
              </a:ext>
            </a:extLst>
          </p:cNvPr>
          <p:cNvSpPr/>
          <p:nvPr/>
        </p:nvSpPr>
        <p:spPr>
          <a:xfrm>
            <a:off x="8077229" y="12162567"/>
            <a:ext cx="2737198" cy="79657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733C48-FD93-404B-B7AC-A3FCBE34F069}"/>
              </a:ext>
            </a:extLst>
          </p:cNvPr>
          <p:cNvSpPr txBox="1"/>
          <p:nvPr/>
        </p:nvSpPr>
        <p:spPr>
          <a:xfrm>
            <a:off x="8286122" y="12318448"/>
            <a:ext cx="2319412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Finish</a:t>
            </a:r>
          </a:p>
        </p:txBody>
      </p:sp>
      <p:sp>
        <p:nvSpPr>
          <p:cNvPr id="28" name="Connector 27">
            <a:extLst>
              <a:ext uri="{FF2B5EF4-FFF2-40B4-BE49-F238E27FC236}">
                <a16:creationId xmlns:a16="http://schemas.microsoft.com/office/drawing/2014/main" id="{5B2EDCC2-DA43-394E-A5F3-E6198CF9553A}"/>
              </a:ext>
            </a:extLst>
          </p:cNvPr>
          <p:cNvSpPr/>
          <p:nvPr/>
        </p:nvSpPr>
        <p:spPr>
          <a:xfrm>
            <a:off x="9048064" y="2587339"/>
            <a:ext cx="795528" cy="79657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rminator 36">
            <a:extLst>
              <a:ext uri="{FF2B5EF4-FFF2-40B4-BE49-F238E27FC236}">
                <a16:creationId xmlns:a16="http://schemas.microsoft.com/office/drawing/2014/main" id="{B9FC397F-EFD0-4B44-B6AA-1D9FC8CBE3FD}"/>
              </a:ext>
            </a:extLst>
          </p:cNvPr>
          <p:cNvSpPr/>
          <p:nvPr/>
        </p:nvSpPr>
        <p:spPr>
          <a:xfrm>
            <a:off x="2557231" y="12162567"/>
            <a:ext cx="2737198" cy="79657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166586-ACF0-1846-8C58-95DF69CB6B9A}"/>
              </a:ext>
            </a:extLst>
          </p:cNvPr>
          <p:cNvSpPr txBox="1"/>
          <p:nvPr/>
        </p:nvSpPr>
        <p:spPr>
          <a:xfrm>
            <a:off x="2766124" y="12318448"/>
            <a:ext cx="2319412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Finish</a:t>
            </a:r>
          </a:p>
        </p:txBody>
      </p:sp>
      <p:sp>
        <p:nvSpPr>
          <p:cNvPr id="40" name="Alternate Process 39">
            <a:extLst>
              <a:ext uri="{FF2B5EF4-FFF2-40B4-BE49-F238E27FC236}">
                <a16:creationId xmlns:a16="http://schemas.microsoft.com/office/drawing/2014/main" id="{A5EADA97-BFF7-8B4C-870F-8FD79367F50D}"/>
              </a:ext>
            </a:extLst>
          </p:cNvPr>
          <p:cNvSpPr/>
          <p:nvPr/>
        </p:nvSpPr>
        <p:spPr>
          <a:xfrm>
            <a:off x="2340662" y="10319619"/>
            <a:ext cx="3176336" cy="117968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071B89-5591-034F-95E3-18E01821A891}"/>
              </a:ext>
            </a:extLst>
          </p:cNvPr>
          <p:cNvSpPr txBox="1"/>
          <p:nvPr/>
        </p:nvSpPr>
        <p:spPr>
          <a:xfrm>
            <a:off x="2560231" y="10474694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Forward to Sales Department</a:t>
            </a:r>
          </a:p>
        </p:txBody>
      </p:sp>
      <p:sp>
        <p:nvSpPr>
          <p:cNvPr id="43" name="Document 42">
            <a:extLst>
              <a:ext uri="{FF2B5EF4-FFF2-40B4-BE49-F238E27FC236}">
                <a16:creationId xmlns:a16="http://schemas.microsoft.com/office/drawing/2014/main" id="{D6660C20-979D-2043-B959-32B643CDEA70}"/>
              </a:ext>
            </a:extLst>
          </p:cNvPr>
          <p:cNvSpPr/>
          <p:nvPr/>
        </p:nvSpPr>
        <p:spPr>
          <a:xfrm>
            <a:off x="2340662" y="3894184"/>
            <a:ext cx="3176336" cy="1477916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D09F1D-8991-324A-A4A1-6C66F31E70EF}"/>
              </a:ext>
            </a:extLst>
          </p:cNvPr>
          <p:cNvSpPr txBox="1"/>
          <p:nvPr/>
        </p:nvSpPr>
        <p:spPr>
          <a:xfrm>
            <a:off x="2560231" y="4263734"/>
            <a:ext cx="2737198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Email</a:t>
            </a:r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9809C23D-5473-744F-A192-F806D86DBDCE}"/>
              </a:ext>
            </a:extLst>
          </p:cNvPr>
          <p:cNvSpPr/>
          <p:nvPr/>
        </p:nvSpPr>
        <p:spPr>
          <a:xfrm>
            <a:off x="13374658" y="5746746"/>
            <a:ext cx="3145333" cy="1458689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ecision 30">
            <a:extLst>
              <a:ext uri="{FF2B5EF4-FFF2-40B4-BE49-F238E27FC236}">
                <a16:creationId xmlns:a16="http://schemas.microsoft.com/office/drawing/2014/main" id="{AF2F0F07-94C0-A648-BCCC-F8EAAE263B3C}"/>
              </a:ext>
            </a:extLst>
          </p:cNvPr>
          <p:cNvSpPr/>
          <p:nvPr/>
        </p:nvSpPr>
        <p:spPr>
          <a:xfrm>
            <a:off x="13374658" y="7733078"/>
            <a:ext cx="3145332" cy="1923278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EB3657-C8F3-664F-9531-B48063D8FF74}"/>
              </a:ext>
            </a:extLst>
          </p:cNvPr>
          <p:cNvSpPr txBox="1"/>
          <p:nvPr/>
        </p:nvSpPr>
        <p:spPr>
          <a:xfrm>
            <a:off x="14009026" y="8259949"/>
            <a:ext cx="187659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Is the issue urgent?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F87855-FBDE-F64B-8782-F75C3178DEFD}"/>
              </a:ext>
            </a:extLst>
          </p:cNvPr>
          <p:cNvSpPr txBox="1"/>
          <p:nvPr/>
        </p:nvSpPr>
        <p:spPr>
          <a:xfrm>
            <a:off x="13578725" y="6235703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Customer database</a:t>
            </a:r>
          </a:p>
        </p:txBody>
      </p:sp>
      <p:sp>
        <p:nvSpPr>
          <p:cNvPr id="34" name="Alternate Process 33">
            <a:extLst>
              <a:ext uri="{FF2B5EF4-FFF2-40B4-BE49-F238E27FC236}">
                <a16:creationId xmlns:a16="http://schemas.microsoft.com/office/drawing/2014/main" id="{4959E7A0-0670-6B40-9BBB-D8045D2074AE}"/>
              </a:ext>
            </a:extLst>
          </p:cNvPr>
          <p:cNvSpPr/>
          <p:nvPr/>
        </p:nvSpPr>
        <p:spPr>
          <a:xfrm>
            <a:off x="18860653" y="8104874"/>
            <a:ext cx="3176336" cy="117968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90F119-4DC6-1949-951C-3BC630105175}"/>
              </a:ext>
            </a:extLst>
          </p:cNvPr>
          <p:cNvSpPr txBox="1"/>
          <p:nvPr/>
        </p:nvSpPr>
        <p:spPr>
          <a:xfrm>
            <a:off x="19080222" y="8259949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Forward to email queue</a:t>
            </a:r>
          </a:p>
        </p:txBody>
      </p:sp>
      <p:sp>
        <p:nvSpPr>
          <p:cNvPr id="46" name="Terminator 45">
            <a:extLst>
              <a:ext uri="{FF2B5EF4-FFF2-40B4-BE49-F238E27FC236}">
                <a16:creationId xmlns:a16="http://schemas.microsoft.com/office/drawing/2014/main" id="{EF2E3BBC-5526-6F42-AB51-43A6865E806F}"/>
              </a:ext>
            </a:extLst>
          </p:cNvPr>
          <p:cNvSpPr/>
          <p:nvPr/>
        </p:nvSpPr>
        <p:spPr>
          <a:xfrm>
            <a:off x="19080222" y="10507292"/>
            <a:ext cx="2737198" cy="79657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EDB960-9094-CC40-B7BC-31CA2DFAA25F}"/>
              </a:ext>
            </a:extLst>
          </p:cNvPr>
          <p:cNvSpPr txBox="1"/>
          <p:nvPr/>
        </p:nvSpPr>
        <p:spPr>
          <a:xfrm>
            <a:off x="19289115" y="10663173"/>
            <a:ext cx="2319412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Finish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3265BB-4C09-6D48-90BC-7AB5DD224FAC}"/>
              </a:ext>
            </a:extLst>
          </p:cNvPr>
          <p:cNvCxnSpPr>
            <a:stCxn id="28" idx="4"/>
            <a:endCxn id="12" idx="0"/>
          </p:cNvCxnSpPr>
          <p:nvPr/>
        </p:nvCxnSpPr>
        <p:spPr>
          <a:xfrm>
            <a:off x="9445828" y="3383917"/>
            <a:ext cx="0" cy="6632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CAC3CC-2BE6-474A-AB87-9BB123CF0DB1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9445828" y="5226866"/>
            <a:ext cx="0" cy="6632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BE4B81-BDCE-324D-B5C1-D4640CA5D5A2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9445828" y="7069815"/>
            <a:ext cx="0" cy="6632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B722EB-7B7A-FD48-9EEE-4DAF8569412D}"/>
              </a:ext>
            </a:extLst>
          </p:cNvPr>
          <p:cNvCxnSpPr>
            <a:stCxn id="19" idx="2"/>
          </p:cNvCxnSpPr>
          <p:nvPr/>
        </p:nvCxnSpPr>
        <p:spPr>
          <a:xfrm>
            <a:off x="9445828" y="9656356"/>
            <a:ext cx="0" cy="6632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5373889-76E0-A24D-B1BC-1256F90EA39F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>
            <a:off x="9445828" y="11499305"/>
            <a:ext cx="0" cy="6632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895E489-1184-5A4D-8956-E26E4A01C60E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11033995" y="8694717"/>
            <a:ext cx="23406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8F8BF9-583B-4C4C-8FB3-01D74ABEDEF9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16519990" y="8694717"/>
            <a:ext cx="23406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62320BC-435C-1341-A05C-232267AFD1EA}"/>
              </a:ext>
            </a:extLst>
          </p:cNvPr>
          <p:cNvCxnSpPr>
            <a:stCxn id="19" idx="1"/>
            <a:endCxn id="40" idx="0"/>
          </p:cNvCxnSpPr>
          <p:nvPr/>
        </p:nvCxnSpPr>
        <p:spPr>
          <a:xfrm rot="10800000" flipV="1">
            <a:off x="3928831" y="8694717"/>
            <a:ext cx="3928831" cy="162490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E668B2-BA2E-884E-887A-7EE25E6570E1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 flipH="1">
            <a:off x="3925830" y="11499305"/>
            <a:ext cx="3000" cy="6632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4E117055-BE7B-4C40-8445-56E359F2D763}"/>
              </a:ext>
            </a:extLst>
          </p:cNvPr>
          <p:cNvCxnSpPr>
            <a:stCxn id="31" idx="2"/>
            <a:endCxn id="22" idx="3"/>
          </p:cNvCxnSpPr>
          <p:nvPr/>
        </p:nvCxnSpPr>
        <p:spPr>
          <a:xfrm rot="5400000">
            <a:off x="12364107" y="8326245"/>
            <a:ext cx="1253106" cy="391332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0BA177-CA9F-154D-AB1C-61AA6431159E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20448821" y="9284560"/>
            <a:ext cx="0" cy="12227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F852BAF-FD61-034D-A96E-6EFC98AE01E9}"/>
              </a:ext>
            </a:extLst>
          </p:cNvPr>
          <p:cNvCxnSpPr>
            <a:stCxn id="48" idx="2"/>
          </p:cNvCxnSpPr>
          <p:nvPr/>
        </p:nvCxnSpPr>
        <p:spPr>
          <a:xfrm flipH="1" flipV="1">
            <a:off x="11033995" y="6472989"/>
            <a:ext cx="2340663" cy="31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C607DE5-7AF9-564D-A9D2-49A8CA09A08B}"/>
              </a:ext>
            </a:extLst>
          </p:cNvPr>
          <p:cNvCxnSpPr>
            <a:stCxn id="43" idx="3"/>
            <a:endCxn id="12" idx="1"/>
          </p:cNvCxnSpPr>
          <p:nvPr/>
        </p:nvCxnSpPr>
        <p:spPr>
          <a:xfrm>
            <a:off x="5516998" y="4633142"/>
            <a:ext cx="2340662" cy="38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ubtitle 2">
            <a:extLst>
              <a:ext uri="{FF2B5EF4-FFF2-40B4-BE49-F238E27FC236}">
                <a16:creationId xmlns:a16="http://schemas.microsoft.com/office/drawing/2014/main" id="{B97A658C-595A-9945-96BA-991EB225333F}"/>
              </a:ext>
            </a:extLst>
          </p:cNvPr>
          <p:cNvSpPr txBox="1">
            <a:spLocks/>
          </p:cNvSpPr>
          <p:nvPr/>
        </p:nvSpPr>
        <p:spPr>
          <a:xfrm>
            <a:off x="4284246" y="8155111"/>
            <a:ext cx="2380780" cy="46166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SALE PARTNER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A3CF4275-AA74-3A41-943C-6C5760D95859}"/>
              </a:ext>
            </a:extLst>
          </p:cNvPr>
          <p:cNvSpPr txBox="1">
            <a:spLocks/>
          </p:cNvSpPr>
          <p:nvPr/>
        </p:nvSpPr>
        <p:spPr>
          <a:xfrm>
            <a:off x="11553875" y="8155111"/>
            <a:ext cx="1269899" cy="46166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PUBLIC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0BEAEE4F-A86C-6E40-ABE2-1A6641A521DC}"/>
              </a:ext>
            </a:extLst>
          </p:cNvPr>
          <p:cNvSpPr txBox="1">
            <a:spLocks/>
          </p:cNvSpPr>
          <p:nvPr/>
        </p:nvSpPr>
        <p:spPr>
          <a:xfrm>
            <a:off x="9604962" y="9746513"/>
            <a:ext cx="1758815" cy="46166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PAID USER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992B0C1E-A2C1-F347-8807-5EE019A47BE1}"/>
              </a:ext>
            </a:extLst>
          </p:cNvPr>
          <p:cNvSpPr txBox="1">
            <a:spLocks/>
          </p:cNvSpPr>
          <p:nvPr/>
        </p:nvSpPr>
        <p:spPr>
          <a:xfrm>
            <a:off x="15059850" y="10057360"/>
            <a:ext cx="747320" cy="46166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EEF64BD3-2851-EE43-B174-16077FAC033B}"/>
              </a:ext>
            </a:extLst>
          </p:cNvPr>
          <p:cNvSpPr txBox="1">
            <a:spLocks/>
          </p:cNvSpPr>
          <p:nvPr/>
        </p:nvSpPr>
        <p:spPr>
          <a:xfrm>
            <a:off x="17361544" y="8129441"/>
            <a:ext cx="657552" cy="46166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662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31179-5ACA-C24C-BAE6-7B0E2A53884A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2A591-7F45-F748-83A2-281F99CF6CB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FD94CD88-CFB0-D54A-83FF-38E33A6C4FFA}"/>
              </a:ext>
            </a:extLst>
          </p:cNvPr>
          <p:cNvSpPr/>
          <p:nvPr/>
        </p:nvSpPr>
        <p:spPr>
          <a:xfrm>
            <a:off x="1520825" y="2537841"/>
            <a:ext cx="2987314" cy="1363054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F8891-CB45-3548-A7A2-F006F1254B97}"/>
              </a:ext>
            </a:extLst>
          </p:cNvPr>
          <p:cNvSpPr txBox="1"/>
          <p:nvPr/>
        </p:nvSpPr>
        <p:spPr>
          <a:xfrm>
            <a:off x="1729044" y="2980842"/>
            <a:ext cx="2570882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F31B8F0F-9049-5A40-A0DD-313597EBF19D}"/>
              </a:ext>
            </a:extLst>
          </p:cNvPr>
          <p:cNvSpPr/>
          <p:nvPr/>
        </p:nvSpPr>
        <p:spPr>
          <a:xfrm>
            <a:off x="19869511" y="2412274"/>
            <a:ext cx="2987314" cy="1614188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545D11-DBAC-BA49-9598-92632BF16FFB}"/>
              </a:ext>
            </a:extLst>
          </p:cNvPr>
          <p:cNvSpPr txBox="1"/>
          <p:nvPr/>
        </p:nvSpPr>
        <p:spPr>
          <a:xfrm>
            <a:off x="19993663" y="2788482"/>
            <a:ext cx="273901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49" name="Process 148">
            <a:extLst>
              <a:ext uri="{FF2B5EF4-FFF2-40B4-BE49-F238E27FC236}">
                <a16:creationId xmlns:a16="http://schemas.microsoft.com/office/drawing/2014/main" id="{62537442-17E2-B240-8F88-EA260C3B490D}"/>
              </a:ext>
            </a:extLst>
          </p:cNvPr>
          <p:cNvSpPr/>
          <p:nvPr/>
        </p:nvSpPr>
        <p:spPr>
          <a:xfrm>
            <a:off x="1520825" y="5409360"/>
            <a:ext cx="2987314" cy="161732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75EA792-4928-A347-A351-6DDD9A16E164}"/>
              </a:ext>
            </a:extLst>
          </p:cNvPr>
          <p:cNvSpPr txBox="1"/>
          <p:nvPr/>
        </p:nvSpPr>
        <p:spPr>
          <a:xfrm>
            <a:off x="1644977" y="5787134"/>
            <a:ext cx="273901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47" name="Process 146">
            <a:extLst>
              <a:ext uri="{FF2B5EF4-FFF2-40B4-BE49-F238E27FC236}">
                <a16:creationId xmlns:a16="http://schemas.microsoft.com/office/drawing/2014/main" id="{B9EF31B3-663B-C24A-A2CF-88114391AF39}"/>
              </a:ext>
            </a:extLst>
          </p:cNvPr>
          <p:cNvSpPr/>
          <p:nvPr/>
        </p:nvSpPr>
        <p:spPr>
          <a:xfrm>
            <a:off x="5190562" y="5409360"/>
            <a:ext cx="2987314" cy="161732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9E1594F-86CA-2B40-9CFD-7B76034D5AAE}"/>
              </a:ext>
            </a:extLst>
          </p:cNvPr>
          <p:cNvSpPr txBox="1"/>
          <p:nvPr/>
        </p:nvSpPr>
        <p:spPr>
          <a:xfrm>
            <a:off x="5314714" y="5787134"/>
            <a:ext cx="273901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45" name="Process 144">
            <a:extLst>
              <a:ext uri="{FF2B5EF4-FFF2-40B4-BE49-F238E27FC236}">
                <a16:creationId xmlns:a16="http://schemas.microsoft.com/office/drawing/2014/main" id="{924006B8-AE8B-6849-BB10-DEE42DC48D51}"/>
              </a:ext>
            </a:extLst>
          </p:cNvPr>
          <p:cNvSpPr/>
          <p:nvPr/>
        </p:nvSpPr>
        <p:spPr>
          <a:xfrm>
            <a:off x="8860299" y="5409360"/>
            <a:ext cx="2987314" cy="161732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6C6349-4A3D-B941-83FE-D5D6C1B06CA9}"/>
              </a:ext>
            </a:extLst>
          </p:cNvPr>
          <p:cNvSpPr txBox="1"/>
          <p:nvPr/>
        </p:nvSpPr>
        <p:spPr>
          <a:xfrm>
            <a:off x="8984451" y="5787134"/>
            <a:ext cx="273901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43" name="Process 142">
            <a:extLst>
              <a:ext uri="{FF2B5EF4-FFF2-40B4-BE49-F238E27FC236}">
                <a16:creationId xmlns:a16="http://schemas.microsoft.com/office/drawing/2014/main" id="{9DF2E6D3-CD9F-B84D-89D2-60DC9F01D49C}"/>
              </a:ext>
            </a:extLst>
          </p:cNvPr>
          <p:cNvSpPr/>
          <p:nvPr/>
        </p:nvSpPr>
        <p:spPr>
          <a:xfrm>
            <a:off x="12530036" y="5409360"/>
            <a:ext cx="2987314" cy="161732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3F4981A-6806-F64B-809D-3D3244F20074}"/>
              </a:ext>
            </a:extLst>
          </p:cNvPr>
          <p:cNvSpPr txBox="1"/>
          <p:nvPr/>
        </p:nvSpPr>
        <p:spPr>
          <a:xfrm>
            <a:off x="12654188" y="5787134"/>
            <a:ext cx="273901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41" name="Decision 140">
            <a:extLst>
              <a:ext uri="{FF2B5EF4-FFF2-40B4-BE49-F238E27FC236}">
                <a16:creationId xmlns:a16="http://schemas.microsoft.com/office/drawing/2014/main" id="{BBA509D8-C2AB-6647-9FA4-9FE72D94CA9E}"/>
              </a:ext>
            </a:extLst>
          </p:cNvPr>
          <p:cNvSpPr/>
          <p:nvPr/>
        </p:nvSpPr>
        <p:spPr>
          <a:xfrm>
            <a:off x="16199773" y="5228209"/>
            <a:ext cx="2987314" cy="1979622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46A837F-083B-3E4E-B426-5938E9C0E55D}"/>
              </a:ext>
            </a:extLst>
          </p:cNvPr>
          <p:cNvSpPr txBox="1"/>
          <p:nvPr/>
        </p:nvSpPr>
        <p:spPr>
          <a:xfrm>
            <a:off x="16667066" y="5979494"/>
            <a:ext cx="205273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Decision 1</a:t>
            </a:r>
          </a:p>
        </p:txBody>
      </p:sp>
      <p:sp>
        <p:nvSpPr>
          <p:cNvPr id="217" name="Terminator 216">
            <a:extLst>
              <a:ext uri="{FF2B5EF4-FFF2-40B4-BE49-F238E27FC236}">
                <a16:creationId xmlns:a16="http://schemas.microsoft.com/office/drawing/2014/main" id="{32CFA1E1-E26C-7346-958D-C4BEDA9C4206}"/>
              </a:ext>
            </a:extLst>
          </p:cNvPr>
          <p:cNvSpPr/>
          <p:nvPr/>
        </p:nvSpPr>
        <p:spPr>
          <a:xfrm>
            <a:off x="16199773" y="11590946"/>
            <a:ext cx="2987314" cy="1363054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9E5157F-2D8B-874E-8F0F-8BF76B399B31}"/>
              </a:ext>
            </a:extLst>
          </p:cNvPr>
          <p:cNvSpPr txBox="1"/>
          <p:nvPr/>
        </p:nvSpPr>
        <p:spPr>
          <a:xfrm>
            <a:off x="16407992" y="12033947"/>
            <a:ext cx="2570882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206" name="Process 205">
            <a:extLst>
              <a:ext uri="{FF2B5EF4-FFF2-40B4-BE49-F238E27FC236}">
                <a16:creationId xmlns:a16="http://schemas.microsoft.com/office/drawing/2014/main" id="{4DC75650-6CA0-BB4B-BE6F-30D881BA82E1}"/>
              </a:ext>
            </a:extLst>
          </p:cNvPr>
          <p:cNvSpPr/>
          <p:nvPr/>
        </p:nvSpPr>
        <p:spPr>
          <a:xfrm>
            <a:off x="1520825" y="8593342"/>
            <a:ext cx="2987314" cy="161732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C28366B-1AD9-B742-9AD4-98A790AEE08F}"/>
              </a:ext>
            </a:extLst>
          </p:cNvPr>
          <p:cNvSpPr txBox="1"/>
          <p:nvPr/>
        </p:nvSpPr>
        <p:spPr>
          <a:xfrm>
            <a:off x="1644977" y="8971116"/>
            <a:ext cx="273901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204" name="Process 203">
            <a:extLst>
              <a:ext uri="{FF2B5EF4-FFF2-40B4-BE49-F238E27FC236}">
                <a16:creationId xmlns:a16="http://schemas.microsoft.com/office/drawing/2014/main" id="{47BDA6D6-0752-3A4E-956C-B887F368A0DE}"/>
              </a:ext>
            </a:extLst>
          </p:cNvPr>
          <p:cNvSpPr/>
          <p:nvPr/>
        </p:nvSpPr>
        <p:spPr>
          <a:xfrm>
            <a:off x="5190562" y="8593342"/>
            <a:ext cx="2987314" cy="161732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4E1FF49-FD4A-9E4E-B30E-A049F181FD73}"/>
              </a:ext>
            </a:extLst>
          </p:cNvPr>
          <p:cNvSpPr txBox="1"/>
          <p:nvPr/>
        </p:nvSpPr>
        <p:spPr>
          <a:xfrm>
            <a:off x="5314714" y="8971116"/>
            <a:ext cx="273901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202" name="Process 201">
            <a:extLst>
              <a:ext uri="{FF2B5EF4-FFF2-40B4-BE49-F238E27FC236}">
                <a16:creationId xmlns:a16="http://schemas.microsoft.com/office/drawing/2014/main" id="{5FDFEC39-6CCA-864E-83D3-2815333D25DF}"/>
              </a:ext>
            </a:extLst>
          </p:cNvPr>
          <p:cNvSpPr/>
          <p:nvPr/>
        </p:nvSpPr>
        <p:spPr>
          <a:xfrm>
            <a:off x="8860299" y="8593342"/>
            <a:ext cx="2987314" cy="161732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F4D7EA0-A26F-3E47-B7E1-45E92569FEC5}"/>
              </a:ext>
            </a:extLst>
          </p:cNvPr>
          <p:cNvSpPr txBox="1"/>
          <p:nvPr/>
        </p:nvSpPr>
        <p:spPr>
          <a:xfrm>
            <a:off x="8984451" y="8971116"/>
            <a:ext cx="273901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227" name="Decision 226">
            <a:extLst>
              <a:ext uri="{FF2B5EF4-FFF2-40B4-BE49-F238E27FC236}">
                <a16:creationId xmlns:a16="http://schemas.microsoft.com/office/drawing/2014/main" id="{DB7F2167-9211-4742-A2BD-1CB529FA8932}"/>
              </a:ext>
            </a:extLst>
          </p:cNvPr>
          <p:cNvSpPr/>
          <p:nvPr/>
        </p:nvSpPr>
        <p:spPr>
          <a:xfrm>
            <a:off x="12530036" y="8409578"/>
            <a:ext cx="2987314" cy="1979622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8635A00-E1FD-A14F-BF3B-95B9A874CD30}"/>
              </a:ext>
            </a:extLst>
          </p:cNvPr>
          <p:cNvSpPr txBox="1"/>
          <p:nvPr/>
        </p:nvSpPr>
        <p:spPr>
          <a:xfrm>
            <a:off x="12997329" y="9160863"/>
            <a:ext cx="205273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Decision 2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9FDF1A2-BB2B-A14F-92BD-08DB9EC761E7}"/>
              </a:ext>
            </a:extLst>
          </p:cNvPr>
          <p:cNvCxnSpPr>
            <a:stCxn id="4" idx="2"/>
            <a:endCxn id="149" idx="0"/>
          </p:cNvCxnSpPr>
          <p:nvPr/>
        </p:nvCxnSpPr>
        <p:spPr>
          <a:xfrm>
            <a:off x="3014482" y="3900895"/>
            <a:ext cx="0" cy="15084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F4C9BD91-81AB-C746-A7A8-E8B3ABB0B7A9}"/>
              </a:ext>
            </a:extLst>
          </p:cNvPr>
          <p:cNvCxnSpPr>
            <a:stCxn id="149" idx="3"/>
            <a:endCxn id="147" idx="1"/>
          </p:cNvCxnSpPr>
          <p:nvPr/>
        </p:nvCxnSpPr>
        <p:spPr>
          <a:xfrm>
            <a:off x="4508139" y="6218020"/>
            <a:ext cx="6824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BE590B4C-0758-B844-9733-427C7F2FC6F3}"/>
              </a:ext>
            </a:extLst>
          </p:cNvPr>
          <p:cNvCxnSpPr>
            <a:stCxn id="147" idx="3"/>
            <a:endCxn id="145" idx="1"/>
          </p:cNvCxnSpPr>
          <p:nvPr/>
        </p:nvCxnSpPr>
        <p:spPr>
          <a:xfrm>
            <a:off x="8177876" y="6218020"/>
            <a:ext cx="6824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6A2D8AC-3C26-F941-8178-8188421FD864}"/>
              </a:ext>
            </a:extLst>
          </p:cNvPr>
          <p:cNvCxnSpPr>
            <a:stCxn id="145" idx="3"/>
            <a:endCxn id="143" idx="1"/>
          </p:cNvCxnSpPr>
          <p:nvPr/>
        </p:nvCxnSpPr>
        <p:spPr>
          <a:xfrm>
            <a:off x="11847613" y="6218020"/>
            <a:ext cx="6824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C7FCE1CA-7A9F-C441-9142-8ABBEE72F3AF}"/>
              </a:ext>
            </a:extLst>
          </p:cNvPr>
          <p:cNvCxnSpPr>
            <a:cxnSpLocks/>
            <a:stCxn id="143" idx="3"/>
            <a:endCxn id="141" idx="1"/>
          </p:cNvCxnSpPr>
          <p:nvPr/>
        </p:nvCxnSpPr>
        <p:spPr>
          <a:xfrm>
            <a:off x="15517350" y="6218020"/>
            <a:ext cx="6824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838D77D0-5966-9F42-9AE2-2DCDAFEFEB90}"/>
              </a:ext>
            </a:extLst>
          </p:cNvPr>
          <p:cNvCxnSpPr>
            <a:stCxn id="206" idx="3"/>
            <a:endCxn id="204" idx="1"/>
          </p:cNvCxnSpPr>
          <p:nvPr/>
        </p:nvCxnSpPr>
        <p:spPr>
          <a:xfrm>
            <a:off x="4508139" y="9402002"/>
            <a:ext cx="6824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291BF0BE-F8CD-F249-AA3B-81BAE34AD803}"/>
              </a:ext>
            </a:extLst>
          </p:cNvPr>
          <p:cNvCxnSpPr>
            <a:stCxn id="204" idx="3"/>
            <a:endCxn id="202" idx="1"/>
          </p:cNvCxnSpPr>
          <p:nvPr/>
        </p:nvCxnSpPr>
        <p:spPr>
          <a:xfrm>
            <a:off x="8177876" y="9402002"/>
            <a:ext cx="6824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641DEF7-57CE-224F-A8A2-D443B4F14786}"/>
              </a:ext>
            </a:extLst>
          </p:cNvPr>
          <p:cNvCxnSpPr>
            <a:stCxn id="202" idx="3"/>
            <a:endCxn id="227" idx="1"/>
          </p:cNvCxnSpPr>
          <p:nvPr/>
        </p:nvCxnSpPr>
        <p:spPr>
          <a:xfrm flipV="1">
            <a:off x="11847613" y="9399389"/>
            <a:ext cx="682423" cy="26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3EB84301-34B0-7942-860B-14D14416873F}"/>
              </a:ext>
            </a:extLst>
          </p:cNvPr>
          <p:cNvCxnSpPr>
            <a:stCxn id="141" idx="0"/>
            <a:endCxn id="20" idx="1"/>
          </p:cNvCxnSpPr>
          <p:nvPr/>
        </p:nvCxnSpPr>
        <p:spPr>
          <a:xfrm rot="5400000" flipH="1" flipV="1">
            <a:off x="17777050" y="3135749"/>
            <a:ext cx="2008841" cy="2176081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D5192697-6E53-104F-829A-1532E7032905}"/>
              </a:ext>
            </a:extLst>
          </p:cNvPr>
          <p:cNvCxnSpPr>
            <a:stCxn id="141" idx="2"/>
            <a:endCxn id="206" idx="0"/>
          </p:cNvCxnSpPr>
          <p:nvPr/>
        </p:nvCxnSpPr>
        <p:spPr>
          <a:xfrm rot="5400000">
            <a:off x="9661201" y="561112"/>
            <a:ext cx="1385511" cy="14678948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4EB99A93-4930-D142-8390-582E8976CCF7}"/>
              </a:ext>
            </a:extLst>
          </p:cNvPr>
          <p:cNvCxnSpPr>
            <a:stCxn id="227" idx="2"/>
            <a:endCxn id="217" idx="1"/>
          </p:cNvCxnSpPr>
          <p:nvPr/>
        </p:nvCxnSpPr>
        <p:spPr>
          <a:xfrm rot="16200000" flipH="1">
            <a:off x="14170097" y="10242796"/>
            <a:ext cx="1883273" cy="21760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EE558D8F-AC8E-7640-9819-68CCF669B314}"/>
              </a:ext>
            </a:extLst>
          </p:cNvPr>
          <p:cNvCxnSpPr>
            <a:endCxn id="20" idx="2"/>
          </p:cNvCxnSpPr>
          <p:nvPr/>
        </p:nvCxnSpPr>
        <p:spPr>
          <a:xfrm flipV="1">
            <a:off x="15517350" y="4026462"/>
            <a:ext cx="5845818" cy="537292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Subtitle 2">
            <a:extLst>
              <a:ext uri="{FF2B5EF4-FFF2-40B4-BE49-F238E27FC236}">
                <a16:creationId xmlns:a16="http://schemas.microsoft.com/office/drawing/2014/main" id="{2F82619F-8305-0341-BE4A-12A5BD624F09}"/>
              </a:ext>
            </a:extLst>
          </p:cNvPr>
          <p:cNvSpPr txBox="1">
            <a:spLocks/>
          </p:cNvSpPr>
          <p:nvPr/>
        </p:nvSpPr>
        <p:spPr>
          <a:xfrm>
            <a:off x="16815104" y="3217802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260" name="Subtitle 2">
            <a:extLst>
              <a:ext uri="{FF2B5EF4-FFF2-40B4-BE49-F238E27FC236}">
                <a16:creationId xmlns:a16="http://schemas.microsoft.com/office/drawing/2014/main" id="{D89368DE-7E7F-A845-B517-100474CB8333}"/>
              </a:ext>
            </a:extLst>
          </p:cNvPr>
          <p:cNvSpPr txBox="1">
            <a:spLocks/>
          </p:cNvSpPr>
          <p:nvPr/>
        </p:nvSpPr>
        <p:spPr>
          <a:xfrm>
            <a:off x="16554579" y="7266043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261" name="Subtitle 2">
            <a:extLst>
              <a:ext uri="{FF2B5EF4-FFF2-40B4-BE49-F238E27FC236}">
                <a16:creationId xmlns:a16="http://schemas.microsoft.com/office/drawing/2014/main" id="{6AE93D8A-264B-2A43-9F89-0AFF1BA48161}"/>
              </a:ext>
            </a:extLst>
          </p:cNvPr>
          <p:cNvSpPr txBox="1">
            <a:spLocks/>
          </p:cNvSpPr>
          <p:nvPr/>
        </p:nvSpPr>
        <p:spPr>
          <a:xfrm>
            <a:off x="20504362" y="8760177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262" name="Subtitle 2">
            <a:extLst>
              <a:ext uri="{FF2B5EF4-FFF2-40B4-BE49-F238E27FC236}">
                <a16:creationId xmlns:a16="http://schemas.microsoft.com/office/drawing/2014/main" id="{610CE8E1-A6D0-B044-A8AC-D2E83839EF36}"/>
              </a:ext>
            </a:extLst>
          </p:cNvPr>
          <p:cNvSpPr txBox="1">
            <a:spLocks/>
          </p:cNvSpPr>
          <p:nvPr/>
        </p:nvSpPr>
        <p:spPr>
          <a:xfrm>
            <a:off x="14116794" y="10697685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909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DE0D0-1A4C-E448-8CCE-61FA2E6C8760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EED46-C82D-4C4E-A365-9FAA06D1B6C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ADAF8145-C228-FE4F-BB8C-3AD9820A6476}"/>
              </a:ext>
            </a:extLst>
          </p:cNvPr>
          <p:cNvSpPr/>
          <p:nvPr/>
        </p:nvSpPr>
        <p:spPr>
          <a:xfrm>
            <a:off x="10941568" y="2738407"/>
            <a:ext cx="2494514" cy="961922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96712-20B3-0645-9E85-2D9294570AE7}"/>
              </a:ext>
            </a:extLst>
          </p:cNvPr>
          <p:cNvSpPr txBox="1"/>
          <p:nvPr/>
        </p:nvSpPr>
        <p:spPr>
          <a:xfrm>
            <a:off x="11154715" y="2980842"/>
            <a:ext cx="2068226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8B26D8A-4659-4742-A814-8D29B1F0B12B}"/>
              </a:ext>
            </a:extLst>
          </p:cNvPr>
          <p:cNvSpPr/>
          <p:nvPr/>
        </p:nvSpPr>
        <p:spPr>
          <a:xfrm>
            <a:off x="10712450" y="4572404"/>
            <a:ext cx="2952750" cy="1138624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BC187-4514-2948-B8B7-23CBFAB5CACA}"/>
              </a:ext>
            </a:extLst>
          </p:cNvPr>
          <p:cNvSpPr txBox="1"/>
          <p:nvPr/>
        </p:nvSpPr>
        <p:spPr>
          <a:xfrm>
            <a:off x="11154715" y="4903190"/>
            <a:ext cx="2068226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Data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F6A7E1B-3667-CB49-BFD1-777E26EF6CF7}"/>
              </a:ext>
            </a:extLst>
          </p:cNvPr>
          <p:cNvSpPr/>
          <p:nvPr/>
        </p:nvSpPr>
        <p:spPr>
          <a:xfrm>
            <a:off x="10221383" y="6583103"/>
            <a:ext cx="3934884" cy="16808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C1C67-8078-4649-8D0C-A648C0981AD1}"/>
              </a:ext>
            </a:extLst>
          </p:cNvPr>
          <p:cNvSpPr txBox="1"/>
          <p:nvPr/>
        </p:nvSpPr>
        <p:spPr>
          <a:xfrm>
            <a:off x="11154715" y="7185002"/>
            <a:ext cx="2068226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Decision</a:t>
            </a:r>
          </a:p>
        </p:txBody>
      </p:sp>
      <p:sp>
        <p:nvSpPr>
          <p:cNvPr id="17" name="Terminator 16">
            <a:extLst>
              <a:ext uri="{FF2B5EF4-FFF2-40B4-BE49-F238E27FC236}">
                <a16:creationId xmlns:a16="http://schemas.microsoft.com/office/drawing/2014/main" id="{3927F1AF-3B76-8341-8A5D-2E4A70B5B945}"/>
              </a:ext>
            </a:extLst>
          </p:cNvPr>
          <p:cNvSpPr/>
          <p:nvPr/>
        </p:nvSpPr>
        <p:spPr>
          <a:xfrm>
            <a:off x="10941568" y="11992078"/>
            <a:ext cx="2494514" cy="961922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21DFFC-5DC5-E046-A7F7-DB4D9B400D3D}"/>
              </a:ext>
            </a:extLst>
          </p:cNvPr>
          <p:cNvSpPr txBox="1"/>
          <p:nvPr/>
        </p:nvSpPr>
        <p:spPr>
          <a:xfrm>
            <a:off x="11154715" y="12234513"/>
            <a:ext cx="2068226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172848-A1CE-1C4F-9A33-616CE7D35E09}"/>
              </a:ext>
            </a:extLst>
          </p:cNvPr>
          <p:cNvSpPr/>
          <p:nvPr/>
        </p:nvSpPr>
        <p:spPr>
          <a:xfrm>
            <a:off x="6370186" y="8506388"/>
            <a:ext cx="3567698" cy="19839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A44A6-CF7F-9B40-977A-8B49A8D46D4C}"/>
              </a:ext>
            </a:extLst>
          </p:cNvPr>
          <p:cNvSpPr txBox="1"/>
          <p:nvPr/>
        </p:nvSpPr>
        <p:spPr>
          <a:xfrm>
            <a:off x="6677666" y="9259849"/>
            <a:ext cx="295274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Process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6F6AE6-F78F-BD47-B7BE-23E1AFAA26C7}"/>
              </a:ext>
            </a:extLst>
          </p:cNvPr>
          <p:cNvSpPr/>
          <p:nvPr/>
        </p:nvSpPr>
        <p:spPr>
          <a:xfrm>
            <a:off x="14439766" y="8506388"/>
            <a:ext cx="3567698" cy="19839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4C52D-CBE8-0B47-8436-40AE65D179E9}"/>
              </a:ext>
            </a:extLst>
          </p:cNvPr>
          <p:cNvSpPr txBox="1"/>
          <p:nvPr/>
        </p:nvSpPr>
        <p:spPr>
          <a:xfrm>
            <a:off x="14747246" y="9259849"/>
            <a:ext cx="295274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Process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B5EF1F2-160E-DD4A-891A-23A7A56B759B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>
            <a:off x="14156267" y="7423528"/>
            <a:ext cx="2067348" cy="10828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C27F587-3159-224E-A526-39AEC73590ED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8154036" y="7423528"/>
            <a:ext cx="2067349" cy="10828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393C9D2-72B7-514F-8DF9-BD2CF0B02655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rot="16200000" flipH="1">
            <a:off x="9420572" y="9223825"/>
            <a:ext cx="1501716" cy="40347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8C6E854-3CB1-8F42-B80F-543B28D75F53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 rot="5400000">
            <a:off x="13455362" y="9223825"/>
            <a:ext cx="1501716" cy="40347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C607B8-8E73-2844-8D49-5E47CD8161E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2188825" y="3700329"/>
            <a:ext cx="0" cy="8720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05ACF3-7A39-274A-896F-50B742A23083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2188825" y="5711028"/>
            <a:ext cx="0" cy="8720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itle 2">
            <a:extLst>
              <a:ext uri="{FF2B5EF4-FFF2-40B4-BE49-F238E27FC236}">
                <a16:creationId xmlns:a16="http://schemas.microsoft.com/office/drawing/2014/main" id="{41E7824B-4B8F-9E4C-9749-1AB1FCFB4520}"/>
              </a:ext>
            </a:extLst>
          </p:cNvPr>
          <p:cNvSpPr txBox="1">
            <a:spLocks/>
          </p:cNvSpPr>
          <p:nvPr/>
        </p:nvSpPr>
        <p:spPr>
          <a:xfrm>
            <a:off x="7220705" y="7662056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FF1F7B7A-EE2D-CB45-8BB2-05E058DFB691}"/>
              </a:ext>
            </a:extLst>
          </p:cNvPr>
          <p:cNvSpPr txBox="1">
            <a:spLocks/>
          </p:cNvSpPr>
          <p:nvPr/>
        </p:nvSpPr>
        <p:spPr>
          <a:xfrm>
            <a:off x="16361929" y="7672570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5844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9946EE-584C-5744-9436-E798C18AFC81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3640E-3E50-6249-8ABF-FA5EAD3CF33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345CF9DC-A7AF-7240-9B9D-95795726A86D}"/>
              </a:ext>
            </a:extLst>
          </p:cNvPr>
          <p:cNvSpPr/>
          <p:nvPr/>
        </p:nvSpPr>
        <p:spPr>
          <a:xfrm>
            <a:off x="3796360" y="3043926"/>
            <a:ext cx="3783535" cy="1409804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FA349-B6CD-1042-AD79-7B8B1393C387}"/>
              </a:ext>
            </a:extLst>
          </p:cNvPr>
          <p:cNvSpPr txBox="1"/>
          <p:nvPr/>
        </p:nvSpPr>
        <p:spPr>
          <a:xfrm>
            <a:off x="4329397" y="3510302"/>
            <a:ext cx="271746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45710A17-470C-4B43-B158-5CF369D0D024}"/>
              </a:ext>
            </a:extLst>
          </p:cNvPr>
          <p:cNvSpPr/>
          <p:nvPr/>
        </p:nvSpPr>
        <p:spPr>
          <a:xfrm>
            <a:off x="3796360" y="5604003"/>
            <a:ext cx="4401886" cy="176507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C839D-B92A-6F48-A299-DA600F159B5D}"/>
              </a:ext>
            </a:extLst>
          </p:cNvPr>
          <p:cNvSpPr txBox="1"/>
          <p:nvPr/>
        </p:nvSpPr>
        <p:spPr>
          <a:xfrm>
            <a:off x="4181376" y="6055655"/>
            <a:ext cx="363186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B8E31E4C-F38E-9D46-9B4F-D5BBCF1CC406}"/>
              </a:ext>
            </a:extLst>
          </p:cNvPr>
          <p:cNvSpPr/>
          <p:nvPr/>
        </p:nvSpPr>
        <p:spPr>
          <a:xfrm>
            <a:off x="3796360" y="8025791"/>
            <a:ext cx="4401886" cy="176507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21919-6E9E-8540-B83E-3E3BEE908DC9}"/>
              </a:ext>
            </a:extLst>
          </p:cNvPr>
          <p:cNvSpPr txBox="1"/>
          <p:nvPr/>
        </p:nvSpPr>
        <p:spPr>
          <a:xfrm>
            <a:off x="4181376" y="8477443"/>
            <a:ext cx="363186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3A5977E4-3AFB-A441-BF03-2A69F66E2DFE}"/>
              </a:ext>
            </a:extLst>
          </p:cNvPr>
          <p:cNvSpPr/>
          <p:nvPr/>
        </p:nvSpPr>
        <p:spPr>
          <a:xfrm>
            <a:off x="9483386" y="5604003"/>
            <a:ext cx="4401886" cy="176507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4D71F1-F977-4542-B2E3-B8E13D7DBCE5}"/>
              </a:ext>
            </a:extLst>
          </p:cNvPr>
          <p:cNvSpPr txBox="1"/>
          <p:nvPr/>
        </p:nvSpPr>
        <p:spPr>
          <a:xfrm>
            <a:off x="9868402" y="6055655"/>
            <a:ext cx="363186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7" name="Alternate Process 16">
            <a:extLst>
              <a:ext uri="{FF2B5EF4-FFF2-40B4-BE49-F238E27FC236}">
                <a16:creationId xmlns:a16="http://schemas.microsoft.com/office/drawing/2014/main" id="{E5169EED-5ACB-A84D-B1F8-88018E499FF5}"/>
              </a:ext>
            </a:extLst>
          </p:cNvPr>
          <p:cNvSpPr/>
          <p:nvPr/>
        </p:nvSpPr>
        <p:spPr>
          <a:xfrm>
            <a:off x="9483386" y="8025791"/>
            <a:ext cx="4401886" cy="176507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225D0-6C07-0B4C-8567-92D8298F02D1}"/>
              </a:ext>
            </a:extLst>
          </p:cNvPr>
          <p:cNvSpPr txBox="1"/>
          <p:nvPr/>
        </p:nvSpPr>
        <p:spPr>
          <a:xfrm>
            <a:off x="9868402" y="8477443"/>
            <a:ext cx="363186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22" name="Decision 21">
            <a:extLst>
              <a:ext uri="{FF2B5EF4-FFF2-40B4-BE49-F238E27FC236}">
                <a16:creationId xmlns:a16="http://schemas.microsoft.com/office/drawing/2014/main" id="{D9362A69-E6D5-9A46-8026-A00A5904AD73}"/>
              </a:ext>
            </a:extLst>
          </p:cNvPr>
          <p:cNvSpPr/>
          <p:nvPr/>
        </p:nvSpPr>
        <p:spPr>
          <a:xfrm>
            <a:off x="16353384" y="6339370"/>
            <a:ext cx="4053925" cy="2716130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rminator 23">
            <a:extLst>
              <a:ext uri="{FF2B5EF4-FFF2-40B4-BE49-F238E27FC236}">
                <a16:creationId xmlns:a16="http://schemas.microsoft.com/office/drawing/2014/main" id="{BBF78C7F-797D-5345-8E3C-43EECCDCCAD9}"/>
              </a:ext>
            </a:extLst>
          </p:cNvPr>
          <p:cNvSpPr/>
          <p:nvPr/>
        </p:nvSpPr>
        <p:spPr>
          <a:xfrm>
            <a:off x="16179404" y="10587789"/>
            <a:ext cx="4401886" cy="1765076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926AB8-FF83-E74B-8C6F-66F68F88AB4A}"/>
              </a:ext>
            </a:extLst>
          </p:cNvPr>
          <p:cNvSpPr txBox="1"/>
          <p:nvPr/>
        </p:nvSpPr>
        <p:spPr>
          <a:xfrm>
            <a:off x="16564420" y="11231801"/>
            <a:ext cx="363186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20" name="Alternate Process 19">
            <a:extLst>
              <a:ext uri="{FF2B5EF4-FFF2-40B4-BE49-F238E27FC236}">
                <a16:creationId xmlns:a16="http://schemas.microsoft.com/office/drawing/2014/main" id="{95F64C50-8AEB-6B4F-AED4-174EB85AFD02}"/>
              </a:ext>
            </a:extLst>
          </p:cNvPr>
          <p:cNvSpPr/>
          <p:nvPr/>
        </p:nvSpPr>
        <p:spPr>
          <a:xfrm>
            <a:off x="16179404" y="3042006"/>
            <a:ext cx="4401886" cy="1765076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6FCA98-2962-F04F-9F4A-2F0DF6F19CED}"/>
              </a:ext>
            </a:extLst>
          </p:cNvPr>
          <p:cNvSpPr txBox="1"/>
          <p:nvPr/>
        </p:nvSpPr>
        <p:spPr>
          <a:xfrm>
            <a:off x="16564420" y="3493658"/>
            <a:ext cx="363186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D5EDAE-7D80-A146-8FD2-ACCF666CDC87}"/>
              </a:ext>
            </a:extLst>
          </p:cNvPr>
          <p:cNvSpPr txBox="1"/>
          <p:nvPr/>
        </p:nvSpPr>
        <p:spPr>
          <a:xfrm>
            <a:off x="17181582" y="7458908"/>
            <a:ext cx="2397536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Decision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B0173EF-1B81-484D-ADD0-6D67FF7949B3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13885272" y="6486541"/>
            <a:ext cx="2468112" cy="121089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F56030E-BEE5-6C42-8A5E-D53D64B5D976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13885272" y="7697435"/>
            <a:ext cx="2468112" cy="121089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18C2E3-454B-B74D-B677-AA4817709A7D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8198246" y="6486541"/>
            <a:ext cx="1285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E8C4C2-5C77-2349-BC7F-04FBC8C27445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8198246" y="8908329"/>
            <a:ext cx="1285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5E7FB98F-39D1-BA49-8CEA-01C22E77C887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3796360" y="3748827"/>
            <a:ext cx="12700" cy="2737713"/>
          </a:xfrm>
          <a:prstGeom prst="bentConnector3">
            <a:avLst>
              <a:gd name="adj1" fmla="val 501702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53F43BA-8895-3744-A071-0E090697D2CA}"/>
              </a:ext>
            </a:extLst>
          </p:cNvPr>
          <p:cNvCxnSpPr>
            <a:cxnSpLocks/>
            <a:stCxn id="4" idx="1"/>
            <a:endCxn id="11" idx="1"/>
          </p:cNvCxnSpPr>
          <p:nvPr/>
        </p:nvCxnSpPr>
        <p:spPr>
          <a:xfrm rot="10800000" flipV="1">
            <a:off x="3796360" y="3748827"/>
            <a:ext cx="12700" cy="5159501"/>
          </a:xfrm>
          <a:prstGeom prst="bentConnector3">
            <a:avLst>
              <a:gd name="adj1" fmla="val 501701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5660FA5-764C-284B-ADD8-0E66E31EFB88}"/>
              </a:ext>
            </a:extLst>
          </p:cNvPr>
          <p:cNvCxnSpPr>
            <a:stCxn id="20" idx="1"/>
            <a:endCxn id="14" idx="0"/>
          </p:cNvCxnSpPr>
          <p:nvPr/>
        </p:nvCxnSpPr>
        <p:spPr>
          <a:xfrm rot="10800000" flipV="1">
            <a:off x="11684330" y="3924543"/>
            <a:ext cx="4495075" cy="167945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4C52DA0-2A3B-CB4E-92D2-386D26A92139}"/>
              </a:ext>
            </a:extLst>
          </p:cNvPr>
          <p:cNvCxnSpPr>
            <a:stCxn id="22" idx="0"/>
            <a:endCxn id="20" idx="2"/>
          </p:cNvCxnSpPr>
          <p:nvPr/>
        </p:nvCxnSpPr>
        <p:spPr>
          <a:xfrm flipV="1">
            <a:off x="18380347" y="4807082"/>
            <a:ext cx="0" cy="15322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27B6031-BA54-B347-BD5E-88B7F92675B9}"/>
              </a:ext>
            </a:extLst>
          </p:cNvPr>
          <p:cNvCxnSpPr>
            <a:stCxn id="22" idx="2"/>
          </p:cNvCxnSpPr>
          <p:nvPr/>
        </p:nvCxnSpPr>
        <p:spPr>
          <a:xfrm>
            <a:off x="18380347" y="9055500"/>
            <a:ext cx="0" cy="15322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ubtitle 2">
            <a:extLst>
              <a:ext uri="{FF2B5EF4-FFF2-40B4-BE49-F238E27FC236}">
                <a16:creationId xmlns:a16="http://schemas.microsoft.com/office/drawing/2014/main" id="{A31C6227-39D2-8446-807A-94B2C88ADF74}"/>
              </a:ext>
            </a:extLst>
          </p:cNvPr>
          <p:cNvSpPr txBox="1">
            <a:spLocks/>
          </p:cNvSpPr>
          <p:nvPr/>
        </p:nvSpPr>
        <p:spPr>
          <a:xfrm>
            <a:off x="18496184" y="9526816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73EEF9B9-F3EA-0E42-8E47-714F2B0C35AC}"/>
              </a:ext>
            </a:extLst>
          </p:cNvPr>
          <p:cNvSpPr txBox="1">
            <a:spLocks/>
          </p:cNvSpPr>
          <p:nvPr/>
        </p:nvSpPr>
        <p:spPr>
          <a:xfrm>
            <a:off x="18496184" y="5280838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88922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899EDB-4A29-EC44-956F-BB8760F4D9E4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948C3-C41A-C741-B4E8-47655C40B60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54080BB4-4418-E443-865C-B41FF16BBEE6}"/>
              </a:ext>
            </a:extLst>
          </p:cNvPr>
          <p:cNvSpPr/>
          <p:nvPr/>
        </p:nvSpPr>
        <p:spPr>
          <a:xfrm>
            <a:off x="3128812" y="2831551"/>
            <a:ext cx="2883754" cy="1160790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01243-61A2-014A-8A18-78E591878E74}"/>
              </a:ext>
            </a:extLst>
          </p:cNvPr>
          <p:cNvSpPr txBox="1"/>
          <p:nvPr/>
        </p:nvSpPr>
        <p:spPr>
          <a:xfrm>
            <a:off x="3464476" y="3173420"/>
            <a:ext cx="221242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BC02CF11-639A-B744-A27F-65A07B3248A8}"/>
              </a:ext>
            </a:extLst>
          </p:cNvPr>
          <p:cNvSpPr/>
          <p:nvPr/>
        </p:nvSpPr>
        <p:spPr>
          <a:xfrm>
            <a:off x="2783235" y="5059098"/>
            <a:ext cx="3574908" cy="150903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2F046-D354-AE41-A8B7-582CF792C56A}"/>
              </a:ext>
            </a:extLst>
          </p:cNvPr>
          <p:cNvSpPr txBox="1"/>
          <p:nvPr/>
        </p:nvSpPr>
        <p:spPr>
          <a:xfrm>
            <a:off x="3095919" y="5382730"/>
            <a:ext cx="294954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3E6D279C-7557-404A-9484-6FD61E0E6657}"/>
              </a:ext>
            </a:extLst>
          </p:cNvPr>
          <p:cNvSpPr/>
          <p:nvPr/>
        </p:nvSpPr>
        <p:spPr>
          <a:xfrm>
            <a:off x="2783235" y="7634891"/>
            <a:ext cx="3574908" cy="150903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5BEA7-9B44-614C-9DF9-2FD7C3710027}"/>
              </a:ext>
            </a:extLst>
          </p:cNvPr>
          <p:cNvSpPr txBox="1"/>
          <p:nvPr/>
        </p:nvSpPr>
        <p:spPr>
          <a:xfrm>
            <a:off x="3095919" y="7958523"/>
            <a:ext cx="294954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4D12E437-FDB5-1F40-942C-FB12706CD4D5}"/>
              </a:ext>
            </a:extLst>
          </p:cNvPr>
          <p:cNvSpPr/>
          <p:nvPr/>
        </p:nvSpPr>
        <p:spPr>
          <a:xfrm>
            <a:off x="2783235" y="10210685"/>
            <a:ext cx="3574908" cy="150903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06FD9-2C6E-5D4B-89D8-A0F7D67C321C}"/>
              </a:ext>
            </a:extLst>
          </p:cNvPr>
          <p:cNvSpPr txBox="1"/>
          <p:nvPr/>
        </p:nvSpPr>
        <p:spPr>
          <a:xfrm>
            <a:off x="3095919" y="10534317"/>
            <a:ext cx="294954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1388D6E9-1111-8343-B6B4-C58CEF6BEDDA}"/>
              </a:ext>
            </a:extLst>
          </p:cNvPr>
          <p:cNvSpPr/>
          <p:nvPr/>
        </p:nvSpPr>
        <p:spPr>
          <a:xfrm>
            <a:off x="8279800" y="6318932"/>
            <a:ext cx="3574908" cy="150903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1C44A4-CBDE-E847-83B0-248D18ED2AE4}"/>
              </a:ext>
            </a:extLst>
          </p:cNvPr>
          <p:cNvSpPr txBox="1"/>
          <p:nvPr/>
        </p:nvSpPr>
        <p:spPr>
          <a:xfrm>
            <a:off x="8592484" y="6642564"/>
            <a:ext cx="294954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21" name="Decision 20">
            <a:extLst>
              <a:ext uri="{FF2B5EF4-FFF2-40B4-BE49-F238E27FC236}">
                <a16:creationId xmlns:a16="http://schemas.microsoft.com/office/drawing/2014/main" id="{CAF18349-0DE5-9C42-A8CA-04F6AB905F20}"/>
              </a:ext>
            </a:extLst>
          </p:cNvPr>
          <p:cNvSpPr/>
          <p:nvPr/>
        </p:nvSpPr>
        <p:spPr>
          <a:xfrm>
            <a:off x="7717531" y="9371956"/>
            <a:ext cx="4699446" cy="3186494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12BF6E-5156-4F41-A33A-D9AA6CD1219E}"/>
              </a:ext>
            </a:extLst>
          </p:cNvPr>
          <p:cNvSpPr txBox="1"/>
          <p:nvPr/>
        </p:nvSpPr>
        <p:spPr>
          <a:xfrm>
            <a:off x="8592484" y="10726677"/>
            <a:ext cx="2949546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Decision</a:t>
            </a: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9A032C32-D4A0-764F-8C83-08D5B63139A0}"/>
              </a:ext>
            </a:extLst>
          </p:cNvPr>
          <p:cNvSpPr/>
          <p:nvPr/>
        </p:nvSpPr>
        <p:spPr>
          <a:xfrm>
            <a:off x="13776365" y="10210685"/>
            <a:ext cx="3574908" cy="150903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DE02B0-6A82-F24F-AB9D-A3DCB978F7A4}"/>
              </a:ext>
            </a:extLst>
          </p:cNvPr>
          <p:cNvSpPr txBox="1"/>
          <p:nvPr/>
        </p:nvSpPr>
        <p:spPr>
          <a:xfrm>
            <a:off x="14089049" y="10534317"/>
            <a:ext cx="294954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27" name="Terminator 26">
            <a:extLst>
              <a:ext uri="{FF2B5EF4-FFF2-40B4-BE49-F238E27FC236}">
                <a16:creationId xmlns:a16="http://schemas.microsoft.com/office/drawing/2014/main" id="{D170C7B7-B127-8548-B548-CE89D88AE17A}"/>
              </a:ext>
            </a:extLst>
          </p:cNvPr>
          <p:cNvSpPr/>
          <p:nvPr/>
        </p:nvSpPr>
        <p:spPr>
          <a:xfrm>
            <a:off x="18710661" y="10384808"/>
            <a:ext cx="2883754" cy="1160790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9747A5-7CF8-5C46-AC7E-7644954D951F}"/>
              </a:ext>
            </a:extLst>
          </p:cNvPr>
          <p:cNvSpPr txBox="1"/>
          <p:nvPr/>
        </p:nvSpPr>
        <p:spPr>
          <a:xfrm>
            <a:off x="19046325" y="10726677"/>
            <a:ext cx="221242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93E253-2DBF-304F-B033-3FF6C82F6DA7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570689" y="3992341"/>
            <a:ext cx="0" cy="10667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BCD88-525C-6046-ADDB-2C814A9C592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4570689" y="6568134"/>
            <a:ext cx="0" cy="10667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F59DD1-B5E1-2E41-99BE-6AF477BA8E31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4570689" y="9143927"/>
            <a:ext cx="0" cy="10667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04CF7261-95C0-DF4B-A653-2645F631C2B4}"/>
              </a:ext>
            </a:extLst>
          </p:cNvPr>
          <p:cNvCxnSpPr>
            <a:stCxn id="18" idx="0"/>
            <a:endCxn id="7" idx="3"/>
          </p:cNvCxnSpPr>
          <p:nvPr/>
        </p:nvCxnSpPr>
        <p:spPr>
          <a:xfrm rot="16200000" flipV="1">
            <a:off x="7960041" y="4211718"/>
            <a:ext cx="505316" cy="3709111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C17392-A892-4041-BE4C-4F78959AC886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V="1">
            <a:off x="10067254" y="7827968"/>
            <a:ext cx="0" cy="15439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CB69EC-CC78-F64D-998D-E5F9654B09B7}"/>
              </a:ext>
            </a:extLst>
          </p:cNvPr>
          <p:cNvCxnSpPr>
            <a:stCxn id="21" idx="1"/>
            <a:endCxn id="15" idx="3"/>
          </p:cNvCxnSpPr>
          <p:nvPr/>
        </p:nvCxnSpPr>
        <p:spPr>
          <a:xfrm flipH="1">
            <a:off x="6358143" y="10965203"/>
            <a:ext cx="13593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1B99A2-95FA-3145-8DFD-B36F1C9B468F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>
            <a:off x="12416977" y="10965203"/>
            <a:ext cx="13593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93321A-4192-2F4F-A8CA-0451F019E7A0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>
            <a:off x="17351273" y="10965203"/>
            <a:ext cx="13593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ubtitle 2">
            <a:extLst>
              <a:ext uri="{FF2B5EF4-FFF2-40B4-BE49-F238E27FC236}">
                <a16:creationId xmlns:a16="http://schemas.microsoft.com/office/drawing/2014/main" id="{5EA50111-BB51-1241-9438-EB4C41D382E7}"/>
              </a:ext>
            </a:extLst>
          </p:cNvPr>
          <p:cNvSpPr txBox="1">
            <a:spLocks/>
          </p:cNvSpPr>
          <p:nvPr/>
        </p:nvSpPr>
        <p:spPr>
          <a:xfrm>
            <a:off x="12593105" y="10352718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E094CE9-892C-2245-877B-120C43D14132}"/>
              </a:ext>
            </a:extLst>
          </p:cNvPr>
          <p:cNvSpPr txBox="1">
            <a:spLocks/>
          </p:cNvSpPr>
          <p:nvPr/>
        </p:nvSpPr>
        <p:spPr>
          <a:xfrm>
            <a:off x="10129162" y="8307574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7804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7CCF30-5161-CB4B-B76D-BF96CEA8E38D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5C483-B118-6B49-AE65-55E524BB51F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C0AF07-CCD5-F84E-8067-895389C653E6}"/>
              </a:ext>
            </a:extLst>
          </p:cNvPr>
          <p:cNvSpPr/>
          <p:nvPr/>
        </p:nvSpPr>
        <p:spPr>
          <a:xfrm>
            <a:off x="1520825" y="6295295"/>
            <a:ext cx="2185871" cy="21849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EE0EB-DACE-404B-B480-5E03C0F4A755}"/>
              </a:ext>
            </a:extLst>
          </p:cNvPr>
          <p:cNvSpPr txBox="1"/>
          <p:nvPr/>
        </p:nvSpPr>
        <p:spPr>
          <a:xfrm>
            <a:off x="2182392" y="7149235"/>
            <a:ext cx="862737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AD843145-D819-5747-A4D5-84CD82C9BD79}"/>
              </a:ext>
            </a:extLst>
          </p:cNvPr>
          <p:cNvSpPr/>
          <p:nvPr/>
        </p:nvSpPr>
        <p:spPr>
          <a:xfrm>
            <a:off x="4743248" y="6295295"/>
            <a:ext cx="4272683" cy="21849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246C2DE3-7D37-824F-AC91-FC56287C9308}"/>
              </a:ext>
            </a:extLst>
          </p:cNvPr>
          <p:cNvSpPr/>
          <p:nvPr/>
        </p:nvSpPr>
        <p:spPr>
          <a:xfrm>
            <a:off x="10052483" y="6295295"/>
            <a:ext cx="4272682" cy="2184934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C2918495-2ED1-3441-8DE5-D4C585C4049A}"/>
              </a:ext>
            </a:extLst>
          </p:cNvPr>
          <p:cNvSpPr/>
          <p:nvPr/>
        </p:nvSpPr>
        <p:spPr>
          <a:xfrm>
            <a:off x="15361717" y="3765331"/>
            <a:ext cx="4272683" cy="21849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4C7C98-AD37-734A-BE41-70E9DD5B8304}"/>
              </a:ext>
            </a:extLst>
          </p:cNvPr>
          <p:cNvSpPr/>
          <p:nvPr/>
        </p:nvSpPr>
        <p:spPr>
          <a:xfrm>
            <a:off x="20670954" y="3765331"/>
            <a:ext cx="2185871" cy="21849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C6A1C-06B9-C743-9FCC-C7C924914907}"/>
              </a:ext>
            </a:extLst>
          </p:cNvPr>
          <p:cNvSpPr txBox="1"/>
          <p:nvPr/>
        </p:nvSpPr>
        <p:spPr>
          <a:xfrm>
            <a:off x="21393436" y="4619271"/>
            <a:ext cx="740908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14" name="Terminator 13">
            <a:extLst>
              <a:ext uri="{FF2B5EF4-FFF2-40B4-BE49-F238E27FC236}">
                <a16:creationId xmlns:a16="http://schemas.microsoft.com/office/drawing/2014/main" id="{F7A188B3-9905-294A-858C-4F239AD87B81}"/>
              </a:ext>
            </a:extLst>
          </p:cNvPr>
          <p:cNvSpPr/>
          <p:nvPr/>
        </p:nvSpPr>
        <p:spPr>
          <a:xfrm>
            <a:off x="15361717" y="8825258"/>
            <a:ext cx="4272683" cy="218493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AE37F7-3F2B-604F-8722-B5514AF87292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3706696" y="7387762"/>
            <a:ext cx="10365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D7963-2A63-EF48-AE34-DE5C6103151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9015931" y="7387762"/>
            <a:ext cx="10365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8D2CA8-16A3-7546-BB83-7EF6A6303136}"/>
              </a:ext>
            </a:extLst>
          </p:cNvPr>
          <p:cNvCxnSpPr>
            <a:stCxn id="8" idx="3"/>
          </p:cNvCxnSpPr>
          <p:nvPr/>
        </p:nvCxnSpPr>
        <p:spPr>
          <a:xfrm>
            <a:off x="19634400" y="4857798"/>
            <a:ext cx="103655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9C80D80-B99C-594A-BE1B-3F80C5CEC338}"/>
              </a:ext>
            </a:extLst>
          </p:cNvPr>
          <p:cNvCxnSpPr>
            <a:stCxn id="6" idx="2"/>
            <a:endCxn id="14" idx="2"/>
          </p:cNvCxnSpPr>
          <p:nvPr/>
        </p:nvCxnSpPr>
        <p:spPr>
          <a:xfrm rot="16200000" flipH="1">
            <a:off x="10923843" y="4435975"/>
            <a:ext cx="2529963" cy="10618469"/>
          </a:xfrm>
          <a:prstGeom prst="bentConnector3">
            <a:avLst>
              <a:gd name="adj1" fmla="val 13471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1178EE7-706A-A145-A02D-F7C954A54C8A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14325165" y="4857798"/>
            <a:ext cx="1036552" cy="2529964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B8BA0837-DC5D-A043-88DE-5311FB93848C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14325165" y="7387762"/>
            <a:ext cx="1036552" cy="2529963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AE35E4-F589-0541-9270-4D0446EA49EC}"/>
              </a:ext>
            </a:extLst>
          </p:cNvPr>
          <p:cNvSpPr txBox="1"/>
          <p:nvPr/>
        </p:nvSpPr>
        <p:spPr>
          <a:xfrm>
            <a:off x="5198502" y="7149235"/>
            <a:ext cx="336217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Process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2D3012-BA15-7B4E-81CE-FDFA151B5C79}"/>
              </a:ext>
            </a:extLst>
          </p:cNvPr>
          <p:cNvSpPr txBox="1"/>
          <p:nvPr/>
        </p:nvSpPr>
        <p:spPr>
          <a:xfrm>
            <a:off x="10894732" y="7149235"/>
            <a:ext cx="2588186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Decision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A5929-9348-E949-B332-E50732AF5710}"/>
              </a:ext>
            </a:extLst>
          </p:cNvPr>
          <p:cNvSpPr txBox="1"/>
          <p:nvPr/>
        </p:nvSpPr>
        <p:spPr>
          <a:xfrm>
            <a:off x="15816971" y="4619271"/>
            <a:ext cx="336217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Process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BC78E5-03F6-CA4B-A9FB-4903C49721C1}"/>
              </a:ext>
            </a:extLst>
          </p:cNvPr>
          <p:cNvSpPr txBox="1"/>
          <p:nvPr/>
        </p:nvSpPr>
        <p:spPr>
          <a:xfrm>
            <a:off x="15816971" y="9679198"/>
            <a:ext cx="3362174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Alternate Process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B2FC50FD-114F-B943-A3EB-EAF87E0E05FE}"/>
              </a:ext>
            </a:extLst>
          </p:cNvPr>
          <p:cNvSpPr txBox="1">
            <a:spLocks/>
          </p:cNvSpPr>
          <p:nvPr/>
        </p:nvSpPr>
        <p:spPr>
          <a:xfrm>
            <a:off x="13898624" y="8360355"/>
            <a:ext cx="816250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7F49868-009A-0044-9A92-B30A3B64C705}"/>
              </a:ext>
            </a:extLst>
          </p:cNvPr>
          <p:cNvSpPr txBox="1">
            <a:spLocks/>
          </p:cNvSpPr>
          <p:nvPr/>
        </p:nvSpPr>
        <p:spPr>
          <a:xfrm>
            <a:off x="13781605" y="5832907"/>
            <a:ext cx="933269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6113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335FA4-7DDA-1A46-AA97-8BB282CAB033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3878E-B543-6248-A53F-F9FF53AAF9B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Connector 3">
            <a:extLst>
              <a:ext uri="{FF2B5EF4-FFF2-40B4-BE49-F238E27FC236}">
                <a16:creationId xmlns:a16="http://schemas.microsoft.com/office/drawing/2014/main" id="{AD58EB22-5558-764F-9CDC-3BC7B15F75B8}"/>
              </a:ext>
            </a:extLst>
          </p:cNvPr>
          <p:cNvSpPr/>
          <p:nvPr/>
        </p:nvSpPr>
        <p:spPr>
          <a:xfrm>
            <a:off x="1523381" y="4171282"/>
            <a:ext cx="1720320" cy="172032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ecision 5">
            <a:extLst>
              <a:ext uri="{FF2B5EF4-FFF2-40B4-BE49-F238E27FC236}">
                <a16:creationId xmlns:a16="http://schemas.microsoft.com/office/drawing/2014/main" id="{1A017B9E-37A5-074A-95A0-7A111CAF9E2B}"/>
              </a:ext>
            </a:extLst>
          </p:cNvPr>
          <p:cNvSpPr/>
          <p:nvPr/>
        </p:nvSpPr>
        <p:spPr>
          <a:xfrm>
            <a:off x="10315488" y="3700081"/>
            <a:ext cx="2661460" cy="2662722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ecision 10">
            <a:extLst>
              <a:ext uri="{FF2B5EF4-FFF2-40B4-BE49-F238E27FC236}">
                <a16:creationId xmlns:a16="http://schemas.microsoft.com/office/drawing/2014/main" id="{2AC48DFE-E322-DE4A-9ECB-E67C15F5C069}"/>
              </a:ext>
            </a:extLst>
          </p:cNvPr>
          <p:cNvSpPr/>
          <p:nvPr/>
        </p:nvSpPr>
        <p:spPr>
          <a:xfrm>
            <a:off x="9531695" y="7816210"/>
            <a:ext cx="4229046" cy="1720320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cument 6">
            <a:extLst>
              <a:ext uri="{FF2B5EF4-FFF2-40B4-BE49-F238E27FC236}">
                <a16:creationId xmlns:a16="http://schemas.microsoft.com/office/drawing/2014/main" id="{AAC2DEF0-6EB4-564F-9CB1-F8B353C25B41}"/>
              </a:ext>
            </a:extLst>
          </p:cNvPr>
          <p:cNvSpPr/>
          <p:nvPr/>
        </p:nvSpPr>
        <p:spPr>
          <a:xfrm>
            <a:off x="14994616" y="4085266"/>
            <a:ext cx="3097778" cy="1892352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document 11">
            <a:extLst>
              <a:ext uri="{FF2B5EF4-FFF2-40B4-BE49-F238E27FC236}">
                <a16:creationId xmlns:a16="http://schemas.microsoft.com/office/drawing/2014/main" id="{DEA79BEF-A39D-2D4E-B575-E4A22679B2B1}"/>
              </a:ext>
            </a:extLst>
          </p:cNvPr>
          <p:cNvSpPr/>
          <p:nvPr/>
        </p:nvSpPr>
        <p:spPr>
          <a:xfrm>
            <a:off x="15195665" y="7711967"/>
            <a:ext cx="2695680" cy="1928806"/>
          </a:xfrm>
          <a:prstGeom prst="flowChartMultidocumen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0E3EE880-0C12-1D48-BB24-8656663D3574}"/>
              </a:ext>
            </a:extLst>
          </p:cNvPr>
          <p:cNvSpPr/>
          <p:nvPr/>
        </p:nvSpPr>
        <p:spPr>
          <a:xfrm>
            <a:off x="4477576" y="4171282"/>
            <a:ext cx="3820244" cy="172032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nector 8">
            <a:extLst>
              <a:ext uri="{FF2B5EF4-FFF2-40B4-BE49-F238E27FC236}">
                <a16:creationId xmlns:a16="http://schemas.microsoft.com/office/drawing/2014/main" id="{B5EDDD00-4ADA-CF47-85CD-A535E754B4B4}"/>
              </a:ext>
            </a:extLst>
          </p:cNvPr>
          <p:cNvSpPr/>
          <p:nvPr/>
        </p:nvSpPr>
        <p:spPr>
          <a:xfrm>
            <a:off x="4922609" y="7944815"/>
            <a:ext cx="2930178" cy="146311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ff-page Connector 9">
            <a:extLst>
              <a:ext uri="{FF2B5EF4-FFF2-40B4-BE49-F238E27FC236}">
                <a16:creationId xmlns:a16="http://schemas.microsoft.com/office/drawing/2014/main" id="{19D78FF3-B03F-6B40-816D-F782EEAFE88D}"/>
              </a:ext>
            </a:extLst>
          </p:cNvPr>
          <p:cNvSpPr/>
          <p:nvPr/>
        </p:nvSpPr>
        <p:spPr>
          <a:xfrm>
            <a:off x="5551901" y="11014299"/>
            <a:ext cx="1671594" cy="1671594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a 7">
            <a:extLst>
              <a:ext uri="{FF2B5EF4-FFF2-40B4-BE49-F238E27FC236}">
                <a16:creationId xmlns:a16="http://schemas.microsoft.com/office/drawing/2014/main" id="{1DBA231E-1F12-274F-B30C-A9C8296273D1}"/>
              </a:ext>
            </a:extLst>
          </p:cNvPr>
          <p:cNvSpPr/>
          <p:nvPr/>
        </p:nvSpPr>
        <p:spPr>
          <a:xfrm>
            <a:off x="19326269" y="4171282"/>
            <a:ext cx="3530556" cy="1720320"/>
          </a:xfrm>
          <a:prstGeom prst="flowChartInputOut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cument 12">
            <a:extLst>
              <a:ext uri="{FF2B5EF4-FFF2-40B4-BE49-F238E27FC236}">
                <a16:creationId xmlns:a16="http://schemas.microsoft.com/office/drawing/2014/main" id="{1104886B-5F38-4242-B380-5B195F3AE37D}"/>
              </a:ext>
            </a:extLst>
          </p:cNvPr>
          <p:cNvSpPr/>
          <p:nvPr/>
        </p:nvSpPr>
        <p:spPr>
          <a:xfrm>
            <a:off x="19542658" y="7730194"/>
            <a:ext cx="3097778" cy="189235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nector 13">
            <a:extLst>
              <a:ext uri="{FF2B5EF4-FFF2-40B4-BE49-F238E27FC236}">
                <a16:creationId xmlns:a16="http://schemas.microsoft.com/office/drawing/2014/main" id="{7B42B6E7-57B0-914C-B555-DA46A25652DD}"/>
              </a:ext>
            </a:extLst>
          </p:cNvPr>
          <p:cNvSpPr/>
          <p:nvPr/>
        </p:nvSpPr>
        <p:spPr>
          <a:xfrm>
            <a:off x="20231387" y="10989936"/>
            <a:ext cx="1720320" cy="172032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D669B2-287E-4F42-9DCF-370F0A13988A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6387698" y="5891602"/>
            <a:ext cx="0" cy="20532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3671AD-0154-194D-9084-E381628BDA95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6387698" y="9407925"/>
            <a:ext cx="0" cy="16063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C658E4-6329-454F-BFDB-7252E683047B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11646218" y="6362803"/>
            <a:ext cx="0" cy="14534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E3B6896-4880-2246-BC43-4574670CD5C7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rot="5400000">
            <a:off x="8278074" y="8481952"/>
            <a:ext cx="2313566" cy="442272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9C695F-35CE-204B-8F21-FCB44CCC2DA4}"/>
              </a:ext>
            </a:extLst>
          </p:cNvPr>
          <p:cNvCxnSpPr>
            <a:stCxn id="7" idx="2"/>
          </p:cNvCxnSpPr>
          <p:nvPr/>
        </p:nvCxnSpPr>
        <p:spPr>
          <a:xfrm>
            <a:off x="16543505" y="5852513"/>
            <a:ext cx="0" cy="18776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23CFE6-CB5C-6342-8478-6333A25D16C9}"/>
              </a:ext>
            </a:extLst>
          </p:cNvPr>
          <p:cNvCxnSpPr>
            <a:stCxn id="8" idx="4"/>
            <a:endCxn id="13" idx="0"/>
          </p:cNvCxnSpPr>
          <p:nvPr/>
        </p:nvCxnSpPr>
        <p:spPr>
          <a:xfrm>
            <a:off x="21091547" y="5891602"/>
            <a:ext cx="0" cy="18385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C97DDC-2869-6744-8964-5497301E208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1091547" y="9497441"/>
            <a:ext cx="0" cy="14924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CD6230-343A-6F40-AACB-4F32DA7F65F4}"/>
              </a:ext>
            </a:extLst>
          </p:cNvPr>
          <p:cNvCxnSpPr/>
          <p:nvPr/>
        </p:nvCxnSpPr>
        <p:spPr>
          <a:xfrm>
            <a:off x="3243701" y="5031442"/>
            <a:ext cx="12338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0F2362-C187-3545-AA32-A52864571083}"/>
              </a:ext>
            </a:extLst>
          </p:cNvPr>
          <p:cNvCxnSpPr/>
          <p:nvPr/>
        </p:nvCxnSpPr>
        <p:spPr>
          <a:xfrm>
            <a:off x="8297820" y="5031442"/>
            <a:ext cx="201766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A256C5-6108-0C46-BE16-563ED489EFA7}"/>
              </a:ext>
            </a:extLst>
          </p:cNvPr>
          <p:cNvCxnSpPr/>
          <p:nvPr/>
        </p:nvCxnSpPr>
        <p:spPr>
          <a:xfrm>
            <a:off x="12976948" y="5031442"/>
            <a:ext cx="201766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926F97-60C2-564C-89B0-B62066566883}"/>
              </a:ext>
            </a:extLst>
          </p:cNvPr>
          <p:cNvCxnSpPr>
            <a:cxnSpLocks/>
          </p:cNvCxnSpPr>
          <p:nvPr/>
        </p:nvCxnSpPr>
        <p:spPr>
          <a:xfrm>
            <a:off x="18092394" y="5031442"/>
            <a:ext cx="158693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268FCC3-ECE7-244A-9417-770D1C5B46DC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5400000" flipH="1" flipV="1">
            <a:off x="11422593" y="-949629"/>
            <a:ext cx="86016" cy="10155807"/>
          </a:xfrm>
          <a:prstGeom prst="bentConnector3">
            <a:avLst>
              <a:gd name="adj1" fmla="val 123356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87AF69-3648-D64E-AF12-A205C4DCDD2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17891345" y="8676370"/>
            <a:ext cx="16513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ADF9BD9-5157-3C4C-9D4F-FC20CAB6C293}"/>
              </a:ext>
            </a:extLst>
          </p:cNvPr>
          <p:cNvSpPr txBox="1"/>
          <p:nvPr/>
        </p:nvSpPr>
        <p:spPr>
          <a:xfrm>
            <a:off x="1952173" y="4792915"/>
            <a:ext cx="862737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D7A20E-0078-2F4E-BD07-DB932684D0C2}"/>
              </a:ext>
            </a:extLst>
          </p:cNvPr>
          <p:cNvSpPr txBox="1"/>
          <p:nvPr/>
        </p:nvSpPr>
        <p:spPr>
          <a:xfrm>
            <a:off x="20721094" y="11611569"/>
            <a:ext cx="740908" cy="4770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20E469-FDC0-4B49-8972-75DBD296BC25}"/>
              </a:ext>
            </a:extLst>
          </p:cNvPr>
          <p:cNvSpPr txBox="1"/>
          <p:nvPr/>
        </p:nvSpPr>
        <p:spPr>
          <a:xfrm>
            <a:off x="4912925" y="4600555"/>
            <a:ext cx="294954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7E3F50-3A40-4942-AC70-1D73977CCB8C}"/>
              </a:ext>
            </a:extLst>
          </p:cNvPr>
          <p:cNvSpPr txBox="1"/>
          <p:nvPr/>
        </p:nvSpPr>
        <p:spPr>
          <a:xfrm>
            <a:off x="19900143" y="4408194"/>
            <a:ext cx="2382808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4AAB1-B9EB-D741-8641-150BB0687C78}"/>
              </a:ext>
            </a:extLst>
          </p:cNvPr>
          <p:cNvSpPr txBox="1"/>
          <p:nvPr/>
        </p:nvSpPr>
        <p:spPr>
          <a:xfrm>
            <a:off x="19900143" y="7851089"/>
            <a:ext cx="2382808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CABF55-9AA4-BA42-9480-0F924105FC3C}"/>
              </a:ext>
            </a:extLst>
          </p:cNvPr>
          <p:cNvSpPr txBox="1"/>
          <p:nvPr/>
        </p:nvSpPr>
        <p:spPr>
          <a:xfrm>
            <a:off x="15352101" y="4277568"/>
            <a:ext cx="2382808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108436-0326-464A-B439-F5A644F1A96D}"/>
              </a:ext>
            </a:extLst>
          </p:cNvPr>
          <p:cNvSpPr txBox="1"/>
          <p:nvPr/>
        </p:nvSpPr>
        <p:spPr>
          <a:xfrm>
            <a:off x="10759777" y="4792915"/>
            <a:ext cx="1772882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Decision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AC966E-168F-0247-9854-D446F735067D}"/>
              </a:ext>
            </a:extLst>
          </p:cNvPr>
          <p:cNvSpPr txBox="1"/>
          <p:nvPr/>
        </p:nvSpPr>
        <p:spPr>
          <a:xfrm>
            <a:off x="5501257" y="11552958"/>
            <a:ext cx="1772882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Connector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F800D7-45CE-264B-B4D4-8880655E11E2}"/>
              </a:ext>
            </a:extLst>
          </p:cNvPr>
          <p:cNvSpPr txBox="1"/>
          <p:nvPr/>
        </p:nvSpPr>
        <p:spPr>
          <a:xfrm>
            <a:off x="10315488" y="8437843"/>
            <a:ext cx="266146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Preparation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EFBBEB-8491-4844-A678-0C582A7BDA18}"/>
              </a:ext>
            </a:extLst>
          </p:cNvPr>
          <p:cNvSpPr txBox="1"/>
          <p:nvPr/>
        </p:nvSpPr>
        <p:spPr>
          <a:xfrm>
            <a:off x="5056967" y="8437843"/>
            <a:ext cx="2661460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Alternate process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9F6E62-DC49-A248-8198-466E5DDE7B97}"/>
              </a:ext>
            </a:extLst>
          </p:cNvPr>
          <p:cNvSpPr txBox="1"/>
          <p:nvPr/>
        </p:nvSpPr>
        <p:spPr>
          <a:xfrm>
            <a:off x="15181981" y="8443364"/>
            <a:ext cx="2382808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 err="1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Multidocument</a:t>
            </a:r>
            <a:endParaRPr lang="en-US" sz="2500" dirty="0">
              <a:solidFill>
                <a:schemeClr val="bg1"/>
              </a:solidFill>
              <a:latin typeface="Lato Light" panose="020F0302020204030203" pitchFamily="34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0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7A6945-8F7D-E845-BB26-68F54C5046E5}"/>
              </a:ext>
            </a:extLst>
          </p:cNvPr>
          <p:cNvSpPr txBox="1"/>
          <p:nvPr/>
        </p:nvSpPr>
        <p:spPr>
          <a:xfrm>
            <a:off x="9054828" y="612372"/>
            <a:ext cx="6268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0694F-5297-D941-89A1-252F2BF679D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C575052-8AE9-0845-B193-80003ECFD68B}"/>
              </a:ext>
            </a:extLst>
          </p:cNvPr>
          <p:cNvSpPr/>
          <p:nvPr/>
        </p:nvSpPr>
        <p:spPr>
          <a:xfrm>
            <a:off x="1520825" y="2805909"/>
            <a:ext cx="3176336" cy="1342434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D63F592-B7BF-2440-A1D5-ADE6BEAD9DB1}"/>
              </a:ext>
            </a:extLst>
          </p:cNvPr>
          <p:cNvSpPr/>
          <p:nvPr/>
        </p:nvSpPr>
        <p:spPr>
          <a:xfrm>
            <a:off x="1520825" y="5007323"/>
            <a:ext cx="3176336" cy="1342434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081EAC0B-2D73-814A-BBBF-CA26B3BDB4A6}"/>
              </a:ext>
            </a:extLst>
          </p:cNvPr>
          <p:cNvSpPr/>
          <p:nvPr/>
        </p:nvSpPr>
        <p:spPr>
          <a:xfrm>
            <a:off x="1520825" y="7208737"/>
            <a:ext cx="3176336" cy="1342434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06E545-AC00-9041-A00F-51608176CFA9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3108993" y="4148343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39D2D0-4295-8E46-BD21-A4136065B5D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108993" y="6349757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rminator 4">
            <a:extLst>
              <a:ext uri="{FF2B5EF4-FFF2-40B4-BE49-F238E27FC236}">
                <a16:creationId xmlns:a16="http://schemas.microsoft.com/office/drawing/2014/main" id="{0D327762-9C75-8A43-998E-34FB3B362D9C}"/>
              </a:ext>
            </a:extLst>
          </p:cNvPr>
          <p:cNvSpPr/>
          <p:nvPr/>
        </p:nvSpPr>
        <p:spPr>
          <a:xfrm>
            <a:off x="5762226" y="2805909"/>
            <a:ext cx="3176336" cy="1342434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23DC24B6-B180-4A4F-BF2B-537B32EA03E3}"/>
              </a:ext>
            </a:extLst>
          </p:cNvPr>
          <p:cNvSpPr/>
          <p:nvPr/>
        </p:nvSpPr>
        <p:spPr>
          <a:xfrm>
            <a:off x="5762226" y="7208737"/>
            <a:ext cx="3176336" cy="1342434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rminator 15">
            <a:extLst>
              <a:ext uri="{FF2B5EF4-FFF2-40B4-BE49-F238E27FC236}">
                <a16:creationId xmlns:a16="http://schemas.microsoft.com/office/drawing/2014/main" id="{8D6E0890-3F85-6B4C-8CD6-7AC0E1296138}"/>
              </a:ext>
            </a:extLst>
          </p:cNvPr>
          <p:cNvSpPr/>
          <p:nvPr/>
        </p:nvSpPr>
        <p:spPr>
          <a:xfrm>
            <a:off x="5762226" y="5007323"/>
            <a:ext cx="3176336" cy="1342434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3C0249-FD26-CC41-ACBA-509D24866FB6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7350394" y="4148343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F66561-F78C-404A-8D5F-DF19979D844D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7350394" y="6349757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5E1ECDB5-6818-B74C-8770-CB1F70C3F798}"/>
              </a:ext>
            </a:extLst>
          </p:cNvPr>
          <p:cNvSpPr/>
          <p:nvPr/>
        </p:nvSpPr>
        <p:spPr>
          <a:xfrm>
            <a:off x="10003627" y="2636309"/>
            <a:ext cx="3773366" cy="168163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F43A1F4-2663-E74C-999C-8F7172EA6A00}"/>
              </a:ext>
            </a:extLst>
          </p:cNvPr>
          <p:cNvSpPr/>
          <p:nvPr/>
        </p:nvSpPr>
        <p:spPr>
          <a:xfrm>
            <a:off x="10003627" y="4837723"/>
            <a:ext cx="3773366" cy="168163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6ADC76-38CF-D448-8E25-8DB4383869C3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11890310" y="4317943"/>
            <a:ext cx="0" cy="5197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4407764-E881-2847-B41B-0ECC0030FE6C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18018394" y="3477126"/>
            <a:ext cx="1363580" cy="8805657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AB2F128-7779-C74E-B007-1C9D9E0C2D8A}"/>
              </a:ext>
            </a:extLst>
          </p:cNvPr>
          <p:cNvCxnSpPr>
            <a:stCxn id="17" idx="3"/>
            <a:endCxn id="8" idx="1"/>
          </p:cNvCxnSpPr>
          <p:nvPr/>
        </p:nvCxnSpPr>
        <p:spPr>
          <a:xfrm flipV="1">
            <a:off x="13776993" y="3477126"/>
            <a:ext cx="1065065" cy="2201414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55A774B-AB64-3C40-80D3-A7759E198D63}"/>
              </a:ext>
            </a:extLst>
          </p:cNvPr>
          <p:cNvCxnSpPr>
            <a:stCxn id="15" idx="3"/>
            <a:endCxn id="6" idx="1"/>
          </p:cNvCxnSpPr>
          <p:nvPr/>
        </p:nvCxnSpPr>
        <p:spPr>
          <a:xfrm flipV="1">
            <a:off x="8938562" y="3477126"/>
            <a:ext cx="1065065" cy="4402828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061811A-CEDA-664D-BE1A-151A630AA15A}"/>
              </a:ext>
            </a:extLst>
          </p:cNvPr>
          <p:cNvCxnSpPr>
            <a:stCxn id="14" idx="3"/>
            <a:endCxn id="5" idx="1"/>
          </p:cNvCxnSpPr>
          <p:nvPr/>
        </p:nvCxnSpPr>
        <p:spPr>
          <a:xfrm flipV="1">
            <a:off x="4697161" y="3477126"/>
            <a:ext cx="1065065" cy="4402828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0AF77957-266F-6F44-BCC3-8B96AEBE07E1}"/>
              </a:ext>
            </a:extLst>
          </p:cNvPr>
          <p:cNvSpPr/>
          <p:nvPr/>
        </p:nvSpPr>
        <p:spPr>
          <a:xfrm>
            <a:off x="19381974" y="2805909"/>
            <a:ext cx="3176336" cy="1342434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580C716D-BCAF-3B45-AAD4-E648A7FC7C5F}"/>
              </a:ext>
            </a:extLst>
          </p:cNvPr>
          <p:cNvSpPr/>
          <p:nvPr/>
        </p:nvSpPr>
        <p:spPr>
          <a:xfrm>
            <a:off x="19381974" y="11611566"/>
            <a:ext cx="3176336" cy="1342434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829BBD9-321A-B24A-AA92-3ECD320B364C}"/>
              </a:ext>
            </a:extLst>
          </p:cNvPr>
          <p:cNvSpPr/>
          <p:nvPr/>
        </p:nvSpPr>
        <p:spPr>
          <a:xfrm>
            <a:off x="19083459" y="5514995"/>
            <a:ext cx="3773366" cy="1681634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D7D0F5E-A5E5-2846-B072-B40F29CB74BD}"/>
              </a:ext>
            </a:extLst>
          </p:cNvPr>
          <p:cNvSpPr/>
          <p:nvPr/>
        </p:nvSpPr>
        <p:spPr>
          <a:xfrm>
            <a:off x="19083459" y="8563281"/>
            <a:ext cx="3773366" cy="1681634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C27806-339F-2E4C-B23E-290F6BF4438B}"/>
              </a:ext>
            </a:extLst>
          </p:cNvPr>
          <p:cNvCxnSpPr>
            <a:stCxn id="7" idx="2"/>
            <a:endCxn id="21" idx="0"/>
          </p:cNvCxnSpPr>
          <p:nvPr/>
        </p:nvCxnSpPr>
        <p:spPr>
          <a:xfrm>
            <a:off x="20970142" y="4148343"/>
            <a:ext cx="0" cy="13666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7E4A1E-7053-9C47-8C2B-5FEA5EBFEC7C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20970142" y="7196629"/>
            <a:ext cx="0" cy="13666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9CC128-0F5E-4D48-B6AE-B7EFC526FAD6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>
            <a:off x="20970142" y="10244915"/>
            <a:ext cx="0" cy="13666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65CB8A2F-160C-E84A-B34C-8A93FAED437B}"/>
              </a:ext>
            </a:extLst>
          </p:cNvPr>
          <p:cNvSpPr/>
          <p:nvPr/>
        </p:nvSpPr>
        <p:spPr>
          <a:xfrm>
            <a:off x="14842058" y="2805909"/>
            <a:ext cx="3176336" cy="1342434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441E1889-28D8-5842-84F0-5624E4216818}"/>
              </a:ext>
            </a:extLst>
          </p:cNvPr>
          <p:cNvSpPr/>
          <p:nvPr/>
        </p:nvSpPr>
        <p:spPr>
          <a:xfrm>
            <a:off x="14842058" y="5007323"/>
            <a:ext cx="3176336" cy="1342434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F0BF944D-0DC1-AA46-9D0C-0ACD9911A0EB}"/>
              </a:ext>
            </a:extLst>
          </p:cNvPr>
          <p:cNvSpPr/>
          <p:nvPr/>
        </p:nvSpPr>
        <p:spPr>
          <a:xfrm>
            <a:off x="14842058" y="7208737"/>
            <a:ext cx="3176336" cy="1342434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776F0194-21F6-B54A-B38F-44B8823F3E18}"/>
              </a:ext>
            </a:extLst>
          </p:cNvPr>
          <p:cNvSpPr/>
          <p:nvPr/>
        </p:nvSpPr>
        <p:spPr>
          <a:xfrm>
            <a:off x="14842058" y="11611566"/>
            <a:ext cx="3176336" cy="1342434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FD9100D4-0D6A-6941-A6D0-E7E38F0C3ECD}"/>
              </a:ext>
            </a:extLst>
          </p:cNvPr>
          <p:cNvSpPr/>
          <p:nvPr/>
        </p:nvSpPr>
        <p:spPr>
          <a:xfrm>
            <a:off x="14842058" y="9410151"/>
            <a:ext cx="3176336" cy="1342434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F5B4D1-C3E1-2E43-B958-FE8C470E025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6430226" y="4148343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360644-DA0D-B74F-8659-E4BD8E524CC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6430226" y="6349757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0D1B8F-D958-A74F-8C12-48634531EDEA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6430226" y="8551171"/>
            <a:ext cx="0" cy="858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C3BBA9-D92F-C645-96D1-AC9A513BB56F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16430226" y="10752585"/>
            <a:ext cx="0" cy="8589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67B4D20-F123-4E45-B96C-0A1D4B049293}"/>
              </a:ext>
            </a:extLst>
          </p:cNvPr>
          <p:cNvSpPr txBox="1"/>
          <p:nvPr/>
        </p:nvSpPr>
        <p:spPr>
          <a:xfrm>
            <a:off x="5981795" y="7449067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C8A8D6-B69F-1D41-868D-DBA4E0C78F7D}"/>
              </a:ext>
            </a:extLst>
          </p:cNvPr>
          <p:cNvSpPr txBox="1"/>
          <p:nvPr/>
        </p:nvSpPr>
        <p:spPr>
          <a:xfrm>
            <a:off x="5981795" y="5247653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11A2E4-DE88-D344-A5CB-8209A37030CB}"/>
              </a:ext>
            </a:extLst>
          </p:cNvPr>
          <p:cNvSpPr txBox="1"/>
          <p:nvPr/>
        </p:nvSpPr>
        <p:spPr>
          <a:xfrm>
            <a:off x="5981795" y="3042358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7B608D-50DE-0E4C-A396-7DC7EEA45DE0}"/>
              </a:ext>
            </a:extLst>
          </p:cNvPr>
          <p:cNvSpPr txBox="1"/>
          <p:nvPr/>
        </p:nvSpPr>
        <p:spPr>
          <a:xfrm>
            <a:off x="1740394" y="7449067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28B52D-70C8-DD48-93A9-8B81A16F2A17}"/>
              </a:ext>
            </a:extLst>
          </p:cNvPr>
          <p:cNvSpPr txBox="1"/>
          <p:nvPr/>
        </p:nvSpPr>
        <p:spPr>
          <a:xfrm>
            <a:off x="1740394" y="5247653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E45E25D-46B7-C94E-A881-3686DFA48AF3}"/>
              </a:ext>
            </a:extLst>
          </p:cNvPr>
          <p:cNvSpPr txBox="1"/>
          <p:nvPr/>
        </p:nvSpPr>
        <p:spPr>
          <a:xfrm>
            <a:off x="1740394" y="3042358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DD7910-2D9C-704A-BD6C-027BFBE72BBF}"/>
              </a:ext>
            </a:extLst>
          </p:cNvPr>
          <p:cNvSpPr txBox="1"/>
          <p:nvPr/>
        </p:nvSpPr>
        <p:spPr>
          <a:xfrm>
            <a:off x="15061627" y="7449067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65B5B0-FFCB-974C-B685-4E3FA8EACD05}"/>
              </a:ext>
            </a:extLst>
          </p:cNvPr>
          <p:cNvSpPr txBox="1"/>
          <p:nvPr/>
        </p:nvSpPr>
        <p:spPr>
          <a:xfrm>
            <a:off x="15061627" y="5247653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1DA534-A7B0-784B-BAF5-1DA9DB728850}"/>
              </a:ext>
            </a:extLst>
          </p:cNvPr>
          <p:cNvSpPr txBox="1"/>
          <p:nvPr/>
        </p:nvSpPr>
        <p:spPr>
          <a:xfrm>
            <a:off x="15061627" y="3042358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CD3D84-460B-CD41-8831-535ACEFC2A21}"/>
              </a:ext>
            </a:extLst>
          </p:cNvPr>
          <p:cNvSpPr txBox="1"/>
          <p:nvPr/>
        </p:nvSpPr>
        <p:spPr>
          <a:xfrm>
            <a:off x="15061627" y="9650481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9AE6FC-E7E9-B744-B7A3-1788BF300ACE}"/>
              </a:ext>
            </a:extLst>
          </p:cNvPr>
          <p:cNvSpPr txBox="1"/>
          <p:nvPr/>
        </p:nvSpPr>
        <p:spPr>
          <a:xfrm>
            <a:off x="15061627" y="11851896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C9979A-7E3F-8941-AD8C-21A8EA311956}"/>
              </a:ext>
            </a:extLst>
          </p:cNvPr>
          <p:cNvSpPr txBox="1"/>
          <p:nvPr/>
        </p:nvSpPr>
        <p:spPr>
          <a:xfrm>
            <a:off x="19601543" y="3042358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EE7F0B-1668-4B46-9A9E-F17AABC0AE24}"/>
              </a:ext>
            </a:extLst>
          </p:cNvPr>
          <p:cNvSpPr txBox="1"/>
          <p:nvPr/>
        </p:nvSpPr>
        <p:spPr>
          <a:xfrm>
            <a:off x="19601543" y="11851896"/>
            <a:ext cx="273719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AC132E-E077-5B44-B7BA-01482972128E}"/>
              </a:ext>
            </a:extLst>
          </p:cNvPr>
          <p:cNvSpPr txBox="1"/>
          <p:nvPr/>
        </p:nvSpPr>
        <p:spPr>
          <a:xfrm>
            <a:off x="19742757" y="8738321"/>
            <a:ext cx="2454770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4778B31-1753-8C4D-88C1-613246223884}"/>
              </a:ext>
            </a:extLst>
          </p:cNvPr>
          <p:cNvSpPr txBox="1"/>
          <p:nvPr/>
        </p:nvSpPr>
        <p:spPr>
          <a:xfrm>
            <a:off x="19742757" y="5683979"/>
            <a:ext cx="2454770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A0ED6E-D454-7B44-9FD6-9E287CADC0FC}"/>
              </a:ext>
            </a:extLst>
          </p:cNvPr>
          <p:cNvSpPr txBox="1"/>
          <p:nvPr/>
        </p:nvSpPr>
        <p:spPr>
          <a:xfrm>
            <a:off x="10737267" y="5120062"/>
            <a:ext cx="2316124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75AA9A-6399-4145-A942-F99E27B41785}"/>
              </a:ext>
            </a:extLst>
          </p:cNvPr>
          <p:cNvSpPr txBox="1"/>
          <p:nvPr/>
        </p:nvSpPr>
        <p:spPr>
          <a:xfrm>
            <a:off x="10737267" y="2914767"/>
            <a:ext cx="2316124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Lato Light" panose="020F0302020204030203" pitchFamily="34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</p:spTree>
    <p:extLst>
      <p:ext uri="{BB962C8B-B14F-4D97-AF65-F5344CB8AC3E}">
        <p14:creationId xmlns:p14="http://schemas.microsoft.com/office/powerpoint/2010/main" val="144929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89199</TotalTime>
  <Words>885</Words>
  <Application>Microsoft Macintosh PowerPoint</Application>
  <PresentationFormat>Custom</PresentationFormat>
  <Paragraphs>323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Lato Light</vt:lpstr>
      <vt:lpstr>Open Sans 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15709</cp:revision>
  <cp:lastPrinted>2019-10-10T22:11:05Z</cp:lastPrinted>
  <dcterms:created xsi:type="dcterms:W3CDTF">2014-11-12T21:47:38Z</dcterms:created>
  <dcterms:modified xsi:type="dcterms:W3CDTF">2019-10-15T21:51:04Z</dcterms:modified>
  <cp:category/>
</cp:coreProperties>
</file>